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96" r:id="rId3"/>
  </p:sldMasterIdLst>
  <p:notesMasterIdLst>
    <p:notesMasterId r:id="rId37"/>
  </p:notesMasterIdLst>
  <p:sldIdLst>
    <p:sldId id="256" r:id="rId4"/>
    <p:sldId id="267" r:id="rId5"/>
    <p:sldId id="257" r:id="rId6"/>
    <p:sldId id="314" r:id="rId7"/>
    <p:sldId id="312" r:id="rId8"/>
    <p:sldId id="260" r:id="rId9"/>
    <p:sldId id="313" r:id="rId10"/>
    <p:sldId id="315" r:id="rId11"/>
    <p:sldId id="2007577996" r:id="rId12"/>
    <p:sldId id="316" r:id="rId13"/>
    <p:sldId id="2007578001" r:id="rId14"/>
    <p:sldId id="2007578002" r:id="rId15"/>
    <p:sldId id="2007577997" r:id="rId16"/>
    <p:sldId id="2007577998" r:id="rId17"/>
    <p:sldId id="2007578004" r:id="rId18"/>
    <p:sldId id="2007577999" r:id="rId19"/>
    <p:sldId id="2007578000" r:id="rId20"/>
    <p:sldId id="2007578003" r:id="rId21"/>
    <p:sldId id="2007578006" r:id="rId22"/>
    <p:sldId id="340" r:id="rId23"/>
    <p:sldId id="342" r:id="rId24"/>
    <p:sldId id="341" r:id="rId25"/>
    <p:sldId id="2007578098" r:id="rId26"/>
    <p:sldId id="2007578101" r:id="rId27"/>
    <p:sldId id="2007578102" r:id="rId28"/>
    <p:sldId id="2007578103" r:id="rId29"/>
    <p:sldId id="2007578104" r:id="rId30"/>
    <p:sldId id="2007578099" r:id="rId31"/>
    <p:sldId id="2007578105" r:id="rId32"/>
    <p:sldId id="2007578106" r:id="rId33"/>
    <p:sldId id="2007578107" r:id="rId34"/>
    <p:sldId id="2007578007" r:id="rId35"/>
    <p:sldId id="2007578005" r:id="rId36"/>
  </p:sldIdLst>
  <p:sldSz cx="9144000" cy="5143500" type="screen16x9"/>
  <p:notesSz cx="6858000" cy="9144000"/>
  <p:embeddedFontLst>
    <p:embeddedFont>
      <p:font typeface="Akatab" panose="020B0604020202020204" charset="0"/>
      <p:regular r:id="rId38"/>
      <p:bold r:id="rId39"/>
    </p:embeddedFont>
    <p:embeddedFont>
      <p:font typeface="DengXian" panose="02010600030101010101" pitchFamily="2" charset="-122"/>
      <p:regular r:id="rId40"/>
      <p:bold r:id="rId41"/>
    </p:embeddedFont>
    <p:embeddedFont>
      <p:font typeface="Open Sans Extrabold" panose="020B0906030804020204" pitchFamily="34" charset="0"/>
      <p:bold r:id="rId42"/>
      <p:boldItalic r:id="rId43"/>
    </p:embeddedFont>
    <p:embeddedFont>
      <p:font typeface="Tahoma" panose="020B0604030504040204" pitchFamily="34" charset="0"/>
      <p:regular r:id="rId44"/>
      <p:bold r:id="rId45"/>
    </p:embeddedFont>
    <p:embeddedFont>
      <p:font typeface="Tajawal" panose="020B0604020202020204" charset="-78"/>
      <p:regular r:id="rId46"/>
      <p:bold r:id="rId47"/>
    </p:embeddedFont>
    <p:embeddedFont>
      <p:font typeface="Tajawal Medium" panose="00000600000000000000" charset="-78"/>
      <p:regular r:id="rId48"/>
      <p:bold r:id="rId49"/>
    </p:embeddedFont>
    <p:embeddedFont>
      <p:font typeface="UTM Colossalis" panose="02040603050506020204" pitchFamily="18"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D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20C8BF-8EDD-4AAE-BF6A-D20C1837DBF8}">
  <a:tblStyle styleId="{E620C8BF-8EDD-4AAE-BF6A-D20C1837DBF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B2CB553-9E6C-42B1-9DA1-BF52BA7466C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60"/>
  </p:normalViewPr>
  <p:slideViewPr>
    <p:cSldViewPr snapToGrid="0">
      <p:cViewPr varScale="1">
        <p:scale>
          <a:sx n="107" d="100"/>
          <a:sy n="107" d="100"/>
        </p:scale>
        <p:origin x="7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3"/>
        <p:cNvGrpSpPr/>
        <p:nvPr/>
      </p:nvGrpSpPr>
      <p:grpSpPr>
        <a:xfrm>
          <a:off x="0" y="0"/>
          <a:ext cx="0" cy="0"/>
          <a:chOff x="0" y="0"/>
          <a:chExt cx="0" cy="0"/>
        </a:xfrm>
      </p:grpSpPr>
      <p:sp>
        <p:nvSpPr>
          <p:cNvPr id="4134" name="Google Shape;413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5" name="Google Shape;413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456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8537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421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989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0331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7733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3"/>
        <p:cNvGrpSpPr/>
        <p:nvPr/>
      </p:nvGrpSpPr>
      <p:grpSpPr>
        <a:xfrm>
          <a:off x="0" y="0"/>
          <a:ext cx="0" cy="0"/>
          <a:chOff x="0" y="0"/>
          <a:chExt cx="0" cy="0"/>
        </a:xfrm>
      </p:grpSpPr>
      <p:sp>
        <p:nvSpPr>
          <p:cNvPr id="4604" name="Google Shape;460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5" name="Google Shape;460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4422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3"/>
        <p:cNvGrpSpPr/>
        <p:nvPr/>
      </p:nvGrpSpPr>
      <p:grpSpPr>
        <a:xfrm>
          <a:off x="0" y="0"/>
          <a:ext cx="0" cy="0"/>
          <a:chOff x="0" y="0"/>
          <a:chExt cx="0" cy="0"/>
        </a:xfrm>
      </p:grpSpPr>
      <p:sp>
        <p:nvSpPr>
          <p:cNvPr id="4604" name="Google Shape;460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5" name="Google Shape;460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626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1189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3"/>
        <p:cNvGrpSpPr/>
        <p:nvPr/>
      </p:nvGrpSpPr>
      <p:grpSpPr>
        <a:xfrm>
          <a:off x="0" y="0"/>
          <a:ext cx="0" cy="0"/>
          <a:chOff x="0" y="0"/>
          <a:chExt cx="0" cy="0"/>
        </a:xfrm>
      </p:grpSpPr>
      <p:sp>
        <p:nvSpPr>
          <p:cNvPr id="4604" name="Google Shape;460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5" name="Google Shape;460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40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3"/>
        <p:cNvGrpSpPr/>
        <p:nvPr/>
      </p:nvGrpSpPr>
      <p:grpSpPr>
        <a:xfrm>
          <a:off x="0" y="0"/>
          <a:ext cx="0" cy="0"/>
          <a:chOff x="0" y="0"/>
          <a:chExt cx="0" cy="0"/>
        </a:xfrm>
      </p:grpSpPr>
      <p:sp>
        <p:nvSpPr>
          <p:cNvPr id="4604" name="Google Shape;460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5" name="Google Shape;460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47462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6"/>
        <p:cNvGrpSpPr/>
        <p:nvPr/>
      </p:nvGrpSpPr>
      <p:grpSpPr>
        <a:xfrm>
          <a:off x="0" y="0"/>
          <a:ext cx="0" cy="0"/>
          <a:chOff x="0" y="0"/>
          <a:chExt cx="0" cy="0"/>
        </a:xfrm>
      </p:grpSpPr>
      <p:sp>
        <p:nvSpPr>
          <p:cNvPr id="4367" name="Google Shape;436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8" name="Google Shape;436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47262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6"/>
        <p:cNvGrpSpPr/>
        <p:nvPr/>
      </p:nvGrpSpPr>
      <p:grpSpPr>
        <a:xfrm>
          <a:off x="0" y="0"/>
          <a:ext cx="0" cy="0"/>
          <a:chOff x="0" y="0"/>
          <a:chExt cx="0" cy="0"/>
        </a:xfrm>
      </p:grpSpPr>
      <p:sp>
        <p:nvSpPr>
          <p:cNvPr id="4367" name="Google Shape;436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8" name="Google Shape;436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500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8201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flipH="1">
            <a:off x="4175750" y="4"/>
            <a:ext cx="4970356" cy="5143071"/>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0;p2"/>
          <p:cNvSpPr txBox="1">
            <a:spLocks noGrp="1"/>
          </p:cNvSpPr>
          <p:nvPr>
            <p:ph type="ctrTitle"/>
          </p:nvPr>
        </p:nvSpPr>
        <p:spPr>
          <a:xfrm>
            <a:off x="713225" y="758850"/>
            <a:ext cx="4110600" cy="27780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6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3680513"/>
            <a:ext cx="4110600" cy="47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7373855" y="-116638"/>
            <a:ext cx="2169578" cy="5649342"/>
            <a:chOff x="7373855" y="-116638"/>
            <a:chExt cx="2169578" cy="5649342"/>
          </a:xfrm>
        </p:grpSpPr>
        <p:grpSp>
          <p:nvGrpSpPr>
            <p:cNvPr id="13" name="Google Shape;13;p2"/>
            <p:cNvGrpSpPr/>
            <p:nvPr/>
          </p:nvGrpSpPr>
          <p:grpSpPr>
            <a:xfrm flipH="1">
              <a:off x="8589229" y="2992882"/>
              <a:ext cx="954205" cy="933110"/>
              <a:chOff x="6920359" y="1788354"/>
              <a:chExt cx="3297184" cy="3224292"/>
            </a:xfrm>
          </p:grpSpPr>
          <p:sp>
            <p:nvSpPr>
              <p:cNvPr id="14" name="Google Shape;14;p2"/>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2"/>
            <p:cNvGrpSpPr/>
            <p:nvPr/>
          </p:nvGrpSpPr>
          <p:grpSpPr>
            <a:xfrm flipH="1">
              <a:off x="7373855" y="3675291"/>
              <a:ext cx="2113822" cy="1857413"/>
              <a:chOff x="5566916" y="2254695"/>
              <a:chExt cx="2691738" cy="2365227"/>
            </a:xfrm>
          </p:grpSpPr>
          <p:sp>
            <p:nvSpPr>
              <p:cNvPr id="56" name="Google Shape;56;p2"/>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 name="Google Shape;67;p2"/>
            <p:cNvGrpSpPr/>
            <p:nvPr/>
          </p:nvGrpSpPr>
          <p:grpSpPr>
            <a:xfrm rot="10800000">
              <a:off x="7927410" y="-116638"/>
              <a:ext cx="1341954" cy="1312287"/>
              <a:chOff x="6920359" y="1788354"/>
              <a:chExt cx="3297184" cy="3224292"/>
            </a:xfrm>
          </p:grpSpPr>
          <p:sp>
            <p:nvSpPr>
              <p:cNvPr id="68" name="Google Shape;68;p2"/>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2"/>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2"/>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2"/>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2"/>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2"/>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2"/>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2"/>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2"/>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2"/>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2"/>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2"/>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2"/>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2"/>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2"/>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2"/>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623888" y="3442099"/>
            <a:ext cx="7886700" cy="1125140"/>
          </a:xfr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8/10/2024</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4040155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8/10/2024</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34231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8/10/2024</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545657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8/10/2024</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632948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8/10/2024</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519168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8/10/2024</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699497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8/10/2024</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34378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8/10/2024</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664722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6543676" y="273845"/>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8/10/2024</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097246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74B7-EF21-47FB-A5BB-7DCE38CB2D4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fr-FR"/>
          </a:p>
        </p:txBody>
      </p:sp>
      <p:sp>
        <p:nvSpPr>
          <p:cNvPr id="3" name="Subtitle 2">
            <a:extLst>
              <a:ext uri="{FF2B5EF4-FFF2-40B4-BE49-F238E27FC236}">
                <a16:creationId xmlns:a16="http://schemas.microsoft.com/office/drawing/2014/main" id="{83768437-26AA-4677-B72F-1DD91ED5CB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C2A8F9EC-9E60-455B-99D3-DCC11FB5F8E4}"/>
              </a:ext>
            </a:extLst>
          </p:cNvPr>
          <p:cNvSpPr>
            <a:spLocks noGrp="1"/>
          </p:cNvSpPr>
          <p:nvPr>
            <p:ph type="dt" sz="half" idx="10"/>
          </p:nvPr>
        </p:nvSpPr>
        <p:spPr/>
        <p:txBody>
          <a:bodyPr/>
          <a:lstStyle/>
          <a:p>
            <a:fld id="{D58A3767-BAF4-49DA-8235-3C84EEF81B07}" type="datetimeFigureOut">
              <a:rPr lang="fr-FR" smtClean="0"/>
              <a:t>08/10/2024</a:t>
            </a:fld>
            <a:endParaRPr lang="fr-FR"/>
          </a:p>
        </p:txBody>
      </p:sp>
      <p:sp>
        <p:nvSpPr>
          <p:cNvPr id="5" name="Footer Placeholder 4">
            <a:extLst>
              <a:ext uri="{FF2B5EF4-FFF2-40B4-BE49-F238E27FC236}">
                <a16:creationId xmlns:a16="http://schemas.microsoft.com/office/drawing/2014/main" id="{F476D722-8672-4ADF-966A-6ED9D70FB6E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7970A1B-43F4-458A-9C3D-603EA91F112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48241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3"/>
          <p:cNvSpPr/>
          <p:nvPr/>
        </p:nvSpPr>
        <p:spPr>
          <a:xfrm>
            <a:off x="3901450" y="0"/>
            <a:ext cx="5239452" cy="5143071"/>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3"/>
          <p:cNvSpPr txBox="1">
            <a:spLocks noGrp="1"/>
          </p:cNvSpPr>
          <p:nvPr>
            <p:ph type="title"/>
          </p:nvPr>
        </p:nvSpPr>
        <p:spPr>
          <a:xfrm>
            <a:off x="824800" y="2086500"/>
            <a:ext cx="4309200" cy="1511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2" name="Google Shape;112;p3"/>
          <p:cNvSpPr txBox="1">
            <a:spLocks noGrp="1"/>
          </p:cNvSpPr>
          <p:nvPr>
            <p:ph type="title" idx="2" hasCustomPrompt="1"/>
          </p:nvPr>
        </p:nvSpPr>
        <p:spPr>
          <a:xfrm>
            <a:off x="2276951" y="1019850"/>
            <a:ext cx="1404600" cy="91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3" name="Google Shape;113;p3"/>
          <p:cNvSpPr txBox="1">
            <a:spLocks noGrp="1"/>
          </p:cNvSpPr>
          <p:nvPr>
            <p:ph type="subTitle" idx="1"/>
          </p:nvPr>
        </p:nvSpPr>
        <p:spPr>
          <a:xfrm>
            <a:off x="824800" y="3748650"/>
            <a:ext cx="4309200" cy="375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9" name="Google Shape;139;p3"/>
          <p:cNvGrpSpPr/>
          <p:nvPr/>
        </p:nvGrpSpPr>
        <p:grpSpPr>
          <a:xfrm rot="16576402">
            <a:off x="8185723" y="3399176"/>
            <a:ext cx="1716903" cy="1678947"/>
            <a:chOff x="6920359" y="1788354"/>
            <a:chExt cx="3297184" cy="3224292"/>
          </a:xfrm>
        </p:grpSpPr>
        <p:sp>
          <p:nvSpPr>
            <p:cNvPr id="140" name="Google Shape;140;p3"/>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3"/>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3"/>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3"/>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3"/>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3"/>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3"/>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3"/>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3"/>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3"/>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3"/>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3"/>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3"/>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3"/>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3"/>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3"/>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3"/>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3"/>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3"/>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3"/>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3"/>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3"/>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3"/>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3"/>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3"/>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3"/>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3"/>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3"/>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3"/>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3"/>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3"/>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3"/>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3"/>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3"/>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3"/>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3"/>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3"/>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3"/>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3"/>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3"/>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3"/>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1" name="Google Shape;181;p3"/>
          <p:cNvGrpSpPr/>
          <p:nvPr/>
        </p:nvGrpSpPr>
        <p:grpSpPr>
          <a:xfrm rot="14501370">
            <a:off x="8733648" y="829159"/>
            <a:ext cx="407975" cy="467889"/>
            <a:chOff x="5040638" y="2814053"/>
            <a:chExt cx="1280490" cy="1468537"/>
          </a:xfrm>
        </p:grpSpPr>
        <p:sp>
          <p:nvSpPr>
            <p:cNvPr id="182" name="Google Shape;182;p3"/>
            <p:cNvSpPr/>
            <p:nvPr/>
          </p:nvSpPr>
          <p:spPr>
            <a:xfrm>
              <a:off x="5040638" y="2814053"/>
              <a:ext cx="963335" cy="1153452"/>
            </a:xfrm>
            <a:custGeom>
              <a:avLst/>
              <a:gdLst/>
              <a:ahLst/>
              <a:cxnLst/>
              <a:rect l="l" t="t" r="r" b="b"/>
              <a:pathLst>
                <a:path w="1091598" h="1307028" extrusionOk="0">
                  <a:moveTo>
                    <a:pt x="1088823" y="1302068"/>
                  </a:moveTo>
                  <a:cubicBezTo>
                    <a:pt x="1088823" y="1302068"/>
                    <a:pt x="1200075" y="140399"/>
                    <a:pt x="14117" y="0"/>
                  </a:cubicBezTo>
                  <a:cubicBezTo>
                    <a:pt x="14117" y="0"/>
                    <a:pt x="-205625" y="1400556"/>
                    <a:pt x="1088823" y="13020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3"/>
            <p:cNvSpPr/>
            <p:nvPr/>
          </p:nvSpPr>
          <p:spPr>
            <a:xfrm>
              <a:off x="5274456" y="3077360"/>
              <a:ext cx="1046672" cy="1205230"/>
            </a:xfrm>
            <a:custGeom>
              <a:avLst/>
              <a:gdLst/>
              <a:ahLst/>
              <a:cxnLst/>
              <a:rect l="l" t="t" r="r" b="b"/>
              <a:pathLst>
                <a:path w="1186031" h="1365700" extrusionOk="0">
                  <a:moveTo>
                    <a:pt x="1181106" y="1340745"/>
                  </a:moveTo>
                  <a:cubicBezTo>
                    <a:pt x="924407" y="1126242"/>
                    <a:pt x="475875" y="577411"/>
                    <a:pt x="219557" y="254038"/>
                  </a:cubicBezTo>
                  <a:cubicBezTo>
                    <a:pt x="220414" y="252514"/>
                    <a:pt x="220891" y="250799"/>
                    <a:pt x="221081" y="248989"/>
                  </a:cubicBezTo>
                  <a:lnTo>
                    <a:pt x="240226" y="74682"/>
                  </a:lnTo>
                  <a:cubicBezTo>
                    <a:pt x="241084" y="66967"/>
                    <a:pt x="235464" y="60013"/>
                    <a:pt x="227749" y="59156"/>
                  </a:cubicBezTo>
                  <a:cubicBezTo>
                    <a:pt x="219271" y="58299"/>
                    <a:pt x="213080" y="63919"/>
                    <a:pt x="212223" y="71634"/>
                  </a:cubicBezTo>
                  <a:lnTo>
                    <a:pt x="195459" y="223843"/>
                  </a:lnTo>
                  <a:cubicBezTo>
                    <a:pt x="93636" y="94970"/>
                    <a:pt x="27533" y="8483"/>
                    <a:pt x="25247" y="5530"/>
                  </a:cubicBezTo>
                  <a:cubicBezTo>
                    <a:pt x="20580" y="-661"/>
                    <a:pt x="11626" y="-1804"/>
                    <a:pt x="5530" y="2863"/>
                  </a:cubicBezTo>
                  <a:cubicBezTo>
                    <a:pt x="-661" y="7626"/>
                    <a:pt x="-1804" y="16389"/>
                    <a:pt x="2863" y="22580"/>
                  </a:cubicBezTo>
                  <a:cubicBezTo>
                    <a:pt x="6292" y="27057"/>
                    <a:pt x="157549" y="224796"/>
                    <a:pt x="357955" y="471970"/>
                  </a:cubicBezTo>
                  <a:lnTo>
                    <a:pt x="187934" y="416820"/>
                  </a:lnTo>
                  <a:cubicBezTo>
                    <a:pt x="180600" y="414439"/>
                    <a:pt x="172599" y="418534"/>
                    <a:pt x="170218" y="425868"/>
                  </a:cubicBezTo>
                  <a:cubicBezTo>
                    <a:pt x="167836" y="433298"/>
                    <a:pt x="171837" y="441204"/>
                    <a:pt x="179266" y="443585"/>
                  </a:cubicBezTo>
                  <a:lnTo>
                    <a:pt x="387197" y="511117"/>
                  </a:lnTo>
                  <a:cubicBezTo>
                    <a:pt x="388149" y="511403"/>
                    <a:pt x="389197" y="511498"/>
                    <a:pt x="390150" y="511593"/>
                  </a:cubicBezTo>
                  <a:cubicBezTo>
                    <a:pt x="642467" y="821251"/>
                    <a:pt x="961174" y="1193869"/>
                    <a:pt x="1162913" y="1362462"/>
                  </a:cubicBezTo>
                  <a:cubicBezTo>
                    <a:pt x="1165580" y="1364653"/>
                    <a:pt x="1168723" y="1365700"/>
                    <a:pt x="1171962" y="1365700"/>
                  </a:cubicBezTo>
                  <a:cubicBezTo>
                    <a:pt x="1175962" y="1365700"/>
                    <a:pt x="1179963" y="1363986"/>
                    <a:pt x="1182725" y="1360652"/>
                  </a:cubicBezTo>
                  <a:cubicBezTo>
                    <a:pt x="1187773" y="1354651"/>
                    <a:pt x="1186916" y="1345793"/>
                    <a:pt x="1181011" y="13408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4" name="Google Shape;184;p3"/>
          <p:cNvGrpSpPr/>
          <p:nvPr/>
        </p:nvGrpSpPr>
        <p:grpSpPr>
          <a:xfrm rot="17995966" flipH="1">
            <a:off x="7598178" y="-314906"/>
            <a:ext cx="1944697" cy="1708803"/>
            <a:chOff x="5566916" y="2254695"/>
            <a:chExt cx="2691738" cy="2365227"/>
          </a:xfrm>
        </p:grpSpPr>
        <p:sp>
          <p:nvSpPr>
            <p:cNvPr id="185" name="Google Shape;185;p3"/>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3"/>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3"/>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3"/>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3"/>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3"/>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3"/>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3"/>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3"/>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3"/>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3"/>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6" name="Google Shape;196;p3"/>
          <p:cNvGrpSpPr/>
          <p:nvPr/>
        </p:nvGrpSpPr>
        <p:grpSpPr>
          <a:xfrm rot="15580213">
            <a:off x="7872566" y="4359717"/>
            <a:ext cx="948811" cy="927835"/>
            <a:chOff x="6920359" y="1788354"/>
            <a:chExt cx="3297184" cy="3224292"/>
          </a:xfrm>
        </p:grpSpPr>
        <p:sp>
          <p:nvSpPr>
            <p:cNvPr id="197" name="Google Shape;197;p3"/>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3"/>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3"/>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3"/>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3"/>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3"/>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3"/>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3"/>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3"/>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3"/>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3"/>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3"/>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3"/>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3"/>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3"/>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3"/>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3"/>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3"/>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3"/>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3"/>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3"/>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3"/>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3"/>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3"/>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3"/>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3"/>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3"/>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3"/>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3"/>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3"/>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3"/>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3"/>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3"/>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3"/>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3"/>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3"/>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3"/>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3"/>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3"/>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3"/>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3"/>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50A1-8B16-4235-BDAF-FEB309A9ADB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B56AC61-3CE6-4FE3-ADEC-57CF0159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80C9E5D-FFD2-4D4E-B53A-A8F988497D6F}"/>
              </a:ext>
            </a:extLst>
          </p:cNvPr>
          <p:cNvSpPr>
            <a:spLocks noGrp="1"/>
          </p:cNvSpPr>
          <p:nvPr>
            <p:ph type="dt" sz="half" idx="10"/>
          </p:nvPr>
        </p:nvSpPr>
        <p:spPr/>
        <p:txBody>
          <a:bodyPr/>
          <a:lstStyle/>
          <a:p>
            <a:fld id="{D58A3767-BAF4-49DA-8235-3C84EEF81B07}" type="datetimeFigureOut">
              <a:rPr lang="fr-FR" smtClean="0"/>
              <a:t>08/10/2024</a:t>
            </a:fld>
            <a:endParaRPr lang="fr-FR"/>
          </a:p>
        </p:txBody>
      </p:sp>
      <p:sp>
        <p:nvSpPr>
          <p:cNvPr id="5" name="Footer Placeholder 4">
            <a:extLst>
              <a:ext uri="{FF2B5EF4-FFF2-40B4-BE49-F238E27FC236}">
                <a16:creationId xmlns:a16="http://schemas.microsoft.com/office/drawing/2014/main" id="{23D49432-9803-46AF-9532-E1E2679A1CD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BC337A7-EE8B-459F-81B0-18F9CBC0B6A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61447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770C-3FEE-446E-9A94-1A3FF496E00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8379B44-BEDD-4D1B-80C9-42BEF533F4C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B3E57E-C798-4762-B097-D49AFAC81C2F}"/>
              </a:ext>
            </a:extLst>
          </p:cNvPr>
          <p:cNvSpPr>
            <a:spLocks noGrp="1"/>
          </p:cNvSpPr>
          <p:nvPr>
            <p:ph type="dt" sz="half" idx="10"/>
          </p:nvPr>
        </p:nvSpPr>
        <p:spPr/>
        <p:txBody>
          <a:bodyPr/>
          <a:lstStyle/>
          <a:p>
            <a:fld id="{D58A3767-BAF4-49DA-8235-3C84EEF81B07}" type="datetimeFigureOut">
              <a:rPr lang="fr-FR" smtClean="0"/>
              <a:t>08/10/2024</a:t>
            </a:fld>
            <a:endParaRPr lang="fr-FR"/>
          </a:p>
        </p:txBody>
      </p:sp>
      <p:sp>
        <p:nvSpPr>
          <p:cNvPr id="5" name="Footer Placeholder 4">
            <a:extLst>
              <a:ext uri="{FF2B5EF4-FFF2-40B4-BE49-F238E27FC236}">
                <a16:creationId xmlns:a16="http://schemas.microsoft.com/office/drawing/2014/main" id="{F1BDF487-D7EC-41B4-9C4B-CAF881F1925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3457A34-E48D-4928-AC9C-57D9B900632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66544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49B7-F0E4-4232-8784-C55D2160363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537A0B4-F679-4308-A9EB-F3A2A84A7E8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EE80FF8-1A3E-441D-9911-0F6090CF002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E6FDA85-311B-42DA-B568-1ABB4DFA6600}"/>
              </a:ext>
            </a:extLst>
          </p:cNvPr>
          <p:cNvSpPr>
            <a:spLocks noGrp="1"/>
          </p:cNvSpPr>
          <p:nvPr>
            <p:ph type="dt" sz="half" idx="10"/>
          </p:nvPr>
        </p:nvSpPr>
        <p:spPr/>
        <p:txBody>
          <a:bodyPr/>
          <a:lstStyle/>
          <a:p>
            <a:fld id="{D58A3767-BAF4-49DA-8235-3C84EEF81B07}" type="datetimeFigureOut">
              <a:rPr lang="fr-FR" smtClean="0"/>
              <a:t>08/10/2024</a:t>
            </a:fld>
            <a:endParaRPr lang="fr-FR"/>
          </a:p>
        </p:txBody>
      </p:sp>
      <p:sp>
        <p:nvSpPr>
          <p:cNvPr id="6" name="Footer Placeholder 5">
            <a:extLst>
              <a:ext uri="{FF2B5EF4-FFF2-40B4-BE49-F238E27FC236}">
                <a16:creationId xmlns:a16="http://schemas.microsoft.com/office/drawing/2014/main" id="{A8EBF3F9-2016-4F20-8AFE-7799651EB49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70C0FF8-DB5B-46FC-A099-0267E80968E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06443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3167-EBA6-4E8B-86E6-DCB26475B69D}"/>
              </a:ext>
            </a:extLst>
          </p:cNvPr>
          <p:cNvSpPr>
            <a:spLocks noGrp="1"/>
          </p:cNvSpPr>
          <p:nvPr>
            <p:ph type="title"/>
          </p:nvPr>
        </p:nvSpPr>
        <p:spPr>
          <a:xfrm>
            <a:off x="629841" y="273844"/>
            <a:ext cx="7886700" cy="994172"/>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FAA802B-8233-422F-BFB9-FE27F3957E5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76EFA-315A-443B-A48B-DB8EA4F515B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AFAF8A31-3239-4EB2-95A4-C469DBA8B53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0C9D7-6754-4946-90C9-016026E0F00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310E9D9C-39CC-4C0A-A3A3-46896A90BB1C}"/>
              </a:ext>
            </a:extLst>
          </p:cNvPr>
          <p:cNvSpPr>
            <a:spLocks noGrp="1"/>
          </p:cNvSpPr>
          <p:nvPr>
            <p:ph type="dt" sz="half" idx="10"/>
          </p:nvPr>
        </p:nvSpPr>
        <p:spPr/>
        <p:txBody>
          <a:bodyPr/>
          <a:lstStyle/>
          <a:p>
            <a:fld id="{D58A3767-BAF4-49DA-8235-3C84EEF81B07}" type="datetimeFigureOut">
              <a:rPr lang="fr-FR" smtClean="0"/>
              <a:t>08/10/2024</a:t>
            </a:fld>
            <a:endParaRPr lang="fr-FR"/>
          </a:p>
        </p:txBody>
      </p:sp>
      <p:sp>
        <p:nvSpPr>
          <p:cNvPr id="8" name="Footer Placeholder 7">
            <a:extLst>
              <a:ext uri="{FF2B5EF4-FFF2-40B4-BE49-F238E27FC236}">
                <a16:creationId xmlns:a16="http://schemas.microsoft.com/office/drawing/2014/main" id="{6027DFA8-9E4A-4CFB-8792-1C828182B570}"/>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8341D4B-21E7-43AB-930B-FA2098F4A9B4}"/>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715466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977C-6C21-4104-BB28-608454D24B0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13EC7E6F-26EF-4EE3-A7B1-CC90630B3A35}"/>
              </a:ext>
            </a:extLst>
          </p:cNvPr>
          <p:cNvSpPr>
            <a:spLocks noGrp="1"/>
          </p:cNvSpPr>
          <p:nvPr>
            <p:ph type="dt" sz="half" idx="10"/>
          </p:nvPr>
        </p:nvSpPr>
        <p:spPr/>
        <p:txBody>
          <a:bodyPr/>
          <a:lstStyle/>
          <a:p>
            <a:fld id="{D58A3767-BAF4-49DA-8235-3C84EEF81B07}" type="datetimeFigureOut">
              <a:rPr lang="fr-FR" smtClean="0"/>
              <a:t>08/10/2024</a:t>
            </a:fld>
            <a:endParaRPr lang="fr-FR"/>
          </a:p>
        </p:txBody>
      </p:sp>
      <p:sp>
        <p:nvSpPr>
          <p:cNvPr id="4" name="Footer Placeholder 3">
            <a:extLst>
              <a:ext uri="{FF2B5EF4-FFF2-40B4-BE49-F238E27FC236}">
                <a16:creationId xmlns:a16="http://schemas.microsoft.com/office/drawing/2014/main" id="{4142FFF2-DAE1-44E2-9CFE-AE22EBDAF21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329C5C21-6C13-464E-87D6-B11E0E382CA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708102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15D707-F90D-4CE1-B424-74842EFBC232}"/>
              </a:ext>
            </a:extLst>
          </p:cNvPr>
          <p:cNvSpPr>
            <a:spLocks noGrp="1"/>
          </p:cNvSpPr>
          <p:nvPr>
            <p:ph type="dt" sz="half" idx="10"/>
          </p:nvPr>
        </p:nvSpPr>
        <p:spPr/>
        <p:txBody>
          <a:bodyPr/>
          <a:lstStyle/>
          <a:p>
            <a:fld id="{D58A3767-BAF4-49DA-8235-3C84EEF81B07}" type="datetimeFigureOut">
              <a:rPr lang="fr-FR" smtClean="0"/>
              <a:t>08/10/2024</a:t>
            </a:fld>
            <a:endParaRPr lang="fr-FR"/>
          </a:p>
        </p:txBody>
      </p:sp>
      <p:sp>
        <p:nvSpPr>
          <p:cNvPr id="3" name="Footer Placeholder 2">
            <a:extLst>
              <a:ext uri="{FF2B5EF4-FFF2-40B4-BE49-F238E27FC236}">
                <a16:creationId xmlns:a16="http://schemas.microsoft.com/office/drawing/2014/main" id="{275609F8-720E-4A4A-A71E-0349F18C6A01}"/>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6CCB858-B5FC-4B7D-93FE-99D2FC7A55CE}"/>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65916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E327-1CE9-413F-929E-F7D71ED853C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9E3B1E50-AEA5-46B8-B9E8-ABE1E403091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8418507-92A0-4770-88F5-F36527D94E6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F47128C-E10C-4D41-92F2-43CAB4AA8A26}"/>
              </a:ext>
            </a:extLst>
          </p:cNvPr>
          <p:cNvSpPr>
            <a:spLocks noGrp="1"/>
          </p:cNvSpPr>
          <p:nvPr>
            <p:ph type="dt" sz="half" idx="10"/>
          </p:nvPr>
        </p:nvSpPr>
        <p:spPr/>
        <p:txBody>
          <a:bodyPr/>
          <a:lstStyle/>
          <a:p>
            <a:fld id="{D58A3767-BAF4-49DA-8235-3C84EEF81B07}" type="datetimeFigureOut">
              <a:rPr lang="fr-FR" smtClean="0"/>
              <a:t>08/10/2024</a:t>
            </a:fld>
            <a:endParaRPr lang="fr-FR"/>
          </a:p>
        </p:txBody>
      </p:sp>
      <p:sp>
        <p:nvSpPr>
          <p:cNvPr id="6" name="Footer Placeholder 5">
            <a:extLst>
              <a:ext uri="{FF2B5EF4-FFF2-40B4-BE49-F238E27FC236}">
                <a16:creationId xmlns:a16="http://schemas.microsoft.com/office/drawing/2014/main" id="{49230A5A-8C8F-4BBC-8F38-9CBF507DC61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FFC22A4-2FC2-4DFF-9873-10B997606381}"/>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32661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D9A5-53C1-4971-BD13-77436DC724F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353BBF10-20F9-4BC6-BB2D-933E99429BA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Text Placeholder 3">
            <a:extLst>
              <a:ext uri="{FF2B5EF4-FFF2-40B4-BE49-F238E27FC236}">
                <a16:creationId xmlns:a16="http://schemas.microsoft.com/office/drawing/2014/main" id="{62974A75-490B-48C7-8983-E66932D097B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41F9E7B-5AE6-4E18-B793-2A08F54BA595}"/>
              </a:ext>
            </a:extLst>
          </p:cNvPr>
          <p:cNvSpPr>
            <a:spLocks noGrp="1"/>
          </p:cNvSpPr>
          <p:nvPr>
            <p:ph type="dt" sz="half" idx="10"/>
          </p:nvPr>
        </p:nvSpPr>
        <p:spPr/>
        <p:txBody>
          <a:bodyPr/>
          <a:lstStyle/>
          <a:p>
            <a:fld id="{D58A3767-BAF4-49DA-8235-3C84EEF81B07}" type="datetimeFigureOut">
              <a:rPr lang="fr-FR" smtClean="0"/>
              <a:t>08/10/2024</a:t>
            </a:fld>
            <a:endParaRPr lang="fr-FR"/>
          </a:p>
        </p:txBody>
      </p:sp>
      <p:sp>
        <p:nvSpPr>
          <p:cNvPr id="6" name="Footer Placeholder 5">
            <a:extLst>
              <a:ext uri="{FF2B5EF4-FFF2-40B4-BE49-F238E27FC236}">
                <a16:creationId xmlns:a16="http://schemas.microsoft.com/office/drawing/2014/main" id="{5130C702-6730-4CB0-AA16-3C5CB097731D}"/>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07FCF50-83B8-4626-9103-74ADAE97225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156870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F99E-EE00-4C5B-937C-372C7D4A2C8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44ADD30-4E30-4175-826C-FCD4E867A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6E79D69-C293-440D-95D2-77A83122D123}"/>
              </a:ext>
            </a:extLst>
          </p:cNvPr>
          <p:cNvSpPr>
            <a:spLocks noGrp="1"/>
          </p:cNvSpPr>
          <p:nvPr>
            <p:ph type="dt" sz="half" idx="10"/>
          </p:nvPr>
        </p:nvSpPr>
        <p:spPr/>
        <p:txBody>
          <a:bodyPr/>
          <a:lstStyle/>
          <a:p>
            <a:fld id="{D58A3767-BAF4-49DA-8235-3C84EEF81B07}" type="datetimeFigureOut">
              <a:rPr lang="fr-FR" smtClean="0"/>
              <a:t>08/10/2024</a:t>
            </a:fld>
            <a:endParaRPr lang="fr-FR"/>
          </a:p>
        </p:txBody>
      </p:sp>
      <p:sp>
        <p:nvSpPr>
          <p:cNvPr id="5" name="Footer Placeholder 4">
            <a:extLst>
              <a:ext uri="{FF2B5EF4-FFF2-40B4-BE49-F238E27FC236}">
                <a16:creationId xmlns:a16="http://schemas.microsoft.com/office/drawing/2014/main" id="{32144BA3-8B9E-45BF-8B5A-38515EC743D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720DDB5-8440-46F3-94B0-3BB57D2E60C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752485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D13CF-58F6-42D3-A7E4-C42502C2CAD1}"/>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67481FA-E51C-4F35-84F2-9B140816C10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EB0F908-6343-4AEC-A5C7-30DF43489E98}"/>
              </a:ext>
            </a:extLst>
          </p:cNvPr>
          <p:cNvSpPr>
            <a:spLocks noGrp="1"/>
          </p:cNvSpPr>
          <p:nvPr>
            <p:ph type="dt" sz="half" idx="10"/>
          </p:nvPr>
        </p:nvSpPr>
        <p:spPr/>
        <p:txBody>
          <a:bodyPr/>
          <a:lstStyle/>
          <a:p>
            <a:fld id="{D58A3767-BAF4-49DA-8235-3C84EEF81B07}" type="datetimeFigureOut">
              <a:rPr lang="fr-FR" smtClean="0"/>
              <a:t>08/10/2024</a:t>
            </a:fld>
            <a:endParaRPr lang="fr-FR"/>
          </a:p>
        </p:txBody>
      </p:sp>
      <p:sp>
        <p:nvSpPr>
          <p:cNvPr id="5" name="Footer Placeholder 4">
            <a:extLst>
              <a:ext uri="{FF2B5EF4-FFF2-40B4-BE49-F238E27FC236}">
                <a16:creationId xmlns:a16="http://schemas.microsoft.com/office/drawing/2014/main" id="{25692FE8-708E-45B6-B1C6-A9B5F2FD83D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B679287-48B8-43D5-A47D-FAF4D9C4E09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933076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3"/>
        <p:cNvGrpSpPr/>
        <p:nvPr/>
      </p:nvGrpSpPr>
      <p:grpSpPr>
        <a:xfrm>
          <a:off x="0" y="0"/>
          <a:ext cx="0" cy="0"/>
          <a:chOff x="0" y="0"/>
          <a:chExt cx="0" cy="0"/>
        </a:xfrm>
      </p:grpSpPr>
      <p:sp>
        <p:nvSpPr>
          <p:cNvPr id="564" name="Google Shape;56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grpSp>
        <p:nvGrpSpPr>
          <p:cNvPr id="570" name="Google Shape;570;p6"/>
          <p:cNvGrpSpPr/>
          <p:nvPr/>
        </p:nvGrpSpPr>
        <p:grpSpPr>
          <a:xfrm>
            <a:off x="8490293" y="4061126"/>
            <a:ext cx="828833" cy="691902"/>
            <a:chOff x="3783445" y="1851362"/>
            <a:chExt cx="3459237" cy="2887739"/>
          </a:xfrm>
        </p:grpSpPr>
        <p:sp>
          <p:nvSpPr>
            <p:cNvPr id="571" name="Google Shape;571;p6"/>
            <p:cNvSpPr/>
            <p:nvPr/>
          </p:nvSpPr>
          <p:spPr>
            <a:xfrm>
              <a:off x="4303384" y="3622851"/>
              <a:ext cx="2939297" cy="1116250"/>
            </a:xfrm>
            <a:custGeom>
              <a:avLst/>
              <a:gdLst/>
              <a:ahLst/>
              <a:cxnLst/>
              <a:rect l="l" t="t" r="r" b="b"/>
              <a:pathLst>
                <a:path w="4981860" h="1891950" extrusionOk="0">
                  <a:moveTo>
                    <a:pt x="4407313" y="0"/>
                  </a:moveTo>
                  <a:cubicBezTo>
                    <a:pt x="4598861" y="152971"/>
                    <a:pt x="4790409" y="305943"/>
                    <a:pt x="4981861" y="459010"/>
                  </a:cubicBezTo>
                  <a:cubicBezTo>
                    <a:pt x="3496437" y="936688"/>
                    <a:pt x="2010918" y="1414272"/>
                    <a:pt x="525494" y="1891951"/>
                  </a:cubicBezTo>
                  <a:cubicBezTo>
                    <a:pt x="350330" y="1812893"/>
                    <a:pt x="175165" y="1733931"/>
                    <a:pt x="0" y="1654873"/>
                  </a:cubicBezTo>
                  <a:cubicBezTo>
                    <a:pt x="1469136" y="1103281"/>
                    <a:pt x="2938177" y="551593"/>
                    <a:pt x="4407313"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6"/>
            <p:cNvSpPr/>
            <p:nvPr/>
          </p:nvSpPr>
          <p:spPr>
            <a:xfrm>
              <a:off x="6388027" y="1978667"/>
              <a:ext cx="852178" cy="1916896"/>
            </a:xfrm>
            <a:custGeom>
              <a:avLst/>
              <a:gdLst/>
              <a:ahLst/>
              <a:cxnLst/>
              <a:rect l="l" t="t" r="r" b="b"/>
              <a:pathLst>
                <a:path w="1444370" h="3248977" extrusionOk="0">
                  <a:moveTo>
                    <a:pt x="1444371" y="3248978"/>
                  </a:moveTo>
                  <a:cubicBezTo>
                    <a:pt x="1098518" y="2165985"/>
                    <a:pt x="752665" y="1082993"/>
                    <a:pt x="406908" y="0"/>
                  </a:cubicBezTo>
                  <a:cubicBezTo>
                    <a:pt x="271272" y="59817"/>
                    <a:pt x="135636" y="119634"/>
                    <a:pt x="0" y="179356"/>
                  </a:cubicBezTo>
                  <a:cubicBezTo>
                    <a:pt x="159258" y="1178433"/>
                    <a:pt x="318421" y="2177510"/>
                    <a:pt x="477679" y="3176588"/>
                  </a:cubicBezTo>
                  <a:lnTo>
                    <a:pt x="1444371" y="324897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6"/>
            <p:cNvSpPr/>
            <p:nvPr/>
          </p:nvSpPr>
          <p:spPr>
            <a:xfrm>
              <a:off x="3783445" y="1851362"/>
              <a:ext cx="3191062" cy="2748001"/>
            </a:xfrm>
            <a:custGeom>
              <a:avLst/>
              <a:gdLst/>
              <a:ahLst/>
              <a:cxnLst/>
              <a:rect l="l" t="t" r="r" b="b"/>
              <a:pathLst>
                <a:path w="5408580" h="4657629" extrusionOk="0">
                  <a:moveTo>
                    <a:pt x="868013" y="4657630"/>
                  </a:moveTo>
                  <a:cubicBezTo>
                    <a:pt x="2381536" y="4183475"/>
                    <a:pt x="3895058" y="3709321"/>
                    <a:pt x="5408581" y="3235166"/>
                  </a:cubicBezTo>
                  <a:cubicBezTo>
                    <a:pt x="5012436" y="2156841"/>
                    <a:pt x="4616291" y="1078421"/>
                    <a:pt x="4220242" y="0"/>
                  </a:cubicBezTo>
                  <a:cubicBezTo>
                    <a:pt x="2813495" y="499491"/>
                    <a:pt x="1406747" y="998982"/>
                    <a:pt x="0" y="1498473"/>
                  </a:cubicBezTo>
                  <a:cubicBezTo>
                    <a:pt x="289370" y="2551557"/>
                    <a:pt x="578644" y="3604546"/>
                    <a:pt x="868013" y="465763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6"/>
            <p:cNvSpPr/>
            <p:nvPr/>
          </p:nvSpPr>
          <p:spPr>
            <a:xfrm>
              <a:off x="6319941" y="1979957"/>
              <a:ext cx="846952" cy="1886212"/>
            </a:xfrm>
            <a:custGeom>
              <a:avLst/>
              <a:gdLst/>
              <a:ahLst/>
              <a:cxnLst/>
              <a:rect l="l" t="t" r="r" b="b"/>
              <a:pathLst>
                <a:path w="1435512" h="3196970" extrusionOk="0">
                  <a:moveTo>
                    <a:pt x="0" y="0"/>
                  </a:moveTo>
                  <a:lnTo>
                    <a:pt x="397669" y="165259"/>
                  </a:lnTo>
                  <a:cubicBezTo>
                    <a:pt x="743617" y="1175861"/>
                    <a:pt x="1089565" y="2186369"/>
                    <a:pt x="1435512" y="3196971"/>
                  </a:cubicBezTo>
                  <a:cubicBezTo>
                    <a:pt x="1287113" y="3150108"/>
                    <a:pt x="1138809" y="3103245"/>
                    <a:pt x="990409" y="3056477"/>
                  </a:cubicBezTo>
                  <a:cubicBezTo>
                    <a:pt x="660273" y="2037683"/>
                    <a:pt x="330136" y="1018889"/>
                    <a:pt x="95" y="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6"/>
            <p:cNvSpPr/>
            <p:nvPr/>
          </p:nvSpPr>
          <p:spPr>
            <a:xfrm>
              <a:off x="6405314" y="2043819"/>
              <a:ext cx="547309" cy="1703080"/>
            </a:xfrm>
            <a:custGeom>
              <a:avLst/>
              <a:gdLst/>
              <a:ahLst/>
              <a:cxnLst/>
              <a:rect l="l" t="t" r="r" b="b"/>
              <a:pathLst>
                <a:path w="927642" h="2886577" extrusionOk="0">
                  <a:moveTo>
                    <a:pt x="913449" y="2886578"/>
                  </a:moveTo>
                  <a:cubicBezTo>
                    <a:pt x="907448" y="2886578"/>
                    <a:pt x="901924" y="2882768"/>
                    <a:pt x="900019" y="2876767"/>
                  </a:cubicBezTo>
                  <a:lnTo>
                    <a:pt x="668" y="18314"/>
                  </a:lnTo>
                  <a:cubicBezTo>
                    <a:pt x="-1713" y="10885"/>
                    <a:pt x="2478" y="2979"/>
                    <a:pt x="9908" y="598"/>
                  </a:cubicBezTo>
                  <a:cubicBezTo>
                    <a:pt x="17432" y="-1593"/>
                    <a:pt x="25338" y="2407"/>
                    <a:pt x="27624" y="9837"/>
                  </a:cubicBezTo>
                  <a:lnTo>
                    <a:pt x="926974" y="2868194"/>
                  </a:lnTo>
                  <a:cubicBezTo>
                    <a:pt x="929356" y="2875624"/>
                    <a:pt x="925165" y="2883529"/>
                    <a:pt x="917735" y="2885911"/>
                  </a:cubicBezTo>
                  <a:cubicBezTo>
                    <a:pt x="916306" y="2886387"/>
                    <a:pt x="914878" y="2886578"/>
                    <a:pt x="913449" y="28865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6"/>
            <p:cNvSpPr/>
            <p:nvPr/>
          </p:nvSpPr>
          <p:spPr>
            <a:xfrm>
              <a:off x="6462669" y="2054738"/>
              <a:ext cx="563853" cy="1709795"/>
            </a:xfrm>
            <a:custGeom>
              <a:avLst/>
              <a:gdLst/>
              <a:ahLst/>
              <a:cxnLst/>
              <a:rect l="l" t="t" r="r" b="b"/>
              <a:pathLst>
                <a:path w="955683" h="2897957" extrusionOk="0">
                  <a:moveTo>
                    <a:pt x="941566" y="2897957"/>
                  </a:moveTo>
                  <a:cubicBezTo>
                    <a:pt x="935661" y="2897957"/>
                    <a:pt x="930136" y="2894147"/>
                    <a:pt x="928136" y="2888241"/>
                  </a:cubicBezTo>
                  <a:lnTo>
                    <a:pt x="687" y="18359"/>
                  </a:lnTo>
                  <a:cubicBezTo>
                    <a:pt x="-1694" y="10929"/>
                    <a:pt x="2306" y="3024"/>
                    <a:pt x="9736" y="642"/>
                  </a:cubicBezTo>
                  <a:cubicBezTo>
                    <a:pt x="17165" y="-1644"/>
                    <a:pt x="25071" y="2357"/>
                    <a:pt x="27452" y="9691"/>
                  </a:cubicBezTo>
                  <a:lnTo>
                    <a:pt x="954997" y="2879479"/>
                  </a:lnTo>
                  <a:cubicBezTo>
                    <a:pt x="957378" y="2886908"/>
                    <a:pt x="953377" y="2894814"/>
                    <a:pt x="945948" y="2897290"/>
                  </a:cubicBezTo>
                  <a:cubicBezTo>
                    <a:pt x="944519" y="2897766"/>
                    <a:pt x="943091" y="2897957"/>
                    <a:pt x="941662" y="289795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6"/>
            <p:cNvSpPr/>
            <p:nvPr/>
          </p:nvSpPr>
          <p:spPr>
            <a:xfrm>
              <a:off x="6518829" y="2087465"/>
              <a:ext cx="585206" cy="1716591"/>
            </a:xfrm>
            <a:custGeom>
              <a:avLst/>
              <a:gdLst/>
              <a:ahLst/>
              <a:cxnLst/>
              <a:rect l="l" t="t" r="r" b="b"/>
              <a:pathLst>
                <a:path w="991875" h="2909477" extrusionOk="0">
                  <a:moveTo>
                    <a:pt x="977712" y="2909478"/>
                  </a:moveTo>
                  <a:cubicBezTo>
                    <a:pt x="971807" y="2909478"/>
                    <a:pt x="966282" y="2905763"/>
                    <a:pt x="964377" y="2899858"/>
                  </a:cubicBezTo>
                  <a:lnTo>
                    <a:pt x="733" y="18545"/>
                  </a:lnTo>
                  <a:cubicBezTo>
                    <a:pt x="-1743" y="11211"/>
                    <a:pt x="2257" y="3210"/>
                    <a:pt x="9686" y="733"/>
                  </a:cubicBezTo>
                  <a:cubicBezTo>
                    <a:pt x="16926" y="-1743"/>
                    <a:pt x="25022" y="2257"/>
                    <a:pt x="27498" y="9687"/>
                  </a:cubicBezTo>
                  <a:lnTo>
                    <a:pt x="991143" y="2890904"/>
                  </a:lnTo>
                  <a:cubicBezTo>
                    <a:pt x="993619" y="2898238"/>
                    <a:pt x="989618" y="2906239"/>
                    <a:pt x="982189" y="2908716"/>
                  </a:cubicBezTo>
                  <a:cubicBezTo>
                    <a:pt x="980760" y="2909192"/>
                    <a:pt x="979236" y="2909478"/>
                    <a:pt x="977712" y="29094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6"/>
            <p:cNvSpPr/>
            <p:nvPr/>
          </p:nvSpPr>
          <p:spPr>
            <a:xfrm>
              <a:off x="4296031" y="3772796"/>
              <a:ext cx="2618974" cy="833557"/>
            </a:xfrm>
            <a:custGeom>
              <a:avLst/>
              <a:gdLst/>
              <a:ahLst/>
              <a:cxnLst/>
              <a:rect l="l" t="t" r="r" b="b"/>
              <a:pathLst>
                <a:path w="4438939" h="1412809" extrusionOk="0">
                  <a:moveTo>
                    <a:pt x="14099" y="1412810"/>
                  </a:moveTo>
                  <a:cubicBezTo>
                    <a:pt x="8098" y="1412810"/>
                    <a:pt x="2573" y="1408999"/>
                    <a:pt x="668" y="1402998"/>
                  </a:cubicBezTo>
                  <a:cubicBezTo>
                    <a:pt x="-1713" y="1395569"/>
                    <a:pt x="2478" y="1387663"/>
                    <a:pt x="9908" y="1385282"/>
                  </a:cubicBezTo>
                  <a:lnTo>
                    <a:pt x="4420650" y="633"/>
                  </a:lnTo>
                  <a:cubicBezTo>
                    <a:pt x="4428079" y="-1653"/>
                    <a:pt x="4435985" y="2443"/>
                    <a:pt x="4438271" y="9872"/>
                  </a:cubicBezTo>
                  <a:cubicBezTo>
                    <a:pt x="4440652" y="17302"/>
                    <a:pt x="4436461" y="25207"/>
                    <a:pt x="4429032" y="27588"/>
                  </a:cubicBezTo>
                  <a:lnTo>
                    <a:pt x="18290" y="1412143"/>
                  </a:lnTo>
                  <a:cubicBezTo>
                    <a:pt x="16861" y="1412619"/>
                    <a:pt x="15527" y="1412810"/>
                    <a:pt x="14099" y="1412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6"/>
            <p:cNvSpPr/>
            <p:nvPr/>
          </p:nvSpPr>
          <p:spPr>
            <a:xfrm>
              <a:off x="5970283" y="4057374"/>
              <a:ext cx="195985" cy="144185"/>
            </a:xfrm>
            <a:custGeom>
              <a:avLst/>
              <a:gdLst/>
              <a:ahLst/>
              <a:cxnLst/>
              <a:rect l="l" t="t" r="r" b="b"/>
              <a:pathLst>
                <a:path w="332178" h="244381" extrusionOk="0">
                  <a:moveTo>
                    <a:pt x="323787" y="89795"/>
                  </a:moveTo>
                  <a:cubicBezTo>
                    <a:pt x="331502" y="68555"/>
                    <a:pt x="338360" y="42075"/>
                    <a:pt x="322929" y="20739"/>
                  </a:cubicBezTo>
                  <a:cubicBezTo>
                    <a:pt x="305785" y="-2978"/>
                    <a:pt x="273590" y="-2978"/>
                    <a:pt x="250063" y="4166"/>
                  </a:cubicBezTo>
                  <a:cubicBezTo>
                    <a:pt x="206058" y="17691"/>
                    <a:pt x="165577" y="52934"/>
                    <a:pt x="169863" y="103988"/>
                  </a:cubicBezTo>
                  <a:cubicBezTo>
                    <a:pt x="128524" y="60744"/>
                    <a:pt x="65659" y="42742"/>
                    <a:pt x="19177" y="60839"/>
                  </a:cubicBezTo>
                  <a:cubicBezTo>
                    <a:pt x="12224" y="63506"/>
                    <a:pt x="5461" y="67221"/>
                    <a:pt x="2128" y="73984"/>
                  </a:cubicBezTo>
                  <a:cubicBezTo>
                    <a:pt x="-2921" y="84271"/>
                    <a:pt x="1651" y="98749"/>
                    <a:pt x="9176" y="109988"/>
                  </a:cubicBezTo>
                  <a:cubicBezTo>
                    <a:pt x="25654" y="134753"/>
                    <a:pt x="53277" y="148565"/>
                    <a:pt x="78994" y="160852"/>
                  </a:cubicBezTo>
                  <a:cubicBezTo>
                    <a:pt x="110808" y="175997"/>
                    <a:pt x="142716" y="191141"/>
                    <a:pt x="174530" y="206286"/>
                  </a:cubicBezTo>
                  <a:cubicBezTo>
                    <a:pt x="193770" y="215430"/>
                    <a:pt x="243491" y="249530"/>
                    <a:pt x="261779" y="243719"/>
                  </a:cubicBezTo>
                  <a:cubicBezTo>
                    <a:pt x="295402" y="233052"/>
                    <a:pt x="308737" y="121514"/>
                    <a:pt x="323691" y="897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6"/>
            <p:cNvSpPr/>
            <p:nvPr/>
          </p:nvSpPr>
          <p:spPr>
            <a:xfrm>
              <a:off x="5111423" y="4333958"/>
              <a:ext cx="194450" cy="144866"/>
            </a:xfrm>
            <a:custGeom>
              <a:avLst/>
              <a:gdLst/>
              <a:ahLst/>
              <a:cxnLst/>
              <a:rect l="l" t="t" r="r" b="b"/>
              <a:pathLst>
                <a:path w="329576" h="245536" extrusionOk="0">
                  <a:moveTo>
                    <a:pt x="323409" y="86987"/>
                  </a:moveTo>
                  <a:cubicBezTo>
                    <a:pt x="329790" y="65365"/>
                    <a:pt x="335124" y="38504"/>
                    <a:pt x="318455" y="18121"/>
                  </a:cubicBezTo>
                  <a:cubicBezTo>
                    <a:pt x="299882" y="-4549"/>
                    <a:pt x="267783" y="-2644"/>
                    <a:pt x="244732" y="6024"/>
                  </a:cubicBezTo>
                  <a:cubicBezTo>
                    <a:pt x="201584" y="22217"/>
                    <a:pt x="163389" y="59745"/>
                    <a:pt x="170723" y="110513"/>
                  </a:cubicBezTo>
                  <a:cubicBezTo>
                    <a:pt x="126813" y="69842"/>
                    <a:pt x="62995" y="55649"/>
                    <a:pt x="17751" y="76509"/>
                  </a:cubicBezTo>
                  <a:cubicBezTo>
                    <a:pt x="10989" y="79652"/>
                    <a:pt x="4416" y="83748"/>
                    <a:pt x="1559" y="90701"/>
                  </a:cubicBezTo>
                  <a:cubicBezTo>
                    <a:pt x="-2823" y="101274"/>
                    <a:pt x="2607" y="115466"/>
                    <a:pt x="10703" y="126230"/>
                  </a:cubicBezTo>
                  <a:cubicBezTo>
                    <a:pt x="28610" y="149947"/>
                    <a:pt x="56994" y="162139"/>
                    <a:pt x="83474" y="172807"/>
                  </a:cubicBezTo>
                  <a:cubicBezTo>
                    <a:pt x="116145" y="186047"/>
                    <a:pt x="148911" y="199191"/>
                    <a:pt x="181581" y="212431"/>
                  </a:cubicBezTo>
                  <a:cubicBezTo>
                    <a:pt x="201298" y="220432"/>
                    <a:pt x="253019" y="251483"/>
                    <a:pt x="270926" y="244530"/>
                  </a:cubicBezTo>
                  <a:cubicBezTo>
                    <a:pt x="303882" y="231862"/>
                    <a:pt x="310455" y="119752"/>
                    <a:pt x="323504" y="870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6"/>
            <p:cNvSpPr/>
            <p:nvPr/>
          </p:nvSpPr>
          <p:spPr>
            <a:xfrm>
              <a:off x="5721586" y="1961048"/>
              <a:ext cx="966596" cy="2214300"/>
            </a:xfrm>
            <a:custGeom>
              <a:avLst/>
              <a:gdLst/>
              <a:ahLst/>
              <a:cxnLst/>
              <a:rect l="l" t="t" r="r" b="b"/>
              <a:pathLst>
                <a:path w="1638299" h="3753051" extrusionOk="0">
                  <a:moveTo>
                    <a:pt x="350996" y="84856"/>
                  </a:moveTo>
                  <a:cubicBezTo>
                    <a:pt x="683609" y="1146322"/>
                    <a:pt x="1016317" y="2207692"/>
                    <a:pt x="1348931" y="3269159"/>
                  </a:cubicBezTo>
                  <a:cubicBezTo>
                    <a:pt x="1445419" y="3375362"/>
                    <a:pt x="1541812" y="3481566"/>
                    <a:pt x="1638300" y="3587770"/>
                  </a:cubicBezTo>
                  <a:cubicBezTo>
                    <a:pt x="1623441" y="3617202"/>
                    <a:pt x="1588675" y="3675304"/>
                    <a:pt x="1520190" y="3714833"/>
                  </a:cubicBezTo>
                  <a:cubicBezTo>
                    <a:pt x="1383411" y="3793795"/>
                    <a:pt x="1235964" y="3727120"/>
                    <a:pt x="1220248" y="3719691"/>
                  </a:cubicBezTo>
                  <a:cubicBezTo>
                    <a:pt x="1143286" y="3613963"/>
                    <a:pt x="1066324" y="3508236"/>
                    <a:pt x="989362" y="3402509"/>
                  </a:cubicBezTo>
                  <a:cubicBezTo>
                    <a:pt x="659606" y="2332184"/>
                    <a:pt x="329755" y="1261860"/>
                    <a:pt x="0" y="191440"/>
                  </a:cubicBezTo>
                  <a:cubicBezTo>
                    <a:pt x="95" y="95524"/>
                    <a:pt x="64008" y="17704"/>
                    <a:pt x="150971" y="2655"/>
                  </a:cubicBezTo>
                  <a:cubicBezTo>
                    <a:pt x="222885" y="-9823"/>
                    <a:pt x="300704" y="22372"/>
                    <a:pt x="351091" y="847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6"/>
            <p:cNvSpPr/>
            <p:nvPr/>
          </p:nvSpPr>
          <p:spPr>
            <a:xfrm>
              <a:off x="6234483" y="3514803"/>
              <a:ext cx="122506" cy="366965"/>
            </a:xfrm>
            <a:custGeom>
              <a:avLst/>
              <a:gdLst/>
              <a:ahLst/>
              <a:cxnLst/>
              <a:rect l="l" t="t" r="r" b="b"/>
              <a:pathLst>
                <a:path w="207638" h="621974" extrusionOk="0">
                  <a:moveTo>
                    <a:pt x="193592" y="621974"/>
                  </a:moveTo>
                  <a:cubicBezTo>
                    <a:pt x="187496" y="621974"/>
                    <a:pt x="181972" y="618069"/>
                    <a:pt x="180067" y="611973"/>
                  </a:cubicBezTo>
                  <a:lnTo>
                    <a:pt x="616" y="18185"/>
                  </a:lnTo>
                  <a:cubicBezTo>
                    <a:pt x="-1670" y="10755"/>
                    <a:pt x="2616" y="2849"/>
                    <a:pt x="10045" y="659"/>
                  </a:cubicBezTo>
                  <a:cubicBezTo>
                    <a:pt x="17380" y="-1722"/>
                    <a:pt x="25286" y="2564"/>
                    <a:pt x="27571" y="10089"/>
                  </a:cubicBezTo>
                  <a:lnTo>
                    <a:pt x="207022" y="603877"/>
                  </a:lnTo>
                  <a:cubicBezTo>
                    <a:pt x="209309" y="611307"/>
                    <a:pt x="205022" y="619212"/>
                    <a:pt x="197593" y="621403"/>
                  </a:cubicBezTo>
                  <a:cubicBezTo>
                    <a:pt x="196259" y="621879"/>
                    <a:pt x="194830" y="621974"/>
                    <a:pt x="193497" y="621974"/>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6"/>
            <p:cNvSpPr/>
            <p:nvPr/>
          </p:nvSpPr>
          <p:spPr>
            <a:xfrm>
              <a:off x="5925203" y="2491676"/>
              <a:ext cx="220009" cy="689400"/>
            </a:xfrm>
            <a:custGeom>
              <a:avLst/>
              <a:gdLst/>
              <a:ahLst/>
              <a:cxnLst/>
              <a:rect l="l" t="t" r="r" b="b"/>
              <a:pathLst>
                <a:path w="372896" h="1168475" extrusionOk="0">
                  <a:moveTo>
                    <a:pt x="358851" y="1168476"/>
                  </a:moveTo>
                  <a:cubicBezTo>
                    <a:pt x="352755" y="1168476"/>
                    <a:pt x="347230" y="1164571"/>
                    <a:pt x="345325" y="1158475"/>
                  </a:cubicBezTo>
                  <a:lnTo>
                    <a:pt x="616" y="18142"/>
                  </a:lnTo>
                  <a:cubicBezTo>
                    <a:pt x="-1670" y="10712"/>
                    <a:pt x="2616" y="2807"/>
                    <a:pt x="10045" y="616"/>
                  </a:cubicBezTo>
                  <a:cubicBezTo>
                    <a:pt x="17475" y="-1670"/>
                    <a:pt x="25381" y="2616"/>
                    <a:pt x="27571" y="10045"/>
                  </a:cubicBezTo>
                  <a:lnTo>
                    <a:pt x="372281" y="1150379"/>
                  </a:lnTo>
                  <a:cubicBezTo>
                    <a:pt x="374567" y="1157808"/>
                    <a:pt x="370281" y="1165714"/>
                    <a:pt x="362851" y="1167905"/>
                  </a:cubicBezTo>
                  <a:cubicBezTo>
                    <a:pt x="361518" y="1168381"/>
                    <a:pt x="360089" y="1168476"/>
                    <a:pt x="358756" y="1168476"/>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6"/>
            <p:cNvSpPr/>
            <p:nvPr/>
          </p:nvSpPr>
          <p:spPr>
            <a:xfrm>
              <a:off x="5794193" y="2058346"/>
              <a:ext cx="88282" cy="253645"/>
            </a:xfrm>
            <a:custGeom>
              <a:avLst/>
              <a:gdLst/>
              <a:ahLst/>
              <a:cxnLst/>
              <a:rect l="l" t="t" r="r" b="b"/>
              <a:pathLst>
                <a:path w="149630" h="429907" extrusionOk="0">
                  <a:moveTo>
                    <a:pt x="135585" y="429908"/>
                  </a:moveTo>
                  <a:cubicBezTo>
                    <a:pt x="129489" y="429908"/>
                    <a:pt x="123964" y="426002"/>
                    <a:pt x="122060" y="419906"/>
                  </a:cubicBezTo>
                  <a:lnTo>
                    <a:pt x="616" y="18142"/>
                  </a:lnTo>
                  <a:cubicBezTo>
                    <a:pt x="-1670" y="10712"/>
                    <a:pt x="2616" y="2806"/>
                    <a:pt x="10045" y="616"/>
                  </a:cubicBezTo>
                  <a:cubicBezTo>
                    <a:pt x="17380" y="-1670"/>
                    <a:pt x="25286" y="2616"/>
                    <a:pt x="27571" y="10045"/>
                  </a:cubicBezTo>
                  <a:lnTo>
                    <a:pt x="149015" y="411810"/>
                  </a:lnTo>
                  <a:cubicBezTo>
                    <a:pt x="151301" y="419240"/>
                    <a:pt x="147015" y="427145"/>
                    <a:pt x="139586" y="429336"/>
                  </a:cubicBezTo>
                  <a:cubicBezTo>
                    <a:pt x="138252" y="429717"/>
                    <a:pt x="136823" y="429908"/>
                    <a:pt x="135490" y="42990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6"/>
            <p:cNvSpPr/>
            <p:nvPr/>
          </p:nvSpPr>
          <p:spPr>
            <a:xfrm>
              <a:off x="4892478" y="2256577"/>
              <a:ext cx="879210" cy="2174802"/>
            </a:xfrm>
            <a:custGeom>
              <a:avLst/>
              <a:gdLst/>
              <a:ahLst/>
              <a:cxnLst/>
              <a:rect l="l" t="t" r="r" b="b"/>
              <a:pathLst>
                <a:path w="1490186" h="3686105" extrusionOk="0">
                  <a:moveTo>
                    <a:pt x="350901" y="84665"/>
                  </a:moveTo>
                  <a:cubicBezTo>
                    <a:pt x="639127" y="1141464"/>
                    <a:pt x="927354" y="2198263"/>
                    <a:pt x="1215581" y="3255157"/>
                  </a:cubicBezTo>
                  <a:cubicBezTo>
                    <a:pt x="1307116" y="3361265"/>
                    <a:pt x="1398651" y="3467374"/>
                    <a:pt x="1490186" y="3573577"/>
                  </a:cubicBezTo>
                  <a:cubicBezTo>
                    <a:pt x="1485614" y="3593390"/>
                    <a:pt x="1475803" y="3621393"/>
                    <a:pt x="1452658" y="3644539"/>
                  </a:cubicBezTo>
                  <a:cubicBezTo>
                    <a:pt x="1380839" y="3716357"/>
                    <a:pt x="1247966" y="3674257"/>
                    <a:pt x="1234726" y="3669875"/>
                  </a:cubicBezTo>
                  <a:cubicBezTo>
                    <a:pt x="1157383" y="3644253"/>
                    <a:pt x="1104805" y="3583579"/>
                    <a:pt x="1002792" y="3463278"/>
                  </a:cubicBezTo>
                  <a:cubicBezTo>
                    <a:pt x="963930" y="3417463"/>
                    <a:pt x="933926" y="3377839"/>
                    <a:pt x="914019" y="3350502"/>
                  </a:cubicBezTo>
                  <a:cubicBezTo>
                    <a:pt x="609314" y="2297513"/>
                    <a:pt x="304609" y="1244524"/>
                    <a:pt x="0" y="191440"/>
                  </a:cubicBezTo>
                  <a:cubicBezTo>
                    <a:pt x="95" y="95428"/>
                    <a:pt x="64008" y="17704"/>
                    <a:pt x="150971" y="2655"/>
                  </a:cubicBezTo>
                  <a:cubicBezTo>
                    <a:pt x="222885" y="-9823"/>
                    <a:pt x="300704" y="22372"/>
                    <a:pt x="351092" y="847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6"/>
            <p:cNvSpPr/>
            <p:nvPr/>
          </p:nvSpPr>
          <p:spPr>
            <a:xfrm>
              <a:off x="5247734" y="3397469"/>
              <a:ext cx="219781" cy="724627"/>
            </a:xfrm>
            <a:custGeom>
              <a:avLst/>
              <a:gdLst/>
              <a:ahLst/>
              <a:cxnLst/>
              <a:rect l="l" t="t" r="r" b="b"/>
              <a:pathLst>
                <a:path w="372510" h="1228181" extrusionOk="0">
                  <a:moveTo>
                    <a:pt x="358419" y="1228182"/>
                  </a:moveTo>
                  <a:cubicBezTo>
                    <a:pt x="352323" y="1228182"/>
                    <a:pt x="346609" y="1224181"/>
                    <a:pt x="344894" y="1217990"/>
                  </a:cubicBezTo>
                  <a:lnTo>
                    <a:pt x="565" y="18030"/>
                  </a:lnTo>
                  <a:cubicBezTo>
                    <a:pt x="-1625" y="10505"/>
                    <a:pt x="2756" y="2695"/>
                    <a:pt x="10185" y="599"/>
                  </a:cubicBezTo>
                  <a:cubicBezTo>
                    <a:pt x="17805" y="-1687"/>
                    <a:pt x="25521" y="2790"/>
                    <a:pt x="27616" y="10220"/>
                  </a:cubicBezTo>
                  <a:lnTo>
                    <a:pt x="371945" y="1210179"/>
                  </a:lnTo>
                  <a:cubicBezTo>
                    <a:pt x="374136" y="1217704"/>
                    <a:pt x="369754" y="1225514"/>
                    <a:pt x="362325" y="1227610"/>
                  </a:cubicBezTo>
                  <a:cubicBezTo>
                    <a:pt x="360991" y="1227991"/>
                    <a:pt x="359753" y="1228182"/>
                    <a:pt x="358419" y="1228182"/>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6"/>
            <p:cNvSpPr/>
            <p:nvPr/>
          </p:nvSpPr>
          <p:spPr>
            <a:xfrm>
              <a:off x="4957705" y="2386665"/>
              <a:ext cx="140036" cy="446842"/>
            </a:xfrm>
            <a:custGeom>
              <a:avLst/>
              <a:gdLst/>
              <a:ahLst/>
              <a:cxnLst/>
              <a:rect l="l" t="t" r="r" b="b"/>
              <a:pathLst>
                <a:path w="237350" h="757360" extrusionOk="0">
                  <a:moveTo>
                    <a:pt x="223260" y="757361"/>
                  </a:moveTo>
                  <a:cubicBezTo>
                    <a:pt x="217164" y="757361"/>
                    <a:pt x="211449" y="753360"/>
                    <a:pt x="209734" y="747169"/>
                  </a:cubicBezTo>
                  <a:lnTo>
                    <a:pt x="565" y="18030"/>
                  </a:lnTo>
                  <a:cubicBezTo>
                    <a:pt x="-1626" y="10505"/>
                    <a:pt x="2756" y="2790"/>
                    <a:pt x="10186" y="599"/>
                  </a:cubicBezTo>
                  <a:cubicBezTo>
                    <a:pt x="17710" y="-1687"/>
                    <a:pt x="25521" y="2790"/>
                    <a:pt x="27616" y="10220"/>
                  </a:cubicBezTo>
                  <a:lnTo>
                    <a:pt x="236785" y="739358"/>
                  </a:lnTo>
                  <a:cubicBezTo>
                    <a:pt x="238976" y="746883"/>
                    <a:pt x="234595" y="754694"/>
                    <a:pt x="227165" y="756789"/>
                  </a:cubicBezTo>
                  <a:cubicBezTo>
                    <a:pt x="225832" y="757170"/>
                    <a:pt x="224593" y="757361"/>
                    <a:pt x="223260" y="75736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6"/>
            <p:cNvSpPr/>
            <p:nvPr/>
          </p:nvSpPr>
          <p:spPr>
            <a:xfrm>
              <a:off x="4056521" y="2533187"/>
              <a:ext cx="958448" cy="2157734"/>
            </a:xfrm>
            <a:custGeom>
              <a:avLst/>
              <a:gdLst/>
              <a:ahLst/>
              <a:cxnLst/>
              <a:rect l="l" t="t" r="r" b="b"/>
              <a:pathLst>
                <a:path w="1624488" h="3657176" extrusionOk="0">
                  <a:moveTo>
                    <a:pt x="351187" y="84670"/>
                  </a:moveTo>
                  <a:cubicBezTo>
                    <a:pt x="665607" y="1114513"/>
                    <a:pt x="980027" y="2144261"/>
                    <a:pt x="1294352" y="3174104"/>
                  </a:cubicBezTo>
                  <a:cubicBezTo>
                    <a:pt x="1404366" y="3289737"/>
                    <a:pt x="1514475" y="3405371"/>
                    <a:pt x="1624489" y="3521100"/>
                  </a:cubicBezTo>
                  <a:cubicBezTo>
                    <a:pt x="1612202" y="3547579"/>
                    <a:pt x="1590580" y="3583012"/>
                    <a:pt x="1552670" y="3611492"/>
                  </a:cubicBezTo>
                  <a:cubicBezTo>
                    <a:pt x="1437608" y="3697979"/>
                    <a:pt x="1284446" y="3635971"/>
                    <a:pt x="1273397" y="3631304"/>
                  </a:cubicBezTo>
                  <a:cubicBezTo>
                    <a:pt x="1174528" y="3512527"/>
                    <a:pt x="1075658" y="3393750"/>
                    <a:pt x="976694" y="3274974"/>
                  </a:cubicBezTo>
                  <a:cubicBezTo>
                    <a:pt x="651129" y="2247131"/>
                    <a:pt x="325565" y="1219288"/>
                    <a:pt x="0" y="191445"/>
                  </a:cubicBezTo>
                  <a:cubicBezTo>
                    <a:pt x="95" y="95529"/>
                    <a:pt x="64008" y="17709"/>
                    <a:pt x="150971" y="2660"/>
                  </a:cubicBezTo>
                  <a:cubicBezTo>
                    <a:pt x="222885" y="-9818"/>
                    <a:pt x="300704" y="22281"/>
                    <a:pt x="351092" y="847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6"/>
            <p:cNvSpPr/>
            <p:nvPr/>
          </p:nvSpPr>
          <p:spPr>
            <a:xfrm>
              <a:off x="4588161" y="4155394"/>
              <a:ext cx="79132" cy="218634"/>
            </a:xfrm>
            <a:custGeom>
              <a:avLst/>
              <a:gdLst/>
              <a:ahLst/>
              <a:cxnLst/>
              <a:rect l="l" t="t" r="r" b="b"/>
              <a:pathLst>
                <a:path w="134122" h="370566" extrusionOk="0">
                  <a:moveTo>
                    <a:pt x="119973" y="370567"/>
                  </a:moveTo>
                  <a:cubicBezTo>
                    <a:pt x="113972" y="370567"/>
                    <a:pt x="108352" y="366757"/>
                    <a:pt x="106542" y="360661"/>
                  </a:cubicBezTo>
                  <a:lnTo>
                    <a:pt x="624" y="18237"/>
                  </a:lnTo>
                  <a:cubicBezTo>
                    <a:pt x="-1662" y="10807"/>
                    <a:pt x="2529" y="2902"/>
                    <a:pt x="9959" y="520"/>
                  </a:cubicBezTo>
                  <a:cubicBezTo>
                    <a:pt x="17388" y="-1480"/>
                    <a:pt x="25294" y="2425"/>
                    <a:pt x="27580" y="9855"/>
                  </a:cubicBezTo>
                  <a:lnTo>
                    <a:pt x="133498" y="352278"/>
                  </a:lnTo>
                  <a:cubicBezTo>
                    <a:pt x="135784" y="359708"/>
                    <a:pt x="131593" y="367614"/>
                    <a:pt x="124163" y="369995"/>
                  </a:cubicBezTo>
                  <a:cubicBezTo>
                    <a:pt x="122830" y="370376"/>
                    <a:pt x="121401" y="370567"/>
                    <a:pt x="119973" y="370567"/>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6"/>
            <p:cNvSpPr/>
            <p:nvPr/>
          </p:nvSpPr>
          <p:spPr>
            <a:xfrm>
              <a:off x="4464168" y="3754451"/>
              <a:ext cx="98407" cy="281013"/>
            </a:xfrm>
            <a:custGeom>
              <a:avLst/>
              <a:gdLst/>
              <a:ahLst/>
              <a:cxnLst/>
              <a:rect l="l" t="t" r="r" b="b"/>
              <a:pathLst>
                <a:path w="166792" h="476293" extrusionOk="0">
                  <a:moveTo>
                    <a:pt x="152643" y="476294"/>
                  </a:moveTo>
                  <a:cubicBezTo>
                    <a:pt x="146642" y="476294"/>
                    <a:pt x="141023" y="472484"/>
                    <a:pt x="139213" y="466388"/>
                  </a:cubicBezTo>
                  <a:lnTo>
                    <a:pt x="624" y="18237"/>
                  </a:lnTo>
                  <a:cubicBezTo>
                    <a:pt x="-1662" y="10807"/>
                    <a:pt x="2529" y="2902"/>
                    <a:pt x="9959" y="520"/>
                  </a:cubicBezTo>
                  <a:cubicBezTo>
                    <a:pt x="17483" y="-1480"/>
                    <a:pt x="25294" y="2425"/>
                    <a:pt x="27580" y="9855"/>
                  </a:cubicBezTo>
                  <a:lnTo>
                    <a:pt x="166169" y="458006"/>
                  </a:lnTo>
                  <a:cubicBezTo>
                    <a:pt x="168455" y="465436"/>
                    <a:pt x="164264" y="473341"/>
                    <a:pt x="156834" y="475722"/>
                  </a:cubicBezTo>
                  <a:cubicBezTo>
                    <a:pt x="155501" y="476104"/>
                    <a:pt x="154072" y="476294"/>
                    <a:pt x="152643" y="476294"/>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6"/>
            <p:cNvSpPr/>
            <p:nvPr/>
          </p:nvSpPr>
          <p:spPr>
            <a:xfrm>
              <a:off x="4115091" y="2625803"/>
              <a:ext cx="270147" cy="836439"/>
            </a:xfrm>
            <a:custGeom>
              <a:avLst/>
              <a:gdLst/>
              <a:ahLst/>
              <a:cxnLst/>
              <a:rect l="l" t="t" r="r" b="b"/>
              <a:pathLst>
                <a:path w="457876" h="1417693" extrusionOk="0">
                  <a:moveTo>
                    <a:pt x="443727" y="1417694"/>
                  </a:moveTo>
                  <a:cubicBezTo>
                    <a:pt x="437726" y="1417694"/>
                    <a:pt x="432107" y="1413884"/>
                    <a:pt x="430297" y="1407788"/>
                  </a:cubicBezTo>
                  <a:lnTo>
                    <a:pt x="624" y="18281"/>
                  </a:lnTo>
                  <a:cubicBezTo>
                    <a:pt x="-1662" y="10851"/>
                    <a:pt x="2529" y="2946"/>
                    <a:pt x="9959" y="659"/>
                  </a:cubicBezTo>
                  <a:cubicBezTo>
                    <a:pt x="17483" y="-1722"/>
                    <a:pt x="25294" y="2565"/>
                    <a:pt x="27580" y="9994"/>
                  </a:cubicBezTo>
                  <a:lnTo>
                    <a:pt x="457253" y="1399406"/>
                  </a:lnTo>
                  <a:cubicBezTo>
                    <a:pt x="459539" y="1406835"/>
                    <a:pt x="455348" y="1414741"/>
                    <a:pt x="447918" y="1417122"/>
                  </a:cubicBezTo>
                  <a:cubicBezTo>
                    <a:pt x="446585" y="1417503"/>
                    <a:pt x="445156" y="1417694"/>
                    <a:pt x="443727" y="1417694"/>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6"/>
            <p:cNvSpPr/>
            <p:nvPr/>
          </p:nvSpPr>
          <p:spPr>
            <a:xfrm>
              <a:off x="6225553" y="4060837"/>
              <a:ext cx="48281" cy="48390"/>
            </a:xfrm>
            <a:custGeom>
              <a:avLst/>
              <a:gdLst/>
              <a:ahLst/>
              <a:cxnLst/>
              <a:rect l="l" t="t" r="r" b="b"/>
              <a:pathLst>
                <a:path w="81833" h="82017" extrusionOk="0">
                  <a:moveTo>
                    <a:pt x="11484" y="71441"/>
                  </a:moveTo>
                  <a:cubicBezTo>
                    <a:pt x="27201" y="86586"/>
                    <a:pt x="53014" y="85348"/>
                    <a:pt x="69301" y="68489"/>
                  </a:cubicBezTo>
                  <a:cubicBezTo>
                    <a:pt x="85589" y="51725"/>
                    <a:pt x="86065" y="25817"/>
                    <a:pt x="70349" y="10577"/>
                  </a:cubicBezTo>
                  <a:cubicBezTo>
                    <a:pt x="54633" y="-4568"/>
                    <a:pt x="28820" y="-3330"/>
                    <a:pt x="12532" y="13529"/>
                  </a:cubicBezTo>
                  <a:cubicBezTo>
                    <a:pt x="-3756" y="30293"/>
                    <a:pt x="-4232" y="56201"/>
                    <a:pt x="11484" y="714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6"/>
            <p:cNvSpPr/>
            <p:nvPr/>
          </p:nvSpPr>
          <p:spPr>
            <a:xfrm>
              <a:off x="6790173" y="3885709"/>
              <a:ext cx="48281" cy="48390"/>
            </a:xfrm>
            <a:custGeom>
              <a:avLst/>
              <a:gdLst/>
              <a:ahLst/>
              <a:cxnLst/>
              <a:rect l="l" t="t" r="r" b="b"/>
              <a:pathLst>
                <a:path w="81833" h="82017" extrusionOk="0">
                  <a:moveTo>
                    <a:pt x="11484" y="71441"/>
                  </a:moveTo>
                  <a:cubicBezTo>
                    <a:pt x="27106" y="86586"/>
                    <a:pt x="53013" y="85348"/>
                    <a:pt x="69301" y="68488"/>
                  </a:cubicBezTo>
                  <a:cubicBezTo>
                    <a:pt x="85589" y="51724"/>
                    <a:pt x="86065" y="25817"/>
                    <a:pt x="70349" y="10577"/>
                  </a:cubicBezTo>
                  <a:cubicBezTo>
                    <a:pt x="54728" y="-4568"/>
                    <a:pt x="28820" y="-3330"/>
                    <a:pt x="12532" y="13529"/>
                  </a:cubicBezTo>
                  <a:cubicBezTo>
                    <a:pt x="-3755" y="30293"/>
                    <a:pt x="-4232" y="56201"/>
                    <a:pt x="11484" y="714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6"/>
            <p:cNvSpPr/>
            <p:nvPr/>
          </p:nvSpPr>
          <p:spPr>
            <a:xfrm>
              <a:off x="5903137" y="4165970"/>
              <a:ext cx="48281" cy="48334"/>
            </a:xfrm>
            <a:custGeom>
              <a:avLst/>
              <a:gdLst/>
              <a:ahLst/>
              <a:cxnLst/>
              <a:rect l="l" t="t" r="r" b="b"/>
              <a:pathLst>
                <a:path w="81833" h="81922" extrusionOk="0">
                  <a:moveTo>
                    <a:pt x="11484" y="71346"/>
                  </a:moveTo>
                  <a:cubicBezTo>
                    <a:pt x="27201" y="86491"/>
                    <a:pt x="53014" y="85252"/>
                    <a:pt x="69301" y="68393"/>
                  </a:cubicBezTo>
                  <a:cubicBezTo>
                    <a:pt x="85589" y="51629"/>
                    <a:pt x="86065" y="25721"/>
                    <a:pt x="70349" y="10577"/>
                  </a:cubicBezTo>
                  <a:cubicBezTo>
                    <a:pt x="54633" y="-4568"/>
                    <a:pt x="28820" y="-3330"/>
                    <a:pt x="12532" y="13529"/>
                  </a:cubicBezTo>
                  <a:cubicBezTo>
                    <a:pt x="-3756" y="30293"/>
                    <a:pt x="-4232" y="56201"/>
                    <a:pt x="11484" y="714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6"/>
            <p:cNvSpPr/>
            <p:nvPr/>
          </p:nvSpPr>
          <p:spPr>
            <a:xfrm>
              <a:off x="5408905" y="4332118"/>
              <a:ext cx="48281" cy="48390"/>
            </a:xfrm>
            <a:custGeom>
              <a:avLst/>
              <a:gdLst/>
              <a:ahLst/>
              <a:cxnLst/>
              <a:rect l="l" t="t" r="r" b="b"/>
              <a:pathLst>
                <a:path w="81833" h="82017" extrusionOk="0">
                  <a:moveTo>
                    <a:pt x="11484" y="71441"/>
                  </a:moveTo>
                  <a:cubicBezTo>
                    <a:pt x="27201" y="86586"/>
                    <a:pt x="53013" y="85348"/>
                    <a:pt x="69301" y="68488"/>
                  </a:cubicBezTo>
                  <a:cubicBezTo>
                    <a:pt x="85589" y="51725"/>
                    <a:pt x="86065" y="25817"/>
                    <a:pt x="70349" y="10577"/>
                  </a:cubicBezTo>
                  <a:cubicBezTo>
                    <a:pt x="54633" y="-4568"/>
                    <a:pt x="28820" y="-3330"/>
                    <a:pt x="12532" y="13529"/>
                  </a:cubicBezTo>
                  <a:cubicBezTo>
                    <a:pt x="-3756" y="30293"/>
                    <a:pt x="-4232" y="56201"/>
                    <a:pt x="11484" y="714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6"/>
            <p:cNvSpPr/>
            <p:nvPr/>
          </p:nvSpPr>
          <p:spPr>
            <a:xfrm>
              <a:off x="5050229" y="4447522"/>
              <a:ext cx="48281" cy="48390"/>
            </a:xfrm>
            <a:custGeom>
              <a:avLst/>
              <a:gdLst/>
              <a:ahLst/>
              <a:cxnLst/>
              <a:rect l="l" t="t" r="r" b="b"/>
              <a:pathLst>
                <a:path w="81833" h="82017" extrusionOk="0">
                  <a:moveTo>
                    <a:pt x="11484" y="71441"/>
                  </a:moveTo>
                  <a:cubicBezTo>
                    <a:pt x="27201" y="86586"/>
                    <a:pt x="53013" y="85348"/>
                    <a:pt x="69301" y="68488"/>
                  </a:cubicBezTo>
                  <a:cubicBezTo>
                    <a:pt x="85589" y="51725"/>
                    <a:pt x="86065" y="25817"/>
                    <a:pt x="70349" y="10577"/>
                  </a:cubicBezTo>
                  <a:cubicBezTo>
                    <a:pt x="54728" y="-4568"/>
                    <a:pt x="28820" y="-3330"/>
                    <a:pt x="12532" y="13529"/>
                  </a:cubicBezTo>
                  <a:cubicBezTo>
                    <a:pt x="-3756" y="30293"/>
                    <a:pt x="-4232" y="56201"/>
                    <a:pt x="11484" y="714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6"/>
            <p:cNvSpPr/>
            <p:nvPr/>
          </p:nvSpPr>
          <p:spPr>
            <a:xfrm>
              <a:off x="4605673" y="4581619"/>
              <a:ext cx="48281" cy="48390"/>
            </a:xfrm>
            <a:custGeom>
              <a:avLst/>
              <a:gdLst/>
              <a:ahLst/>
              <a:cxnLst/>
              <a:rect l="l" t="t" r="r" b="b"/>
              <a:pathLst>
                <a:path w="81833" h="82017" extrusionOk="0">
                  <a:moveTo>
                    <a:pt x="11484" y="71441"/>
                  </a:moveTo>
                  <a:cubicBezTo>
                    <a:pt x="27201" y="86586"/>
                    <a:pt x="53013" y="85348"/>
                    <a:pt x="69301" y="68489"/>
                  </a:cubicBezTo>
                  <a:cubicBezTo>
                    <a:pt x="85589" y="51725"/>
                    <a:pt x="86065" y="25817"/>
                    <a:pt x="70349" y="10577"/>
                  </a:cubicBezTo>
                  <a:cubicBezTo>
                    <a:pt x="54728" y="-4568"/>
                    <a:pt x="28820" y="-3330"/>
                    <a:pt x="12532" y="13529"/>
                  </a:cubicBezTo>
                  <a:cubicBezTo>
                    <a:pt x="-3756" y="30293"/>
                    <a:pt x="-4232" y="56201"/>
                    <a:pt x="11484" y="713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46" name="Google Shape;646;p6"/>
          <p:cNvGrpSpPr/>
          <p:nvPr/>
        </p:nvGrpSpPr>
        <p:grpSpPr>
          <a:xfrm>
            <a:off x="8415581" y="4555083"/>
            <a:ext cx="772149" cy="691809"/>
            <a:chOff x="2966279" y="502948"/>
            <a:chExt cx="4713972" cy="4223498"/>
          </a:xfrm>
        </p:grpSpPr>
        <p:sp>
          <p:nvSpPr>
            <p:cNvPr id="647" name="Google Shape;647;p6"/>
            <p:cNvSpPr/>
            <p:nvPr/>
          </p:nvSpPr>
          <p:spPr>
            <a:xfrm>
              <a:off x="2976650" y="600632"/>
              <a:ext cx="3556950" cy="4113657"/>
            </a:xfrm>
            <a:custGeom>
              <a:avLst/>
              <a:gdLst/>
              <a:ahLst/>
              <a:cxnLst/>
              <a:rect l="l" t="t" r="r" b="b"/>
              <a:pathLst>
                <a:path w="4822983" h="5577840" extrusionOk="0">
                  <a:moveTo>
                    <a:pt x="1818894" y="0"/>
                  </a:moveTo>
                  <a:lnTo>
                    <a:pt x="1474280" y="135922"/>
                  </a:lnTo>
                  <a:lnTo>
                    <a:pt x="0" y="3803904"/>
                  </a:lnTo>
                  <a:cubicBezTo>
                    <a:pt x="379762" y="3940207"/>
                    <a:pt x="731615" y="4061746"/>
                    <a:pt x="1050989" y="4169188"/>
                  </a:cubicBezTo>
                  <a:cubicBezTo>
                    <a:pt x="1914716" y="4459605"/>
                    <a:pt x="2082356" y="4491990"/>
                    <a:pt x="2530602" y="4678966"/>
                  </a:cubicBezTo>
                  <a:cubicBezTo>
                    <a:pt x="2759774" y="4774597"/>
                    <a:pt x="2750344" y="4780408"/>
                    <a:pt x="3535775" y="5145024"/>
                  </a:cubicBezTo>
                  <a:cubicBezTo>
                    <a:pt x="3932682" y="5329238"/>
                    <a:pt x="4259676" y="5478399"/>
                    <a:pt x="4478941" y="5577840"/>
                  </a:cubicBezTo>
                  <a:cubicBezTo>
                    <a:pt x="4593622" y="5498116"/>
                    <a:pt x="4708303" y="5418487"/>
                    <a:pt x="4822984" y="5338763"/>
                  </a:cubicBezTo>
                  <a:lnTo>
                    <a:pt x="181889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6"/>
            <p:cNvSpPr/>
            <p:nvPr/>
          </p:nvSpPr>
          <p:spPr>
            <a:xfrm rot="-4098410">
              <a:off x="4776595" y="1965422"/>
              <a:ext cx="2955466" cy="1859270"/>
            </a:xfrm>
            <a:custGeom>
              <a:avLst/>
              <a:gdLst/>
              <a:ahLst/>
              <a:cxnLst/>
              <a:rect l="l" t="t" r="r" b="b"/>
              <a:pathLst>
                <a:path w="4008978" h="2522030" extrusionOk="0">
                  <a:moveTo>
                    <a:pt x="0" y="0"/>
                  </a:moveTo>
                  <a:lnTo>
                    <a:pt x="4008979" y="0"/>
                  </a:lnTo>
                  <a:lnTo>
                    <a:pt x="4008979" y="2522031"/>
                  </a:lnTo>
                  <a:lnTo>
                    <a:pt x="0" y="252203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6"/>
            <p:cNvSpPr/>
            <p:nvPr/>
          </p:nvSpPr>
          <p:spPr>
            <a:xfrm rot="-4098410">
              <a:off x="3150916" y="1300916"/>
              <a:ext cx="2955466" cy="1859270"/>
            </a:xfrm>
            <a:custGeom>
              <a:avLst/>
              <a:gdLst/>
              <a:ahLst/>
              <a:cxnLst/>
              <a:rect l="l" t="t" r="r" b="b"/>
              <a:pathLst>
                <a:path w="4008978" h="2522030" extrusionOk="0">
                  <a:moveTo>
                    <a:pt x="0" y="0"/>
                  </a:moveTo>
                  <a:lnTo>
                    <a:pt x="4008979" y="0"/>
                  </a:lnTo>
                  <a:lnTo>
                    <a:pt x="4008979" y="2522031"/>
                  </a:lnTo>
                  <a:lnTo>
                    <a:pt x="0" y="252203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6"/>
            <p:cNvSpPr/>
            <p:nvPr/>
          </p:nvSpPr>
          <p:spPr>
            <a:xfrm>
              <a:off x="3220249" y="3249243"/>
              <a:ext cx="1698235" cy="703531"/>
            </a:xfrm>
            <a:custGeom>
              <a:avLst/>
              <a:gdLst/>
              <a:ahLst/>
              <a:cxnLst/>
              <a:rect l="l" t="t" r="r" b="b"/>
              <a:pathLst>
                <a:path w="2302691" h="953940" extrusionOk="0">
                  <a:moveTo>
                    <a:pt x="2288583" y="953940"/>
                  </a:moveTo>
                  <a:cubicBezTo>
                    <a:pt x="2286869" y="953940"/>
                    <a:pt x="2284964" y="953654"/>
                    <a:pt x="2283249" y="952892"/>
                  </a:cubicBezTo>
                  <a:lnTo>
                    <a:pt x="8774" y="27157"/>
                  </a:lnTo>
                  <a:cubicBezTo>
                    <a:pt x="1535" y="24205"/>
                    <a:pt x="-1894" y="16013"/>
                    <a:pt x="1059" y="8774"/>
                  </a:cubicBezTo>
                  <a:cubicBezTo>
                    <a:pt x="4012" y="1535"/>
                    <a:pt x="12203" y="-1894"/>
                    <a:pt x="19442" y="1059"/>
                  </a:cubicBezTo>
                  <a:lnTo>
                    <a:pt x="2293917" y="926794"/>
                  </a:lnTo>
                  <a:cubicBezTo>
                    <a:pt x="2301156" y="929746"/>
                    <a:pt x="2304585" y="937938"/>
                    <a:pt x="2301632" y="945177"/>
                  </a:cubicBezTo>
                  <a:cubicBezTo>
                    <a:pt x="2299441" y="950701"/>
                    <a:pt x="2294107" y="953940"/>
                    <a:pt x="2288583" y="9539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6"/>
            <p:cNvSpPr/>
            <p:nvPr/>
          </p:nvSpPr>
          <p:spPr>
            <a:xfrm>
              <a:off x="4910892" y="1152721"/>
              <a:ext cx="1202275" cy="2847316"/>
            </a:xfrm>
            <a:custGeom>
              <a:avLst/>
              <a:gdLst/>
              <a:ahLst/>
              <a:cxnLst/>
              <a:rect l="l" t="t" r="r" b="b"/>
              <a:pathLst>
                <a:path w="1630203" h="3860768" extrusionOk="0">
                  <a:moveTo>
                    <a:pt x="0" y="3778187"/>
                  </a:moveTo>
                  <a:cubicBezTo>
                    <a:pt x="469868" y="2518791"/>
                    <a:pt x="939737" y="1259396"/>
                    <a:pt x="1409605" y="0"/>
                  </a:cubicBezTo>
                  <a:cubicBezTo>
                    <a:pt x="1436465" y="1333"/>
                    <a:pt x="1474756" y="6287"/>
                    <a:pt x="1517523" y="22670"/>
                  </a:cubicBezTo>
                  <a:cubicBezTo>
                    <a:pt x="1570958" y="43053"/>
                    <a:pt x="1608201" y="72295"/>
                    <a:pt x="1630204" y="92488"/>
                  </a:cubicBezTo>
                  <a:cubicBezTo>
                    <a:pt x="1153573" y="1348550"/>
                    <a:pt x="676942" y="2604707"/>
                    <a:pt x="200311" y="3860768"/>
                  </a:cubicBezTo>
                  <a:cubicBezTo>
                    <a:pt x="133541" y="3833241"/>
                    <a:pt x="66866" y="3805714"/>
                    <a:pt x="95" y="37780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6"/>
            <p:cNvSpPr/>
            <p:nvPr/>
          </p:nvSpPr>
          <p:spPr>
            <a:xfrm>
              <a:off x="4306482" y="502948"/>
              <a:ext cx="1661155" cy="675834"/>
            </a:xfrm>
            <a:custGeom>
              <a:avLst/>
              <a:gdLst/>
              <a:ahLst/>
              <a:cxnLst/>
              <a:rect l="l" t="t" r="r" b="b"/>
              <a:pathLst>
                <a:path w="2252413" h="916385" extrusionOk="0">
                  <a:moveTo>
                    <a:pt x="2238415" y="916385"/>
                  </a:moveTo>
                  <a:cubicBezTo>
                    <a:pt x="2236700" y="916385"/>
                    <a:pt x="2234890" y="916099"/>
                    <a:pt x="2233176" y="915337"/>
                  </a:cubicBezTo>
                  <a:lnTo>
                    <a:pt x="8898" y="27131"/>
                  </a:lnTo>
                  <a:cubicBezTo>
                    <a:pt x="1659" y="24274"/>
                    <a:pt x="-1866" y="16082"/>
                    <a:pt x="992" y="8843"/>
                  </a:cubicBezTo>
                  <a:cubicBezTo>
                    <a:pt x="3945" y="1699"/>
                    <a:pt x="12041" y="-1920"/>
                    <a:pt x="19280" y="1033"/>
                  </a:cubicBezTo>
                  <a:lnTo>
                    <a:pt x="2243558" y="889239"/>
                  </a:lnTo>
                  <a:cubicBezTo>
                    <a:pt x="2250797" y="892096"/>
                    <a:pt x="2254321" y="900288"/>
                    <a:pt x="2251368" y="907527"/>
                  </a:cubicBezTo>
                  <a:cubicBezTo>
                    <a:pt x="2249178" y="913051"/>
                    <a:pt x="2243844" y="916385"/>
                    <a:pt x="2238319" y="91638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6"/>
            <p:cNvSpPr/>
            <p:nvPr/>
          </p:nvSpPr>
          <p:spPr>
            <a:xfrm>
              <a:off x="6092585" y="1219905"/>
              <a:ext cx="1587666" cy="658924"/>
            </a:xfrm>
            <a:custGeom>
              <a:avLst/>
              <a:gdLst/>
              <a:ahLst/>
              <a:cxnLst/>
              <a:rect l="l" t="t" r="r" b="b"/>
              <a:pathLst>
                <a:path w="2152767" h="893456" extrusionOk="0">
                  <a:moveTo>
                    <a:pt x="2138660" y="893456"/>
                  </a:moveTo>
                  <a:cubicBezTo>
                    <a:pt x="2136850" y="893456"/>
                    <a:pt x="2135040" y="893170"/>
                    <a:pt x="2133326" y="892408"/>
                  </a:cubicBezTo>
                  <a:lnTo>
                    <a:pt x="8774" y="27157"/>
                  </a:lnTo>
                  <a:cubicBezTo>
                    <a:pt x="1535" y="24205"/>
                    <a:pt x="-1894" y="16013"/>
                    <a:pt x="1059" y="8774"/>
                  </a:cubicBezTo>
                  <a:cubicBezTo>
                    <a:pt x="4012" y="1535"/>
                    <a:pt x="12299" y="-1894"/>
                    <a:pt x="19442" y="1059"/>
                  </a:cubicBezTo>
                  <a:lnTo>
                    <a:pt x="2143994" y="866310"/>
                  </a:lnTo>
                  <a:cubicBezTo>
                    <a:pt x="2151232" y="869263"/>
                    <a:pt x="2154662" y="877454"/>
                    <a:pt x="2151709" y="884693"/>
                  </a:cubicBezTo>
                  <a:cubicBezTo>
                    <a:pt x="2149518" y="890218"/>
                    <a:pt x="2144184" y="893456"/>
                    <a:pt x="2138660" y="8934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6"/>
            <p:cNvSpPr/>
            <p:nvPr/>
          </p:nvSpPr>
          <p:spPr>
            <a:xfrm>
              <a:off x="2966279" y="690558"/>
              <a:ext cx="1960631" cy="3373083"/>
            </a:xfrm>
            <a:custGeom>
              <a:avLst/>
              <a:gdLst/>
              <a:ahLst/>
              <a:cxnLst/>
              <a:rect l="l" t="t" r="r" b="b"/>
              <a:pathLst>
                <a:path w="2658483" h="4573672" extrusionOk="0">
                  <a:moveTo>
                    <a:pt x="2565325" y="4573577"/>
                  </a:moveTo>
                  <a:cubicBezTo>
                    <a:pt x="2563801" y="4573577"/>
                    <a:pt x="2562277" y="4573291"/>
                    <a:pt x="2560753" y="4572815"/>
                  </a:cubicBezTo>
                  <a:lnTo>
                    <a:pt x="9482" y="3695372"/>
                  </a:lnTo>
                  <a:cubicBezTo>
                    <a:pt x="5862" y="3694134"/>
                    <a:pt x="2910" y="3691371"/>
                    <a:pt x="1290" y="3687943"/>
                  </a:cubicBezTo>
                  <a:cubicBezTo>
                    <a:pt x="-329" y="3684418"/>
                    <a:pt x="-424" y="3680418"/>
                    <a:pt x="1005" y="3676798"/>
                  </a:cubicBezTo>
                  <a:lnTo>
                    <a:pt x="1475284" y="8816"/>
                  </a:lnTo>
                  <a:cubicBezTo>
                    <a:pt x="1478142" y="1577"/>
                    <a:pt x="1486333" y="-1852"/>
                    <a:pt x="1493572" y="1005"/>
                  </a:cubicBezTo>
                  <a:cubicBezTo>
                    <a:pt x="1500811" y="3863"/>
                    <a:pt x="1504335" y="12150"/>
                    <a:pt x="1501383" y="19293"/>
                  </a:cubicBezTo>
                  <a:lnTo>
                    <a:pt x="32628" y="3673560"/>
                  </a:lnTo>
                  <a:lnTo>
                    <a:pt x="2558086" y="4542145"/>
                  </a:lnTo>
                  <a:cubicBezTo>
                    <a:pt x="2571040" y="4515856"/>
                    <a:pt x="2584756" y="4489852"/>
                    <a:pt x="2598948" y="4464706"/>
                  </a:cubicBezTo>
                  <a:cubicBezTo>
                    <a:pt x="2610093" y="4445085"/>
                    <a:pt x="2621237" y="4426321"/>
                    <a:pt x="2632477" y="4408509"/>
                  </a:cubicBezTo>
                  <a:cubicBezTo>
                    <a:pt x="2636668" y="4401937"/>
                    <a:pt x="2645430" y="4400032"/>
                    <a:pt x="2651908" y="4404127"/>
                  </a:cubicBezTo>
                  <a:cubicBezTo>
                    <a:pt x="2658480" y="4408223"/>
                    <a:pt x="2660480" y="4416986"/>
                    <a:pt x="2656289" y="4423558"/>
                  </a:cubicBezTo>
                  <a:cubicBezTo>
                    <a:pt x="2645335" y="4440989"/>
                    <a:pt x="2634286" y="4459372"/>
                    <a:pt x="2623428" y="4478613"/>
                  </a:cubicBezTo>
                  <a:cubicBezTo>
                    <a:pt x="2607426" y="4506807"/>
                    <a:pt x="2592186" y="4536049"/>
                    <a:pt x="2577993" y="4565671"/>
                  </a:cubicBezTo>
                  <a:cubicBezTo>
                    <a:pt x="2575612" y="4570624"/>
                    <a:pt x="2570564" y="4573672"/>
                    <a:pt x="2565230" y="45736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6"/>
            <p:cNvSpPr/>
            <p:nvPr/>
          </p:nvSpPr>
          <p:spPr>
            <a:xfrm>
              <a:off x="5008689" y="3978316"/>
              <a:ext cx="1468150" cy="748130"/>
            </a:xfrm>
            <a:custGeom>
              <a:avLst/>
              <a:gdLst/>
              <a:ahLst/>
              <a:cxnLst/>
              <a:rect l="l" t="t" r="r" b="b"/>
              <a:pathLst>
                <a:path w="1990712" h="1014413" extrusionOk="0">
                  <a:moveTo>
                    <a:pt x="1725127" y="1014414"/>
                  </a:moveTo>
                  <a:cubicBezTo>
                    <a:pt x="1723127" y="1014414"/>
                    <a:pt x="1721031" y="1013937"/>
                    <a:pt x="1719126" y="1013080"/>
                  </a:cubicBezTo>
                  <a:lnTo>
                    <a:pt x="8151" y="211171"/>
                  </a:lnTo>
                  <a:cubicBezTo>
                    <a:pt x="4626" y="209551"/>
                    <a:pt x="1959" y="206504"/>
                    <a:pt x="721" y="202789"/>
                  </a:cubicBezTo>
                  <a:cubicBezTo>
                    <a:pt x="-517" y="199074"/>
                    <a:pt x="-136" y="195073"/>
                    <a:pt x="1674" y="191645"/>
                  </a:cubicBezTo>
                  <a:cubicBezTo>
                    <a:pt x="43393" y="115063"/>
                    <a:pt x="63681" y="44483"/>
                    <a:pt x="47870" y="30958"/>
                  </a:cubicBezTo>
                  <a:cubicBezTo>
                    <a:pt x="46060" y="29433"/>
                    <a:pt x="43203" y="28481"/>
                    <a:pt x="39393" y="28100"/>
                  </a:cubicBezTo>
                  <a:cubicBezTo>
                    <a:pt x="31678" y="27433"/>
                    <a:pt x="25867" y="20671"/>
                    <a:pt x="26534" y="12860"/>
                  </a:cubicBezTo>
                  <a:cubicBezTo>
                    <a:pt x="27201" y="5145"/>
                    <a:pt x="34154" y="-94"/>
                    <a:pt x="41774" y="1"/>
                  </a:cubicBezTo>
                  <a:cubicBezTo>
                    <a:pt x="51489" y="763"/>
                    <a:pt x="59681" y="4002"/>
                    <a:pt x="66158" y="9431"/>
                  </a:cubicBezTo>
                  <a:cubicBezTo>
                    <a:pt x="103877" y="41625"/>
                    <a:pt x="60729" y="139447"/>
                    <a:pt x="33487" y="191835"/>
                  </a:cubicBezTo>
                  <a:lnTo>
                    <a:pt x="1723603" y="983934"/>
                  </a:lnTo>
                  <a:lnTo>
                    <a:pt x="1968491" y="809531"/>
                  </a:lnTo>
                  <a:cubicBezTo>
                    <a:pt x="1974873" y="805054"/>
                    <a:pt x="1983636" y="806579"/>
                    <a:pt x="1988113" y="812865"/>
                  </a:cubicBezTo>
                  <a:cubicBezTo>
                    <a:pt x="1992589" y="819151"/>
                    <a:pt x="1991161" y="828010"/>
                    <a:pt x="1984779" y="832486"/>
                  </a:cubicBezTo>
                  <a:lnTo>
                    <a:pt x="1733223" y="1011747"/>
                  </a:lnTo>
                  <a:cubicBezTo>
                    <a:pt x="1730842" y="1013461"/>
                    <a:pt x="1727985" y="1014319"/>
                    <a:pt x="1725032" y="10143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6"/>
            <p:cNvSpPr/>
            <p:nvPr/>
          </p:nvSpPr>
          <p:spPr>
            <a:xfrm>
              <a:off x="3076033" y="716554"/>
              <a:ext cx="1742805" cy="3267511"/>
            </a:xfrm>
            <a:custGeom>
              <a:avLst/>
              <a:gdLst/>
              <a:ahLst/>
              <a:cxnLst/>
              <a:rect l="l" t="t" r="r" b="b"/>
              <a:pathLst>
                <a:path w="2363125" h="4430524" extrusionOk="0">
                  <a:moveTo>
                    <a:pt x="2348960" y="4430524"/>
                  </a:moveTo>
                  <a:cubicBezTo>
                    <a:pt x="2347341" y="4430524"/>
                    <a:pt x="2345627" y="4430239"/>
                    <a:pt x="2344007" y="4429572"/>
                  </a:cubicBezTo>
                  <a:lnTo>
                    <a:pt x="9144" y="3545747"/>
                  </a:lnTo>
                  <a:cubicBezTo>
                    <a:pt x="5525" y="3544414"/>
                    <a:pt x="2667" y="3541651"/>
                    <a:pt x="1143" y="3538127"/>
                  </a:cubicBezTo>
                  <a:cubicBezTo>
                    <a:pt x="-381" y="3534603"/>
                    <a:pt x="-381" y="3530698"/>
                    <a:pt x="1143" y="3527173"/>
                  </a:cubicBezTo>
                  <a:lnTo>
                    <a:pt x="1460849" y="8733"/>
                  </a:lnTo>
                  <a:cubicBezTo>
                    <a:pt x="1463897" y="1494"/>
                    <a:pt x="1472184" y="-1935"/>
                    <a:pt x="1479233" y="1113"/>
                  </a:cubicBezTo>
                  <a:cubicBezTo>
                    <a:pt x="1486376" y="4066"/>
                    <a:pt x="1489805" y="12353"/>
                    <a:pt x="1486853" y="19497"/>
                  </a:cubicBezTo>
                  <a:lnTo>
                    <a:pt x="32766" y="3524506"/>
                  </a:lnTo>
                  <a:lnTo>
                    <a:pt x="2354009" y="4403188"/>
                  </a:lnTo>
                  <a:cubicBezTo>
                    <a:pt x="2361343" y="4405950"/>
                    <a:pt x="2364962" y="4414046"/>
                    <a:pt x="2362200" y="4421380"/>
                  </a:cubicBezTo>
                  <a:cubicBezTo>
                    <a:pt x="2360010" y="4427000"/>
                    <a:pt x="2354675" y="4430524"/>
                    <a:pt x="2349056" y="44305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6"/>
            <p:cNvSpPr/>
            <p:nvPr/>
          </p:nvSpPr>
          <p:spPr>
            <a:xfrm>
              <a:off x="5079146" y="4080433"/>
              <a:ext cx="1333442" cy="556082"/>
            </a:xfrm>
            <a:custGeom>
              <a:avLst/>
              <a:gdLst/>
              <a:ahLst/>
              <a:cxnLst/>
              <a:rect l="l" t="t" r="r" b="b"/>
              <a:pathLst>
                <a:path w="1808057" h="754010" extrusionOk="0">
                  <a:moveTo>
                    <a:pt x="1793950" y="754010"/>
                  </a:moveTo>
                  <a:cubicBezTo>
                    <a:pt x="1792140" y="754010"/>
                    <a:pt x="1790330" y="753725"/>
                    <a:pt x="1788616" y="752962"/>
                  </a:cubicBezTo>
                  <a:lnTo>
                    <a:pt x="8774" y="27158"/>
                  </a:lnTo>
                  <a:cubicBezTo>
                    <a:pt x="1535" y="24205"/>
                    <a:pt x="-1894" y="16013"/>
                    <a:pt x="1059" y="8774"/>
                  </a:cubicBezTo>
                  <a:cubicBezTo>
                    <a:pt x="4012" y="1535"/>
                    <a:pt x="12298" y="-1894"/>
                    <a:pt x="19442" y="1059"/>
                  </a:cubicBezTo>
                  <a:lnTo>
                    <a:pt x="1799284" y="726864"/>
                  </a:lnTo>
                  <a:cubicBezTo>
                    <a:pt x="1806523" y="729817"/>
                    <a:pt x="1809952" y="738008"/>
                    <a:pt x="1806999" y="745247"/>
                  </a:cubicBezTo>
                  <a:cubicBezTo>
                    <a:pt x="1804808" y="750772"/>
                    <a:pt x="1799474" y="754010"/>
                    <a:pt x="1793950" y="7540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6"/>
            <p:cNvSpPr/>
            <p:nvPr/>
          </p:nvSpPr>
          <p:spPr>
            <a:xfrm>
              <a:off x="4850517" y="3938374"/>
              <a:ext cx="185103" cy="180696"/>
            </a:xfrm>
            <a:custGeom>
              <a:avLst/>
              <a:gdLst/>
              <a:ahLst/>
              <a:cxnLst/>
              <a:rect l="l" t="t" r="r" b="b"/>
              <a:pathLst>
                <a:path w="250987" h="245012" extrusionOk="0">
                  <a:moveTo>
                    <a:pt x="95" y="155763"/>
                  </a:moveTo>
                  <a:cubicBezTo>
                    <a:pt x="32195" y="168621"/>
                    <a:pt x="64579" y="181766"/>
                    <a:pt x="97155" y="195292"/>
                  </a:cubicBezTo>
                  <a:cubicBezTo>
                    <a:pt x="136970" y="211770"/>
                    <a:pt x="176213" y="228343"/>
                    <a:pt x="214789" y="245012"/>
                  </a:cubicBezTo>
                  <a:cubicBezTo>
                    <a:pt x="221742" y="231677"/>
                    <a:pt x="276130" y="124807"/>
                    <a:pt x="236887" y="54321"/>
                  </a:cubicBezTo>
                  <a:cubicBezTo>
                    <a:pt x="220694" y="25270"/>
                    <a:pt x="193643" y="12316"/>
                    <a:pt x="193548" y="12316"/>
                  </a:cubicBezTo>
                  <a:cubicBezTo>
                    <a:pt x="193548" y="12316"/>
                    <a:pt x="159829" y="-5686"/>
                    <a:pt x="117920" y="1839"/>
                  </a:cubicBezTo>
                  <a:cubicBezTo>
                    <a:pt x="62770" y="11650"/>
                    <a:pt x="14764" y="73276"/>
                    <a:pt x="0" y="1558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6"/>
            <p:cNvSpPr/>
            <p:nvPr/>
          </p:nvSpPr>
          <p:spPr>
            <a:xfrm>
              <a:off x="4840171" y="3928004"/>
              <a:ext cx="205793" cy="201456"/>
            </a:xfrm>
            <a:custGeom>
              <a:avLst/>
              <a:gdLst/>
              <a:ahLst/>
              <a:cxnLst/>
              <a:rect l="l" t="t" r="r" b="b"/>
              <a:pathLst>
                <a:path w="279041" h="273161" extrusionOk="0">
                  <a:moveTo>
                    <a:pt x="228810" y="273067"/>
                  </a:moveTo>
                  <a:cubicBezTo>
                    <a:pt x="226905" y="273067"/>
                    <a:pt x="225000" y="272686"/>
                    <a:pt x="223190" y="271924"/>
                  </a:cubicBezTo>
                  <a:cubicBezTo>
                    <a:pt x="184614" y="255255"/>
                    <a:pt x="145466" y="238777"/>
                    <a:pt x="105747" y="222298"/>
                  </a:cubicBezTo>
                  <a:cubicBezTo>
                    <a:pt x="73266" y="208868"/>
                    <a:pt x="40977" y="195724"/>
                    <a:pt x="8877" y="182865"/>
                  </a:cubicBezTo>
                  <a:cubicBezTo>
                    <a:pt x="2686" y="180388"/>
                    <a:pt x="-933" y="173912"/>
                    <a:pt x="210" y="167339"/>
                  </a:cubicBezTo>
                  <a:cubicBezTo>
                    <a:pt x="15926" y="79328"/>
                    <a:pt x="67932" y="12939"/>
                    <a:pt x="129559" y="1985"/>
                  </a:cubicBezTo>
                  <a:cubicBezTo>
                    <a:pt x="169374" y="-5063"/>
                    <a:pt x="204140" y="8462"/>
                    <a:pt x="214713" y="14463"/>
                  </a:cubicBezTo>
                  <a:cubicBezTo>
                    <a:pt x="229953" y="20749"/>
                    <a:pt x="252051" y="41419"/>
                    <a:pt x="263290" y="61516"/>
                  </a:cubicBezTo>
                  <a:cubicBezTo>
                    <a:pt x="304819" y="136192"/>
                    <a:pt x="252336" y="244587"/>
                    <a:pt x="241383" y="265637"/>
                  </a:cubicBezTo>
                  <a:cubicBezTo>
                    <a:pt x="238906" y="270400"/>
                    <a:pt x="233953" y="273162"/>
                    <a:pt x="228905" y="273162"/>
                  </a:cubicBezTo>
                  <a:close/>
                  <a:moveTo>
                    <a:pt x="30309" y="161053"/>
                  </a:moveTo>
                  <a:cubicBezTo>
                    <a:pt x="58884" y="172483"/>
                    <a:pt x="87649" y="184294"/>
                    <a:pt x="116605" y="196295"/>
                  </a:cubicBezTo>
                  <a:cubicBezTo>
                    <a:pt x="152229" y="211059"/>
                    <a:pt x="187376" y="225918"/>
                    <a:pt x="222047" y="240777"/>
                  </a:cubicBezTo>
                  <a:cubicBezTo>
                    <a:pt x="236430" y="209630"/>
                    <a:pt x="268243" y="128477"/>
                    <a:pt x="238621" y="75137"/>
                  </a:cubicBezTo>
                  <a:cubicBezTo>
                    <a:pt x="225381" y="51420"/>
                    <a:pt x="203473" y="39990"/>
                    <a:pt x="201759" y="39133"/>
                  </a:cubicBezTo>
                  <a:cubicBezTo>
                    <a:pt x="201473" y="39038"/>
                    <a:pt x="201187" y="38847"/>
                    <a:pt x="200901" y="38752"/>
                  </a:cubicBezTo>
                  <a:cubicBezTo>
                    <a:pt x="199092" y="37799"/>
                    <a:pt x="169945" y="23416"/>
                    <a:pt x="134512" y="29703"/>
                  </a:cubicBezTo>
                  <a:cubicBezTo>
                    <a:pt x="87649" y="37990"/>
                    <a:pt x="45834" y="91330"/>
                    <a:pt x="30213" y="1611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6"/>
            <p:cNvSpPr/>
            <p:nvPr/>
          </p:nvSpPr>
          <p:spPr>
            <a:xfrm>
              <a:off x="4864293" y="3889407"/>
              <a:ext cx="242562" cy="113519"/>
            </a:xfrm>
            <a:custGeom>
              <a:avLst/>
              <a:gdLst/>
              <a:ahLst/>
              <a:cxnLst/>
              <a:rect l="l" t="t" r="r" b="b"/>
              <a:pathLst>
                <a:path w="328898" h="153924" extrusionOk="0">
                  <a:moveTo>
                    <a:pt x="318802" y="153924"/>
                  </a:moveTo>
                  <a:cubicBezTo>
                    <a:pt x="256032" y="129730"/>
                    <a:pt x="192691" y="104680"/>
                    <a:pt x="128683" y="78867"/>
                  </a:cubicBezTo>
                  <a:cubicBezTo>
                    <a:pt x="85344" y="61341"/>
                    <a:pt x="42482" y="43720"/>
                    <a:pt x="0" y="26003"/>
                  </a:cubicBezTo>
                  <a:lnTo>
                    <a:pt x="10859" y="0"/>
                  </a:lnTo>
                  <a:cubicBezTo>
                    <a:pt x="53150" y="17716"/>
                    <a:pt x="96012" y="35242"/>
                    <a:pt x="139256" y="52673"/>
                  </a:cubicBezTo>
                  <a:cubicBezTo>
                    <a:pt x="203073" y="78486"/>
                    <a:pt x="266319" y="103441"/>
                    <a:pt x="328898" y="127540"/>
                  </a:cubicBezTo>
                  <a:lnTo>
                    <a:pt x="318802" y="15382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6"/>
            <p:cNvSpPr/>
            <p:nvPr/>
          </p:nvSpPr>
          <p:spPr>
            <a:xfrm>
              <a:off x="4895458" y="1142338"/>
              <a:ext cx="1065378" cy="2788710"/>
            </a:xfrm>
            <a:custGeom>
              <a:avLst/>
              <a:gdLst/>
              <a:ahLst/>
              <a:cxnLst/>
              <a:rect l="l" t="t" r="r" b="b"/>
              <a:pathLst>
                <a:path w="1444580" h="3781302" extrusionOk="0">
                  <a:moveTo>
                    <a:pt x="14059" y="3781208"/>
                  </a:moveTo>
                  <a:cubicBezTo>
                    <a:pt x="12440" y="3781208"/>
                    <a:pt x="10725" y="3780922"/>
                    <a:pt x="9106" y="3780255"/>
                  </a:cubicBezTo>
                  <a:cubicBezTo>
                    <a:pt x="1867" y="3777493"/>
                    <a:pt x="-1848" y="3769397"/>
                    <a:pt x="914" y="3762063"/>
                  </a:cubicBezTo>
                  <a:lnTo>
                    <a:pt x="1417282" y="9117"/>
                  </a:lnTo>
                  <a:cubicBezTo>
                    <a:pt x="1420044" y="1783"/>
                    <a:pt x="1428045" y="-1837"/>
                    <a:pt x="1435475" y="926"/>
                  </a:cubicBezTo>
                  <a:cubicBezTo>
                    <a:pt x="1442714" y="3688"/>
                    <a:pt x="1446429" y="11784"/>
                    <a:pt x="1443666" y="19119"/>
                  </a:cubicBezTo>
                  <a:lnTo>
                    <a:pt x="27203" y="3772159"/>
                  </a:lnTo>
                  <a:cubicBezTo>
                    <a:pt x="25108" y="3777779"/>
                    <a:pt x="19679" y="3781303"/>
                    <a:pt x="14059" y="37813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6"/>
            <p:cNvSpPr/>
            <p:nvPr/>
          </p:nvSpPr>
          <p:spPr>
            <a:xfrm>
              <a:off x="3569414" y="2950661"/>
              <a:ext cx="1278110" cy="512680"/>
            </a:xfrm>
            <a:custGeom>
              <a:avLst/>
              <a:gdLst/>
              <a:ahLst/>
              <a:cxnLst/>
              <a:rect l="l" t="t" r="r" b="b"/>
              <a:pathLst>
                <a:path w="1733030" h="695160" extrusionOk="0">
                  <a:moveTo>
                    <a:pt x="1718908" y="695161"/>
                  </a:moveTo>
                  <a:cubicBezTo>
                    <a:pt x="1717193" y="695161"/>
                    <a:pt x="1715479" y="694875"/>
                    <a:pt x="1713764" y="694208"/>
                  </a:cubicBezTo>
                  <a:lnTo>
                    <a:pt x="8980" y="27268"/>
                  </a:lnTo>
                  <a:cubicBezTo>
                    <a:pt x="1741" y="24410"/>
                    <a:pt x="-1879" y="16219"/>
                    <a:pt x="979" y="8980"/>
                  </a:cubicBezTo>
                  <a:cubicBezTo>
                    <a:pt x="3836" y="1741"/>
                    <a:pt x="12028" y="-1879"/>
                    <a:pt x="19267" y="979"/>
                  </a:cubicBezTo>
                  <a:lnTo>
                    <a:pt x="1724051" y="667919"/>
                  </a:lnTo>
                  <a:cubicBezTo>
                    <a:pt x="1731290" y="670777"/>
                    <a:pt x="1734910" y="678968"/>
                    <a:pt x="1732052" y="686207"/>
                  </a:cubicBezTo>
                  <a:cubicBezTo>
                    <a:pt x="1729861" y="691732"/>
                    <a:pt x="1724527" y="695161"/>
                    <a:pt x="1718908" y="69516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6"/>
            <p:cNvSpPr/>
            <p:nvPr/>
          </p:nvSpPr>
          <p:spPr>
            <a:xfrm>
              <a:off x="4353232" y="960782"/>
              <a:ext cx="1278110" cy="512722"/>
            </a:xfrm>
            <a:custGeom>
              <a:avLst/>
              <a:gdLst/>
              <a:ahLst/>
              <a:cxnLst/>
              <a:rect l="l" t="t" r="r" b="b"/>
              <a:pathLst>
                <a:path w="1733030" h="695216" extrusionOk="0">
                  <a:moveTo>
                    <a:pt x="1718908" y="695217"/>
                  </a:moveTo>
                  <a:cubicBezTo>
                    <a:pt x="1717193" y="695217"/>
                    <a:pt x="1715479" y="694931"/>
                    <a:pt x="1713764" y="694264"/>
                  </a:cubicBezTo>
                  <a:lnTo>
                    <a:pt x="8980" y="27229"/>
                  </a:lnTo>
                  <a:cubicBezTo>
                    <a:pt x="1741" y="24371"/>
                    <a:pt x="-1879" y="16180"/>
                    <a:pt x="979" y="8941"/>
                  </a:cubicBezTo>
                  <a:cubicBezTo>
                    <a:pt x="3836" y="1702"/>
                    <a:pt x="11932" y="-1823"/>
                    <a:pt x="19267" y="940"/>
                  </a:cubicBezTo>
                  <a:lnTo>
                    <a:pt x="1724051" y="667975"/>
                  </a:lnTo>
                  <a:cubicBezTo>
                    <a:pt x="1731290" y="670833"/>
                    <a:pt x="1734910" y="679024"/>
                    <a:pt x="1732052" y="686263"/>
                  </a:cubicBezTo>
                  <a:cubicBezTo>
                    <a:pt x="1729862" y="691788"/>
                    <a:pt x="1724528" y="695217"/>
                    <a:pt x="1718908" y="695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6"/>
            <p:cNvSpPr/>
            <p:nvPr/>
          </p:nvSpPr>
          <p:spPr>
            <a:xfrm>
              <a:off x="3961623" y="1388245"/>
              <a:ext cx="1112359" cy="1699412"/>
            </a:xfrm>
            <a:custGeom>
              <a:avLst/>
              <a:gdLst/>
              <a:ahLst/>
              <a:cxnLst/>
              <a:rect l="l" t="t" r="r" b="b"/>
              <a:pathLst>
                <a:path w="1508283" h="2304288" extrusionOk="0">
                  <a:moveTo>
                    <a:pt x="1335405" y="0"/>
                  </a:moveTo>
                  <a:cubicBezTo>
                    <a:pt x="890302" y="286036"/>
                    <a:pt x="445103" y="571976"/>
                    <a:pt x="0" y="858012"/>
                  </a:cubicBezTo>
                  <a:cubicBezTo>
                    <a:pt x="128111" y="1340072"/>
                    <a:pt x="256223" y="1822228"/>
                    <a:pt x="384429" y="2304288"/>
                  </a:cubicBezTo>
                  <a:cubicBezTo>
                    <a:pt x="759047" y="2006632"/>
                    <a:pt x="1133666" y="1709071"/>
                    <a:pt x="1508284" y="1411415"/>
                  </a:cubicBezTo>
                  <a:cubicBezTo>
                    <a:pt x="1450658" y="940975"/>
                    <a:pt x="1393031" y="470535"/>
                    <a:pt x="1335405" y="0"/>
                  </a:cubicBezTo>
                  <a:close/>
                </a:path>
              </a:pathLst>
            </a:custGeom>
            <a:solidFill>
              <a:srgbClr val="66241B">
                <a:alpha val="22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6"/>
            <p:cNvSpPr/>
            <p:nvPr/>
          </p:nvSpPr>
          <p:spPr>
            <a:xfrm>
              <a:off x="4729643" y="1603700"/>
              <a:ext cx="147446" cy="149103"/>
            </a:xfrm>
            <a:custGeom>
              <a:avLst/>
              <a:gdLst/>
              <a:ahLst/>
              <a:cxnLst/>
              <a:rect l="l" t="t" r="r" b="b"/>
              <a:pathLst>
                <a:path w="199927" h="202173" extrusionOk="0">
                  <a:moveTo>
                    <a:pt x="100563" y="202173"/>
                  </a:moveTo>
                  <a:cubicBezTo>
                    <a:pt x="90181" y="202173"/>
                    <a:pt x="79894" y="200649"/>
                    <a:pt x="69798" y="197411"/>
                  </a:cubicBezTo>
                  <a:cubicBezTo>
                    <a:pt x="43794" y="189219"/>
                    <a:pt x="22839" y="171503"/>
                    <a:pt x="10647" y="147500"/>
                  </a:cubicBezTo>
                  <a:cubicBezTo>
                    <a:pt x="-14403" y="98065"/>
                    <a:pt x="6266" y="37010"/>
                    <a:pt x="56748" y="11387"/>
                  </a:cubicBezTo>
                  <a:cubicBezTo>
                    <a:pt x="81228" y="-995"/>
                    <a:pt x="108850" y="-3376"/>
                    <a:pt x="134663" y="4720"/>
                  </a:cubicBezTo>
                  <a:cubicBezTo>
                    <a:pt x="160666" y="12912"/>
                    <a:pt x="181621" y="30533"/>
                    <a:pt x="193813" y="54631"/>
                  </a:cubicBezTo>
                  <a:cubicBezTo>
                    <a:pt x="197337" y="61584"/>
                    <a:pt x="194575" y="70062"/>
                    <a:pt x="187622" y="73586"/>
                  </a:cubicBezTo>
                  <a:cubicBezTo>
                    <a:pt x="180764" y="77015"/>
                    <a:pt x="172191" y="74348"/>
                    <a:pt x="168667" y="67395"/>
                  </a:cubicBezTo>
                  <a:cubicBezTo>
                    <a:pt x="159999" y="50250"/>
                    <a:pt x="144950" y="37581"/>
                    <a:pt x="126281" y="31676"/>
                  </a:cubicBezTo>
                  <a:cubicBezTo>
                    <a:pt x="107516" y="25770"/>
                    <a:pt x="87323" y="27485"/>
                    <a:pt x="69512" y="36533"/>
                  </a:cubicBezTo>
                  <a:cubicBezTo>
                    <a:pt x="32840" y="55107"/>
                    <a:pt x="17696" y="99113"/>
                    <a:pt x="35793" y="134736"/>
                  </a:cubicBezTo>
                  <a:cubicBezTo>
                    <a:pt x="44461" y="151881"/>
                    <a:pt x="59511" y="164645"/>
                    <a:pt x="78180" y="170455"/>
                  </a:cubicBezTo>
                  <a:cubicBezTo>
                    <a:pt x="96944" y="176361"/>
                    <a:pt x="117137" y="174646"/>
                    <a:pt x="134948" y="165597"/>
                  </a:cubicBezTo>
                  <a:cubicBezTo>
                    <a:pt x="152760" y="156549"/>
                    <a:pt x="166095" y="141308"/>
                    <a:pt x="172477" y="122735"/>
                  </a:cubicBezTo>
                  <a:cubicBezTo>
                    <a:pt x="175049" y="115400"/>
                    <a:pt x="183145" y="111495"/>
                    <a:pt x="190384" y="113972"/>
                  </a:cubicBezTo>
                  <a:cubicBezTo>
                    <a:pt x="197718" y="116544"/>
                    <a:pt x="201719" y="124545"/>
                    <a:pt x="199147" y="131879"/>
                  </a:cubicBezTo>
                  <a:cubicBezTo>
                    <a:pt x="190384" y="157501"/>
                    <a:pt x="172191" y="178456"/>
                    <a:pt x="147712" y="190838"/>
                  </a:cubicBezTo>
                  <a:cubicBezTo>
                    <a:pt x="132853" y="198363"/>
                    <a:pt x="116756" y="202173"/>
                    <a:pt x="100563" y="202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6"/>
            <p:cNvSpPr/>
            <p:nvPr/>
          </p:nvSpPr>
          <p:spPr>
            <a:xfrm>
              <a:off x="4260760" y="2756771"/>
              <a:ext cx="150360" cy="149408"/>
            </a:xfrm>
            <a:custGeom>
              <a:avLst/>
              <a:gdLst/>
              <a:ahLst/>
              <a:cxnLst/>
              <a:rect l="l" t="t" r="r" b="b"/>
              <a:pathLst>
                <a:path w="203878" h="202587" extrusionOk="0">
                  <a:moveTo>
                    <a:pt x="103912" y="202588"/>
                  </a:moveTo>
                  <a:cubicBezTo>
                    <a:pt x="82862" y="202588"/>
                    <a:pt x="61526" y="196206"/>
                    <a:pt x="43047" y="182871"/>
                  </a:cubicBezTo>
                  <a:cubicBezTo>
                    <a:pt x="20854" y="166869"/>
                    <a:pt x="6090" y="143247"/>
                    <a:pt x="1518" y="116577"/>
                  </a:cubicBezTo>
                  <a:cubicBezTo>
                    <a:pt x="-3149" y="89812"/>
                    <a:pt x="3042" y="62951"/>
                    <a:pt x="18758" y="41139"/>
                  </a:cubicBezTo>
                  <a:cubicBezTo>
                    <a:pt x="23330" y="34852"/>
                    <a:pt x="32189" y="33519"/>
                    <a:pt x="38475" y="37996"/>
                  </a:cubicBezTo>
                  <a:cubicBezTo>
                    <a:pt x="44762" y="42568"/>
                    <a:pt x="46190" y="51331"/>
                    <a:pt x="41618" y="57713"/>
                  </a:cubicBezTo>
                  <a:cubicBezTo>
                    <a:pt x="30379" y="73334"/>
                    <a:pt x="25902" y="92574"/>
                    <a:pt x="29331" y="111815"/>
                  </a:cubicBezTo>
                  <a:cubicBezTo>
                    <a:pt x="32665" y="131246"/>
                    <a:pt x="43428" y="148295"/>
                    <a:pt x="59621" y="160011"/>
                  </a:cubicBezTo>
                  <a:cubicBezTo>
                    <a:pt x="92958" y="184109"/>
                    <a:pt x="138964" y="177347"/>
                    <a:pt x="162395" y="145057"/>
                  </a:cubicBezTo>
                  <a:cubicBezTo>
                    <a:pt x="185732" y="112767"/>
                    <a:pt x="177731" y="66857"/>
                    <a:pt x="144393" y="42758"/>
                  </a:cubicBezTo>
                  <a:cubicBezTo>
                    <a:pt x="128201" y="31042"/>
                    <a:pt x="108674" y="26090"/>
                    <a:pt x="89053" y="29042"/>
                  </a:cubicBezTo>
                  <a:cubicBezTo>
                    <a:pt x="81338" y="29900"/>
                    <a:pt x="74194" y="24851"/>
                    <a:pt x="73051" y="17136"/>
                  </a:cubicBezTo>
                  <a:cubicBezTo>
                    <a:pt x="71908" y="9421"/>
                    <a:pt x="77242" y="2277"/>
                    <a:pt x="84957" y="1134"/>
                  </a:cubicBezTo>
                  <a:cubicBezTo>
                    <a:pt x="111818" y="-2866"/>
                    <a:pt x="138678" y="3801"/>
                    <a:pt x="160871" y="19803"/>
                  </a:cubicBezTo>
                  <a:cubicBezTo>
                    <a:pt x="206782" y="52950"/>
                    <a:pt x="217640" y="116577"/>
                    <a:pt x="185160" y="161440"/>
                  </a:cubicBezTo>
                  <a:cubicBezTo>
                    <a:pt x="165729" y="188300"/>
                    <a:pt x="135154" y="202492"/>
                    <a:pt x="103817" y="202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6"/>
            <p:cNvSpPr/>
            <p:nvPr/>
          </p:nvSpPr>
          <p:spPr>
            <a:xfrm>
              <a:off x="4073275" y="2007526"/>
              <a:ext cx="148213" cy="151452"/>
            </a:xfrm>
            <a:custGeom>
              <a:avLst/>
              <a:gdLst/>
              <a:ahLst/>
              <a:cxnLst/>
              <a:rect l="l" t="t" r="r" b="b"/>
              <a:pathLst>
                <a:path w="200967" h="205358" extrusionOk="0">
                  <a:moveTo>
                    <a:pt x="100531" y="205359"/>
                  </a:moveTo>
                  <a:cubicBezTo>
                    <a:pt x="74623" y="205359"/>
                    <a:pt x="50144" y="195453"/>
                    <a:pt x="31379" y="177165"/>
                  </a:cubicBezTo>
                  <a:cubicBezTo>
                    <a:pt x="11948" y="158305"/>
                    <a:pt x="804" y="132874"/>
                    <a:pt x="42" y="105537"/>
                  </a:cubicBezTo>
                  <a:cubicBezTo>
                    <a:pt x="-720" y="78200"/>
                    <a:pt x="8900" y="52102"/>
                    <a:pt x="27284" y="32194"/>
                  </a:cubicBezTo>
                  <a:cubicBezTo>
                    <a:pt x="45667" y="12192"/>
                    <a:pt x="70718" y="762"/>
                    <a:pt x="97578" y="0"/>
                  </a:cubicBezTo>
                  <a:cubicBezTo>
                    <a:pt x="104531" y="476"/>
                    <a:pt x="111866" y="5905"/>
                    <a:pt x="112056" y="13716"/>
                  </a:cubicBezTo>
                  <a:cubicBezTo>
                    <a:pt x="112247" y="21431"/>
                    <a:pt x="106151" y="28003"/>
                    <a:pt x="98340" y="28194"/>
                  </a:cubicBezTo>
                  <a:cubicBezTo>
                    <a:pt x="79100" y="28765"/>
                    <a:pt x="61193" y="36957"/>
                    <a:pt x="47953" y="51340"/>
                  </a:cubicBezTo>
                  <a:cubicBezTo>
                    <a:pt x="34618" y="65818"/>
                    <a:pt x="27569" y="84772"/>
                    <a:pt x="28141" y="104775"/>
                  </a:cubicBezTo>
                  <a:cubicBezTo>
                    <a:pt x="28712" y="124777"/>
                    <a:pt x="36809" y="143256"/>
                    <a:pt x="50906" y="156972"/>
                  </a:cubicBezTo>
                  <a:cubicBezTo>
                    <a:pt x="64907" y="170497"/>
                    <a:pt x="82433" y="177355"/>
                    <a:pt x="102531" y="177165"/>
                  </a:cubicBezTo>
                  <a:cubicBezTo>
                    <a:pt x="142346" y="176022"/>
                    <a:pt x="173873" y="141732"/>
                    <a:pt x="172730" y="100584"/>
                  </a:cubicBezTo>
                  <a:cubicBezTo>
                    <a:pt x="172159" y="80581"/>
                    <a:pt x="164063" y="62103"/>
                    <a:pt x="149966" y="48387"/>
                  </a:cubicBezTo>
                  <a:cubicBezTo>
                    <a:pt x="144346" y="42958"/>
                    <a:pt x="144251" y="34004"/>
                    <a:pt x="149680" y="28480"/>
                  </a:cubicBezTo>
                  <a:cubicBezTo>
                    <a:pt x="155109" y="22955"/>
                    <a:pt x="164063" y="22765"/>
                    <a:pt x="169587" y="28194"/>
                  </a:cubicBezTo>
                  <a:cubicBezTo>
                    <a:pt x="189018" y="47053"/>
                    <a:pt x="200162" y="72485"/>
                    <a:pt x="200924" y="99822"/>
                  </a:cubicBezTo>
                  <a:cubicBezTo>
                    <a:pt x="202544" y="156400"/>
                    <a:pt x="158824" y="203740"/>
                    <a:pt x="103388" y="205359"/>
                  </a:cubicBezTo>
                  <a:cubicBezTo>
                    <a:pt x="102436" y="205359"/>
                    <a:pt x="101483" y="205359"/>
                    <a:pt x="100531" y="2053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6"/>
            <p:cNvSpPr/>
            <p:nvPr/>
          </p:nvSpPr>
          <p:spPr>
            <a:xfrm>
              <a:off x="4850221" y="2300297"/>
              <a:ext cx="149375" cy="149240"/>
            </a:xfrm>
            <a:custGeom>
              <a:avLst/>
              <a:gdLst/>
              <a:ahLst/>
              <a:cxnLst/>
              <a:rect l="l" t="t" r="r" b="b"/>
              <a:pathLst>
                <a:path w="202542" h="202360" extrusionOk="0">
                  <a:moveTo>
                    <a:pt x="86222" y="202361"/>
                  </a:moveTo>
                  <a:cubicBezTo>
                    <a:pt x="85269" y="202361"/>
                    <a:pt x="84412" y="202361"/>
                    <a:pt x="83460" y="202075"/>
                  </a:cubicBezTo>
                  <a:cubicBezTo>
                    <a:pt x="56980" y="196836"/>
                    <a:pt x="33834" y="181406"/>
                    <a:pt x="18309" y="158831"/>
                  </a:cubicBezTo>
                  <a:cubicBezTo>
                    <a:pt x="2878" y="136257"/>
                    <a:pt x="-3123" y="109111"/>
                    <a:pt x="1545" y="82441"/>
                  </a:cubicBezTo>
                  <a:cubicBezTo>
                    <a:pt x="6212" y="55676"/>
                    <a:pt x="21071" y="32530"/>
                    <a:pt x="43264" y="17290"/>
                  </a:cubicBezTo>
                  <a:cubicBezTo>
                    <a:pt x="89079" y="-14143"/>
                    <a:pt x="152326" y="-1474"/>
                    <a:pt x="184234" y="45198"/>
                  </a:cubicBezTo>
                  <a:cubicBezTo>
                    <a:pt x="199665" y="67772"/>
                    <a:pt x="205666" y="94919"/>
                    <a:pt x="200998" y="121589"/>
                  </a:cubicBezTo>
                  <a:cubicBezTo>
                    <a:pt x="196331" y="148354"/>
                    <a:pt x="181472" y="171500"/>
                    <a:pt x="159279" y="186739"/>
                  </a:cubicBezTo>
                  <a:cubicBezTo>
                    <a:pt x="152992" y="191121"/>
                    <a:pt x="144134" y="189502"/>
                    <a:pt x="139657" y="183025"/>
                  </a:cubicBezTo>
                  <a:cubicBezTo>
                    <a:pt x="135276" y="176643"/>
                    <a:pt x="136895" y="167785"/>
                    <a:pt x="143372" y="163403"/>
                  </a:cubicBezTo>
                  <a:cubicBezTo>
                    <a:pt x="159279" y="152545"/>
                    <a:pt x="169851" y="135971"/>
                    <a:pt x="173280" y="116636"/>
                  </a:cubicBezTo>
                  <a:cubicBezTo>
                    <a:pt x="176614" y="97300"/>
                    <a:pt x="172328" y="77488"/>
                    <a:pt x="160993" y="61010"/>
                  </a:cubicBezTo>
                  <a:cubicBezTo>
                    <a:pt x="137752" y="27101"/>
                    <a:pt x="92032" y="17861"/>
                    <a:pt x="59171" y="40436"/>
                  </a:cubicBezTo>
                  <a:cubicBezTo>
                    <a:pt x="43264" y="51294"/>
                    <a:pt x="32692" y="67868"/>
                    <a:pt x="29358" y="87203"/>
                  </a:cubicBezTo>
                  <a:cubicBezTo>
                    <a:pt x="25929" y="106539"/>
                    <a:pt x="30310" y="126351"/>
                    <a:pt x="41645" y="142829"/>
                  </a:cubicBezTo>
                  <a:cubicBezTo>
                    <a:pt x="52980" y="159308"/>
                    <a:pt x="69839" y="170452"/>
                    <a:pt x="89079" y="174357"/>
                  </a:cubicBezTo>
                  <a:cubicBezTo>
                    <a:pt x="96700" y="175881"/>
                    <a:pt x="101652" y="183311"/>
                    <a:pt x="100128" y="190931"/>
                  </a:cubicBezTo>
                  <a:cubicBezTo>
                    <a:pt x="98795" y="197693"/>
                    <a:pt x="92889" y="202265"/>
                    <a:pt x="86317" y="2022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6"/>
            <p:cNvSpPr/>
            <p:nvPr/>
          </p:nvSpPr>
          <p:spPr>
            <a:xfrm>
              <a:off x="4291391" y="1742262"/>
              <a:ext cx="370218" cy="247980"/>
            </a:xfrm>
            <a:custGeom>
              <a:avLst/>
              <a:gdLst/>
              <a:ahLst/>
              <a:cxnLst/>
              <a:rect l="l" t="t" r="r" b="b"/>
              <a:pathLst>
                <a:path w="501990" h="336244" extrusionOk="0">
                  <a:moveTo>
                    <a:pt x="14109" y="336244"/>
                  </a:moveTo>
                  <a:cubicBezTo>
                    <a:pt x="9537" y="336244"/>
                    <a:pt x="4965" y="333958"/>
                    <a:pt x="2298" y="329863"/>
                  </a:cubicBezTo>
                  <a:cubicBezTo>
                    <a:pt x="-1989" y="323385"/>
                    <a:pt x="-84" y="314622"/>
                    <a:pt x="6394" y="310336"/>
                  </a:cubicBezTo>
                  <a:lnTo>
                    <a:pt x="480167" y="2298"/>
                  </a:lnTo>
                  <a:cubicBezTo>
                    <a:pt x="486644" y="-1989"/>
                    <a:pt x="495407" y="-83"/>
                    <a:pt x="499693" y="6393"/>
                  </a:cubicBezTo>
                  <a:cubicBezTo>
                    <a:pt x="503979" y="12870"/>
                    <a:pt x="502074" y="21634"/>
                    <a:pt x="495598" y="25920"/>
                  </a:cubicBezTo>
                  <a:lnTo>
                    <a:pt x="21824" y="333958"/>
                  </a:lnTo>
                  <a:cubicBezTo>
                    <a:pt x="19443" y="335482"/>
                    <a:pt x="16776" y="336244"/>
                    <a:pt x="14109" y="3362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6"/>
            <p:cNvSpPr/>
            <p:nvPr/>
          </p:nvSpPr>
          <p:spPr>
            <a:xfrm>
              <a:off x="4854058" y="1830887"/>
              <a:ext cx="75673" cy="396838"/>
            </a:xfrm>
            <a:custGeom>
              <a:avLst/>
              <a:gdLst/>
              <a:ahLst/>
              <a:cxnLst/>
              <a:rect l="l" t="t" r="r" b="b"/>
              <a:pathLst>
                <a:path w="102607" h="538085" extrusionOk="0">
                  <a:moveTo>
                    <a:pt x="88451" y="538085"/>
                  </a:moveTo>
                  <a:cubicBezTo>
                    <a:pt x="81593" y="538085"/>
                    <a:pt x="75592" y="533037"/>
                    <a:pt x="74545" y="525989"/>
                  </a:cubicBezTo>
                  <a:lnTo>
                    <a:pt x="154" y="16115"/>
                  </a:lnTo>
                  <a:cubicBezTo>
                    <a:pt x="-989" y="8400"/>
                    <a:pt x="4345" y="1256"/>
                    <a:pt x="12060" y="113"/>
                  </a:cubicBezTo>
                  <a:cubicBezTo>
                    <a:pt x="19585" y="-839"/>
                    <a:pt x="26920" y="4304"/>
                    <a:pt x="28063" y="12020"/>
                  </a:cubicBezTo>
                  <a:lnTo>
                    <a:pt x="102453" y="521893"/>
                  </a:lnTo>
                  <a:cubicBezTo>
                    <a:pt x="103596" y="529608"/>
                    <a:pt x="98262" y="536752"/>
                    <a:pt x="90547" y="537895"/>
                  </a:cubicBezTo>
                  <a:cubicBezTo>
                    <a:pt x="89880" y="537895"/>
                    <a:pt x="89213" y="537990"/>
                    <a:pt x="88451" y="5379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6"/>
            <p:cNvSpPr/>
            <p:nvPr/>
          </p:nvSpPr>
          <p:spPr>
            <a:xfrm>
              <a:off x="4468304" y="2457376"/>
              <a:ext cx="348571" cy="297750"/>
            </a:xfrm>
            <a:custGeom>
              <a:avLst/>
              <a:gdLst/>
              <a:ahLst/>
              <a:cxnLst/>
              <a:rect l="l" t="t" r="r" b="b"/>
              <a:pathLst>
                <a:path w="472639" h="403729" extrusionOk="0">
                  <a:moveTo>
                    <a:pt x="14101" y="403730"/>
                  </a:moveTo>
                  <a:cubicBezTo>
                    <a:pt x="10101" y="403730"/>
                    <a:pt x="6100" y="402015"/>
                    <a:pt x="3338" y="398682"/>
                  </a:cubicBezTo>
                  <a:cubicBezTo>
                    <a:pt x="-1710" y="392776"/>
                    <a:pt x="-948" y="383823"/>
                    <a:pt x="5053" y="378870"/>
                  </a:cubicBezTo>
                  <a:lnTo>
                    <a:pt x="449489" y="3299"/>
                  </a:lnTo>
                  <a:cubicBezTo>
                    <a:pt x="455490" y="-1654"/>
                    <a:pt x="464348" y="-987"/>
                    <a:pt x="469301" y="5013"/>
                  </a:cubicBezTo>
                  <a:cubicBezTo>
                    <a:pt x="474349" y="10919"/>
                    <a:pt x="473587" y="19872"/>
                    <a:pt x="467586" y="24825"/>
                  </a:cubicBezTo>
                  <a:lnTo>
                    <a:pt x="23150" y="400396"/>
                  </a:lnTo>
                  <a:cubicBezTo>
                    <a:pt x="20483" y="402587"/>
                    <a:pt x="17245" y="403730"/>
                    <a:pt x="14101" y="4037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6"/>
            <p:cNvSpPr/>
            <p:nvPr/>
          </p:nvSpPr>
          <p:spPr>
            <a:xfrm>
              <a:off x="4140393" y="2250070"/>
              <a:ext cx="137191" cy="440598"/>
            </a:xfrm>
            <a:custGeom>
              <a:avLst/>
              <a:gdLst/>
              <a:ahLst/>
              <a:cxnLst/>
              <a:rect l="l" t="t" r="r" b="b"/>
              <a:pathLst>
                <a:path w="186022" h="597421" extrusionOk="0">
                  <a:moveTo>
                    <a:pt x="171878" y="597422"/>
                  </a:moveTo>
                  <a:cubicBezTo>
                    <a:pt x="165687" y="597422"/>
                    <a:pt x="159972" y="593326"/>
                    <a:pt x="158353" y="587135"/>
                  </a:cubicBezTo>
                  <a:lnTo>
                    <a:pt x="524" y="17826"/>
                  </a:lnTo>
                  <a:cubicBezTo>
                    <a:pt x="-1572" y="10301"/>
                    <a:pt x="2810" y="2586"/>
                    <a:pt x="10334" y="490"/>
                  </a:cubicBezTo>
                  <a:cubicBezTo>
                    <a:pt x="17954" y="-1510"/>
                    <a:pt x="25670" y="2776"/>
                    <a:pt x="27670" y="10301"/>
                  </a:cubicBezTo>
                  <a:lnTo>
                    <a:pt x="185499" y="579610"/>
                  </a:lnTo>
                  <a:cubicBezTo>
                    <a:pt x="187595" y="587135"/>
                    <a:pt x="183213" y="594850"/>
                    <a:pt x="175688" y="596946"/>
                  </a:cubicBezTo>
                  <a:cubicBezTo>
                    <a:pt x="174450" y="597327"/>
                    <a:pt x="173117" y="597422"/>
                    <a:pt x="171878" y="5974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6"/>
            <p:cNvSpPr/>
            <p:nvPr/>
          </p:nvSpPr>
          <p:spPr>
            <a:xfrm>
              <a:off x="4279381" y="1867660"/>
              <a:ext cx="512029" cy="780231"/>
            </a:xfrm>
            <a:custGeom>
              <a:avLst/>
              <a:gdLst/>
              <a:ahLst/>
              <a:cxnLst/>
              <a:rect l="l" t="t" r="r" b="b"/>
              <a:pathLst>
                <a:path w="694277" h="1057941" extrusionOk="0">
                  <a:moveTo>
                    <a:pt x="617125" y="95"/>
                  </a:moveTo>
                  <a:cubicBezTo>
                    <a:pt x="411385" y="132017"/>
                    <a:pt x="205740" y="263842"/>
                    <a:pt x="0" y="395764"/>
                  </a:cubicBezTo>
                  <a:cubicBezTo>
                    <a:pt x="58198" y="616458"/>
                    <a:pt x="116396" y="837248"/>
                    <a:pt x="174593" y="1057942"/>
                  </a:cubicBezTo>
                  <a:cubicBezTo>
                    <a:pt x="347853" y="920877"/>
                    <a:pt x="521017" y="783812"/>
                    <a:pt x="694277" y="646652"/>
                  </a:cubicBezTo>
                  <a:cubicBezTo>
                    <a:pt x="668560" y="431101"/>
                    <a:pt x="642842" y="215551"/>
                    <a:pt x="617125"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6"/>
            <p:cNvSpPr/>
            <p:nvPr/>
          </p:nvSpPr>
          <p:spPr>
            <a:xfrm>
              <a:off x="5396542" y="3719119"/>
              <a:ext cx="378037" cy="161414"/>
            </a:xfrm>
            <a:custGeom>
              <a:avLst/>
              <a:gdLst/>
              <a:ahLst/>
              <a:cxnLst/>
              <a:rect l="l" t="t" r="r" b="b"/>
              <a:pathLst>
                <a:path w="512592" h="218866" extrusionOk="0">
                  <a:moveTo>
                    <a:pt x="498469" y="218867"/>
                  </a:moveTo>
                  <a:cubicBezTo>
                    <a:pt x="496755" y="218867"/>
                    <a:pt x="495040" y="218581"/>
                    <a:pt x="493326" y="217914"/>
                  </a:cubicBezTo>
                  <a:lnTo>
                    <a:pt x="8980" y="27319"/>
                  </a:lnTo>
                  <a:cubicBezTo>
                    <a:pt x="1741" y="24461"/>
                    <a:pt x="-1879" y="16270"/>
                    <a:pt x="979" y="9031"/>
                  </a:cubicBezTo>
                  <a:cubicBezTo>
                    <a:pt x="3836" y="1697"/>
                    <a:pt x="12028" y="-1923"/>
                    <a:pt x="19267" y="1030"/>
                  </a:cubicBezTo>
                  <a:lnTo>
                    <a:pt x="503613" y="191625"/>
                  </a:lnTo>
                  <a:cubicBezTo>
                    <a:pt x="510852" y="194483"/>
                    <a:pt x="514472" y="202674"/>
                    <a:pt x="511614" y="209913"/>
                  </a:cubicBezTo>
                  <a:cubicBezTo>
                    <a:pt x="509423" y="215438"/>
                    <a:pt x="504089" y="218867"/>
                    <a:pt x="498469" y="21886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6"/>
            <p:cNvSpPr/>
            <p:nvPr/>
          </p:nvSpPr>
          <p:spPr>
            <a:xfrm>
              <a:off x="5444335" y="3557501"/>
              <a:ext cx="383587" cy="174372"/>
            </a:xfrm>
            <a:custGeom>
              <a:avLst/>
              <a:gdLst/>
              <a:ahLst/>
              <a:cxnLst/>
              <a:rect l="l" t="t" r="r" b="b"/>
              <a:pathLst>
                <a:path w="520118" h="236437" extrusionOk="0">
                  <a:moveTo>
                    <a:pt x="506090" y="236438"/>
                  </a:moveTo>
                  <a:cubicBezTo>
                    <a:pt x="504280" y="236438"/>
                    <a:pt x="502375" y="236057"/>
                    <a:pt x="500566" y="235294"/>
                  </a:cubicBezTo>
                  <a:lnTo>
                    <a:pt x="8600" y="27078"/>
                  </a:lnTo>
                  <a:cubicBezTo>
                    <a:pt x="1456" y="24030"/>
                    <a:pt x="-1878" y="15743"/>
                    <a:pt x="1075" y="8600"/>
                  </a:cubicBezTo>
                  <a:cubicBezTo>
                    <a:pt x="4123" y="1456"/>
                    <a:pt x="12314" y="-1878"/>
                    <a:pt x="19553" y="1075"/>
                  </a:cubicBezTo>
                  <a:lnTo>
                    <a:pt x="511519" y="209291"/>
                  </a:lnTo>
                  <a:cubicBezTo>
                    <a:pt x="518663" y="212339"/>
                    <a:pt x="521997" y="220626"/>
                    <a:pt x="519044" y="227770"/>
                  </a:cubicBezTo>
                  <a:cubicBezTo>
                    <a:pt x="516758" y="233104"/>
                    <a:pt x="511519" y="236342"/>
                    <a:pt x="506090" y="2363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6"/>
            <p:cNvSpPr/>
            <p:nvPr/>
          </p:nvSpPr>
          <p:spPr>
            <a:xfrm>
              <a:off x="6085545" y="1916488"/>
              <a:ext cx="383587" cy="174372"/>
            </a:xfrm>
            <a:custGeom>
              <a:avLst/>
              <a:gdLst/>
              <a:ahLst/>
              <a:cxnLst/>
              <a:rect l="l" t="t" r="r" b="b"/>
              <a:pathLst>
                <a:path w="520118" h="236437" extrusionOk="0">
                  <a:moveTo>
                    <a:pt x="506090" y="236438"/>
                  </a:moveTo>
                  <a:cubicBezTo>
                    <a:pt x="504280" y="236438"/>
                    <a:pt x="502375" y="236056"/>
                    <a:pt x="500566" y="235295"/>
                  </a:cubicBezTo>
                  <a:lnTo>
                    <a:pt x="8599" y="27078"/>
                  </a:lnTo>
                  <a:cubicBezTo>
                    <a:pt x="1456" y="24030"/>
                    <a:pt x="-1878" y="15743"/>
                    <a:pt x="1075" y="8600"/>
                  </a:cubicBezTo>
                  <a:cubicBezTo>
                    <a:pt x="4028" y="1456"/>
                    <a:pt x="12314" y="-1878"/>
                    <a:pt x="19553" y="1075"/>
                  </a:cubicBezTo>
                  <a:lnTo>
                    <a:pt x="511520" y="209291"/>
                  </a:lnTo>
                  <a:cubicBezTo>
                    <a:pt x="518663" y="212339"/>
                    <a:pt x="521997" y="220626"/>
                    <a:pt x="519044" y="227770"/>
                  </a:cubicBezTo>
                  <a:cubicBezTo>
                    <a:pt x="516758" y="233104"/>
                    <a:pt x="511520" y="236342"/>
                    <a:pt x="506090" y="2363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6"/>
            <p:cNvSpPr/>
            <p:nvPr/>
          </p:nvSpPr>
          <p:spPr>
            <a:xfrm>
              <a:off x="6152949" y="1725032"/>
              <a:ext cx="383587" cy="174372"/>
            </a:xfrm>
            <a:custGeom>
              <a:avLst/>
              <a:gdLst/>
              <a:ahLst/>
              <a:cxnLst/>
              <a:rect l="l" t="t" r="r" b="b"/>
              <a:pathLst>
                <a:path w="520118" h="236437" extrusionOk="0">
                  <a:moveTo>
                    <a:pt x="506090" y="236437"/>
                  </a:moveTo>
                  <a:cubicBezTo>
                    <a:pt x="504280" y="236437"/>
                    <a:pt x="502376" y="236057"/>
                    <a:pt x="500566" y="235294"/>
                  </a:cubicBezTo>
                  <a:lnTo>
                    <a:pt x="8599" y="27078"/>
                  </a:lnTo>
                  <a:cubicBezTo>
                    <a:pt x="1456" y="24030"/>
                    <a:pt x="-1878" y="15743"/>
                    <a:pt x="1075" y="8599"/>
                  </a:cubicBezTo>
                  <a:cubicBezTo>
                    <a:pt x="4123" y="1456"/>
                    <a:pt x="12410" y="-1878"/>
                    <a:pt x="19553" y="1075"/>
                  </a:cubicBezTo>
                  <a:lnTo>
                    <a:pt x="511519" y="209291"/>
                  </a:lnTo>
                  <a:cubicBezTo>
                    <a:pt x="518663" y="212339"/>
                    <a:pt x="521997" y="220626"/>
                    <a:pt x="519044" y="227770"/>
                  </a:cubicBezTo>
                  <a:cubicBezTo>
                    <a:pt x="516758" y="233104"/>
                    <a:pt x="511519" y="236342"/>
                    <a:pt x="506090" y="2363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82" name="Google Shape;682;p6"/>
          <p:cNvGrpSpPr/>
          <p:nvPr/>
        </p:nvGrpSpPr>
        <p:grpSpPr>
          <a:xfrm>
            <a:off x="-94206" y="4570347"/>
            <a:ext cx="669658" cy="654854"/>
            <a:chOff x="6920359" y="1788354"/>
            <a:chExt cx="3297184" cy="3224292"/>
          </a:xfrm>
        </p:grpSpPr>
        <p:sp>
          <p:nvSpPr>
            <p:cNvPr id="683" name="Google Shape;683;p6"/>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6"/>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6"/>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6"/>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6"/>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6"/>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6"/>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6"/>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6"/>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6"/>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6"/>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6"/>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6"/>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6"/>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6"/>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6"/>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6"/>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6"/>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6"/>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6"/>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6"/>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6"/>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6"/>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6"/>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6"/>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6"/>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6"/>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6"/>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6"/>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6"/>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6"/>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6"/>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6"/>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6"/>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6"/>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6"/>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6"/>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6"/>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6"/>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6"/>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6"/>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4" name="Google Shape;724;p6"/>
          <p:cNvGrpSpPr/>
          <p:nvPr/>
        </p:nvGrpSpPr>
        <p:grpSpPr>
          <a:xfrm rot="10800000">
            <a:off x="8558819" y="-115353"/>
            <a:ext cx="669658" cy="654854"/>
            <a:chOff x="6920359" y="1788354"/>
            <a:chExt cx="3297184" cy="3224292"/>
          </a:xfrm>
        </p:grpSpPr>
        <p:sp>
          <p:nvSpPr>
            <p:cNvPr id="725" name="Google Shape;725;p6"/>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6"/>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6"/>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6"/>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6"/>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6"/>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6"/>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6"/>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6"/>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6"/>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6"/>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6"/>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6"/>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6"/>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6"/>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6"/>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6"/>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6"/>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6"/>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6"/>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6"/>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6"/>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6"/>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748;p6"/>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6"/>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750;p6"/>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751;p6"/>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6"/>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6"/>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6"/>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6"/>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6"/>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6"/>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6"/>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6"/>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6"/>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6"/>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 name="Google Shape;762;p6"/>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 name="Google Shape;763;p6"/>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6"/>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6"/>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352168" y="253313"/>
            <a:ext cx="8489092" cy="4677033"/>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a:extLst>
              <a:ext uri="{FF2B5EF4-FFF2-40B4-BE49-F238E27FC236}">
                <a16:creationId xmlns:a16="http://schemas.microsoft.com/office/drawing/2014/main" id="{89C1A204-AE30-EAE2-AF90-8FFE5CD5C4C6}"/>
              </a:ext>
            </a:extLst>
          </p:cNvPr>
          <p:cNvSpPr/>
          <p:nvPr userDrawn="1"/>
        </p:nvSpPr>
        <p:spPr>
          <a:xfrm>
            <a:off x="376881" y="518984"/>
            <a:ext cx="8464379" cy="80936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877330" y="1810264"/>
            <a:ext cx="7655011" cy="2990336"/>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Picture Placeholder 7">
            <a:extLst>
              <a:ext uri="{FF2B5EF4-FFF2-40B4-BE49-F238E27FC236}">
                <a16:creationId xmlns:a16="http://schemas.microsoft.com/office/drawing/2014/main" id="{06C0EF69-B840-7334-8948-278EC98FBADD}"/>
              </a:ext>
            </a:extLst>
          </p:cNvPr>
          <p:cNvSpPr>
            <a:spLocks noGrp="1"/>
          </p:cNvSpPr>
          <p:nvPr>
            <p:ph type="pic" sz="quarter" idx="10"/>
          </p:nvPr>
        </p:nvSpPr>
        <p:spPr>
          <a:xfrm>
            <a:off x="3502899" y="1328351"/>
            <a:ext cx="2403872" cy="1334820"/>
          </a:xfrm>
          <a:solidFill>
            <a:schemeClr val="bg1">
              <a:lumMod val="85000"/>
            </a:schemeClr>
          </a:solidFill>
        </p:spPr>
        <p:txBody>
          <a:bodyPr/>
          <a:lstStyle/>
          <a:p>
            <a:endParaRPr lang="en-US"/>
          </a:p>
        </p:txBody>
      </p:sp>
      <p:sp>
        <p:nvSpPr>
          <p:cNvPr id="10" name="Oval 9">
            <a:extLst>
              <a:ext uri="{FF2B5EF4-FFF2-40B4-BE49-F238E27FC236}">
                <a16:creationId xmlns:a16="http://schemas.microsoft.com/office/drawing/2014/main" id="{2A487FFF-7A62-7CF1-61AE-5184C9EF16A0}"/>
              </a:ext>
            </a:extLst>
          </p:cNvPr>
          <p:cNvSpPr/>
          <p:nvPr userDrawn="1"/>
        </p:nvSpPr>
        <p:spPr>
          <a:xfrm>
            <a:off x="540608" y="586946"/>
            <a:ext cx="673443" cy="673443"/>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7939217" y="586946"/>
            <a:ext cx="753762" cy="673443"/>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29850" y="518984"/>
            <a:ext cx="809367" cy="809367"/>
          </a:xfrm>
          <a:prstGeom prst="rect">
            <a:avLst/>
          </a:prstGeom>
        </p:spPr>
      </p:pic>
    </p:spTree>
    <p:extLst>
      <p:ext uri="{BB962C8B-B14F-4D97-AF65-F5344CB8AC3E}">
        <p14:creationId xmlns:p14="http://schemas.microsoft.com/office/powerpoint/2010/main" val="3824967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03"/>
        <p:cNvGrpSpPr/>
        <p:nvPr/>
      </p:nvGrpSpPr>
      <p:grpSpPr>
        <a:xfrm>
          <a:off x="0" y="0"/>
          <a:ext cx="0" cy="0"/>
          <a:chOff x="0" y="0"/>
          <a:chExt cx="0" cy="0"/>
        </a:xfrm>
      </p:grpSpPr>
      <p:sp>
        <p:nvSpPr>
          <p:cNvPr id="904" name="Google Shape;904;p8"/>
          <p:cNvSpPr/>
          <p:nvPr/>
        </p:nvSpPr>
        <p:spPr>
          <a:xfrm rot="11149694">
            <a:off x="-979366" y="-1804142"/>
            <a:ext cx="5788537" cy="9117543"/>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8"/>
          <p:cNvSpPr txBox="1">
            <a:spLocks noGrp="1"/>
          </p:cNvSpPr>
          <p:nvPr>
            <p:ph type="title"/>
          </p:nvPr>
        </p:nvSpPr>
        <p:spPr>
          <a:xfrm>
            <a:off x="713225" y="1359300"/>
            <a:ext cx="4038000" cy="2424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931" name="Google Shape;931;p8"/>
          <p:cNvGrpSpPr/>
          <p:nvPr/>
        </p:nvGrpSpPr>
        <p:grpSpPr>
          <a:xfrm rot="10800000">
            <a:off x="8016497" y="-259503"/>
            <a:ext cx="1303047" cy="1274240"/>
            <a:chOff x="6920359" y="1788354"/>
            <a:chExt cx="3297184" cy="3224292"/>
          </a:xfrm>
        </p:grpSpPr>
        <p:sp>
          <p:nvSpPr>
            <p:cNvPr id="932" name="Google Shape;932;p8"/>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8"/>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8"/>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8"/>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8"/>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8"/>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8"/>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8"/>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8"/>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8"/>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8"/>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8"/>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8"/>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8"/>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8"/>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8"/>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8"/>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8"/>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0" name="Google Shape;950;p8"/>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8"/>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8"/>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8"/>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8"/>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8"/>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8"/>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8"/>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8"/>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8"/>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8"/>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8"/>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8"/>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8"/>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8"/>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8"/>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8"/>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8"/>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8"/>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8"/>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8"/>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8"/>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8"/>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3" name="Google Shape;973;p8"/>
          <p:cNvGrpSpPr/>
          <p:nvPr/>
        </p:nvGrpSpPr>
        <p:grpSpPr>
          <a:xfrm flipH="1">
            <a:off x="7437083" y="3613562"/>
            <a:ext cx="2136701" cy="1877517"/>
            <a:chOff x="5566916" y="2254695"/>
            <a:chExt cx="2691738" cy="2365227"/>
          </a:xfrm>
        </p:grpSpPr>
        <p:sp>
          <p:nvSpPr>
            <p:cNvPr id="974" name="Google Shape;974;p8"/>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8"/>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8"/>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8"/>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8"/>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8"/>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8"/>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8"/>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8"/>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3" name="Google Shape;983;p8"/>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4" name="Google Shape;984;p8"/>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85" name="Google Shape;985;p8"/>
          <p:cNvGrpSpPr/>
          <p:nvPr/>
        </p:nvGrpSpPr>
        <p:grpSpPr>
          <a:xfrm rot="9905108">
            <a:off x="7573022" y="-265064"/>
            <a:ext cx="735316" cy="719061"/>
            <a:chOff x="6920359" y="1788354"/>
            <a:chExt cx="3297184" cy="3224292"/>
          </a:xfrm>
        </p:grpSpPr>
        <p:sp>
          <p:nvSpPr>
            <p:cNvPr id="986" name="Google Shape;986;p8"/>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8"/>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8"/>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8"/>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0" name="Google Shape;990;p8"/>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1" name="Google Shape;991;p8"/>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2" name="Google Shape;992;p8"/>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3" name="Google Shape;993;p8"/>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4" name="Google Shape;994;p8"/>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5" name="Google Shape;995;p8"/>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8"/>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7" name="Google Shape;997;p8"/>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8" name="Google Shape;998;p8"/>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9" name="Google Shape;999;p8"/>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0" name="Google Shape;1000;p8"/>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8"/>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8"/>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3" name="Google Shape;1003;p8"/>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8"/>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8"/>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8"/>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8"/>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8"/>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8"/>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8"/>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8"/>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8"/>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8"/>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8"/>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8"/>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8"/>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7" name="Google Shape;1017;p8"/>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8" name="Google Shape;1018;p8"/>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8"/>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8"/>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8"/>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8"/>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3" name="Google Shape;1023;p8"/>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1024;p8"/>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1025;p8"/>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1026;p8"/>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27" name="Google Shape;1027;p8"/>
          <p:cNvGrpSpPr/>
          <p:nvPr/>
        </p:nvGrpSpPr>
        <p:grpSpPr>
          <a:xfrm>
            <a:off x="8527952" y="2884972"/>
            <a:ext cx="188939" cy="189145"/>
            <a:chOff x="5153062" y="2485985"/>
            <a:chExt cx="1887499" cy="1889564"/>
          </a:xfrm>
        </p:grpSpPr>
        <p:sp>
          <p:nvSpPr>
            <p:cNvPr id="1028" name="Google Shape;1028;p8"/>
            <p:cNvSpPr/>
            <p:nvPr/>
          </p:nvSpPr>
          <p:spPr>
            <a:xfrm>
              <a:off x="5153062" y="2485985"/>
              <a:ext cx="1887499" cy="1889564"/>
            </a:xfrm>
            <a:custGeom>
              <a:avLst/>
              <a:gdLst/>
              <a:ahLst/>
              <a:cxnLst/>
              <a:rect l="l" t="t" r="r" b="b"/>
              <a:pathLst>
                <a:path w="1887499" h="1889564" extrusionOk="0">
                  <a:moveTo>
                    <a:pt x="1885150" y="744894"/>
                  </a:moveTo>
                  <a:cubicBezTo>
                    <a:pt x="1912392" y="890722"/>
                    <a:pt x="1698270" y="944157"/>
                    <a:pt x="1473194" y="1288581"/>
                  </a:cubicBezTo>
                  <a:cubicBezTo>
                    <a:pt x="1246118" y="1636053"/>
                    <a:pt x="1287361" y="1851890"/>
                    <a:pt x="1143915" y="1885894"/>
                  </a:cubicBezTo>
                  <a:cubicBezTo>
                    <a:pt x="981704" y="1924375"/>
                    <a:pt x="907790" y="1653008"/>
                    <a:pt x="487452" y="1412406"/>
                  </a:cubicBezTo>
                  <a:cubicBezTo>
                    <a:pt x="193129" y="1243814"/>
                    <a:pt x="29395" y="1262483"/>
                    <a:pt x="3010" y="1144659"/>
                  </a:cubicBezTo>
                  <a:cubicBezTo>
                    <a:pt x="-31470" y="991306"/>
                    <a:pt x="237040" y="919773"/>
                    <a:pt x="460782" y="548489"/>
                  </a:cubicBezTo>
                  <a:cubicBezTo>
                    <a:pt x="647758" y="238259"/>
                    <a:pt x="611848" y="36615"/>
                    <a:pt x="744151" y="3659"/>
                  </a:cubicBezTo>
                  <a:cubicBezTo>
                    <a:pt x="874357" y="-28726"/>
                    <a:pt x="941890" y="158630"/>
                    <a:pt x="1265454" y="377515"/>
                  </a:cubicBezTo>
                  <a:cubicBezTo>
                    <a:pt x="1631785" y="625356"/>
                    <a:pt x="1857433" y="596685"/>
                    <a:pt x="1885150" y="74479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1029;p8"/>
            <p:cNvSpPr/>
            <p:nvPr/>
          </p:nvSpPr>
          <p:spPr>
            <a:xfrm>
              <a:off x="5831044" y="2772885"/>
              <a:ext cx="100734" cy="266732"/>
            </a:xfrm>
            <a:custGeom>
              <a:avLst/>
              <a:gdLst/>
              <a:ahLst/>
              <a:cxnLst/>
              <a:rect l="l" t="t" r="r" b="b"/>
              <a:pathLst>
                <a:path w="100734" h="266732" extrusionOk="0">
                  <a:moveTo>
                    <a:pt x="14163" y="266733"/>
                  </a:moveTo>
                  <a:cubicBezTo>
                    <a:pt x="12353" y="266733"/>
                    <a:pt x="10543" y="266447"/>
                    <a:pt x="8733" y="265685"/>
                  </a:cubicBezTo>
                  <a:cubicBezTo>
                    <a:pt x="1494" y="262732"/>
                    <a:pt x="-1935" y="254445"/>
                    <a:pt x="1113" y="247302"/>
                  </a:cubicBezTo>
                  <a:cubicBezTo>
                    <a:pt x="32165" y="172530"/>
                    <a:pt x="56263" y="93092"/>
                    <a:pt x="72741" y="11272"/>
                  </a:cubicBezTo>
                  <a:cubicBezTo>
                    <a:pt x="74361" y="3652"/>
                    <a:pt x="81981" y="-1110"/>
                    <a:pt x="89410" y="223"/>
                  </a:cubicBezTo>
                  <a:cubicBezTo>
                    <a:pt x="97030" y="1747"/>
                    <a:pt x="101983" y="9177"/>
                    <a:pt x="100459" y="16797"/>
                  </a:cubicBezTo>
                  <a:cubicBezTo>
                    <a:pt x="83600" y="100426"/>
                    <a:pt x="58930" y="181579"/>
                    <a:pt x="27117" y="258065"/>
                  </a:cubicBezTo>
                  <a:cubicBezTo>
                    <a:pt x="24926" y="263494"/>
                    <a:pt x="19592" y="266733"/>
                    <a:pt x="14163" y="26673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1030;p8"/>
            <p:cNvSpPr/>
            <p:nvPr/>
          </p:nvSpPr>
          <p:spPr>
            <a:xfrm>
              <a:off x="5460248" y="3112814"/>
              <a:ext cx="351523" cy="406577"/>
            </a:xfrm>
            <a:custGeom>
              <a:avLst/>
              <a:gdLst/>
              <a:ahLst/>
              <a:cxnLst/>
              <a:rect l="l" t="t" r="r" b="b"/>
              <a:pathLst>
                <a:path w="351523" h="406577" extrusionOk="0">
                  <a:moveTo>
                    <a:pt x="14055" y="406578"/>
                  </a:moveTo>
                  <a:cubicBezTo>
                    <a:pt x="9388" y="406578"/>
                    <a:pt x="4816" y="404197"/>
                    <a:pt x="2149" y="400006"/>
                  </a:cubicBezTo>
                  <a:cubicBezTo>
                    <a:pt x="-1947" y="393433"/>
                    <a:pt x="-42" y="384670"/>
                    <a:pt x="6625" y="380575"/>
                  </a:cubicBezTo>
                  <a:cubicBezTo>
                    <a:pt x="8435" y="379432"/>
                    <a:pt x="190267" y="262846"/>
                    <a:pt x="325046" y="7480"/>
                  </a:cubicBezTo>
                  <a:cubicBezTo>
                    <a:pt x="328666" y="622"/>
                    <a:pt x="337143" y="-1949"/>
                    <a:pt x="344001" y="1575"/>
                  </a:cubicBezTo>
                  <a:cubicBezTo>
                    <a:pt x="350859" y="5194"/>
                    <a:pt x="353526" y="13767"/>
                    <a:pt x="349906" y="20625"/>
                  </a:cubicBezTo>
                  <a:cubicBezTo>
                    <a:pt x="211508" y="283134"/>
                    <a:pt x="29295" y="399529"/>
                    <a:pt x="21580" y="404387"/>
                  </a:cubicBezTo>
                  <a:cubicBezTo>
                    <a:pt x="19294" y="405816"/>
                    <a:pt x="16722" y="406578"/>
                    <a:pt x="14055" y="40657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3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6">
  <p:cSld name="CUSTOM_10_5">
    <p:spTree>
      <p:nvGrpSpPr>
        <p:cNvPr id="1" name="Shape 3744"/>
        <p:cNvGrpSpPr/>
        <p:nvPr/>
      </p:nvGrpSpPr>
      <p:grpSpPr>
        <a:xfrm>
          <a:off x="0" y="0"/>
          <a:ext cx="0" cy="0"/>
          <a:chOff x="0" y="0"/>
          <a:chExt cx="0" cy="0"/>
        </a:xfrm>
      </p:grpSpPr>
      <p:sp>
        <p:nvSpPr>
          <p:cNvPr id="3745" name="Google Shape;3745;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837"/>
        <p:cNvGrpSpPr/>
        <p:nvPr/>
      </p:nvGrpSpPr>
      <p:grpSpPr>
        <a:xfrm>
          <a:off x="0" y="0"/>
          <a:ext cx="0" cy="0"/>
          <a:chOff x="0" y="0"/>
          <a:chExt cx="0" cy="0"/>
        </a:xfrm>
      </p:grpSpPr>
      <p:grpSp>
        <p:nvGrpSpPr>
          <p:cNvPr id="3838" name="Google Shape;3838;p33"/>
          <p:cNvGrpSpPr/>
          <p:nvPr/>
        </p:nvGrpSpPr>
        <p:grpSpPr>
          <a:xfrm>
            <a:off x="-270512" y="-33136"/>
            <a:ext cx="9628548" cy="5672518"/>
            <a:chOff x="-270512" y="-33136"/>
            <a:chExt cx="9628548" cy="5672518"/>
          </a:xfrm>
        </p:grpSpPr>
        <p:grpSp>
          <p:nvGrpSpPr>
            <p:cNvPr id="3839" name="Google Shape;3839;p33"/>
            <p:cNvGrpSpPr/>
            <p:nvPr/>
          </p:nvGrpSpPr>
          <p:grpSpPr>
            <a:xfrm>
              <a:off x="-41418" y="4604002"/>
              <a:ext cx="651670" cy="572621"/>
              <a:chOff x="5566916" y="2254695"/>
              <a:chExt cx="2691738" cy="2365227"/>
            </a:xfrm>
          </p:grpSpPr>
          <p:sp>
            <p:nvSpPr>
              <p:cNvPr id="3840" name="Google Shape;3840;p33"/>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1" name="Google Shape;3841;p33"/>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2" name="Google Shape;3842;p33"/>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3" name="Google Shape;3843;p33"/>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4" name="Google Shape;3844;p33"/>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5" name="Google Shape;3845;p33"/>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6" name="Google Shape;3846;p33"/>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7" name="Google Shape;3847;p33"/>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8" name="Google Shape;3848;p33"/>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9" name="Google Shape;3849;p33"/>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0" name="Google Shape;3850;p33"/>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51" name="Google Shape;3851;p33"/>
            <p:cNvGrpSpPr/>
            <p:nvPr/>
          </p:nvGrpSpPr>
          <p:grpSpPr>
            <a:xfrm rot="10800000">
              <a:off x="8576807" y="-33123"/>
              <a:ext cx="651670" cy="572621"/>
              <a:chOff x="5566916" y="2254695"/>
              <a:chExt cx="2691738" cy="2365227"/>
            </a:xfrm>
          </p:grpSpPr>
          <p:sp>
            <p:nvSpPr>
              <p:cNvPr id="3852" name="Google Shape;3852;p33"/>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3" name="Google Shape;3853;p33"/>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4" name="Google Shape;3854;p33"/>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5" name="Google Shape;3855;p33"/>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6" name="Google Shape;3856;p33"/>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7" name="Google Shape;3857;p33"/>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8" name="Google Shape;3858;p33"/>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9" name="Google Shape;3859;p33"/>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0" name="Google Shape;3860;p33"/>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1" name="Google Shape;3861;p33"/>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2" name="Google Shape;3862;p33"/>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63" name="Google Shape;3863;p33"/>
            <p:cNvGrpSpPr/>
            <p:nvPr/>
          </p:nvGrpSpPr>
          <p:grpSpPr>
            <a:xfrm rot="-1965066">
              <a:off x="8034681" y="4458562"/>
              <a:ext cx="1115619" cy="954956"/>
              <a:chOff x="1193127" y="421648"/>
              <a:chExt cx="4674976" cy="4001721"/>
            </a:xfrm>
          </p:grpSpPr>
          <p:sp>
            <p:nvSpPr>
              <p:cNvPr id="3864" name="Google Shape;3864;p33"/>
              <p:cNvSpPr/>
              <p:nvPr/>
            </p:nvSpPr>
            <p:spPr>
              <a:xfrm rot="5799266">
                <a:off x="737686" y="1189455"/>
                <a:ext cx="3513535" cy="2210394"/>
              </a:xfrm>
              <a:custGeom>
                <a:avLst/>
                <a:gdLst/>
                <a:ahLst/>
                <a:cxnLst/>
                <a:rect l="l" t="t" r="r" b="b"/>
                <a:pathLst>
                  <a:path w="3877628" h="2439448" extrusionOk="0">
                    <a:moveTo>
                      <a:pt x="0" y="0"/>
                    </a:moveTo>
                    <a:lnTo>
                      <a:pt x="3877629" y="0"/>
                    </a:lnTo>
                    <a:lnTo>
                      <a:pt x="3877629" y="2439448"/>
                    </a:lnTo>
                    <a:lnTo>
                      <a:pt x="0" y="243944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5" name="Google Shape;3865;p33"/>
              <p:cNvSpPr/>
              <p:nvPr/>
            </p:nvSpPr>
            <p:spPr>
              <a:xfrm rot="5799266">
                <a:off x="2810008" y="1445169"/>
                <a:ext cx="3513535" cy="2210394"/>
              </a:xfrm>
              <a:custGeom>
                <a:avLst/>
                <a:gdLst/>
                <a:ahLst/>
                <a:cxnLst/>
                <a:rect l="l" t="t" r="r" b="b"/>
                <a:pathLst>
                  <a:path w="3877628" h="2439448" extrusionOk="0">
                    <a:moveTo>
                      <a:pt x="0" y="0"/>
                    </a:moveTo>
                    <a:lnTo>
                      <a:pt x="3877629" y="0"/>
                    </a:lnTo>
                    <a:lnTo>
                      <a:pt x="3877629" y="2439448"/>
                    </a:lnTo>
                    <a:lnTo>
                      <a:pt x="0" y="243944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6" name="Google Shape;3866;p33"/>
              <p:cNvSpPr/>
              <p:nvPr/>
            </p:nvSpPr>
            <p:spPr>
              <a:xfrm>
                <a:off x="3147533" y="646710"/>
                <a:ext cx="750207" cy="3567690"/>
              </a:xfrm>
              <a:custGeom>
                <a:avLst/>
                <a:gdLst/>
                <a:ahLst/>
                <a:cxnLst/>
                <a:rect l="l" t="t" r="r" b="b"/>
                <a:pathLst>
                  <a:path w="826674" h="3931339" extrusionOk="0">
                    <a:moveTo>
                      <a:pt x="826675" y="60198"/>
                    </a:moveTo>
                    <a:cubicBezTo>
                      <a:pt x="660940" y="1344644"/>
                      <a:pt x="495300" y="2629091"/>
                      <a:pt x="329565" y="3913537"/>
                    </a:cubicBezTo>
                    <a:cubicBezTo>
                      <a:pt x="298513" y="3923538"/>
                      <a:pt x="237268" y="3938778"/>
                      <a:pt x="160972" y="3927157"/>
                    </a:cubicBezTo>
                    <a:cubicBezTo>
                      <a:pt x="82010" y="3915156"/>
                      <a:pt x="26575" y="3880390"/>
                      <a:pt x="0" y="3861054"/>
                    </a:cubicBezTo>
                    <a:cubicBezTo>
                      <a:pt x="140589" y="2574036"/>
                      <a:pt x="281273" y="1287018"/>
                      <a:pt x="421862" y="0"/>
                    </a:cubicBezTo>
                    <a:cubicBezTo>
                      <a:pt x="496919" y="2572"/>
                      <a:pt x="581215" y="10097"/>
                      <a:pt x="672560" y="26098"/>
                    </a:cubicBezTo>
                    <a:cubicBezTo>
                      <a:pt x="727710" y="35814"/>
                      <a:pt x="779145" y="47435"/>
                      <a:pt x="826580" y="601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7" name="Google Shape;3867;p33"/>
              <p:cNvSpPr/>
              <p:nvPr/>
            </p:nvSpPr>
            <p:spPr>
              <a:xfrm>
                <a:off x="1479677" y="3663951"/>
                <a:ext cx="1544192" cy="186095"/>
              </a:xfrm>
              <a:custGeom>
                <a:avLst/>
                <a:gdLst/>
                <a:ahLst/>
                <a:cxnLst/>
                <a:rect l="l" t="t" r="r" b="b"/>
                <a:pathLst>
                  <a:path w="1701589" h="205063" extrusionOk="0">
                    <a:moveTo>
                      <a:pt x="1687518" y="205063"/>
                    </a:moveTo>
                    <a:cubicBezTo>
                      <a:pt x="1687042" y="205063"/>
                      <a:pt x="1686566" y="205063"/>
                      <a:pt x="1685994" y="205063"/>
                    </a:cubicBezTo>
                    <a:lnTo>
                      <a:pt x="12642" y="28184"/>
                    </a:lnTo>
                    <a:cubicBezTo>
                      <a:pt x="4927" y="27327"/>
                      <a:pt x="-693" y="20469"/>
                      <a:pt x="69" y="12658"/>
                    </a:cubicBezTo>
                    <a:cubicBezTo>
                      <a:pt x="926" y="4943"/>
                      <a:pt x="7784" y="-772"/>
                      <a:pt x="15595" y="85"/>
                    </a:cubicBezTo>
                    <a:lnTo>
                      <a:pt x="1688947" y="176964"/>
                    </a:lnTo>
                    <a:cubicBezTo>
                      <a:pt x="1696662" y="177822"/>
                      <a:pt x="1702282" y="184680"/>
                      <a:pt x="1701520" y="192490"/>
                    </a:cubicBezTo>
                    <a:cubicBezTo>
                      <a:pt x="1700758" y="199729"/>
                      <a:pt x="1694662" y="205063"/>
                      <a:pt x="1687518" y="2050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8" name="Google Shape;3868;p33"/>
              <p:cNvSpPr/>
              <p:nvPr/>
            </p:nvSpPr>
            <p:spPr>
              <a:xfrm>
                <a:off x="1488230" y="3513817"/>
                <a:ext cx="1544192" cy="186080"/>
              </a:xfrm>
              <a:custGeom>
                <a:avLst/>
                <a:gdLst/>
                <a:ahLst/>
                <a:cxnLst/>
                <a:rect l="l" t="t" r="r" b="b"/>
                <a:pathLst>
                  <a:path w="1701589" h="205047" extrusionOk="0">
                    <a:moveTo>
                      <a:pt x="1687518" y="205047"/>
                    </a:moveTo>
                    <a:cubicBezTo>
                      <a:pt x="1687042" y="205047"/>
                      <a:pt x="1686566" y="205047"/>
                      <a:pt x="1685994" y="205047"/>
                    </a:cubicBezTo>
                    <a:lnTo>
                      <a:pt x="12642" y="28168"/>
                    </a:lnTo>
                    <a:cubicBezTo>
                      <a:pt x="4927" y="27311"/>
                      <a:pt x="-693" y="20453"/>
                      <a:pt x="69" y="12642"/>
                    </a:cubicBezTo>
                    <a:cubicBezTo>
                      <a:pt x="926" y="4927"/>
                      <a:pt x="7784" y="-693"/>
                      <a:pt x="15595" y="69"/>
                    </a:cubicBezTo>
                    <a:lnTo>
                      <a:pt x="1688947" y="176949"/>
                    </a:lnTo>
                    <a:cubicBezTo>
                      <a:pt x="1696662" y="177806"/>
                      <a:pt x="1702282" y="184664"/>
                      <a:pt x="1701520" y="192474"/>
                    </a:cubicBezTo>
                    <a:cubicBezTo>
                      <a:pt x="1700758" y="199713"/>
                      <a:pt x="1694662" y="205047"/>
                      <a:pt x="1687518" y="205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9" name="Google Shape;3869;p33"/>
              <p:cNvSpPr/>
              <p:nvPr/>
            </p:nvSpPr>
            <p:spPr>
              <a:xfrm>
                <a:off x="1507668" y="3350938"/>
                <a:ext cx="1544192" cy="186110"/>
              </a:xfrm>
              <a:custGeom>
                <a:avLst/>
                <a:gdLst/>
                <a:ahLst/>
                <a:cxnLst/>
                <a:rect l="l" t="t" r="r" b="b"/>
                <a:pathLst>
                  <a:path w="1701589" h="205080" extrusionOk="0">
                    <a:moveTo>
                      <a:pt x="1687518" y="205080"/>
                    </a:moveTo>
                    <a:cubicBezTo>
                      <a:pt x="1687042" y="205080"/>
                      <a:pt x="1686566" y="205080"/>
                      <a:pt x="1685994" y="205080"/>
                    </a:cubicBezTo>
                    <a:lnTo>
                      <a:pt x="12642" y="28201"/>
                    </a:lnTo>
                    <a:cubicBezTo>
                      <a:pt x="4927" y="27344"/>
                      <a:pt x="-693" y="20486"/>
                      <a:pt x="69" y="12675"/>
                    </a:cubicBezTo>
                    <a:cubicBezTo>
                      <a:pt x="926" y="4960"/>
                      <a:pt x="7975" y="-850"/>
                      <a:pt x="15595" y="102"/>
                    </a:cubicBezTo>
                    <a:lnTo>
                      <a:pt x="1688947" y="176982"/>
                    </a:lnTo>
                    <a:cubicBezTo>
                      <a:pt x="1696662" y="177839"/>
                      <a:pt x="1702282" y="184697"/>
                      <a:pt x="1701520" y="192508"/>
                    </a:cubicBezTo>
                    <a:cubicBezTo>
                      <a:pt x="1700758" y="199746"/>
                      <a:pt x="1694662" y="205080"/>
                      <a:pt x="1687518" y="2050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0" name="Google Shape;3870;p33"/>
              <p:cNvSpPr/>
              <p:nvPr/>
            </p:nvSpPr>
            <p:spPr>
              <a:xfrm>
                <a:off x="1772718" y="1137495"/>
                <a:ext cx="1544192" cy="186110"/>
              </a:xfrm>
              <a:custGeom>
                <a:avLst/>
                <a:gdLst/>
                <a:ahLst/>
                <a:cxnLst/>
                <a:rect l="l" t="t" r="r" b="b"/>
                <a:pathLst>
                  <a:path w="1701589" h="205080" extrusionOk="0">
                    <a:moveTo>
                      <a:pt x="1687518" y="205080"/>
                    </a:moveTo>
                    <a:cubicBezTo>
                      <a:pt x="1687042" y="205080"/>
                      <a:pt x="1686566" y="205080"/>
                      <a:pt x="1685994" y="205080"/>
                    </a:cubicBezTo>
                    <a:lnTo>
                      <a:pt x="12642" y="28201"/>
                    </a:lnTo>
                    <a:cubicBezTo>
                      <a:pt x="4927" y="27344"/>
                      <a:pt x="-693" y="20486"/>
                      <a:pt x="69" y="12675"/>
                    </a:cubicBezTo>
                    <a:cubicBezTo>
                      <a:pt x="926" y="4960"/>
                      <a:pt x="7784" y="-850"/>
                      <a:pt x="15595" y="102"/>
                    </a:cubicBezTo>
                    <a:lnTo>
                      <a:pt x="1688947" y="176982"/>
                    </a:lnTo>
                    <a:cubicBezTo>
                      <a:pt x="1696662" y="177839"/>
                      <a:pt x="1702282" y="184697"/>
                      <a:pt x="1701520" y="192507"/>
                    </a:cubicBezTo>
                    <a:cubicBezTo>
                      <a:pt x="1700758" y="199746"/>
                      <a:pt x="1694662" y="205080"/>
                      <a:pt x="1687518" y="2050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1" name="Google Shape;3871;p33"/>
              <p:cNvSpPr/>
              <p:nvPr/>
            </p:nvSpPr>
            <p:spPr>
              <a:xfrm>
                <a:off x="1796907" y="935008"/>
                <a:ext cx="1544192" cy="186095"/>
              </a:xfrm>
              <a:custGeom>
                <a:avLst/>
                <a:gdLst/>
                <a:ahLst/>
                <a:cxnLst/>
                <a:rect l="l" t="t" r="r" b="b"/>
                <a:pathLst>
                  <a:path w="1701589" h="205063" extrusionOk="0">
                    <a:moveTo>
                      <a:pt x="1687518" y="205063"/>
                    </a:moveTo>
                    <a:cubicBezTo>
                      <a:pt x="1687042" y="205063"/>
                      <a:pt x="1686566" y="205063"/>
                      <a:pt x="1685994" y="205063"/>
                    </a:cubicBezTo>
                    <a:lnTo>
                      <a:pt x="12642" y="28184"/>
                    </a:lnTo>
                    <a:cubicBezTo>
                      <a:pt x="4927" y="27327"/>
                      <a:pt x="-693" y="20469"/>
                      <a:pt x="69" y="12658"/>
                    </a:cubicBezTo>
                    <a:cubicBezTo>
                      <a:pt x="926" y="4943"/>
                      <a:pt x="7975" y="-772"/>
                      <a:pt x="15595" y="85"/>
                    </a:cubicBezTo>
                    <a:lnTo>
                      <a:pt x="1688947" y="176964"/>
                    </a:lnTo>
                    <a:cubicBezTo>
                      <a:pt x="1696662" y="177822"/>
                      <a:pt x="1702282" y="184680"/>
                      <a:pt x="1701520" y="192490"/>
                    </a:cubicBezTo>
                    <a:cubicBezTo>
                      <a:pt x="1700758" y="199729"/>
                      <a:pt x="1694662" y="205063"/>
                      <a:pt x="1687518" y="2050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2" name="Google Shape;3872;p33"/>
              <p:cNvSpPr/>
              <p:nvPr/>
            </p:nvSpPr>
            <p:spPr>
              <a:xfrm>
                <a:off x="1819456" y="746415"/>
                <a:ext cx="1544192" cy="186095"/>
              </a:xfrm>
              <a:custGeom>
                <a:avLst/>
                <a:gdLst/>
                <a:ahLst/>
                <a:cxnLst/>
                <a:rect l="l" t="t" r="r" b="b"/>
                <a:pathLst>
                  <a:path w="1701589" h="205063" extrusionOk="0">
                    <a:moveTo>
                      <a:pt x="1687518" y="205063"/>
                    </a:moveTo>
                    <a:cubicBezTo>
                      <a:pt x="1687042" y="205063"/>
                      <a:pt x="1686566" y="205063"/>
                      <a:pt x="1685994" y="205063"/>
                    </a:cubicBezTo>
                    <a:lnTo>
                      <a:pt x="12642" y="28184"/>
                    </a:lnTo>
                    <a:cubicBezTo>
                      <a:pt x="4927" y="27327"/>
                      <a:pt x="-693" y="20469"/>
                      <a:pt x="69" y="12658"/>
                    </a:cubicBezTo>
                    <a:cubicBezTo>
                      <a:pt x="926" y="4943"/>
                      <a:pt x="8070" y="-772"/>
                      <a:pt x="15595" y="85"/>
                    </a:cubicBezTo>
                    <a:lnTo>
                      <a:pt x="1688947" y="176964"/>
                    </a:lnTo>
                    <a:cubicBezTo>
                      <a:pt x="1696662" y="177822"/>
                      <a:pt x="1702282" y="184680"/>
                      <a:pt x="1701520" y="192490"/>
                    </a:cubicBezTo>
                    <a:cubicBezTo>
                      <a:pt x="1700758" y="199729"/>
                      <a:pt x="1694662" y="205063"/>
                      <a:pt x="1687518" y="2050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3" name="Google Shape;3873;p33"/>
              <p:cNvSpPr/>
              <p:nvPr/>
            </p:nvSpPr>
            <p:spPr>
              <a:xfrm>
                <a:off x="1983307" y="2073876"/>
                <a:ext cx="1029780" cy="1158399"/>
              </a:xfrm>
              <a:custGeom>
                <a:avLst/>
                <a:gdLst/>
                <a:ahLst/>
                <a:cxnLst/>
                <a:rect l="l" t="t" r="r" b="b"/>
                <a:pathLst>
                  <a:path w="1134744" h="1276473" extrusionOk="0">
                    <a:moveTo>
                      <a:pt x="1134345" y="653443"/>
                    </a:moveTo>
                    <a:cubicBezTo>
                      <a:pt x="1132821" y="648204"/>
                      <a:pt x="1128534" y="644204"/>
                      <a:pt x="1123105" y="643347"/>
                    </a:cubicBezTo>
                    <a:cubicBezTo>
                      <a:pt x="1085196" y="636870"/>
                      <a:pt x="1047191" y="628488"/>
                      <a:pt x="1009948" y="618391"/>
                    </a:cubicBezTo>
                    <a:cubicBezTo>
                      <a:pt x="1001185" y="616010"/>
                      <a:pt x="991470" y="612962"/>
                      <a:pt x="987945" y="607247"/>
                    </a:cubicBezTo>
                    <a:cubicBezTo>
                      <a:pt x="985183" y="602580"/>
                      <a:pt x="985469" y="594769"/>
                      <a:pt x="985945" y="587911"/>
                    </a:cubicBezTo>
                    <a:cubicBezTo>
                      <a:pt x="991374" y="518855"/>
                      <a:pt x="1014806" y="452085"/>
                      <a:pt x="1053668" y="394840"/>
                    </a:cubicBezTo>
                    <a:cubicBezTo>
                      <a:pt x="1057001" y="389791"/>
                      <a:pt x="1056906" y="383219"/>
                      <a:pt x="1053192" y="378457"/>
                    </a:cubicBezTo>
                    <a:cubicBezTo>
                      <a:pt x="1049572" y="373599"/>
                      <a:pt x="1043190" y="371599"/>
                      <a:pt x="1037570" y="373599"/>
                    </a:cubicBezTo>
                    <a:cubicBezTo>
                      <a:pt x="990326" y="389124"/>
                      <a:pt x="940892" y="395887"/>
                      <a:pt x="891266" y="393982"/>
                    </a:cubicBezTo>
                    <a:cubicBezTo>
                      <a:pt x="876979" y="393506"/>
                      <a:pt x="862310" y="392077"/>
                      <a:pt x="850880" y="385315"/>
                    </a:cubicBezTo>
                    <a:cubicBezTo>
                      <a:pt x="837069" y="377218"/>
                      <a:pt x="828116" y="361311"/>
                      <a:pt x="821258" y="346929"/>
                    </a:cubicBezTo>
                    <a:cubicBezTo>
                      <a:pt x="786777" y="274348"/>
                      <a:pt x="778491" y="188052"/>
                      <a:pt x="798588" y="110328"/>
                    </a:cubicBezTo>
                    <a:cubicBezTo>
                      <a:pt x="800398" y="103279"/>
                      <a:pt x="796588" y="96040"/>
                      <a:pt x="789635" y="93564"/>
                    </a:cubicBezTo>
                    <a:cubicBezTo>
                      <a:pt x="783062" y="91278"/>
                      <a:pt x="775252" y="94326"/>
                      <a:pt x="772109" y="100898"/>
                    </a:cubicBezTo>
                    <a:cubicBezTo>
                      <a:pt x="732199" y="186432"/>
                      <a:pt x="615232" y="208626"/>
                      <a:pt x="529697" y="179860"/>
                    </a:cubicBezTo>
                    <a:cubicBezTo>
                      <a:pt x="436162" y="148523"/>
                      <a:pt x="363296" y="71942"/>
                      <a:pt x="299002" y="4410"/>
                    </a:cubicBezTo>
                    <a:cubicBezTo>
                      <a:pt x="295001" y="123"/>
                      <a:pt x="288524" y="-1210"/>
                      <a:pt x="283190" y="1171"/>
                    </a:cubicBezTo>
                    <a:cubicBezTo>
                      <a:pt x="277761" y="3552"/>
                      <a:pt x="274427" y="9077"/>
                      <a:pt x="274808" y="14982"/>
                    </a:cubicBezTo>
                    <a:cubicBezTo>
                      <a:pt x="281190" y="111280"/>
                      <a:pt x="274523" y="208054"/>
                      <a:pt x="254996" y="302542"/>
                    </a:cubicBezTo>
                    <a:cubicBezTo>
                      <a:pt x="248329" y="334737"/>
                      <a:pt x="238804" y="366741"/>
                      <a:pt x="214896" y="382933"/>
                    </a:cubicBezTo>
                    <a:cubicBezTo>
                      <a:pt x="199847" y="393315"/>
                      <a:pt x="179273" y="397030"/>
                      <a:pt x="150031" y="395220"/>
                    </a:cubicBezTo>
                    <a:cubicBezTo>
                      <a:pt x="104978" y="392268"/>
                      <a:pt x="60401" y="378837"/>
                      <a:pt x="21158" y="356358"/>
                    </a:cubicBezTo>
                    <a:cubicBezTo>
                      <a:pt x="15728" y="353120"/>
                      <a:pt x="8680" y="354168"/>
                      <a:pt x="4108" y="358645"/>
                    </a:cubicBezTo>
                    <a:cubicBezTo>
                      <a:pt x="-369" y="363121"/>
                      <a:pt x="-1321" y="370170"/>
                      <a:pt x="1917" y="375694"/>
                    </a:cubicBezTo>
                    <a:cubicBezTo>
                      <a:pt x="56400" y="468468"/>
                      <a:pt x="95548" y="570957"/>
                      <a:pt x="133457" y="670017"/>
                    </a:cubicBezTo>
                    <a:cubicBezTo>
                      <a:pt x="144125" y="698020"/>
                      <a:pt x="155174" y="726881"/>
                      <a:pt x="154793" y="756028"/>
                    </a:cubicBezTo>
                    <a:cubicBezTo>
                      <a:pt x="154031" y="818035"/>
                      <a:pt x="103930" y="868422"/>
                      <a:pt x="52781" y="914619"/>
                    </a:cubicBezTo>
                    <a:cubicBezTo>
                      <a:pt x="48780" y="918238"/>
                      <a:pt x="47256" y="923858"/>
                      <a:pt x="48685" y="929002"/>
                    </a:cubicBezTo>
                    <a:cubicBezTo>
                      <a:pt x="50209" y="934145"/>
                      <a:pt x="54590" y="938050"/>
                      <a:pt x="59924" y="939003"/>
                    </a:cubicBezTo>
                    <a:cubicBezTo>
                      <a:pt x="123551" y="949480"/>
                      <a:pt x="187369" y="963577"/>
                      <a:pt x="249662" y="981008"/>
                    </a:cubicBezTo>
                    <a:cubicBezTo>
                      <a:pt x="274618" y="987961"/>
                      <a:pt x="300240" y="996343"/>
                      <a:pt x="314242" y="1014822"/>
                    </a:cubicBezTo>
                    <a:cubicBezTo>
                      <a:pt x="335864" y="1043587"/>
                      <a:pt x="324719" y="1086259"/>
                      <a:pt x="309384" y="1127979"/>
                    </a:cubicBezTo>
                    <a:cubicBezTo>
                      <a:pt x="307384" y="1133408"/>
                      <a:pt x="308908" y="1139504"/>
                      <a:pt x="313289" y="1143409"/>
                    </a:cubicBezTo>
                    <a:cubicBezTo>
                      <a:pt x="317671" y="1147219"/>
                      <a:pt x="323957" y="1148172"/>
                      <a:pt x="329101" y="1145314"/>
                    </a:cubicBezTo>
                    <a:cubicBezTo>
                      <a:pt x="409873" y="1103404"/>
                      <a:pt x="500646" y="1083688"/>
                      <a:pt x="591420" y="1089307"/>
                    </a:cubicBezTo>
                    <a:cubicBezTo>
                      <a:pt x="599039" y="1089212"/>
                      <a:pt x="605897" y="1083783"/>
                      <a:pt x="606374" y="1076068"/>
                    </a:cubicBezTo>
                    <a:cubicBezTo>
                      <a:pt x="606850" y="1068352"/>
                      <a:pt x="600849" y="1061685"/>
                      <a:pt x="593134" y="1061113"/>
                    </a:cubicBezTo>
                    <a:cubicBezTo>
                      <a:pt x="508457" y="1056732"/>
                      <a:pt x="423779" y="1071686"/>
                      <a:pt x="346341" y="1105786"/>
                    </a:cubicBezTo>
                    <a:cubicBezTo>
                      <a:pt x="357009" y="1067876"/>
                      <a:pt x="360057" y="1028728"/>
                      <a:pt x="336721" y="997867"/>
                    </a:cubicBezTo>
                    <a:cubicBezTo>
                      <a:pt x="317480" y="972245"/>
                      <a:pt x="286905" y="962053"/>
                      <a:pt x="257282" y="953767"/>
                    </a:cubicBezTo>
                    <a:cubicBezTo>
                      <a:pt x="203180" y="938717"/>
                      <a:pt x="148031" y="926049"/>
                      <a:pt x="92881" y="916047"/>
                    </a:cubicBezTo>
                    <a:cubicBezTo>
                      <a:pt x="140506" y="870709"/>
                      <a:pt x="182321" y="820417"/>
                      <a:pt x="183083" y="756409"/>
                    </a:cubicBezTo>
                    <a:cubicBezTo>
                      <a:pt x="183559" y="721833"/>
                      <a:pt x="170986" y="688971"/>
                      <a:pt x="159937" y="659920"/>
                    </a:cubicBezTo>
                    <a:cubicBezTo>
                      <a:pt x="126885" y="573338"/>
                      <a:pt x="92786" y="484279"/>
                      <a:pt x="48304" y="400554"/>
                    </a:cubicBezTo>
                    <a:cubicBezTo>
                      <a:pt x="80213" y="413318"/>
                      <a:pt x="114217" y="421033"/>
                      <a:pt x="148412" y="423224"/>
                    </a:cubicBezTo>
                    <a:cubicBezTo>
                      <a:pt x="184035" y="425796"/>
                      <a:pt x="210419" y="420176"/>
                      <a:pt x="230993" y="406174"/>
                    </a:cubicBezTo>
                    <a:cubicBezTo>
                      <a:pt x="263283" y="384267"/>
                      <a:pt x="275380" y="344357"/>
                      <a:pt x="282905" y="308162"/>
                    </a:cubicBezTo>
                    <a:cubicBezTo>
                      <a:pt x="300335" y="223580"/>
                      <a:pt x="307765" y="137188"/>
                      <a:pt x="305003" y="50987"/>
                    </a:cubicBezTo>
                    <a:cubicBezTo>
                      <a:pt x="365201" y="113185"/>
                      <a:pt x="433685" y="177193"/>
                      <a:pt x="520934" y="206530"/>
                    </a:cubicBezTo>
                    <a:cubicBezTo>
                      <a:pt x="598944" y="232819"/>
                      <a:pt x="700290" y="220627"/>
                      <a:pt x="761250" y="163191"/>
                    </a:cubicBezTo>
                    <a:cubicBezTo>
                      <a:pt x="755440" y="229962"/>
                      <a:pt x="767346" y="298828"/>
                      <a:pt x="796016" y="359025"/>
                    </a:cubicBezTo>
                    <a:cubicBezTo>
                      <a:pt x="804684" y="377313"/>
                      <a:pt x="816400" y="397697"/>
                      <a:pt x="836783" y="409603"/>
                    </a:cubicBezTo>
                    <a:cubicBezTo>
                      <a:pt x="853547" y="419604"/>
                      <a:pt x="872407" y="421509"/>
                      <a:pt x="890314" y="422176"/>
                    </a:cubicBezTo>
                    <a:cubicBezTo>
                      <a:pt x="930700" y="423605"/>
                      <a:pt x="971658" y="419890"/>
                      <a:pt x="1011091" y="410461"/>
                    </a:cubicBezTo>
                    <a:cubicBezTo>
                      <a:pt x="980992" y="464182"/>
                      <a:pt x="962799" y="524094"/>
                      <a:pt x="957941" y="585816"/>
                    </a:cubicBezTo>
                    <a:cubicBezTo>
                      <a:pt x="957084" y="597150"/>
                      <a:pt x="956703" y="610200"/>
                      <a:pt x="963942" y="622011"/>
                    </a:cubicBezTo>
                    <a:cubicBezTo>
                      <a:pt x="972896" y="636584"/>
                      <a:pt x="988517" y="641918"/>
                      <a:pt x="1002614" y="645728"/>
                    </a:cubicBezTo>
                    <a:cubicBezTo>
                      <a:pt x="1031284" y="653443"/>
                      <a:pt x="1060430" y="660301"/>
                      <a:pt x="1089577" y="666016"/>
                    </a:cubicBezTo>
                    <a:cubicBezTo>
                      <a:pt x="1009853" y="738311"/>
                      <a:pt x="942416" y="822417"/>
                      <a:pt x="888790" y="916428"/>
                    </a:cubicBezTo>
                    <a:cubicBezTo>
                      <a:pt x="876979" y="937098"/>
                      <a:pt x="870312" y="953957"/>
                      <a:pt x="867359" y="969197"/>
                    </a:cubicBezTo>
                    <a:cubicBezTo>
                      <a:pt x="867168" y="968721"/>
                      <a:pt x="866978" y="968340"/>
                      <a:pt x="866787" y="967863"/>
                    </a:cubicBezTo>
                    <a:cubicBezTo>
                      <a:pt x="823067" y="875852"/>
                      <a:pt x="782205" y="820131"/>
                      <a:pt x="646855" y="635822"/>
                    </a:cubicBezTo>
                    <a:lnTo>
                      <a:pt x="611041" y="586863"/>
                    </a:lnTo>
                    <a:cubicBezTo>
                      <a:pt x="609422" y="555621"/>
                      <a:pt x="619804" y="391696"/>
                      <a:pt x="621423" y="377980"/>
                    </a:cubicBezTo>
                    <a:cubicBezTo>
                      <a:pt x="622376" y="370265"/>
                      <a:pt x="616851" y="363312"/>
                      <a:pt x="609136" y="362359"/>
                    </a:cubicBezTo>
                    <a:cubicBezTo>
                      <a:pt x="601611" y="361502"/>
                      <a:pt x="594372" y="366931"/>
                      <a:pt x="593515" y="374646"/>
                    </a:cubicBezTo>
                    <a:cubicBezTo>
                      <a:pt x="592658" y="381600"/>
                      <a:pt x="585609" y="486184"/>
                      <a:pt x="583418" y="549240"/>
                    </a:cubicBezTo>
                    <a:lnTo>
                      <a:pt x="566940" y="526856"/>
                    </a:lnTo>
                    <a:cubicBezTo>
                      <a:pt x="509504" y="448275"/>
                      <a:pt x="463784" y="385219"/>
                      <a:pt x="438257" y="349786"/>
                    </a:cubicBezTo>
                    <a:cubicBezTo>
                      <a:pt x="433590" y="343500"/>
                      <a:pt x="424732" y="342166"/>
                      <a:pt x="418541" y="346548"/>
                    </a:cubicBezTo>
                    <a:cubicBezTo>
                      <a:pt x="412254" y="351120"/>
                      <a:pt x="410825" y="359883"/>
                      <a:pt x="415302" y="366265"/>
                    </a:cubicBezTo>
                    <a:cubicBezTo>
                      <a:pt x="440924" y="401697"/>
                      <a:pt x="486645" y="464848"/>
                      <a:pt x="544080" y="543429"/>
                    </a:cubicBezTo>
                    <a:lnTo>
                      <a:pt x="624090" y="652491"/>
                    </a:lnTo>
                    <a:cubicBezTo>
                      <a:pt x="680288" y="729072"/>
                      <a:pt x="720007" y="783174"/>
                      <a:pt x="750392" y="826894"/>
                    </a:cubicBezTo>
                    <a:cubicBezTo>
                      <a:pt x="698862" y="810701"/>
                      <a:pt x="597611" y="782983"/>
                      <a:pt x="488549" y="775459"/>
                    </a:cubicBezTo>
                    <a:cubicBezTo>
                      <a:pt x="481406" y="774125"/>
                      <a:pt x="473976" y="780697"/>
                      <a:pt x="473500" y="788508"/>
                    </a:cubicBezTo>
                    <a:cubicBezTo>
                      <a:pt x="472928" y="796223"/>
                      <a:pt x="478739" y="803081"/>
                      <a:pt x="486549" y="803557"/>
                    </a:cubicBezTo>
                    <a:cubicBezTo>
                      <a:pt x="635616" y="813749"/>
                      <a:pt x="774490" y="864612"/>
                      <a:pt x="775824" y="865184"/>
                    </a:cubicBezTo>
                    <a:cubicBezTo>
                      <a:pt x="776014" y="865184"/>
                      <a:pt x="776204" y="865184"/>
                      <a:pt x="776300" y="865184"/>
                    </a:cubicBezTo>
                    <a:cubicBezTo>
                      <a:pt x="803351" y="906237"/>
                      <a:pt x="822115" y="939670"/>
                      <a:pt x="841260" y="979960"/>
                    </a:cubicBezTo>
                    <a:cubicBezTo>
                      <a:pt x="883170" y="1068257"/>
                      <a:pt x="914508" y="1164174"/>
                      <a:pt x="934415" y="1265139"/>
                    </a:cubicBezTo>
                    <a:cubicBezTo>
                      <a:pt x="935748" y="1271902"/>
                      <a:pt x="941654" y="1276473"/>
                      <a:pt x="948226" y="1276473"/>
                    </a:cubicBezTo>
                    <a:cubicBezTo>
                      <a:pt x="949083" y="1276473"/>
                      <a:pt x="950036" y="1276378"/>
                      <a:pt x="950988" y="1276188"/>
                    </a:cubicBezTo>
                    <a:cubicBezTo>
                      <a:pt x="958608" y="1274664"/>
                      <a:pt x="963561" y="1267234"/>
                      <a:pt x="962037" y="1259614"/>
                    </a:cubicBezTo>
                    <a:cubicBezTo>
                      <a:pt x="961656" y="1257804"/>
                      <a:pt x="961275" y="1255995"/>
                      <a:pt x="960894" y="1254185"/>
                    </a:cubicBezTo>
                    <a:cubicBezTo>
                      <a:pt x="963180" y="1251137"/>
                      <a:pt x="964228" y="1247137"/>
                      <a:pt x="963466" y="1243136"/>
                    </a:cubicBezTo>
                    <a:cubicBezTo>
                      <a:pt x="952322" y="1185986"/>
                      <a:pt x="936891" y="1128550"/>
                      <a:pt x="917746" y="1072353"/>
                    </a:cubicBezTo>
                    <a:cubicBezTo>
                      <a:pt x="914508" y="1062923"/>
                      <a:pt x="911364" y="1054255"/>
                      <a:pt x="908507" y="1046349"/>
                    </a:cubicBezTo>
                    <a:cubicBezTo>
                      <a:pt x="891076" y="998439"/>
                      <a:pt x="884599" y="980532"/>
                      <a:pt x="913174" y="930430"/>
                    </a:cubicBezTo>
                    <a:cubicBezTo>
                      <a:pt x="970038" y="830703"/>
                      <a:pt x="1042904" y="742407"/>
                      <a:pt x="1129772" y="668112"/>
                    </a:cubicBezTo>
                    <a:cubicBezTo>
                      <a:pt x="1133963" y="664492"/>
                      <a:pt x="1135678" y="658872"/>
                      <a:pt x="1134249" y="6536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4" name="Google Shape;3874;p33"/>
              <p:cNvSpPr/>
              <p:nvPr/>
            </p:nvSpPr>
            <p:spPr>
              <a:xfrm>
                <a:off x="3264791" y="869625"/>
                <a:ext cx="338792" cy="3233758"/>
              </a:xfrm>
              <a:custGeom>
                <a:avLst/>
                <a:gdLst/>
                <a:ahLst/>
                <a:cxnLst/>
                <a:rect l="l" t="t" r="r" b="b"/>
                <a:pathLst>
                  <a:path w="373325" h="3563370" extrusionOk="0">
                    <a:moveTo>
                      <a:pt x="14070" y="3563275"/>
                    </a:moveTo>
                    <a:cubicBezTo>
                      <a:pt x="14070" y="3563275"/>
                      <a:pt x="13213" y="3563275"/>
                      <a:pt x="12736" y="3563275"/>
                    </a:cubicBezTo>
                    <a:cubicBezTo>
                      <a:pt x="5021" y="3562514"/>
                      <a:pt x="-694" y="3555656"/>
                      <a:pt x="68" y="3547845"/>
                    </a:cubicBezTo>
                    <a:lnTo>
                      <a:pt x="345159" y="12736"/>
                    </a:lnTo>
                    <a:cubicBezTo>
                      <a:pt x="345921" y="5021"/>
                      <a:pt x="352207" y="-694"/>
                      <a:pt x="360589" y="68"/>
                    </a:cubicBezTo>
                    <a:cubicBezTo>
                      <a:pt x="368305" y="830"/>
                      <a:pt x="374020" y="7688"/>
                      <a:pt x="373258" y="15499"/>
                    </a:cubicBezTo>
                    <a:lnTo>
                      <a:pt x="28167" y="3550607"/>
                    </a:lnTo>
                    <a:cubicBezTo>
                      <a:pt x="27405" y="3557846"/>
                      <a:pt x="21309" y="3563371"/>
                      <a:pt x="14165" y="35633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75" name="Google Shape;3875;p33"/>
            <p:cNvGrpSpPr/>
            <p:nvPr/>
          </p:nvGrpSpPr>
          <p:grpSpPr>
            <a:xfrm>
              <a:off x="-155805" y="-33123"/>
              <a:ext cx="766046" cy="817001"/>
              <a:chOff x="2032821" y="612807"/>
              <a:chExt cx="3616838" cy="3857416"/>
            </a:xfrm>
          </p:grpSpPr>
          <p:sp>
            <p:nvSpPr>
              <p:cNvPr id="3876" name="Google Shape;3876;p33"/>
              <p:cNvSpPr/>
              <p:nvPr/>
            </p:nvSpPr>
            <p:spPr>
              <a:xfrm>
                <a:off x="2032821" y="612807"/>
                <a:ext cx="3616838" cy="3857416"/>
              </a:xfrm>
              <a:custGeom>
                <a:avLst/>
                <a:gdLst/>
                <a:ahLst/>
                <a:cxnLst/>
                <a:rect l="l" t="t" r="r" b="b"/>
                <a:pathLst>
                  <a:path w="6429935" h="6857629" extrusionOk="0">
                    <a:moveTo>
                      <a:pt x="6377282" y="1918022"/>
                    </a:moveTo>
                    <a:cubicBezTo>
                      <a:pt x="6429436" y="1774555"/>
                      <a:pt x="6463501" y="1598410"/>
                      <a:pt x="6377282" y="1476879"/>
                    </a:cubicBezTo>
                    <a:cubicBezTo>
                      <a:pt x="6332855" y="1414294"/>
                      <a:pt x="6271310" y="1387056"/>
                      <a:pt x="6246949" y="1376625"/>
                    </a:cubicBezTo>
                    <a:cubicBezTo>
                      <a:pt x="6041625" y="1288743"/>
                      <a:pt x="4676782" y="742390"/>
                      <a:pt x="2801869" y="0"/>
                    </a:cubicBezTo>
                    <a:cubicBezTo>
                      <a:pt x="2747220" y="131754"/>
                      <a:pt x="2692571" y="263473"/>
                      <a:pt x="2637956" y="395227"/>
                    </a:cubicBezTo>
                    <a:lnTo>
                      <a:pt x="2120124" y="180443"/>
                    </a:lnTo>
                    <a:lnTo>
                      <a:pt x="0" y="5292131"/>
                    </a:lnTo>
                    <a:lnTo>
                      <a:pt x="3723870" y="6836653"/>
                    </a:lnTo>
                    <a:lnTo>
                      <a:pt x="3723870" y="6836653"/>
                    </a:lnTo>
                    <a:cubicBezTo>
                      <a:pt x="3794078" y="6853461"/>
                      <a:pt x="3961318" y="6883194"/>
                      <a:pt x="4151533" y="6813990"/>
                    </a:cubicBezTo>
                    <a:cubicBezTo>
                      <a:pt x="4273064" y="6769772"/>
                      <a:pt x="4357100" y="6702231"/>
                      <a:pt x="4405615" y="6656176"/>
                    </a:cubicBezTo>
                    <a:lnTo>
                      <a:pt x="4405615" y="6656176"/>
                    </a:lnTo>
                    <a:cubicBezTo>
                      <a:pt x="4405615" y="6656176"/>
                      <a:pt x="4405615" y="6656176"/>
                      <a:pt x="4405615" y="6656176"/>
                    </a:cubicBezTo>
                    <a:cubicBezTo>
                      <a:pt x="5062826" y="5076792"/>
                      <a:pt x="5720037" y="3497441"/>
                      <a:pt x="6377247" y="19180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7" name="Google Shape;3877;p33"/>
              <p:cNvSpPr/>
              <p:nvPr/>
            </p:nvSpPr>
            <p:spPr>
              <a:xfrm>
                <a:off x="3357055" y="696259"/>
                <a:ext cx="2119181" cy="890260"/>
              </a:xfrm>
              <a:custGeom>
                <a:avLst/>
                <a:gdLst/>
                <a:ahLst/>
                <a:cxnLst/>
                <a:rect l="l" t="t" r="r" b="b"/>
                <a:pathLst>
                  <a:path w="3767432" h="1582684" extrusionOk="0">
                    <a:moveTo>
                      <a:pt x="281632" y="246770"/>
                    </a:moveTo>
                    <a:cubicBezTo>
                      <a:pt x="371974" y="291924"/>
                      <a:pt x="472402" y="323355"/>
                      <a:pt x="566175" y="361024"/>
                    </a:cubicBezTo>
                    <a:cubicBezTo>
                      <a:pt x="662963" y="399871"/>
                      <a:pt x="759751" y="438753"/>
                      <a:pt x="856505" y="477600"/>
                    </a:cubicBezTo>
                    <a:cubicBezTo>
                      <a:pt x="1050081" y="555328"/>
                      <a:pt x="1243623" y="633022"/>
                      <a:pt x="1437200" y="710751"/>
                    </a:cubicBezTo>
                    <a:cubicBezTo>
                      <a:pt x="1824318" y="866173"/>
                      <a:pt x="2211436" y="1021631"/>
                      <a:pt x="2598555" y="1177053"/>
                    </a:cubicBezTo>
                    <a:cubicBezTo>
                      <a:pt x="2780488" y="1250104"/>
                      <a:pt x="2962455" y="1323154"/>
                      <a:pt x="3144388" y="1396204"/>
                    </a:cubicBezTo>
                    <a:cubicBezTo>
                      <a:pt x="3235354" y="1432729"/>
                      <a:pt x="3326320" y="1469255"/>
                      <a:pt x="3417322" y="1505780"/>
                    </a:cubicBezTo>
                    <a:cubicBezTo>
                      <a:pt x="3502605" y="1540018"/>
                      <a:pt x="3618453" y="1620103"/>
                      <a:pt x="3710181" y="1562335"/>
                    </a:cubicBezTo>
                    <a:cubicBezTo>
                      <a:pt x="3715206" y="1559147"/>
                      <a:pt x="3767915" y="1525013"/>
                      <a:pt x="3767430" y="1477814"/>
                    </a:cubicBezTo>
                    <a:cubicBezTo>
                      <a:pt x="3766875" y="1423165"/>
                      <a:pt x="3695280" y="1382759"/>
                      <a:pt x="3670087" y="1368516"/>
                    </a:cubicBezTo>
                    <a:cubicBezTo>
                      <a:pt x="3486422" y="1264797"/>
                      <a:pt x="845832" y="188136"/>
                      <a:pt x="384138" y="0"/>
                    </a:cubicBezTo>
                    <a:cubicBezTo>
                      <a:pt x="351009" y="19753"/>
                      <a:pt x="313444" y="39505"/>
                      <a:pt x="271340" y="57664"/>
                    </a:cubicBezTo>
                    <a:cubicBezTo>
                      <a:pt x="169492" y="101536"/>
                      <a:pt x="75060" y="121393"/>
                      <a:pt x="0" y="130333"/>
                    </a:cubicBezTo>
                    <a:cubicBezTo>
                      <a:pt x="93877" y="169146"/>
                      <a:pt x="187755" y="207958"/>
                      <a:pt x="281597" y="2467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8" name="Google Shape;3878;p33"/>
              <p:cNvSpPr/>
              <p:nvPr/>
            </p:nvSpPr>
            <p:spPr>
              <a:xfrm rot="-4100432">
                <a:off x="4403729" y="137400"/>
                <a:ext cx="11533" cy="2054243"/>
              </a:xfrm>
              <a:custGeom>
                <a:avLst/>
                <a:gdLst/>
                <a:ahLst/>
                <a:cxnLst/>
                <a:rect l="l" t="t" r="r" b="b"/>
                <a:pathLst>
                  <a:path w="20515" h="3653973" extrusionOk="0">
                    <a:moveTo>
                      <a:pt x="0" y="0"/>
                    </a:moveTo>
                    <a:lnTo>
                      <a:pt x="20515" y="0"/>
                    </a:lnTo>
                    <a:lnTo>
                      <a:pt x="20515" y="3653974"/>
                    </a:lnTo>
                    <a:lnTo>
                      <a:pt x="0" y="365397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9" name="Google Shape;3879;p33"/>
              <p:cNvSpPr/>
              <p:nvPr/>
            </p:nvSpPr>
            <p:spPr>
              <a:xfrm rot="-4066346">
                <a:off x="4469269" y="146701"/>
                <a:ext cx="11524" cy="1940041"/>
              </a:xfrm>
              <a:custGeom>
                <a:avLst/>
                <a:gdLst/>
                <a:ahLst/>
                <a:cxnLst/>
                <a:rect l="l" t="t" r="r" b="b"/>
                <a:pathLst>
                  <a:path w="20515" h="3453603" extrusionOk="0">
                    <a:moveTo>
                      <a:pt x="0" y="0"/>
                    </a:moveTo>
                    <a:lnTo>
                      <a:pt x="20515" y="0"/>
                    </a:lnTo>
                    <a:lnTo>
                      <a:pt x="20515" y="3453603"/>
                    </a:lnTo>
                    <a:lnTo>
                      <a:pt x="0" y="345360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0" name="Google Shape;3880;p33"/>
              <p:cNvSpPr/>
              <p:nvPr/>
            </p:nvSpPr>
            <p:spPr>
              <a:xfrm rot="-4100432">
                <a:off x="3450487" y="3002005"/>
                <a:ext cx="2820418" cy="11533"/>
              </a:xfrm>
              <a:custGeom>
                <a:avLst/>
                <a:gdLst/>
                <a:ahLst/>
                <a:cxnLst/>
                <a:rect l="l" t="t" r="r" b="b"/>
                <a:pathLst>
                  <a:path w="5016803" h="20515" extrusionOk="0">
                    <a:moveTo>
                      <a:pt x="0" y="0"/>
                    </a:moveTo>
                    <a:lnTo>
                      <a:pt x="5016804" y="0"/>
                    </a:lnTo>
                    <a:lnTo>
                      <a:pt x="5016804" y="20515"/>
                    </a:lnTo>
                    <a:lnTo>
                      <a:pt x="0" y="205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1" name="Google Shape;3881;p33"/>
              <p:cNvSpPr/>
              <p:nvPr/>
            </p:nvSpPr>
            <p:spPr>
              <a:xfrm>
                <a:off x="2303971" y="953082"/>
                <a:ext cx="2764982" cy="3311768"/>
              </a:xfrm>
              <a:custGeom>
                <a:avLst/>
                <a:gdLst/>
                <a:ahLst/>
                <a:cxnLst/>
                <a:rect l="l" t="t" r="r" b="b"/>
                <a:pathLst>
                  <a:path w="4915523" h="5887587" extrusionOk="0">
                    <a:moveTo>
                      <a:pt x="3135043" y="5887554"/>
                    </a:moveTo>
                    <a:lnTo>
                      <a:pt x="3126691" y="5883984"/>
                    </a:lnTo>
                    <a:lnTo>
                      <a:pt x="50883" y="4577603"/>
                    </a:lnTo>
                    <a:lnTo>
                      <a:pt x="52339" y="4569563"/>
                    </a:lnTo>
                    <a:cubicBezTo>
                      <a:pt x="63393" y="4508572"/>
                      <a:pt x="45477" y="4445086"/>
                      <a:pt x="28150" y="4383679"/>
                    </a:cubicBezTo>
                    <a:cubicBezTo>
                      <a:pt x="8848" y="4315377"/>
                      <a:pt x="-11078" y="4244787"/>
                      <a:pt x="7254" y="4175167"/>
                    </a:cubicBezTo>
                    <a:cubicBezTo>
                      <a:pt x="35636" y="4067359"/>
                      <a:pt x="137587" y="4013126"/>
                      <a:pt x="236212" y="3960660"/>
                    </a:cubicBezTo>
                    <a:cubicBezTo>
                      <a:pt x="325862" y="3912941"/>
                      <a:pt x="418595" y="3863629"/>
                      <a:pt x="454670" y="3774499"/>
                    </a:cubicBezTo>
                    <a:cubicBezTo>
                      <a:pt x="493656" y="3678300"/>
                      <a:pt x="454220" y="3578012"/>
                      <a:pt x="412462" y="3471832"/>
                    </a:cubicBezTo>
                    <a:cubicBezTo>
                      <a:pt x="373199" y="3371960"/>
                      <a:pt x="332585" y="3268726"/>
                      <a:pt x="362110" y="3167571"/>
                    </a:cubicBezTo>
                    <a:cubicBezTo>
                      <a:pt x="393645" y="3059451"/>
                      <a:pt x="492270" y="2995965"/>
                      <a:pt x="587637" y="2934559"/>
                    </a:cubicBezTo>
                    <a:cubicBezTo>
                      <a:pt x="684945" y="2871905"/>
                      <a:pt x="776882" y="2812716"/>
                      <a:pt x="804640" y="2710348"/>
                    </a:cubicBezTo>
                    <a:cubicBezTo>
                      <a:pt x="826160" y="2631026"/>
                      <a:pt x="800966" y="2552015"/>
                      <a:pt x="774352" y="2468395"/>
                    </a:cubicBezTo>
                    <a:cubicBezTo>
                      <a:pt x="753075" y="2401617"/>
                      <a:pt x="731069" y="2332586"/>
                      <a:pt x="734431" y="2262412"/>
                    </a:cubicBezTo>
                    <a:cubicBezTo>
                      <a:pt x="741812" y="2106990"/>
                      <a:pt x="863517" y="1997934"/>
                      <a:pt x="981201" y="1892482"/>
                    </a:cubicBezTo>
                    <a:cubicBezTo>
                      <a:pt x="1093618" y="1791709"/>
                      <a:pt x="1209882" y="1687574"/>
                      <a:pt x="1223085" y="1544350"/>
                    </a:cubicBezTo>
                    <a:cubicBezTo>
                      <a:pt x="1228560" y="1485161"/>
                      <a:pt x="1214872" y="1424655"/>
                      <a:pt x="1201634" y="1366090"/>
                    </a:cubicBezTo>
                    <a:cubicBezTo>
                      <a:pt x="1186976" y="1301218"/>
                      <a:pt x="1171797" y="1234094"/>
                      <a:pt x="1181778" y="1166934"/>
                    </a:cubicBezTo>
                    <a:cubicBezTo>
                      <a:pt x="1204441" y="1014249"/>
                      <a:pt x="1338968" y="922971"/>
                      <a:pt x="1469024" y="834708"/>
                    </a:cubicBezTo>
                    <a:cubicBezTo>
                      <a:pt x="1593673" y="750118"/>
                      <a:pt x="1722586" y="662651"/>
                      <a:pt x="1748854" y="522199"/>
                    </a:cubicBezTo>
                    <a:cubicBezTo>
                      <a:pt x="1762022" y="451852"/>
                      <a:pt x="1746774" y="375648"/>
                      <a:pt x="1732081" y="301974"/>
                    </a:cubicBezTo>
                    <a:cubicBezTo>
                      <a:pt x="1711704" y="199918"/>
                      <a:pt x="1690635" y="94397"/>
                      <a:pt x="1747710" y="7000"/>
                    </a:cubicBezTo>
                    <a:lnTo>
                      <a:pt x="1752284" y="0"/>
                    </a:lnTo>
                    <a:lnTo>
                      <a:pt x="1760081" y="3084"/>
                    </a:lnTo>
                    <a:lnTo>
                      <a:pt x="4915524" y="1254227"/>
                    </a:lnTo>
                    <a:lnTo>
                      <a:pt x="4914173" y="1262406"/>
                    </a:lnTo>
                    <a:cubicBezTo>
                      <a:pt x="4897365" y="1364115"/>
                      <a:pt x="4814681" y="1436992"/>
                      <a:pt x="4734735" y="1507443"/>
                    </a:cubicBezTo>
                    <a:cubicBezTo>
                      <a:pt x="4676724" y="1558627"/>
                      <a:pt x="4616703" y="1611509"/>
                      <a:pt x="4580179" y="1675757"/>
                    </a:cubicBezTo>
                    <a:cubicBezTo>
                      <a:pt x="4507336" y="1803768"/>
                      <a:pt x="4540257" y="1946161"/>
                      <a:pt x="4572104" y="2083841"/>
                    </a:cubicBezTo>
                    <a:cubicBezTo>
                      <a:pt x="4605337" y="2227551"/>
                      <a:pt x="4639679" y="2376112"/>
                      <a:pt x="4556891" y="2511227"/>
                    </a:cubicBezTo>
                    <a:cubicBezTo>
                      <a:pt x="4520504" y="2570555"/>
                      <a:pt x="4466652" y="2615986"/>
                      <a:pt x="4414602" y="2659892"/>
                    </a:cubicBezTo>
                    <a:cubicBezTo>
                      <a:pt x="4367438" y="2699675"/>
                      <a:pt x="4318680" y="2740809"/>
                      <a:pt x="4283992" y="2791716"/>
                    </a:cubicBezTo>
                    <a:cubicBezTo>
                      <a:pt x="4200234" y="2914737"/>
                      <a:pt x="4213610" y="3063575"/>
                      <a:pt x="4226501" y="3207527"/>
                    </a:cubicBezTo>
                    <a:cubicBezTo>
                      <a:pt x="4240016" y="3358029"/>
                      <a:pt x="4253947" y="3513625"/>
                      <a:pt x="4158822" y="3642364"/>
                    </a:cubicBezTo>
                    <a:cubicBezTo>
                      <a:pt x="4115920" y="3700444"/>
                      <a:pt x="4056073" y="3743623"/>
                      <a:pt x="3998167" y="3785346"/>
                    </a:cubicBezTo>
                    <a:cubicBezTo>
                      <a:pt x="3925359" y="3837881"/>
                      <a:pt x="3856571" y="3887540"/>
                      <a:pt x="3819977" y="3963779"/>
                    </a:cubicBezTo>
                    <a:cubicBezTo>
                      <a:pt x="3772882" y="4061918"/>
                      <a:pt x="3798456" y="4160855"/>
                      <a:pt x="3825486" y="4265614"/>
                    </a:cubicBezTo>
                    <a:cubicBezTo>
                      <a:pt x="3851997" y="4368328"/>
                      <a:pt x="3879408" y="4474542"/>
                      <a:pt x="3831482" y="4578920"/>
                    </a:cubicBezTo>
                    <a:cubicBezTo>
                      <a:pt x="3786743" y="4676297"/>
                      <a:pt x="3691965" y="4736525"/>
                      <a:pt x="3600271" y="4794778"/>
                    </a:cubicBezTo>
                    <a:cubicBezTo>
                      <a:pt x="3502304" y="4857017"/>
                      <a:pt x="3409779" y="4915824"/>
                      <a:pt x="3374362" y="5015558"/>
                    </a:cubicBezTo>
                    <a:cubicBezTo>
                      <a:pt x="3341719" y="5107564"/>
                      <a:pt x="3374189" y="5198946"/>
                      <a:pt x="3405551" y="5287314"/>
                    </a:cubicBezTo>
                    <a:cubicBezTo>
                      <a:pt x="3440101" y="5384691"/>
                      <a:pt x="3475864" y="5485361"/>
                      <a:pt x="3425962" y="5587694"/>
                    </a:cubicBezTo>
                    <a:cubicBezTo>
                      <a:pt x="3393838" y="5653536"/>
                      <a:pt x="3334510" y="5699071"/>
                      <a:pt x="3277089" y="5743116"/>
                    </a:cubicBezTo>
                    <a:cubicBezTo>
                      <a:pt x="3225178" y="5782933"/>
                      <a:pt x="3171499" y="5824102"/>
                      <a:pt x="3139513" y="5879687"/>
                    </a:cubicBezTo>
                    <a:lnTo>
                      <a:pt x="3134974" y="5887588"/>
                    </a:lnTo>
                    <a:close/>
                    <a:moveTo>
                      <a:pt x="73859" y="4565058"/>
                    </a:moveTo>
                    <a:lnTo>
                      <a:pt x="3126483" y="5861598"/>
                    </a:lnTo>
                    <a:cubicBezTo>
                      <a:pt x="3160756" y="5806533"/>
                      <a:pt x="3213534" y="5766022"/>
                      <a:pt x="3264683" y="5726794"/>
                    </a:cubicBezTo>
                    <a:cubicBezTo>
                      <a:pt x="3322728" y="5682264"/>
                      <a:pt x="3377585" y="5640160"/>
                      <a:pt x="3407596" y="5578684"/>
                    </a:cubicBezTo>
                    <a:cubicBezTo>
                      <a:pt x="3453720" y="5484113"/>
                      <a:pt x="3420972" y="5391864"/>
                      <a:pt x="3386283" y="5294175"/>
                    </a:cubicBezTo>
                    <a:cubicBezTo>
                      <a:pt x="3353709" y="5202446"/>
                      <a:pt x="3320025" y="5107529"/>
                      <a:pt x="3355095" y="5008697"/>
                    </a:cubicBezTo>
                    <a:cubicBezTo>
                      <a:pt x="3392902" y="4902275"/>
                      <a:pt x="3492740" y="4838824"/>
                      <a:pt x="3589320" y="4777451"/>
                    </a:cubicBezTo>
                    <a:cubicBezTo>
                      <a:pt x="3678485" y="4720792"/>
                      <a:pt x="3770699" y="4662193"/>
                      <a:pt x="3812872" y="4570325"/>
                    </a:cubicBezTo>
                    <a:cubicBezTo>
                      <a:pt x="3857784" y="4472567"/>
                      <a:pt x="3832452" y="4374531"/>
                      <a:pt x="3805665" y="4270708"/>
                    </a:cubicBezTo>
                    <a:cubicBezTo>
                      <a:pt x="3778877" y="4167024"/>
                      <a:pt x="3751223" y="4059770"/>
                      <a:pt x="3801506" y="3954907"/>
                    </a:cubicBezTo>
                    <a:cubicBezTo>
                      <a:pt x="3840353" y="3873921"/>
                      <a:pt x="3914512" y="3820416"/>
                      <a:pt x="3986211" y="3768677"/>
                    </a:cubicBezTo>
                    <a:cubicBezTo>
                      <a:pt x="4042801" y="3727855"/>
                      <a:pt x="4101331" y="3685612"/>
                      <a:pt x="4142327" y="3630131"/>
                    </a:cubicBezTo>
                    <a:cubicBezTo>
                      <a:pt x="4232843" y="3507664"/>
                      <a:pt x="4219847" y="3362742"/>
                      <a:pt x="4206090" y="3209295"/>
                    </a:cubicBezTo>
                    <a:cubicBezTo>
                      <a:pt x="4192887" y="3061738"/>
                      <a:pt x="4179198" y="2909192"/>
                      <a:pt x="4267081" y="2780141"/>
                    </a:cubicBezTo>
                    <a:cubicBezTo>
                      <a:pt x="4303329" y="2726913"/>
                      <a:pt x="4353161" y="2684843"/>
                      <a:pt x="4401399" y="2644159"/>
                    </a:cubicBezTo>
                    <a:cubicBezTo>
                      <a:pt x="4452202" y="2601292"/>
                      <a:pt x="4504772" y="2556970"/>
                      <a:pt x="4539391" y="2500450"/>
                    </a:cubicBezTo>
                    <a:cubicBezTo>
                      <a:pt x="4617847" y="2372508"/>
                      <a:pt x="4585931" y="2234516"/>
                      <a:pt x="4552143" y="2088415"/>
                    </a:cubicBezTo>
                    <a:cubicBezTo>
                      <a:pt x="4519430" y="1946889"/>
                      <a:pt x="4485573" y="1800546"/>
                      <a:pt x="4562366" y="1665569"/>
                    </a:cubicBezTo>
                    <a:cubicBezTo>
                      <a:pt x="4600590" y="1598340"/>
                      <a:pt x="4661927" y="1544280"/>
                      <a:pt x="4721220" y="1491988"/>
                    </a:cubicBezTo>
                    <a:cubicBezTo>
                      <a:pt x="4799711" y="1422784"/>
                      <a:pt x="4873939" y="1357323"/>
                      <a:pt x="4892479" y="1267049"/>
                    </a:cubicBezTo>
                    <a:lnTo>
                      <a:pt x="1760462" y="25228"/>
                    </a:lnTo>
                    <a:cubicBezTo>
                      <a:pt x="1713507" y="104204"/>
                      <a:pt x="1732289" y="198359"/>
                      <a:pt x="1752180" y="297885"/>
                    </a:cubicBezTo>
                    <a:cubicBezTo>
                      <a:pt x="1767289" y="373465"/>
                      <a:pt x="1782918" y="451644"/>
                      <a:pt x="1768987" y="525872"/>
                    </a:cubicBezTo>
                    <a:cubicBezTo>
                      <a:pt x="1741160" y="674745"/>
                      <a:pt x="1608679" y="764638"/>
                      <a:pt x="1480529" y="851584"/>
                    </a:cubicBezTo>
                    <a:cubicBezTo>
                      <a:pt x="1348289" y="941338"/>
                      <a:pt x="1223397" y="1026101"/>
                      <a:pt x="1202015" y="1169880"/>
                    </a:cubicBezTo>
                    <a:cubicBezTo>
                      <a:pt x="1192624" y="1233262"/>
                      <a:pt x="1206694" y="1295569"/>
                      <a:pt x="1221595" y="1361516"/>
                    </a:cubicBezTo>
                    <a:cubicBezTo>
                      <a:pt x="1235179" y="1421606"/>
                      <a:pt x="1249214" y="1483740"/>
                      <a:pt x="1243461" y="1546152"/>
                    </a:cubicBezTo>
                    <a:cubicBezTo>
                      <a:pt x="1229496" y="1697381"/>
                      <a:pt x="1110217" y="1804288"/>
                      <a:pt x="994820" y="1907661"/>
                    </a:cubicBezTo>
                    <a:cubicBezTo>
                      <a:pt x="874987" y="2015053"/>
                      <a:pt x="761807" y="2116450"/>
                      <a:pt x="754842" y="2263313"/>
                    </a:cubicBezTo>
                    <a:cubicBezTo>
                      <a:pt x="751689" y="2329814"/>
                      <a:pt x="773139" y="2397043"/>
                      <a:pt x="793828" y="2462088"/>
                    </a:cubicBezTo>
                    <a:cubicBezTo>
                      <a:pt x="820234" y="2544876"/>
                      <a:pt x="847472" y="2630506"/>
                      <a:pt x="824392" y="2715650"/>
                    </a:cubicBezTo>
                    <a:cubicBezTo>
                      <a:pt x="794555" y="2825642"/>
                      <a:pt x="694960" y="2889751"/>
                      <a:pt x="598692" y="2951747"/>
                    </a:cubicBezTo>
                    <a:cubicBezTo>
                      <a:pt x="502250" y="3013847"/>
                      <a:pt x="411145" y="3072481"/>
                      <a:pt x="381724" y="3173255"/>
                    </a:cubicBezTo>
                    <a:cubicBezTo>
                      <a:pt x="354174" y="3267686"/>
                      <a:pt x="393471" y="3367628"/>
                      <a:pt x="431487" y="3464278"/>
                    </a:cubicBezTo>
                    <a:cubicBezTo>
                      <a:pt x="472898" y="3569522"/>
                      <a:pt x="515696" y="3678335"/>
                      <a:pt x="473661" y="3782123"/>
                    </a:cubicBezTo>
                    <a:cubicBezTo>
                      <a:pt x="434779" y="3878183"/>
                      <a:pt x="338718" y="3929263"/>
                      <a:pt x="245811" y="3978680"/>
                    </a:cubicBezTo>
                    <a:cubicBezTo>
                      <a:pt x="146736" y="4031388"/>
                      <a:pt x="53171" y="4081151"/>
                      <a:pt x="27041" y="4180261"/>
                    </a:cubicBezTo>
                    <a:cubicBezTo>
                      <a:pt x="10130" y="4244475"/>
                      <a:pt x="28428" y="4309312"/>
                      <a:pt x="47834" y="4377997"/>
                    </a:cubicBezTo>
                    <a:cubicBezTo>
                      <a:pt x="65057" y="4438987"/>
                      <a:pt x="82834" y="4501988"/>
                      <a:pt x="73824" y="45649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2" name="Google Shape;3882;p33"/>
              <p:cNvSpPr/>
              <p:nvPr/>
            </p:nvSpPr>
            <p:spPr>
              <a:xfrm rot="-4100432">
                <a:off x="4131410" y="860312"/>
                <a:ext cx="11533" cy="1197376"/>
              </a:xfrm>
              <a:custGeom>
                <a:avLst/>
                <a:gdLst/>
                <a:ahLst/>
                <a:cxnLst/>
                <a:rect l="l" t="t" r="r" b="b"/>
                <a:pathLst>
                  <a:path w="20515" h="2129826" extrusionOk="0">
                    <a:moveTo>
                      <a:pt x="0" y="0"/>
                    </a:moveTo>
                    <a:lnTo>
                      <a:pt x="20515" y="0"/>
                    </a:lnTo>
                    <a:lnTo>
                      <a:pt x="20515" y="2129827"/>
                    </a:lnTo>
                    <a:lnTo>
                      <a:pt x="0" y="212982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3" name="Google Shape;3883;p33"/>
              <p:cNvSpPr/>
              <p:nvPr/>
            </p:nvSpPr>
            <p:spPr>
              <a:xfrm rot="-4100432">
                <a:off x="4086341" y="988022"/>
                <a:ext cx="11533" cy="1197376"/>
              </a:xfrm>
              <a:custGeom>
                <a:avLst/>
                <a:gdLst/>
                <a:ahLst/>
                <a:cxnLst/>
                <a:rect l="l" t="t" r="r" b="b"/>
                <a:pathLst>
                  <a:path w="20515" h="2129826" extrusionOk="0">
                    <a:moveTo>
                      <a:pt x="0" y="0"/>
                    </a:moveTo>
                    <a:lnTo>
                      <a:pt x="20515" y="0"/>
                    </a:lnTo>
                    <a:lnTo>
                      <a:pt x="20515" y="2129827"/>
                    </a:lnTo>
                    <a:lnTo>
                      <a:pt x="0" y="212982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4" name="Google Shape;3884;p33"/>
              <p:cNvSpPr/>
              <p:nvPr/>
            </p:nvSpPr>
            <p:spPr>
              <a:xfrm>
                <a:off x="3577480" y="1713139"/>
                <a:ext cx="485583" cy="644190"/>
              </a:xfrm>
              <a:custGeom>
                <a:avLst/>
                <a:gdLst/>
                <a:ahLst/>
                <a:cxnLst/>
                <a:rect l="l" t="t" r="r" b="b"/>
                <a:pathLst>
                  <a:path w="863258" h="1145226" extrusionOk="0">
                    <a:moveTo>
                      <a:pt x="851963" y="290420"/>
                    </a:moveTo>
                    <a:cubicBezTo>
                      <a:pt x="825834" y="156691"/>
                      <a:pt x="757012" y="60734"/>
                      <a:pt x="658214" y="20189"/>
                    </a:cubicBezTo>
                    <a:cubicBezTo>
                      <a:pt x="455904" y="-62738"/>
                      <a:pt x="189520" y="117359"/>
                      <a:pt x="64593" y="421862"/>
                    </a:cubicBezTo>
                    <a:cubicBezTo>
                      <a:pt x="4364" y="568691"/>
                      <a:pt x="-14591" y="722311"/>
                      <a:pt x="11295" y="854481"/>
                    </a:cubicBezTo>
                    <a:cubicBezTo>
                      <a:pt x="37424" y="988210"/>
                      <a:pt x="106247" y="1084167"/>
                      <a:pt x="205045" y="1124712"/>
                    </a:cubicBezTo>
                    <a:cubicBezTo>
                      <a:pt x="238486" y="1138435"/>
                      <a:pt x="273902" y="1145227"/>
                      <a:pt x="310531" y="1145227"/>
                    </a:cubicBezTo>
                    <a:cubicBezTo>
                      <a:pt x="382161" y="1145227"/>
                      <a:pt x="458295" y="1119271"/>
                      <a:pt x="532767" y="1068469"/>
                    </a:cubicBezTo>
                    <a:cubicBezTo>
                      <a:pt x="644005" y="992542"/>
                      <a:pt x="738437" y="869867"/>
                      <a:pt x="798666" y="723039"/>
                    </a:cubicBezTo>
                    <a:cubicBezTo>
                      <a:pt x="858894" y="576210"/>
                      <a:pt x="877850" y="422590"/>
                      <a:pt x="851963" y="290420"/>
                    </a:cubicBezTo>
                    <a:close/>
                    <a:moveTo>
                      <a:pt x="553039" y="20328"/>
                    </a:moveTo>
                    <a:cubicBezTo>
                      <a:pt x="586584" y="20328"/>
                      <a:pt x="619332" y="26427"/>
                      <a:pt x="650416" y="39179"/>
                    </a:cubicBezTo>
                    <a:cubicBezTo>
                      <a:pt x="742630" y="76987"/>
                      <a:pt x="807052" y="167641"/>
                      <a:pt x="831830" y="294370"/>
                    </a:cubicBezTo>
                    <a:cubicBezTo>
                      <a:pt x="832176" y="296207"/>
                      <a:pt x="832522" y="298044"/>
                      <a:pt x="832834" y="299915"/>
                    </a:cubicBezTo>
                    <a:cubicBezTo>
                      <a:pt x="831206" y="300539"/>
                      <a:pt x="829716" y="301578"/>
                      <a:pt x="828537" y="303034"/>
                    </a:cubicBezTo>
                    <a:cubicBezTo>
                      <a:pt x="801750" y="336683"/>
                      <a:pt x="773888" y="369673"/>
                      <a:pt x="745749" y="401000"/>
                    </a:cubicBezTo>
                    <a:cubicBezTo>
                      <a:pt x="710818" y="439917"/>
                      <a:pt x="703922" y="443867"/>
                      <a:pt x="697788" y="447367"/>
                    </a:cubicBezTo>
                    <a:cubicBezTo>
                      <a:pt x="685694" y="454298"/>
                      <a:pt x="672456" y="458179"/>
                      <a:pt x="658525" y="460189"/>
                    </a:cubicBezTo>
                    <a:cubicBezTo>
                      <a:pt x="631911" y="411847"/>
                      <a:pt x="585059" y="326495"/>
                      <a:pt x="581282" y="319009"/>
                    </a:cubicBezTo>
                    <a:cubicBezTo>
                      <a:pt x="580762" y="318004"/>
                      <a:pt x="580104" y="317138"/>
                      <a:pt x="579341" y="316376"/>
                    </a:cubicBezTo>
                    <a:cubicBezTo>
                      <a:pt x="581525" y="311420"/>
                      <a:pt x="582772" y="305980"/>
                      <a:pt x="582772" y="300192"/>
                    </a:cubicBezTo>
                    <a:cubicBezTo>
                      <a:pt x="582772" y="278430"/>
                      <a:pt x="565445" y="260687"/>
                      <a:pt x="544133" y="260687"/>
                    </a:cubicBezTo>
                    <a:cubicBezTo>
                      <a:pt x="522821" y="260687"/>
                      <a:pt x="506291" y="277633"/>
                      <a:pt x="505563" y="298737"/>
                    </a:cubicBezTo>
                    <a:cubicBezTo>
                      <a:pt x="490246" y="300331"/>
                      <a:pt x="453964" y="307608"/>
                      <a:pt x="361507" y="328782"/>
                    </a:cubicBezTo>
                    <a:cubicBezTo>
                      <a:pt x="361368" y="328574"/>
                      <a:pt x="361195" y="328331"/>
                      <a:pt x="361057" y="328123"/>
                    </a:cubicBezTo>
                    <a:cubicBezTo>
                      <a:pt x="340472" y="296935"/>
                      <a:pt x="332987" y="253652"/>
                      <a:pt x="341477" y="215117"/>
                    </a:cubicBezTo>
                    <a:cubicBezTo>
                      <a:pt x="346363" y="192904"/>
                      <a:pt x="355962" y="172666"/>
                      <a:pt x="366081" y="151215"/>
                    </a:cubicBezTo>
                    <a:cubicBezTo>
                      <a:pt x="379250" y="123423"/>
                      <a:pt x="392834" y="94730"/>
                      <a:pt x="394983" y="61774"/>
                    </a:cubicBezTo>
                    <a:cubicBezTo>
                      <a:pt x="447553" y="34848"/>
                      <a:pt x="501232" y="20293"/>
                      <a:pt x="553039" y="20293"/>
                    </a:cubicBezTo>
                    <a:close/>
                    <a:moveTo>
                      <a:pt x="477806" y="547136"/>
                    </a:moveTo>
                    <a:cubicBezTo>
                      <a:pt x="476350" y="545750"/>
                      <a:pt x="474894" y="544398"/>
                      <a:pt x="473370" y="543116"/>
                    </a:cubicBezTo>
                    <a:cubicBezTo>
                      <a:pt x="460097" y="531749"/>
                      <a:pt x="444469" y="524472"/>
                      <a:pt x="428597" y="521526"/>
                    </a:cubicBezTo>
                    <a:cubicBezTo>
                      <a:pt x="429810" y="517507"/>
                      <a:pt x="431092" y="513521"/>
                      <a:pt x="432409" y="509536"/>
                    </a:cubicBezTo>
                    <a:cubicBezTo>
                      <a:pt x="437365" y="494462"/>
                      <a:pt x="442493" y="478868"/>
                      <a:pt x="442666" y="461749"/>
                    </a:cubicBezTo>
                    <a:cubicBezTo>
                      <a:pt x="442771" y="452808"/>
                      <a:pt x="441488" y="443867"/>
                      <a:pt x="438958" y="434892"/>
                    </a:cubicBezTo>
                    <a:lnTo>
                      <a:pt x="519702" y="354183"/>
                    </a:lnTo>
                    <a:lnTo>
                      <a:pt x="535678" y="469095"/>
                    </a:lnTo>
                    <a:cubicBezTo>
                      <a:pt x="535678" y="469095"/>
                      <a:pt x="535747" y="469372"/>
                      <a:pt x="535781" y="469511"/>
                    </a:cubicBezTo>
                    <a:cubicBezTo>
                      <a:pt x="512841" y="482749"/>
                      <a:pt x="493434" y="508670"/>
                      <a:pt x="477840" y="547136"/>
                    </a:cubicBezTo>
                    <a:close/>
                    <a:moveTo>
                      <a:pt x="509826" y="318593"/>
                    </a:moveTo>
                    <a:cubicBezTo>
                      <a:pt x="509826" y="318593"/>
                      <a:pt x="509930" y="318593"/>
                      <a:pt x="509964" y="318593"/>
                    </a:cubicBezTo>
                    <a:cubicBezTo>
                      <a:pt x="511766" y="322093"/>
                      <a:pt x="514088" y="325282"/>
                      <a:pt x="516791" y="328089"/>
                    </a:cubicBezTo>
                    <a:lnTo>
                      <a:pt x="430676" y="414169"/>
                    </a:lnTo>
                    <a:cubicBezTo>
                      <a:pt x="425444" y="403981"/>
                      <a:pt x="418582" y="393827"/>
                      <a:pt x="409953" y="383743"/>
                    </a:cubicBezTo>
                    <a:cubicBezTo>
                      <a:pt x="403819" y="376569"/>
                      <a:pt x="397339" y="369812"/>
                      <a:pt x="390859" y="363089"/>
                    </a:cubicBezTo>
                    <a:cubicBezTo>
                      <a:pt x="385522" y="357579"/>
                      <a:pt x="380359" y="352208"/>
                      <a:pt x="375438" y="346663"/>
                    </a:cubicBezTo>
                    <a:cubicBezTo>
                      <a:pt x="435458" y="333010"/>
                      <a:pt x="498355" y="319529"/>
                      <a:pt x="509791" y="318593"/>
                    </a:cubicBezTo>
                    <a:close/>
                    <a:moveTo>
                      <a:pt x="544168" y="319183"/>
                    </a:moveTo>
                    <a:cubicBezTo>
                      <a:pt x="534153" y="319183"/>
                      <a:pt x="526009" y="310658"/>
                      <a:pt x="526009" y="300192"/>
                    </a:cubicBezTo>
                    <a:cubicBezTo>
                      <a:pt x="526009" y="289727"/>
                      <a:pt x="534153" y="281202"/>
                      <a:pt x="544168" y="281202"/>
                    </a:cubicBezTo>
                    <a:cubicBezTo>
                      <a:pt x="554183" y="281202"/>
                      <a:pt x="562326" y="289727"/>
                      <a:pt x="562326" y="300192"/>
                    </a:cubicBezTo>
                    <a:cubicBezTo>
                      <a:pt x="562326" y="310658"/>
                      <a:pt x="554183" y="319183"/>
                      <a:pt x="544168" y="319183"/>
                    </a:cubicBezTo>
                    <a:close/>
                    <a:moveTo>
                      <a:pt x="555326" y="461541"/>
                    </a:moveTo>
                    <a:lnTo>
                      <a:pt x="538346" y="339178"/>
                    </a:lnTo>
                    <a:cubicBezTo>
                      <a:pt x="540252" y="339490"/>
                      <a:pt x="542192" y="339663"/>
                      <a:pt x="544168" y="339663"/>
                    </a:cubicBezTo>
                    <a:cubicBezTo>
                      <a:pt x="552069" y="339663"/>
                      <a:pt x="559450" y="337203"/>
                      <a:pt x="565584" y="333044"/>
                    </a:cubicBezTo>
                    <a:cubicBezTo>
                      <a:pt x="576881" y="354114"/>
                      <a:pt x="618985" y="430768"/>
                      <a:pt x="636139" y="461957"/>
                    </a:cubicBezTo>
                    <a:cubicBezTo>
                      <a:pt x="620094" y="462372"/>
                      <a:pt x="603564" y="461229"/>
                      <a:pt x="587277" y="460085"/>
                    </a:cubicBezTo>
                    <a:lnTo>
                      <a:pt x="575564" y="459288"/>
                    </a:lnTo>
                    <a:cubicBezTo>
                      <a:pt x="564683" y="458560"/>
                      <a:pt x="560490" y="459773"/>
                      <a:pt x="557163" y="461021"/>
                    </a:cubicBezTo>
                    <a:cubicBezTo>
                      <a:pt x="556539" y="461159"/>
                      <a:pt x="555915" y="461367"/>
                      <a:pt x="555292" y="461541"/>
                    </a:cubicBezTo>
                    <a:close/>
                    <a:moveTo>
                      <a:pt x="779675" y="715276"/>
                    </a:moveTo>
                    <a:cubicBezTo>
                      <a:pt x="720972" y="858397"/>
                      <a:pt x="629139" y="977849"/>
                      <a:pt x="521192" y="1051523"/>
                    </a:cubicBezTo>
                    <a:cubicBezTo>
                      <a:pt x="414562" y="1124331"/>
                      <a:pt x="305091" y="1143598"/>
                      <a:pt x="212807" y="1105721"/>
                    </a:cubicBezTo>
                    <a:cubicBezTo>
                      <a:pt x="120593" y="1067914"/>
                      <a:pt x="56172" y="977259"/>
                      <a:pt x="31394" y="850530"/>
                    </a:cubicBezTo>
                    <a:cubicBezTo>
                      <a:pt x="6305" y="722242"/>
                      <a:pt x="24810" y="572780"/>
                      <a:pt x="83548" y="429625"/>
                    </a:cubicBezTo>
                    <a:cubicBezTo>
                      <a:pt x="150222" y="267133"/>
                      <a:pt x="257684" y="140992"/>
                      <a:pt x="372874" y="73868"/>
                    </a:cubicBezTo>
                    <a:cubicBezTo>
                      <a:pt x="368750" y="97571"/>
                      <a:pt x="358423" y="119472"/>
                      <a:pt x="347542" y="142448"/>
                    </a:cubicBezTo>
                    <a:cubicBezTo>
                      <a:pt x="337353" y="163968"/>
                      <a:pt x="326819" y="186216"/>
                      <a:pt x="321413" y="210716"/>
                    </a:cubicBezTo>
                    <a:cubicBezTo>
                      <a:pt x="311744" y="254484"/>
                      <a:pt x="320408" y="303796"/>
                      <a:pt x="343938" y="339420"/>
                    </a:cubicBezTo>
                    <a:cubicBezTo>
                      <a:pt x="353467" y="353871"/>
                      <a:pt x="364973" y="365792"/>
                      <a:pt x="376131" y="377332"/>
                    </a:cubicBezTo>
                    <a:cubicBezTo>
                      <a:pt x="382334" y="383743"/>
                      <a:pt x="388537" y="390154"/>
                      <a:pt x="394394" y="397015"/>
                    </a:cubicBezTo>
                    <a:cubicBezTo>
                      <a:pt x="413072" y="418916"/>
                      <a:pt x="422394" y="440610"/>
                      <a:pt x="422186" y="461506"/>
                    </a:cubicBezTo>
                    <a:cubicBezTo>
                      <a:pt x="422013" y="475437"/>
                      <a:pt x="417612" y="488917"/>
                      <a:pt x="412933" y="503125"/>
                    </a:cubicBezTo>
                    <a:cubicBezTo>
                      <a:pt x="411062" y="508809"/>
                      <a:pt x="409260" y="514492"/>
                      <a:pt x="407631" y="520210"/>
                    </a:cubicBezTo>
                    <a:cubicBezTo>
                      <a:pt x="397755" y="520868"/>
                      <a:pt x="388191" y="523294"/>
                      <a:pt x="379493" y="527660"/>
                    </a:cubicBezTo>
                    <a:cubicBezTo>
                      <a:pt x="368126" y="533344"/>
                      <a:pt x="358700" y="541903"/>
                      <a:pt x="350383" y="549458"/>
                    </a:cubicBezTo>
                    <a:cubicBezTo>
                      <a:pt x="320477" y="576626"/>
                      <a:pt x="286586" y="607468"/>
                      <a:pt x="268288" y="648048"/>
                    </a:cubicBezTo>
                    <a:cubicBezTo>
                      <a:pt x="267664" y="649434"/>
                      <a:pt x="267387" y="650855"/>
                      <a:pt x="267422" y="652276"/>
                    </a:cubicBezTo>
                    <a:cubicBezTo>
                      <a:pt x="259659" y="652726"/>
                      <a:pt x="252140" y="654632"/>
                      <a:pt x="245278" y="658063"/>
                    </a:cubicBezTo>
                    <a:cubicBezTo>
                      <a:pt x="227466" y="667004"/>
                      <a:pt x="214332" y="686132"/>
                      <a:pt x="210139" y="709316"/>
                    </a:cubicBezTo>
                    <a:cubicBezTo>
                      <a:pt x="206535" y="729311"/>
                      <a:pt x="209515" y="749826"/>
                      <a:pt x="212599" y="767465"/>
                    </a:cubicBezTo>
                    <a:cubicBezTo>
                      <a:pt x="213570" y="773044"/>
                      <a:pt x="218941" y="776891"/>
                      <a:pt x="224451" y="775782"/>
                    </a:cubicBezTo>
                    <a:cubicBezTo>
                      <a:pt x="230030" y="774812"/>
                      <a:pt x="233773" y="769510"/>
                      <a:pt x="232768" y="763930"/>
                    </a:cubicBezTo>
                    <a:cubicBezTo>
                      <a:pt x="229892" y="747296"/>
                      <a:pt x="227293" y="729658"/>
                      <a:pt x="230308" y="712955"/>
                    </a:cubicBezTo>
                    <a:cubicBezTo>
                      <a:pt x="233323" y="696113"/>
                      <a:pt x="242332" y="682459"/>
                      <a:pt x="254427" y="676395"/>
                    </a:cubicBezTo>
                    <a:cubicBezTo>
                      <a:pt x="268739" y="669221"/>
                      <a:pt x="288595" y="672721"/>
                      <a:pt x="302838" y="684816"/>
                    </a:cubicBezTo>
                    <a:cubicBezTo>
                      <a:pt x="319021" y="698538"/>
                      <a:pt x="325987" y="719435"/>
                      <a:pt x="329002" y="734509"/>
                    </a:cubicBezTo>
                    <a:cubicBezTo>
                      <a:pt x="332294" y="750900"/>
                      <a:pt x="330249" y="770203"/>
                      <a:pt x="318363" y="776371"/>
                    </a:cubicBezTo>
                    <a:cubicBezTo>
                      <a:pt x="313200" y="779040"/>
                      <a:pt x="306650" y="778901"/>
                      <a:pt x="302076" y="778381"/>
                    </a:cubicBezTo>
                    <a:cubicBezTo>
                      <a:pt x="291298" y="777064"/>
                      <a:pt x="278338" y="770618"/>
                      <a:pt x="275323" y="759564"/>
                    </a:cubicBezTo>
                    <a:cubicBezTo>
                      <a:pt x="274110" y="755128"/>
                      <a:pt x="275912" y="749306"/>
                      <a:pt x="279655" y="745425"/>
                    </a:cubicBezTo>
                    <a:cubicBezTo>
                      <a:pt x="281180" y="743866"/>
                      <a:pt x="284194" y="741405"/>
                      <a:pt x="287798" y="742272"/>
                    </a:cubicBezTo>
                    <a:cubicBezTo>
                      <a:pt x="293343" y="743623"/>
                      <a:pt x="298818" y="740158"/>
                      <a:pt x="300170" y="734682"/>
                    </a:cubicBezTo>
                    <a:cubicBezTo>
                      <a:pt x="301487" y="729173"/>
                      <a:pt x="298091" y="723663"/>
                      <a:pt x="292581" y="722311"/>
                    </a:cubicBezTo>
                    <a:cubicBezTo>
                      <a:pt x="282773" y="720024"/>
                      <a:pt x="272689" y="723177"/>
                      <a:pt x="264962" y="731148"/>
                    </a:cubicBezTo>
                    <a:cubicBezTo>
                      <a:pt x="256159" y="740227"/>
                      <a:pt x="252451" y="753499"/>
                      <a:pt x="255536" y="764901"/>
                    </a:cubicBezTo>
                    <a:cubicBezTo>
                      <a:pt x="261011" y="785173"/>
                      <a:pt x="281595" y="796505"/>
                      <a:pt x="299581" y="798723"/>
                    </a:cubicBezTo>
                    <a:cubicBezTo>
                      <a:pt x="302214" y="799035"/>
                      <a:pt x="304779" y="799208"/>
                      <a:pt x="307274" y="799208"/>
                    </a:cubicBezTo>
                    <a:cubicBezTo>
                      <a:pt x="315002" y="799208"/>
                      <a:pt x="321863" y="797649"/>
                      <a:pt x="327823" y="794564"/>
                    </a:cubicBezTo>
                    <a:cubicBezTo>
                      <a:pt x="350626" y="782713"/>
                      <a:pt x="353814" y="753673"/>
                      <a:pt x="349136" y="730489"/>
                    </a:cubicBezTo>
                    <a:cubicBezTo>
                      <a:pt x="345497" y="712192"/>
                      <a:pt x="336799" y="686722"/>
                      <a:pt x="316145" y="669187"/>
                    </a:cubicBezTo>
                    <a:cubicBezTo>
                      <a:pt x="307724" y="662013"/>
                      <a:pt x="297987" y="657058"/>
                      <a:pt x="287937" y="654424"/>
                    </a:cubicBezTo>
                    <a:cubicBezTo>
                      <a:pt x="304709" y="618696"/>
                      <a:pt x="336244" y="589968"/>
                      <a:pt x="364141" y="564601"/>
                    </a:cubicBezTo>
                    <a:cubicBezTo>
                      <a:pt x="371834" y="557601"/>
                      <a:pt x="379804" y="550393"/>
                      <a:pt x="388641" y="545958"/>
                    </a:cubicBezTo>
                    <a:cubicBezTo>
                      <a:pt x="409676" y="535423"/>
                      <a:pt x="439063" y="540621"/>
                      <a:pt x="460028" y="558641"/>
                    </a:cubicBezTo>
                    <a:cubicBezTo>
                      <a:pt x="478221" y="574235"/>
                      <a:pt x="491251" y="598146"/>
                      <a:pt x="498806" y="629785"/>
                    </a:cubicBezTo>
                    <a:cubicBezTo>
                      <a:pt x="500781" y="638102"/>
                      <a:pt x="502895" y="648949"/>
                      <a:pt x="502029" y="659310"/>
                    </a:cubicBezTo>
                    <a:cubicBezTo>
                      <a:pt x="500504" y="676949"/>
                      <a:pt x="490350" y="694068"/>
                      <a:pt x="481375" y="709143"/>
                    </a:cubicBezTo>
                    <a:lnTo>
                      <a:pt x="478152" y="714514"/>
                    </a:lnTo>
                    <a:cubicBezTo>
                      <a:pt x="463147" y="739673"/>
                      <a:pt x="448973" y="763411"/>
                      <a:pt x="444122" y="789644"/>
                    </a:cubicBezTo>
                    <a:cubicBezTo>
                      <a:pt x="442216" y="799901"/>
                      <a:pt x="442355" y="807733"/>
                      <a:pt x="442424" y="813451"/>
                    </a:cubicBezTo>
                    <a:cubicBezTo>
                      <a:pt x="442528" y="820624"/>
                      <a:pt x="442459" y="823050"/>
                      <a:pt x="440206" y="826065"/>
                    </a:cubicBezTo>
                    <a:cubicBezTo>
                      <a:pt x="433622" y="834832"/>
                      <a:pt x="417231" y="838055"/>
                      <a:pt x="393215" y="835456"/>
                    </a:cubicBezTo>
                    <a:cubicBezTo>
                      <a:pt x="387636" y="834936"/>
                      <a:pt x="382507" y="838921"/>
                      <a:pt x="381918" y="844535"/>
                    </a:cubicBezTo>
                    <a:cubicBezTo>
                      <a:pt x="381329" y="850184"/>
                      <a:pt x="385384" y="855243"/>
                      <a:pt x="390998" y="855832"/>
                    </a:cubicBezTo>
                    <a:cubicBezTo>
                      <a:pt x="396993" y="856456"/>
                      <a:pt x="402607" y="856803"/>
                      <a:pt x="407874" y="856803"/>
                    </a:cubicBezTo>
                    <a:cubicBezTo>
                      <a:pt x="431023" y="856803"/>
                      <a:pt x="447379" y="850634"/>
                      <a:pt x="456597" y="838401"/>
                    </a:cubicBezTo>
                    <a:cubicBezTo>
                      <a:pt x="463216" y="829634"/>
                      <a:pt x="463078" y="821248"/>
                      <a:pt x="462939" y="813104"/>
                    </a:cubicBezTo>
                    <a:cubicBezTo>
                      <a:pt x="462870" y="807733"/>
                      <a:pt x="462766" y="801599"/>
                      <a:pt x="464290" y="793386"/>
                    </a:cubicBezTo>
                    <a:cubicBezTo>
                      <a:pt x="468484" y="770757"/>
                      <a:pt x="481756" y="748544"/>
                      <a:pt x="495826" y="725014"/>
                    </a:cubicBezTo>
                    <a:lnTo>
                      <a:pt x="499048" y="719608"/>
                    </a:lnTo>
                    <a:cubicBezTo>
                      <a:pt x="509133" y="702593"/>
                      <a:pt x="520603" y="683325"/>
                      <a:pt x="522509" y="661043"/>
                    </a:cubicBezTo>
                    <a:cubicBezTo>
                      <a:pt x="523653" y="647771"/>
                      <a:pt x="521123" y="634810"/>
                      <a:pt x="518801" y="625003"/>
                    </a:cubicBezTo>
                    <a:cubicBezTo>
                      <a:pt x="513118" y="601161"/>
                      <a:pt x="504454" y="580993"/>
                      <a:pt x="492984" y="564740"/>
                    </a:cubicBezTo>
                    <a:cubicBezTo>
                      <a:pt x="511143" y="515289"/>
                      <a:pt x="534257" y="487081"/>
                      <a:pt x="561702" y="480982"/>
                    </a:cubicBezTo>
                    <a:cubicBezTo>
                      <a:pt x="562153" y="480878"/>
                      <a:pt x="563955" y="480288"/>
                      <a:pt x="564371" y="480150"/>
                    </a:cubicBezTo>
                    <a:cubicBezTo>
                      <a:pt x="565202" y="479838"/>
                      <a:pt x="566866" y="479214"/>
                      <a:pt x="574282" y="479699"/>
                    </a:cubicBezTo>
                    <a:lnTo>
                      <a:pt x="585891" y="480496"/>
                    </a:lnTo>
                    <a:cubicBezTo>
                      <a:pt x="627579" y="483407"/>
                      <a:pt x="670758" y="486422"/>
                      <a:pt x="708600" y="464764"/>
                    </a:cubicBezTo>
                    <a:cubicBezTo>
                      <a:pt x="716155" y="460466"/>
                      <a:pt x="723952" y="455996"/>
                      <a:pt x="761066" y="414619"/>
                    </a:cubicBezTo>
                    <a:cubicBezTo>
                      <a:pt x="786814" y="385926"/>
                      <a:pt x="812250" y="355881"/>
                      <a:pt x="836993" y="325212"/>
                    </a:cubicBezTo>
                    <a:cubicBezTo>
                      <a:pt x="853765" y="446258"/>
                      <a:pt x="833805" y="583418"/>
                      <a:pt x="779710" y="7152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5" name="Google Shape;3885;p33"/>
              <p:cNvSpPr/>
              <p:nvPr/>
            </p:nvSpPr>
            <p:spPr>
              <a:xfrm>
                <a:off x="3659953" y="1900468"/>
                <a:ext cx="342989" cy="359347"/>
              </a:xfrm>
              <a:custGeom>
                <a:avLst/>
                <a:gdLst/>
                <a:ahLst/>
                <a:cxnLst/>
                <a:rect l="l" t="t" r="r" b="b"/>
                <a:pathLst>
                  <a:path w="609759" h="638840" extrusionOk="0">
                    <a:moveTo>
                      <a:pt x="537073" y="176385"/>
                    </a:moveTo>
                    <a:cubicBezTo>
                      <a:pt x="503424" y="170701"/>
                      <a:pt x="472374" y="194405"/>
                      <a:pt x="459379" y="220430"/>
                    </a:cubicBezTo>
                    <a:cubicBezTo>
                      <a:pt x="447042" y="245173"/>
                      <a:pt x="446315" y="272272"/>
                      <a:pt x="445587" y="298470"/>
                    </a:cubicBezTo>
                    <a:lnTo>
                      <a:pt x="445483" y="302248"/>
                    </a:lnTo>
                    <a:cubicBezTo>
                      <a:pt x="445483" y="303079"/>
                      <a:pt x="447112" y="387808"/>
                      <a:pt x="419389" y="470354"/>
                    </a:cubicBezTo>
                    <a:cubicBezTo>
                      <a:pt x="405804" y="510829"/>
                      <a:pt x="392948" y="549052"/>
                      <a:pt x="353893" y="579340"/>
                    </a:cubicBezTo>
                    <a:cubicBezTo>
                      <a:pt x="315981" y="608796"/>
                      <a:pt x="265907" y="621652"/>
                      <a:pt x="205262" y="617598"/>
                    </a:cubicBezTo>
                    <a:cubicBezTo>
                      <a:pt x="111697" y="611360"/>
                      <a:pt x="66785" y="574246"/>
                      <a:pt x="45543" y="544236"/>
                    </a:cubicBezTo>
                    <a:cubicBezTo>
                      <a:pt x="3334" y="484562"/>
                      <a:pt x="25166" y="414526"/>
                      <a:pt x="33379" y="388154"/>
                    </a:cubicBezTo>
                    <a:cubicBezTo>
                      <a:pt x="56251" y="314584"/>
                      <a:pt x="120707" y="252103"/>
                      <a:pt x="147356" y="228608"/>
                    </a:cubicBezTo>
                    <a:lnTo>
                      <a:pt x="153108" y="223549"/>
                    </a:lnTo>
                    <a:cubicBezTo>
                      <a:pt x="174594" y="204697"/>
                      <a:pt x="183465" y="196900"/>
                      <a:pt x="196218" y="179018"/>
                    </a:cubicBezTo>
                    <a:cubicBezTo>
                      <a:pt x="214896" y="152924"/>
                      <a:pt x="219852" y="118755"/>
                      <a:pt x="209871" y="85245"/>
                    </a:cubicBezTo>
                    <a:cubicBezTo>
                      <a:pt x="199163" y="49205"/>
                      <a:pt x="172688" y="19888"/>
                      <a:pt x="139039" y="6789"/>
                    </a:cubicBezTo>
                    <a:cubicBezTo>
                      <a:pt x="123722" y="828"/>
                      <a:pt x="109444" y="-1251"/>
                      <a:pt x="96553" y="724"/>
                    </a:cubicBezTo>
                    <a:cubicBezTo>
                      <a:pt x="64290" y="5541"/>
                      <a:pt x="43810" y="34685"/>
                      <a:pt x="37884" y="61334"/>
                    </a:cubicBezTo>
                    <a:cubicBezTo>
                      <a:pt x="30780" y="93112"/>
                      <a:pt x="39963" y="124924"/>
                      <a:pt x="61761" y="144434"/>
                    </a:cubicBezTo>
                    <a:cubicBezTo>
                      <a:pt x="87300" y="167271"/>
                      <a:pt x="129751" y="168588"/>
                      <a:pt x="152554" y="147275"/>
                    </a:cubicBezTo>
                    <a:cubicBezTo>
                      <a:pt x="164925" y="135701"/>
                      <a:pt x="169673" y="117543"/>
                      <a:pt x="164856" y="99834"/>
                    </a:cubicBezTo>
                    <a:cubicBezTo>
                      <a:pt x="160178" y="82646"/>
                      <a:pt x="147702" y="70171"/>
                      <a:pt x="131484" y="66497"/>
                    </a:cubicBezTo>
                    <a:cubicBezTo>
                      <a:pt x="125940" y="65215"/>
                      <a:pt x="120464" y="68715"/>
                      <a:pt x="119217" y="74225"/>
                    </a:cubicBezTo>
                    <a:cubicBezTo>
                      <a:pt x="117969" y="79735"/>
                      <a:pt x="121435" y="85245"/>
                      <a:pt x="126945" y="86493"/>
                    </a:cubicBezTo>
                    <a:cubicBezTo>
                      <a:pt x="135643" y="88468"/>
                      <a:pt x="142435" y="95468"/>
                      <a:pt x="145034" y="105206"/>
                    </a:cubicBezTo>
                    <a:cubicBezTo>
                      <a:pt x="147806" y="115394"/>
                      <a:pt x="145242" y="125998"/>
                      <a:pt x="138519" y="132305"/>
                    </a:cubicBezTo>
                    <a:cubicBezTo>
                      <a:pt x="123583" y="146305"/>
                      <a:pt x="92880" y="144746"/>
                      <a:pt x="75380" y="129151"/>
                    </a:cubicBezTo>
                    <a:cubicBezTo>
                      <a:pt x="59092" y="114597"/>
                      <a:pt x="52404" y="90374"/>
                      <a:pt x="57879" y="65839"/>
                    </a:cubicBezTo>
                    <a:cubicBezTo>
                      <a:pt x="62315" y="45982"/>
                      <a:pt x="76904" y="24428"/>
                      <a:pt x="99568" y="21031"/>
                    </a:cubicBezTo>
                    <a:cubicBezTo>
                      <a:pt x="108855" y="19645"/>
                      <a:pt x="119633" y="21274"/>
                      <a:pt x="131554" y="25952"/>
                    </a:cubicBezTo>
                    <a:cubicBezTo>
                      <a:pt x="159346" y="36764"/>
                      <a:pt x="181247" y="61126"/>
                      <a:pt x="190188" y="91136"/>
                    </a:cubicBezTo>
                    <a:cubicBezTo>
                      <a:pt x="198332" y="118547"/>
                      <a:pt x="194450" y="146236"/>
                      <a:pt x="179480" y="167132"/>
                    </a:cubicBezTo>
                    <a:cubicBezTo>
                      <a:pt x="168079" y="183108"/>
                      <a:pt x="160871" y="189415"/>
                      <a:pt x="139524" y="208197"/>
                    </a:cubicBezTo>
                    <a:lnTo>
                      <a:pt x="133737" y="213256"/>
                    </a:lnTo>
                    <a:cubicBezTo>
                      <a:pt x="99014" y="243821"/>
                      <a:pt x="37295" y="306406"/>
                      <a:pt x="13730" y="382090"/>
                    </a:cubicBezTo>
                    <a:cubicBezTo>
                      <a:pt x="5552" y="408323"/>
                      <a:pt x="-19295" y="488166"/>
                      <a:pt x="28736" y="556122"/>
                    </a:cubicBezTo>
                    <a:cubicBezTo>
                      <a:pt x="52543" y="589771"/>
                      <a:pt x="102202" y="631321"/>
                      <a:pt x="203876" y="638078"/>
                    </a:cubicBezTo>
                    <a:cubicBezTo>
                      <a:pt x="211604" y="638598"/>
                      <a:pt x="219158" y="638841"/>
                      <a:pt x="226574" y="638841"/>
                    </a:cubicBezTo>
                    <a:cubicBezTo>
                      <a:pt x="282367" y="638841"/>
                      <a:pt x="329323" y="624321"/>
                      <a:pt x="366437" y="595558"/>
                    </a:cubicBezTo>
                    <a:cubicBezTo>
                      <a:pt x="410344" y="561493"/>
                      <a:pt x="424829" y="518488"/>
                      <a:pt x="438829" y="476799"/>
                    </a:cubicBezTo>
                    <a:cubicBezTo>
                      <a:pt x="467696" y="390858"/>
                      <a:pt x="466033" y="305401"/>
                      <a:pt x="465963" y="302317"/>
                    </a:cubicBezTo>
                    <a:lnTo>
                      <a:pt x="466033" y="299059"/>
                    </a:lnTo>
                    <a:cubicBezTo>
                      <a:pt x="466691" y="275079"/>
                      <a:pt x="467384" y="250301"/>
                      <a:pt x="477676" y="229648"/>
                    </a:cubicBezTo>
                    <a:cubicBezTo>
                      <a:pt x="487345" y="210311"/>
                      <a:pt x="509662" y="192811"/>
                      <a:pt x="533746" y="196657"/>
                    </a:cubicBezTo>
                    <a:cubicBezTo>
                      <a:pt x="550172" y="199326"/>
                      <a:pt x="562821" y="211212"/>
                      <a:pt x="570479" y="220707"/>
                    </a:cubicBezTo>
                    <a:cubicBezTo>
                      <a:pt x="585207" y="238900"/>
                      <a:pt x="591722" y="259797"/>
                      <a:pt x="588430" y="277990"/>
                    </a:cubicBezTo>
                    <a:cubicBezTo>
                      <a:pt x="584861" y="297846"/>
                      <a:pt x="568192" y="314272"/>
                      <a:pt x="548821" y="317079"/>
                    </a:cubicBezTo>
                    <a:cubicBezTo>
                      <a:pt x="538078" y="318673"/>
                      <a:pt x="526053" y="315208"/>
                      <a:pt x="517216" y="308139"/>
                    </a:cubicBezTo>
                    <a:cubicBezTo>
                      <a:pt x="510598" y="302837"/>
                      <a:pt x="506647" y="296183"/>
                      <a:pt x="506093" y="289426"/>
                    </a:cubicBezTo>
                    <a:cubicBezTo>
                      <a:pt x="505885" y="286792"/>
                      <a:pt x="507340" y="283638"/>
                      <a:pt x="510147" y="280554"/>
                    </a:cubicBezTo>
                    <a:cubicBezTo>
                      <a:pt x="517563" y="272411"/>
                      <a:pt x="531806" y="267005"/>
                      <a:pt x="546430" y="266797"/>
                    </a:cubicBezTo>
                    <a:cubicBezTo>
                      <a:pt x="552078" y="266727"/>
                      <a:pt x="556618" y="262049"/>
                      <a:pt x="556514" y="256366"/>
                    </a:cubicBezTo>
                    <a:cubicBezTo>
                      <a:pt x="556445" y="250752"/>
                      <a:pt x="551836" y="246282"/>
                      <a:pt x="546256" y="246282"/>
                    </a:cubicBezTo>
                    <a:lnTo>
                      <a:pt x="546083" y="246282"/>
                    </a:lnTo>
                    <a:cubicBezTo>
                      <a:pt x="525776" y="246593"/>
                      <a:pt x="506196" y="254425"/>
                      <a:pt x="494969" y="266727"/>
                    </a:cubicBezTo>
                    <a:cubicBezTo>
                      <a:pt x="488211" y="274143"/>
                      <a:pt x="484988" y="282564"/>
                      <a:pt x="485647" y="291020"/>
                    </a:cubicBezTo>
                    <a:cubicBezTo>
                      <a:pt x="486617" y="303530"/>
                      <a:pt x="493271" y="315277"/>
                      <a:pt x="504395" y="324149"/>
                    </a:cubicBezTo>
                    <a:cubicBezTo>
                      <a:pt x="517702" y="334788"/>
                      <a:pt x="535410" y="339674"/>
                      <a:pt x="551732" y="337387"/>
                    </a:cubicBezTo>
                    <a:cubicBezTo>
                      <a:pt x="579559" y="333332"/>
                      <a:pt x="603470" y="309906"/>
                      <a:pt x="608599" y="281663"/>
                    </a:cubicBezTo>
                    <a:cubicBezTo>
                      <a:pt x="612965" y="257579"/>
                      <a:pt x="604891" y="230653"/>
                      <a:pt x="586420" y="207816"/>
                    </a:cubicBezTo>
                    <a:cubicBezTo>
                      <a:pt x="576475" y="195548"/>
                      <a:pt x="559841" y="180127"/>
                      <a:pt x="537004" y="1764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6" name="Google Shape;3886;p33"/>
              <p:cNvSpPr/>
              <p:nvPr/>
            </p:nvSpPr>
            <p:spPr>
              <a:xfrm>
                <a:off x="3896331" y="1791092"/>
                <a:ext cx="43488" cy="44443"/>
              </a:xfrm>
              <a:custGeom>
                <a:avLst/>
                <a:gdLst/>
                <a:ahLst/>
                <a:cxnLst/>
                <a:rect l="l" t="t" r="r" b="b"/>
                <a:pathLst>
                  <a:path w="77312" h="79010" extrusionOk="0">
                    <a:moveTo>
                      <a:pt x="38639" y="79011"/>
                    </a:moveTo>
                    <a:cubicBezTo>
                      <a:pt x="59951" y="79011"/>
                      <a:pt x="77313" y="61303"/>
                      <a:pt x="77313" y="39505"/>
                    </a:cubicBezTo>
                    <a:cubicBezTo>
                      <a:pt x="77313" y="17708"/>
                      <a:pt x="59986" y="0"/>
                      <a:pt x="38639" y="0"/>
                    </a:cubicBezTo>
                    <a:cubicBezTo>
                      <a:pt x="17292" y="0"/>
                      <a:pt x="0" y="17708"/>
                      <a:pt x="0" y="39505"/>
                    </a:cubicBezTo>
                    <a:cubicBezTo>
                      <a:pt x="0" y="61303"/>
                      <a:pt x="17327" y="79011"/>
                      <a:pt x="38639" y="79011"/>
                    </a:cubicBezTo>
                    <a:close/>
                    <a:moveTo>
                      <a:pt x="38639" y="20515"/>
                    </a:moveTo>
                    <a:cubicBezTo>
                      <a:pt x="48654" y="20515"/>
                      <a:pt x="56798" y="29040"/>
                      <a:pt x="56798" y="39505"/>
                    </a:cubicBezTo>
                    <a:cubicBezTo>
                      <a:pt x="56798" y="49971"/>
                      <a:pt x="48654" y="58496"/>
                      <a:pt x="38639" y="58496"/>
                    </a:cubicBezTo>
                    <a:cubicBezTo>
                      <a:pt x="28624" y="58496"/>
                      <a:pt x="20481" y="49971"/>
                      <a:pt x="20481" y="39505"/>
                    </a:cubicBezTo>
                    <a:cubicBezTo>
                      <a:pt x="20481" y="29040"/>
                      <a:pt x="28624" y="20515"/>
                      <a:pt x="38639" y="20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87" name="Google Shape;3887;p33"/>
            <p:cNvGrpSpPr/>
            <p:nvPr/>
          </p:nvGrpSpPr>
          <p:grpSpPr>
            <a:xfrm rot="-2700000">
              <a:off x="-96163" y="221032"/>
              <a:ext cx="1114348" cy="954712"/>
              <a:chOff x="5941158" y="2820273"/>
              <a:chExt cx="2799159" cy="2398164"/>
            </a:xfrm>
          </p:grpSpPr>
          <p:sp>
            <p:nvSpPr>
              <p:cNvPr id="3888" name="Google Shape;3888;p33"/>
              <p:cNvSpPr/>
              <p:nvPr/>
            </p:nvSpPr>
            <p:spPr>
              <a:xfrm>
                <a:off x="5941158" y="2820273"/>
                <a:ext cx="2799159" cy="2398164"/>
              </a:xfrm>
              <a:custGeom>
                <a:avLst/>
                <a:gdLst/>
                <a:ahLst/>
                <a:cxnLst/>
                <a:rect l="l" t="t" r="r" b="b"/>
                <a:pathLst>
                  <a:path w="2161513" h="1851864" extrusionOk="0">
                    <a:moveTo>
                      <a:pt x="553225" y="31838"/>
                    </a:moveTo>
                    <a:cubicBezTo>
                      <a:pt x="529706" y="21225"/>
                      <a:pt x="506187" y="10613"/>
                      <a:pt x="482668" y="0"/>
                    </a:cubicBezTo>
                    <a:cubicBezTo>
                      <a:pt x="321767" y="318618"/>
                      <a:pt x="160901" y="637235"/>
                      <a:pt x="0" y="955853"/>
                    </a:cubicBezTo>
                    <a:cubicBezTo>
                      <a:pt x="140976" y="995804"/>
                      <a:pt x="333407" y="1068107"/>
                      <a:pt x="534190" y="1204188"/>
                    </a:cubicBezTo>
                    <a:cubicBezTo>
                      <a:pt x="662158" y="1290937"/>
                      <a:pt x="762430" y="1382548"/>
                      <a:pt x="838430" y="1462861"/>
                    </a:cubicBezTo>
                    <a:cubicBezTo>
                      <a:pt x="842435" y="1471317"/>
                      <a:pt x="855650" y="1496377"/>
                      <a:pt x="885570" y="1512330"/>
                    </a:cubicBezTo>
                    <a:cubicBezTo>
                      <a:pt x="913916" y="1527461"/>
                      <a:pt x="940550" y="1525442"/>
                      <a:pt x="950033" y="1524312"/>
                    </a:cubicBezTo>
                    <a:cubicBezTo>
                      <a:pt x="1011381" y="1534103"/>
                      <a:pt x="1075639" y="1547146"/>
                      <a:pt x="1142190" y="1564366"/>
                    </a:cubicBezTo>
                    <a:cubicBezTo>
                      <a:pt x="1408224" y="1633142"/>
                      <a:pt x="1622633" y="1745157"/>
                      <a:pt x="1784047" y="1851865"/>
                    </a:cubicBezTo>
                    <a:cubicBezTo>
                      <a:pt x="1859225" y="1727458"/>
                      <a:pt x="1939710" y="1573780"/>
                      <a:pt x="2010643" y="1391826"/>
                    </a:cubicBezTo>
                    <a:cubicBezTo>
                      <a:pt x="2086677" y="1196793"/>
                      <a:pt x="2132825" y="1017817"/>
                      <a:pt x="2161513" y="867700"/>
                    </a:cubicBezTo>
                    <a:cubicBezTo>
                      <a:pt x="2085000" y="806592"/>
                      <a:pt x="1972164" y="730592"/>
                      <a:pt x="1822595" y="672668"/>
                    </a:cubicBezTo>
                    <a:cubicBezTo>
                      <a:pt x="1612294" y="591190"/>
                      <a:pt x="1425238" y="582563"/>
                      <a:pt x="1310485" y="586432"/>
                    </a:cubicBezTo>
                    <a:cubicBezTo>
                      <a:pt x="1058042" y="401567"/>
                      <a:pt x="805633" y="216702"/>
                      <a:pt x="553225" y="318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9" name="Google Shape;3889;p33"/>
              <p:cNvSpPr/>
              <p:nvPr/>
            </p:nvSpPr>
            <p:spPr>
              <a:xfrm>
                <a:off x="6029701" y="2847465"/>
                <a:ext cx="2671124" cy="2266140"/>
              </a:xfrm>
              <a:custGeom>
                <a:avLst/>
                <a:gdLst/>
                <a:ahLst/>
                <a:cxnLst/>
                <a:rect l="l" t="t" r="r" b="b"/>
                <a:pathLst>
                  <a:path w="2062644" h="1749915" extrusionOk="0">
                    <a:moveTo>
                      <a:pt x="555861" y="0"/>
                    </a:moveTo>
                    <a:lnTo>
                      <a:pt x="445592" y="16809"/>
                    </a:lnTo>
                    <a:cubicBezTo>
                      <a:pt x="297050" y="315228"/>
                      <a:pt x="148508" y="613614"/>
                      <a:pt x="0" y="911999"/>
                    </a:cubicBezTo>
                    <a:cubicBezTo>
                      <a:pt x="104004" y="923022"/>
                      <a:pt x="320432" y="960475"/>
                      <a:pt x="534875" y="1116754"/>
                    </a:cubicBezTo>
                    <a:cubicBezTo>
                      <a:pt x="692250" y="1231438"/>
                      <a:pt x="784888" y="1363753"/>
                      <a:pt x="834390" y="1447970"/>
                    </a:cubicBezTo>
                    <a:cubicBezTo>
                      <a:pt x="956880" y="1448723"/>
                      <a:pt x="1146264" y="1465292"/>
                      <a:pt x="1357934" y="1549988"/>
                    </a:cubicBezTo>
                    <a:cubicBezTo>
                      <a:pt x="1508633" y="1610274"/>
                      <a:pt x="1624344" y="1686616"/>
                      <a:pt x="1705479" y="1749915"/>
                    </a:cubicBezTo>
                    <a:cubicBezTo>
                      <a:pt x="1769497" y="1633964"/>
                      <a:pt x="1834577" y="1501923"/>
                      <a:pt x="1895376" y="1354065"/>
                    </a:cubicBezTo>
                    <a:cubicBezTo>
                      <a:pt x="1970041" y="1172453"/>
                      <a:pt x="2023652" y="1002446"/>
                      <a:pt x="2062645" y="850994"/>
                    </a:cubicBezTo>
                    <a:cubicBezTo>
                      <a:pt x="1972301" y="793069"/>
                      <a:pt x="1847277" y="725560"/>
                      <a:pt x="1689492" y="674379"/>
                    </a:cubicBezTo>
                    <a:cubicBezTo>
                      <a:pt x="1504833" y="614470"/>
                      <a:pt x="1341433" y="598380"/>
                      <a:pt x="1223941" y="595983"/>
                    </a:cubicBezTo>
                    <a:cubicBezTo>
                      <a:pt x="1223941" y="595983"/>
                      <a:pt x="1133221" y="256722"/>
                      <a:pt x="555861"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0" name="Google Shape;3890;p33"/>
              <p:cNvSpPr/>
              <p:nvPr/>
            </p:nvSpPr>
            <p:spPr>
              <a:xfrm>
                <a:off x="7059668" y="4683657"/>
                <a:ext cx="114953" cy="89649"/>
              </a:xfrm>
              <a:custGeom>
                <a:avLst/>
                <a:gdLst/>
                <a:ahLst/>
                <a:cxnLst/>
                <a:rect l="l" t="t" r="r" b="b"/>
                <a:pathLst>
                  <a:path w="88767" h="69227" extrusionOk="0">
                    <a:moveTo>
                      <a:pt x="0" y="26623"/>
                    </a:moveTo>
                    <a:cubicBezTo>
                      <a:pt x="11366" y="5706"/>
                      <a:pt x="34987" y="-4290"/>
                      <a:pt x="55322" y="1735"/>
                    </a:cubicBezTo>
                    <a:cubicBezTo>
                      <a:pt x="88153" y="11423"/>
                      <a:pt x="94760" y="57571"/>
                      <a:pt x="84011" y="66985"/>
                    </a:cubicBezTo>
                    <a:cubicBezTo>
                      <a:pt x="77746" y="72463"/>
                      <a:pt x="59294" y="70957"/>
                      <a:pt x="0" y="266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1" name="Google Shape;3891;p33"/>
              <p:cNvSpPr/>
              <p:nvPr/>
            </p:nvSpPr>
            <p:spPr>
              <a:xfrm>
                <a:off x="6117979" y="2881535"/>
                <a:ext cx="2116382" cy="2164350"/>
              </a:xfrm>
              <a:custGeom>
                <a:avLst/>
                <a:gdLst/>
                <a:ahLst/>
                <a:cxnLst/>
                <a:rect l="l" t="t" r="r" b="b"/>
                <a:pathLst>
                  <a:path w="1634272" h="1671313" extrusionOk="0">
                    <a:moveTo>
                      <a:pt x="1628247" y="1671314"/>
                    </a:moveTo>
                    <a:cubicBezTo>
                      <a:pt x="1236026" y="1379090"/>
                      <a:pt x="792659" y="1376249"/>
                      <a:pt x="785709" y="1376249"/>
                    </a:cubicBezTo>
                    <a:lnTo>
                      <a:pt x="782662" y="1376249"/>
                    </a:lnTo>
                    <a:cubicBezTo>
                      <a:pt x="782662" y="1376249"/>
                      <a:pt x="781224" y="1373647"/>
                      <a:pt x="781224" y="1373647"/>
                    </a:cubicBezTo>
                    <a:cubicBezTo>
                      <a:pt x="714502" y="1253896"/>
                      <a:pt x="590129" y="1087449"/>
                      <a:pt x="376679" y="974648"/>
                    </a:cubicBezTo>
                    <a:cubicBezTo>
                      <a:pt x="262371" y="914258"/>
                      <a:pt x="138101" y="877491"/>
                      <a:pt x="7326" y="865372"/>
                    </a:cubicBezTo>
                    <a:lnTo>
                      <a:pt x="0" y="864687"/>
                    </a:lnTo>
                    <a:lnTo>
                      <a:pt x="3218" y="858114"/>
                    </a:lnTo>
                    <a:lnTo>
                      <a:pt x="423819" y="0"/>
                    </a:lnTo>
                    <a:lnTo>
                      <a:pt x="432926" y="4450"/>
                    </a:lnTo>
                    <a:lnTo>
                      <a:pt x="15542" y="855958"/>
                    </a:lnTo>
                    <a:cubicBezTo>
                      <a:pt x="144982" y="868864"/>
                      <a:pt x="268020" y="905768"/>
                      <a:pt x="381369" y="965678"/>
                    </a:cubicBezTo>
                    <a:cubicBezTo>
                      <a:pt x="595504" y="1078822"/>
                      <a:pt x="720870" y="1245372"/>
                      <a:pt x="788619" y="1366116"/>
                    </a:cubicBezTo>
                    <a:cubicBezTo>
                      <a:pt x="828570" y="1366766"/>
                      <a:pt x="1255163" y="1380699"/>
                      <a:pt x="1634272" y="1663166"/>
                    </a:cubicBezTo>
                    <a:lnTo>
                      <a:pt x="1628213" y="167131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2" name="Google Shape;3892;p33"/>
              <p:cNvSpPr/>
              <p:nvPr/>
            </p:nvSpPr>
            <p:spPr>
              <a:xfrm>
                <a:off x="6029213" y="4022713"/>
                <a:ext cx="2213206" cy="1096805"/>
              </a:xfrm>
              <a:custGeom>
                <a:avLst/>
                <a:gdLst/>
                <a:ahLst/>
                <a:cxnLst/>
                <a:rect l="l" t="t" r="r" b="b"/>
                <a:pathLst>
                  <a:path w="1709039" h="846954" extrusionOk="0">
                    <a:moveTo>
                      <a:pt x="1702706" y="846920"/>
                    </a:moveTo>
                    <a:cubicBezTo>
                      <a:pt x="1314319" y="542407"/>
                      <a:pt x="883927" y="548740"/>
                      <a:pt x="879716" y="549082"/>
                    </a:cubicBezTo>
                    <a:lnTo>
                      <a:pt x="876224" y="549151"/>
                    </a:lnTo>
                    <a:lnTo>
                      <a:pt x="874924" y="545933"/>
                    </a:lnTo>
                    <a:cubicBezTo>
                      <a:pt x="869480" y="532547"/>
                      <a:pt x="861743" y="523920"/>
                      <a:pt x="851884" y="520326"/>
                    </a:cubicBezTo>
                    <a:cubicBezTo>
                      <a:pt x="836581" y="514711"/>
                      <a:pt x="820868" y="522859"/>
                      <a:pt x="820696" y="522927"/>
                    </a:cubicBezTo>
                    <a:lnTo>
                      <a:pt x="816314" y="525221"/>
                    </a:lnTo>
                    <a:lnTo>
                      <a:pt x="813884" y="520908"/>
                    </a:lnTo>
                    <a:cubicBezTo>
                      <a:pt x="555963" y="57171"/>
                      <a:pt x="5512" y="10510"/>
                      <a:pt x="0" y="10099"/>
                    </a:cubicBezTo>
                    <a:lnTo>
                      <a:pt x="753" y="0"/>
                    </a:lnTo>
                    <a:cubicBezTo>
                      <a:pt x="6333" y="411"/>
                      <a:pt x="558942" y="47140"/>
                      <a:pt x="820525" y="512007"/>
                    </a:cubicBezTo>
                    <a:cubicBezTo>
                      <a:pt x="827441" y="509405"/>
                      <a:pt x="841237" y="505708"/>
                      <a:pt x="855273" y="510808"/>
                    </a:cubicBezTo>
                    <a:cubicBezTo>
                      <a:pt x="867118" y="515122"/>
                      <a:pt x="876430" y="524571"/>
                      <a:pt x="882968" y="538983"/>
                    </a:cubicBezTo>
                    <a:lnTo>
                      <a:pt x="883037" y="538983"/>
                    </a:lnTo>
                    <a:cubicBezTo>
                      <a:pt x="925145" y="538983"/>
                      <a:pt x="1336401" y="546891"/>
                      <a:pt x="1709040" y="838977"/>
                    </a:cubicBezTo>
                    <a:lnTo>
                      <a:pt x="1702775" y="84695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3" name="Google Shape;3893;p33"/>
              <p:cNvSpPr/>
              <p:nvPr/>
            </p:nvSpPr>
            <p:spPr>
              <a:xfrm>
                <a:off x="6195078" y="2823777"/>
                <a:ext cx="1471376" cy="1805295"/>
              </a:xfrm>
              <a:custGeom>
                <a:avLst/>
                <a:gdLst/>
                <a:ahLst/>
                <a:cxnLst/>
                <a:rect l="l" t="t" r="r" b="b"/>
                <a:pathLst>
                  <a:path w="1136198" h="1394050" extrusionOk="0">
                    <a:moveTo>
                      <a:pt x="1136165" y="550417"/>
                    </a:moveTo>
                    <a:cubicBezTo>
                      <a:pt x="1101485" y="473288"/>
                      <a:pt x="1040720" y="364765"/>
                      <a:pt x="935758" y="261378"/>
                    </a:cubicBezTo>
                    <a:cubicBezTo>
                      <a:pt x="744970" y="73432"/>
                      <a:pt x="525290" y="18110"/>
                      <a:pt x="428955" y="0"/>
                    </a:cubicBezTo>
                    <a:cubicBezTo>
                      <a:pt x="369079" y="111569"/>
                      <a:pt x="309374" y="226665"/>
                      <a:pt x="250184" y="345252"/>
                    </a:cubicBezTo>
                    <a:cubicBezTo>
                      <a:pt x="159839" y="526248"/>
                      <a:pt x="76650" y="703410"/>
                      <a:pt x="0" y="875950"/>
                    </a:cubicBezTo>
                    <a:cubicBezTo>
                      <a:pt x="86647" y="886837"/>
                      <a:pt x="256346" y="919907"/>
                      <a:pt x="430837" y="1039111"/>
                    </a:cubicBezTo>
                    <a:cubicBezTo>
                      <a:pt x="612107" y="1162936"/>
                      <a:pt x="705670" y="1316271"/>
                      <a:pt x="746408" y="1394051"/>
                    </a:cubicBezTo>
                    <a:cubicBezTo>
                      <a:pt x="876327" y="1112851"/>
                      <a:pt x="1006280" y="831651"/>
                      <a:pt x="1136199" y="55045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4" name="Google Shape;3894;p33"/>
              <p:cNvSpPr/>
              <p:nvPr/>
            </p:nvSpPr>
            <p:spPr>
              <a:xfrm>
                <a:off x="7157483" y="3532902"/>
                <a:ext cx="1509903" cy="1444535"/>
              </a:xfrm>
              <a:custGeom>
                <a:avLst/>
                <a:gdLst/>
                <a:ahLst/>
                <a:cxnLst/>
                <a:rect l="l" t="t" r="r" b="b"/>
                <a:pathLst>
                  <a:path w="1165948" h="1115471" extrusionOk="0">
                    <a:moveTo>
                      <a:pt x="393248" y="3476"/>
                    </a:moveTo>
                    <a:cubicBezTo>
                      <a:pt x="467126" y="-2309"/>
                      <a:pt x="556477" y="-2104"/>
                      <a:pt x="656064" y="13678"/>
                    </a:cubicBezTo>
                    <a:cubicBezTo>
                      <a:pt x="895464" y="51575"/>
                      <a:pt x="1069374" y="159584"/>
                      <a:pt x="1165948" y="231715"/>
                    </a:cubicBezTo>
                    <a:cubicBezTo>
                      <a:pt x="1127606" y="366256"/>
                      <a:pt x="1081664" y="509149"/>
                      <a:pt x="1026444" y="658513"/>
                    </a:cubicBezTo>
                    <a:cubicBezTo>
                      <a:pt x="965131" y="824309"/>
                      <a:pt x="900188" y="976754"/>
                      <a:pt x="835075" y="1115471"/>
                    </a:cubicBezTo>
                    <a:cubicBezTo>
                      <a:pt x="746990" y="1053610"/>
                      <a:pt x="613580" y="974324"/>
                      <a:pt x="437376" y="918043"/>
                    </a:cubicBezTo>
                    <a:cubicBezTo>
                      <a:pt x="261686" y="861899"/>
                      <a:pt x="107461" y="849061"/>
                      <a:pt x="0" y="848308"/>
                    </a:cubicBezTo>
                    <a:cubicBezTo>
                      <a:pt x="131083" y="566697"/>
                      <a:pt x="262165" y="285087"/>
                      <a:pt x="393248" y="344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5" name="Google Shape;3895;p33"/>
              <p:cNvSpPr/>
              <p:nvPr/>
            </p:nvSpPr>
            <p:spPr>
              <a:xfrm>
                <a:off x="7271534" y="3642439"/>
                <a:ext cx="1283403" cy="1227824"/>
              </a:xfrm>
              <a:custGeom>
                <a:avLst/>
                <a:gdLst/>
                <a:ahLst/>
                <a:cxnLst/>
                <a:rect l="l" t="t" r="r" b="b"/>
                <a:pathLst>
                  <a:path w="991045" h="948127" extrusionOk="0">
                    <a:moveTo>
                      <a:pt x="334229" y="2956"/>
                    </a:moveTo>
                    <a:cubicBezTo>
                      <a:pt x="397048" y="-1974"/>
                      <a:pt x="472980" y="-1769"/>
                      <a:pt x="557641" y="11617"/>
                    </a:cubicBezTo>
                    <a:cubicBezTo>
                      <a:pt x="761129" y="43831"/>
                      <a:pt x="908952" y="135647"/>
                      <a:pt x="991046" y="196927"/>
                    </a:cubicBezTo>
                    <a:cubicBezTo>
                      <a:pt x="958455" y="311303"/>
                      <a:pt x="919428" y="432766"/>
                      <a:pt x="872459" y="559706"/>
                    </a:cubicBezTo>
                    <a:cubicBezTo>
                      <a:pt x="820320" y="700649"/>
                      <a:pt x="765134" y="830225"/>
                      <a:pt x="709778" y="948128"/>
                    </a:cubicBezTo>
                    <a:cubicBezTo>
                      <a:pt x="634907" y="895544"/>
                      <a:pt x="521524" y="828171"/>
                      <a:pt x="371749" y="780311"/>
                    </a:cubicBezTo>
                    <a:cubicBezTo>
                      <a:pt x="222420" y="732589"/>
                      <a:pt x="91337" y="721668"/>
                      <a:pt x="0" y="721052"/>
                    </a:cubicBezTo>
                    <a:cubicBezTo>
                      <a:pt x="111398" y="481687"/>
                      <a:pt x="222830" y="242287"/>
                      <a:pt x="334263" y="29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6" name="Google Shape;3896;p33"/>
              <p:cNvSpPr/>
              <p:nvPr/>
            </p:nvSpPr>
            <p:spPr>
              <a:xfrm>
                <a:off x="7666211" y="3525563"/>
                <a:ext cx="1005656" cy="312460"/>
              </a:xfrm>
              <a:custGeom>
                <a:avLst/>
                <a:gdLst/>
                <a:ahLst/>
                <a:cxnLst/>
                <a:rect l="l" t="t" r="r" b="b"/>
                <a:pathLst>
                  <a:path w="776568" h="241282" extrusionOk="0">
                    <a:moveTo>
                      <a:pt x="770167" y="241283"/>
                    </a:moveTo>
                    <a:cubicBezTo>
                      <a:pt x="428407" y="-37520"/>
                      <a:pt x="5580" y="13625"/>
                      <a:pt x="1301" y="14139"/>
                    </a:cubicBezTo>
                    <a:lnTo>
                      <a:pt x="0" y="4074"/>
                    </a:lnTo>
                    <a:cubicBezTo>
                      <a:pt x="4245" y="3526"/>
                      <a:pt x="431317" y="-48236"/>
                      <a:pt x="776569" y="233409"/>
                    </a:cubicBezTo>
                    <a:lnTo>
                      <a:pt x="770167" y="24124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7" name="Google Shape;3897;p33"/>
              <p:cNvSpPr/>
              <p:nvPr/>
            </p:nvSpPr>
            <p:spPr>
              <a:xfrm>
                <a:off x="6772512" y="3060513"/>
                <a:ext cx="757176" cy="572359"/>
              </a:xfrm>
              <a:custGeom>
                <a:avLst/>
                <a:gdLst/>
                <a:ahLst/>
                <a:cxnLst/>
                <a:rect l="l" t="t" r="r" b="b"/>
                <a:pathLst>
                  <a:path w="584692" h="441976" extrusionOk="0">
                    <a:moveTo>
                      <a:pt x="579660" y="441977"/>
                    </a:moveTo>
                    <a:cubicBezTo>
                      <a:pt x="577708" y="441977"/>
                      <a:pt x="575825" y="440813"/>
                      <a:pt x="575004" y="438930"/>
                    </a:cubicBezTo>
                    <a:cubicBezTo>
                      <a:pt x="384764" y="-2178"/>
                      <a:pt x="9078" y="10044"/>
                      <a:pt x="5312" y="10215"/>
                    </a:cubicBezTo>
                    <a:cubicBezTo>
                      <a:pt x="2437" y="10557"/>
                      <a:pt x="143" y="8195"/>
                      <a:pt x="6" y="5388"/>
                    </a:cubicBezTo>
                    <a:cubicBezTo>
                      <a:pt x="-131" y="2615"/>
                      <a:pt x="2026" y="218"/>
                      <a:pt x="4833" y="82"/>
                    </a:cubicBezTo>
                    <a:cubicBezTo>
                      <a:pt x="8702" y="-192"/>
                      <a:pt x="391166" y="-12893"/>
                      <a:pt x="584281" y="434890"/>
                    </a:cubicBezTo>
                    <a:cubicBezTo>
                      <a:pt x="585377" y="437458"/>
                      <a:pt x="584213" y="440436"/>
                      <a:pt x="581645" y="441532"/>
                    </a:cubicBezTo>
                    <a:cubicBezTo>
                      <a:pt x="580995" y="441805"/>
                      <a:pt x="580310" y="441942"/>
                      <a:pt x="579625" y="4419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8" name="Google Shape;3898;p33"/>
              <p:cNvSpPr/>
              <p:nvPr/>
            </p:nvSpPr>
            <p:spPr>
              <a:xfrm>
                <a:off x="6662543" y="3254192"/>
                <a:ext cx="779919" cy="591112"/>
              </a:xfrm>
              <a:custGeom>
                <a:avLst/>
                <a:gdLst/>
                <a:ahLst/>
                <a:cxnLst/>
                <a:rect l="l" t="t" r="r" b="b"/>
                <a:pathLst>
                  <a:path w="602254" h="456457" extrusionOk="0">
                    <a:moveTo>
                      <a:pt x="597222" y="456457"/>
                    </a:moveTo>
                    <a:cubicBezTo>
                      <a:pt x="595270" y="456457"/>
                      <a:pt x="593388" y="455293"/>
                      <a:pt x="592566" y="453376"/>
                    </a:cubicBezTo>
                    <a:cubicBezTo>
                      <a:pt x="396164" y="-2760"/>
                      <a:pt x="9284" y="10146"/>
                      <a:pt x="5312" y="10249"/>
                    </a:cubicBezTo>
                    <a:cubicBezTo>
                      <a:pt x="2437" y="10659"/>
                      <a:pt x="143" y="8229"/>
                      <a:pt x="6" y="5422"/>
                    </a:cubicBezTo>
                    <a:cubicBezTo>
                      <a:pt x="-131" y="2649"/>
                      <a:pt x="2026" y="252"/>
                      <a:pt x="4833" y="115"/>
                    </a:cubicBezTo>
                    <a:cubicBezTo>
                      <a:pt x="8839" y="-364"/>
                      <a:pt x="402737" y="-13133"/>
                      <a:pt x="601843" y="449337"/>
                    </a:cubicBezTo>
                    <a:cubicBezTo>
                      <a:pt x="602939" y="451904"/>
                      <a:pt x="601775" y="454882"/>
                      <a:pt x="599207" y="455978"/>
                    </a:cubicBezTo>
                    <a:cubicBezTo>
                      <a:pt x="598557" y="456252"/>
                      <a:pt x="597872" y="456389"/>
                      <a:pt x="597222" y="4563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9" name="Google Shape;3899;p33"/>
              <p:cNvSpPr/>
              <p:nvPr/>
            </p:nvSpPr>
            <p:spPr>
              <a:xfrm>
                <a:off x="6559803" y="3451325"/>
                <a:ext cx="804169" cy="605038"/>
              </a:xfrm>
              <a:custGeom>
                <a:avLst/>
                <a:gdLst/>
                <a:ahLst/>
                <a:cxnLst/>
                <a:rect l="l" t="t" r="r" b="b"/>
                <a:pathLst>
                  <a:path w="620980" h="467211" extrusionOk="0">
                    <a:moveTo>
                      <a:pt x="615914" y="467212"/>
                    </a:moveTo>
                    <a:cubicBezTo>
                      <a:pt x="613962" y="467212"/>
                      <a:pt x="612079" y="466082"/>
                      <a:pt x="611258" y="464165"/>
                    </a:cubicBezTo>
                    <a:cubicBezTo>
                      <a:pt x="408968" y="-3440"/>
                      <a:pt x="9386" y="9945"/>
                      <a:pt x="5312" y="10219"/>
                    </a:cubicBezTo>
                    <a:cubicBezTo>
                      <a:pt x="2471" y="10527"/>
                      <a:pt x="143" y="8199"/>
                      <a:pt x="6" y="5392"/>
                    </a:cubicBezTo>
                    <a:cubicBezTo>
                      <a:pt x="-131" y="2619"/>
                      <a:pt x="2026" y="223"/>
                      <a:pt x="4833" y="86"/>
                    </a:cubicBezTo>
                    <a:cubicBezTo>
                      <a:pt x="8907" y="-188"/>
                      <a:pt x="415541" y="-13847"/>
                      <a:pt x="620570" y="460125"/>
                    </a:cubicBezTo>
                    <a:cubicBezTo>
                      <a:pt x="621665" y="462693"/>
                      <a:pt x="620501" y="465671"/>
                      <a:pt x="617933" y="466766"/>
                    </a:cubicBezTo>
                    <a:cubicBezTo>
                      <a:pt x="617283" y="467040"/>
                      <a:pt x="616598" y="467177"/>
                      <a:pt x="615914" y="4671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0" name="Google Shape;3900;p33"/>
              <p:cNvSpPr/>
              <p:nvPr/>
            </p:nvSpPr>
            <p:spPr>
              <a:xfrm>
                <a:off x="6459473" y="3646343"/>
                <a:ext cx="840634" cy="572444"/>
              </a:xfrm>
              <a:custGeom>
                <a:avLst/>
                <a:gdLst/>
                <a:ahLst/>
                <a:cxnLst/>
                <a:rect l="l" t="t" r="r" b="b"/>
                <a:pathLst>
                  <a:path w="649138" h="442042" extrusionOk="0">
                    <a:moveTo>
                      <a:pt x="644079" y="442043"/>
                    </a:moveTo>
                    <a:cubicBezTo>
                      <a:pt x="642298" y="442043"/>
                      <a:pt x="640587" y="441119"/>
                      <a:pt x="639662" y="439441"/>
                    </a:cubicBezTo>
                    <a:cubicBezTo>
                      <a:pt x="364693" y="-51135"/>
                      <a:pt x="9582" y="12472"/>
                      <a:pt x="6056" y="13123"/>
                    </a:cubicBezTo>
                    <a:cubicBezTo>
                      <a:pt x="3385" y="13636"/>
                      <a:pt x="647" y="11890"/>
                      <a:pt x="99" y="9151"/>
                    </a:cubicBezTo>
                    <a:cubicBezTo>
                      <a:pt x="-449" y="6413"/>
                      <a:pt x="1331" y="3742"/>
                      <a:pt x="4070" y="3195"/>
                    </a:cubicBezTo>
                    <a:cubicBezTo>
                      <a:pt x="7733" y="2476"/>
                      <a:pt x="369691" y="-62877"/>
                      <a:pt x="648495" y="434477"/>
                    </a:cubicBezTo>
                    <a:cubicBezTo>
                      <a:pt x="649864" y="436908"/>
                      <a:pt x="648974" y="439989"/>
                      <a:pt x="646543" y="441358"/>
                    </a:cubicBezTo>
                    <a:cubicBezTo>
                      <a:pt x="645756" y="441803"/>
                      <a:pt x="644900" y="442009"/>
                      <a:pt x="644079" y="44200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1" name="Google Shape;3901;p33"/>
              <p:cNvSpPr/>
              <p:nvPr/>
            </p:nvSpPr>
            <p:spPr>
              <a:xfrm>
                <a:off x="6381879" y="3823755"/>
                <a:ext cx="843090" cy="599031"/>
              </a:xfrm>
              <a:custGeom>
                <a:avLst/>
                <a:gdLst/>
                <a:ahLst/>
                <a:cxnLst/>
                <a:rect l="l" t="t" r="r" b="b"/>
                <a:pathLst>
                  <a:path w="651035" h="462572" extrusionOk="0">
                    <a:moveTo>
                      <a:pt x="645932" y="462538"/>
                    </a:moveTo>
                    <a:cubicBezTo>
                      <a:pt x="644084" y="462538"/>
                      <a:pt x="642304" y="461511"/>
                      <a:pt x="641414" y="459765"/>
                    </a:cubicBezTo>
                    <a:cubicBezTo>
                      <a:pt x="413448" y="6539"/>
                      <a:pt x="8971" y="10236"/>
                      <a:pt x="5171" y="10133"/>
                    </a:cubicBezTo>
                    <a:cubicBezTo>
                      <a:pt x="2672" y="10133"/>
                      <a:pt x="70" y="7977"/>
                      <a:pt x="2" y="5169"/>
                    </a:cubicBezTo>
                    <a:cubicBezTo>
                      <a:pt x="-67" y="2362"/>
                      <a:pt x="2158" y="68"/>
                      <a:pt x="4966" y="0"/>
                    </a:cubicBezTo>
                    <a:cubicBezTo>
                      <a:pt x="9553" y="103"/>
                      <a:pt x="419644" y="-3697"/>
                      <a:pt x="650486" y="455212"/>
                    </a:cubicBezTo>
                    <a:cubicBezTo>
                      <a:pt x="651752" y="457711"/>
                      <a:pt x="650759" y="460758"/>
                      <a:pt x="648226" y="462025"/>
                    </a:cubicBezTo>
                    <a:cubicBezTo>
                      <a:pt x="647507" y="462401"/>
                      <a:pt x="646720" y="462572"/>
                      <a:pt x="645967" y="462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2" name="Google Shape;3902;p33"/>
              <p:cNvSpPr/>
              <p:nvPr/>
            </p:nvSpPr>
            <p:spPr>
              <a:xfrm>
                <a:off x="7744599" y="3782573"/>
                <a:ext cx="320568" cy="302206"/>
              </a:xfrm>
              <a:custGeom>
                <a:avLst/>
                <a:gdLst/>
                <a:ahLst/>
                <a:cxnLst/>
                <a:rect l="l" t="t" r="r" b="b"/>
                <a:pathLst>
                  <a:path w="247543" h="233364" extrusionOk="0">
                    <a:moveTo>
                      <a:pt x="246279" y="98059"/>
                    </a:moveTo>
                    <a:cubicBezTo>
                      <a:pt x="255967" y="161666"/>
                      <a:pt x="208929" y="221576"/>
                      <a:pt x="141282" y="231846"/>
                    </a:cubicBezTo>
                    <a:cubicBezTo>
                      <a:pt x="73636" y="242151"/>
                      <a:pt x="10919" y="198913"/>
                      <a:pt x="1264" y="135306"/>
                    </a:cubicBezTo>
                    <a:cubicBezTo>
                      <a:pt x="-8424" y="71698"/>
                      <a:pt x="38614" y="11789"/>
                      <a:pt x="106261" y="1518"/>
                    </a:cubicBezTo>
                    <a:cubicBezTo>
                      <a:pt x="173908" y="-8786"/>
                      <a:pt x="236625" y="34452"/>
                      <a:pt x="246279" y="980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3" name="Google Shape;3903;p33"/>
              <p:cNvSpPr/>
              <p:nvPr/>
            </p:nvSpPr>
            <p:spPr>
              <a:xfrm>
                <a:off x="7717802" y="4193856"/>
                <a:ext cx="542018" cy="364969"/>
              </a:xfrm>
              <a:custGeom>
                <a:avLst/>
                <a:gdLst/>
                <a:ahLst/>
                <a:cxnLst/>
                <a:rect l="l" t="t" r="r" b="b"/>
                <a:pathLst>
                  <a:path w="418547" h="281829" extrusionOk="0">
                    <a:moveTo>
                      <a:pt x="0" y="193834"/>
                    </a:moveTo>
                    <a:cubicBezTo>
                      <a:pt x="63915" y="276989"/>
                      <a:pt x="184248" y="304958"/>
                      <a:pt x="283665" y="261549"/>
                    </a:cubicBezTo>
                    <a:cubicBezTo>
                      <a:pt x="388284" y="215881"/>
                      <a:pt x="443059" y="102908"/>
                      <a:pt x="407935" y="0"/>
                    </a:cubicBezTo>
                    <a:cubicBezTo>
                      <a:pt x="400848" y="19274"/>
                      <a:pt x="362369" y="117389"/>
                      <a:pt x="247411" y="172917"/>
                    </a:cubicBezTo>
                    <a:cubicBezTo>
                      <a:pt x="129919" y="229677"/>
                      <a:pt x="19993" y="199654"/>
                      <a:pt x="0" y="1938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4" name="Google Shape;3904;p33"/>
              <p:cNvSpPr/>
              <p:nvPr/>
            </p:nvSpPr>
            <p:spPr>
              <a:xfrm>
                <a:off x="7597656" y="3812936"/>
                <a:ext cx="616002" cy="253492"/>
              </a:xfrm>
              <a:custGeom>
                <a:avLst/>
                <a:gdLst/>
                <a:ahLst/>
                <a:cxnLst/>
                <a:rect l="l" t="t" r="r" b="b"/>
                <a:pathLst>
                  <a:path w="475677" h="195747" extrusionOk="0">
                    <a:moveTo>
                      <a:pt x="31338" y="195747"/>
                    </a:moveTo>
                    <a:cubicBezTo>
                      <a:pt x="21068" y="195747"/>
                      <a:pt x="13194" y="194549"/>
                      <a:pt x="8162" y="192084"/>
                    </a:cubicBezTo>
                    <a:cubicBezTo>
                      <a:pt x="4225" y="190167"/>
                      <a:pt x="1657" y="187428"/>
                      <a:pt x="527" y="183971"/>
                    </a:cubicBezTo>
                    <a:cubicBezTo>
                      <a:pt x="-9606" y="152441"/>
                      <a:pt x="128495" y="89450"/>
                      <a:pt x="223803" y="54771"/>
                    </a:cubicBezTo>
                    <a:cubicBezTo>
                      <a:pt x="341432" y="11978"/>
                      <a:pt x="441635" y="-9008"/>
                      <a:pt x="467550" y="3659"/>
                    </a:cubicBezTo>
                    <a:cubicBezTo>
                      <a:pt x="471487" y="5610"/>
                      <a:pt x="474055" y="8315"/>
                      <a:pt x="475150" y="11772"/>
                    </a:cubicBezTo>
                    <a:cubicBezTo>
                      <a:pt x="485284" y="43302"/>
                      <a:pt x="347183" y="106293"/>
                      <a:pt x="251875" y="140972"/>
                    </a:cubicBezTo>
                    <a:cubicBezTo>
                      <a:pt x="157183" y="175412"/>
                      <a:pt x="73754" y="195747"/>
                      <a:pt x="31338" y="195747"/>
                    </a:cubicBezTo>
                    <a:close/>
                    <a:moveTo>
                      <a:pt x="444648" y="10027"/>
                    </a:moveTo>
                    <a:cubicBezTo>
                      <a:pt x="408325" y="10027"/>
                      <a:pt x="330237" y="26870"/>
                      <a:pt x="227295" y="64322"/>
                    </a:cubicBezTo>
                    <a:cubicBezTo>
                      <a:pt x="88167" y="114920"/>
                      <a:pt x="5799" y="167162"/>
                      <a:pt x="10182" y="180889"/>
                    </a:cubicBezTo>
                    <a:cubicBezTo>
                      <a:pt x="10490" y="181779"/>
                      <a:pt x="11654" y="182533"/>
                      <a:pt x="12612" y="183012"/>
                    </a:cubicBezTo>
                    <a:cubicBezTo>
                      <a:pt x="32057" y="192563"/>
                      <a:pt x="121306" y="177706"/>
                      <a:pt x="248451" y="131489"/>
                    </a:cubicBezTo>
                    <a:cubicBezTo>
                      <a:pt x="387579" y="80891"/>
                      <a:pt x="469947" y="28650"/>
                      <a:pt x="465565" y="14922"/>
                    </a:cubicBezTo>
                    <a:cubicBezTo>
                      <a:pt x="465257" y="14032"/>
                      <a:pt x="464093" y="13279"/>
                      <a:pt x="463134" y="12799"/>
                    </a:cubicBezTo>
                    <a:cubicBezTo>
                      <a:pt x="459437" y="10985"/>
                      <a:pt x="453206" y="10061"/>
                      <a:pt x="444648" y="100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5" name="Google Shape;3905;p33"/>
              <p:cNvSpPr/>
              <p:nvPr/>
            </p:nvSpPr>
            <p:spPr>
              <a:xfrm>
                <a:off x="7429103" y="4290296"/>
                <a:ext cx="131408" cy="136945"/>
              </a:xfrm>
              <a:custGeom>
                <a:avLst/>
                <a:gdLst/>
                <a:ahLst/>
                <a:cxnLst/>
                <a:rect l="l" t="t" r="r" b="b"/>
                <a:pathLst>
                  <a:path w="101473" h="105749" extrusionOk="0">
                    <a:moveTo>
                      <a:pt x="52173" y="105749"/>
                    </a:moveTo>
                    <a:cubicBezTo>
                      <a:pt x="49537" y="105749"/>
                      <a:pt x="47312" y="103695"/>
                      <a:pt x="47106" y="101059"/>
                    </a:cubicBezTo>
                    <a:cubicBezTo>
                      <a:pt x="47072" y="100272"/>
                      <a:pt x="47003" y="98903"/>
                      <a:pt x="47003" y="97088"/>
                    </a:cubicBezTo>
                    <a:cubicBezTo>
                      <a:pt x="46627" y="91166"/>
                      <a:pt x="45018" y="83600"/>
                      <a:pt x="40157" y="76308"/>
                    </a:cubicBezTo>
                    <a:cubicBezTo>
                      <a:pt x="28517" y="58849"/>
                      <a:pt x="7189" y="57308"/>
                      <a:pt x="4827" y="57205"/>
                    </a:cubicBezTo>
                    <a:cubicBezTo>
                      <a:pt x="2123" y="57068"/>
                      <a:pt x="0" y="54843"/>
                      <a:pt x="0" y="52139"/>
                    </a:cubicBezTo>
                    <a:cubicBezTo>
                      <a:pt x="0" y="49434"/>
                      <a:pt x="2157" y="47209"/>
                      <a:pt x="4861" y="47106"/>
                    </a:cubicBezTo>
                    <a:cubicBezTo>
                      <a:pt x="13214" y="46764"/>
                      <a:pt x="21122" y="44299"/>
                      <a:pt x="27798" y="39986"/>
                    </a:cubicBezTo>
                    <a:cubicBezTo>
                      <a:pt x="44676" y="28996"/>
                      <a:pt x="47996" y="10065"/>
                      <a:pt x="48613" y="4519"/>
                    </a:cubicBezTo>
                    <a:cubicBezTo>
                      <a:pt x="48921" y="1883"/>
                      <a:pt x="51043" y="274"/>
                      <a:pt x="53850" y="0"/>
                    </a:cubicBezTo>
                    <a:cubicBezTo>
                      <a:pt x="56486" y="103"/>
                      <a:pt x="58643" y="2225"/>
                      <a:pt x="58712" y="4861"/>
                    </a:cubicBezTo>
                    <a:cubicBezTo>
                      <a:pt x="58883" y="9962"/>
                      <a:pt x="60286" y="19924"/>
                      <a:pt x="67339" y="29099"/>
                    </a:cubicBezTo>
                    <a:cubicBezTo>
                      <a:pt x="77540" y="42348"/>
                      <a:pt x="92569" y="44915"/>
                      <a:pt x="96951" y="45395"/>
                    </a:cubicBezTo>
                    <a:cubicBezTo>
                      <a:pt x="99587" y="45668"/>
                      <a:pt x="101573" y="47928"/>
                      <a:pt x="101470" y="50564"/>
                    </a:cubicBezTo>
                    <a:cubicBezTo>
                      <a:pt x="101402" y="53200"/>
                      <a:pt x="99279" y="55357"/>
                      <a:pt x="96643" y="55459"/>
                    </a:cubicBezTo>
                    <a:cubicBezTo>
                      <a:pt x="90926" y="55733"/>
                      <a:pt x="79937" y="57445"/>
                      <a:pt x="70488" y="66072"/>
                    </a:cubicBezTo>
                    <a:cubicBezTo>
                      <a:pt x="59225" y="76342"/>
                      <a:pt x="57376" y="89967"/>
                      <a:pt x="57205" y="96712"/>
                    </a:cubicBezTo>
                    <a:cubicBezTo>
                      <a:pt x="57274" y="98149"/>
                      <a:pt x="57308" y="99485"/>
                      <a:pt x="57274" y="100751"/>
                    </a:cubicBezTo>
                    <a:cubicBezTo>
                      <a:pt x="57240" y="103456"/>
                      <a:pt x="55049" y="105647"/>
                      <a:pt x="52344" y="105749"/>
                    </a:cubicBezTo>
                    <a:lnTo>
                      <a:pt x="52207" y="105749"/>
                    </a:lnTo>
                    <a:close/>
                    <a:moveTo>
                      <a:pt x="26395" y="52241"/>
                    </a:moveTo>
                    <a:cubicBezTo>
                      <a:pt x="34097" y="55665"/>
                      <a:pt x="42348" y="61313"/>
                      <a:pt x="48613" y="70694"/>
                    </a:cubicBezTo>
                    <a:cubicBezTo>
                      <a:pt x="49708" y="72371"/>
                      <a:pt x="50701" y="74014"/>
                      <a:pt x="51557" y="75692"/>
                    </a:cubicBezTo>
                    <a:cubicBezTo>
                      <a:pt x="54022" y="69906"/>
                      <a:pt x="57822" y="63915"/>
                      <a:pt x="63641" y="58643"/>
                    </a:cubicBezTo>
                    <a:cubicBezTo>
                      <a:pt x="68023" y="54638"/>
                      <a:pt x="72645" y="51831"/>
                      <a:pt x="77095" y="49845"/>
                    </a:cubicBezTo>
                    <a:cubicBezTo>
                      <a:pt x="71070" y="46832"/>
                      <a:pt x="64668" y="42245"/>
                      <a:pt x="59294" y="35295"/>
                    </a:cubicBezTo>
                    <a:cubicBezTo>
                      <a:pt x="56692" y="31906"/>
                      <a:pt x="54706" y="28449"/>
                      <a:pt x="53200" y="25059"/>
                    </a:cubicBezTo>
                    <a:cubicBezTo>
                      <a:pt x="49503" y="33139"/>
                      <a:pt x="43409" y="41903"/>
                      <a:pt x="33310" y="48476"/>
                    </a:cubicBezTo>
                    <a:cubicBezTo>
                      <a:pt x="31119" y="49913"/>
                      <a:pt x="28791" y="51180"/>
                      <a:pt x="26395" y="522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6" name="Google Shape;3906;p33"/>
              <p:cNvSpPr/>
              <p:nvPr/>
            </p:nvSpPr>
            <p:spPr>
              <a:xfrm>
                <a:off x="7926259" y="4168889"/>
                <a:ext cx="106370" cy="100496"/>
              </a:xfrm>
              <a:custGeom>
                <a:avLst/>
                <a:gdLst/>
                <a:ahLst/>
                <a:cxnLst/>
                <a:rect l="l" t="t" r="r" b="b"/>
                <a:pathLst>
                  <a:path w="82139" h="77603" extrusionOk="0">
                    <a:moveTo>
                      <a:pt x="5062" y="77603"/>
                    </a:moveTo>
                    <a:cubicBezTo>
                      <a:pt x="3727" y="77603"/>
                      <a:pt x="2392" y="77055"/>
                      <a:pt x="1399" y="76029"/>
                    </a:cubicBezTo>
                    <a:cubicBezTo>
                      <a:pt x="-483" y="74043"/>
                      <a:pt x="-449" y="70962"/>
                      <a:pt x="1399" y="69011"/>
                    </a:cubicBezTo>
                    <a:cubicBezTo>
                      <a:pt x="1947" y="68463"/>
                      <a:pt x="2906" y="67504"/>
                      <a:pt x="4275" y="66306"/>
                    </a:cubicBezTo>
                    <a:cubicBezTo>
                      <a:pt x="8417" y="62095"/>
                      <a:pt x="12971" y="55830"/>
                      <a:pt x="15162" y="47306"/>
                    </a:cubicBezTo>
                    <a:cubicBezTo>
                      <a:pt x="20331" y="26971"/>
                      <a:pt x="7185" y="10128"/>
                      <a:pt x="5679" y="8279"/>
                    </a:cubicBezTo>
                    <a:cubicBezTo>
                      <a:pt x="3967" y="6191"/>
                      <a:pt x="4207" y="3110"/>
                      <a:pt x="6226" y="1295"/>
                    </a:cubicBezTo>
                    <a:cubicBezTo>
                      <a:pt x="8212" y="-519"/>
                      <a:pt x="11327" y="-416"/>
                      <a:pt x="13210" y="1535"/>
                    </a:cubicBezTo>
                    <a:cubicBezTo>
                      <a:pt x="19064" y="7526"/>
                      <a:pt x="26185" y="11737"/>
                      <a:pt x="33853" y="13791"/>
                    </a:cubicBezTo>
                    <a:cubicBezTo>
                      <a:pt x="53333" y="19029"/>
                      <a:pt x="69594" y="8758"/>
                      <a:pt x="74113" y="5506"/>
                    </a:cubicBezTo>
                    <a:cubicBezTo>
                      <a:pt x="76270" y="3966"/>
                      <a:pt x="79248" y="4342"/>
                      <a:pt x="80960" y="6362"/>
                    </a:cubicBezTo>
                    <a:cubicBezTo>
                      <a:pt x="82671" y="8416"/>
                      <a:pt x="82500" y="11394"/>
                      <a:pt x="80583" y="13243"/>
                    </a:cubicBezTo>
                    <a:cubicBezTo>
                      <a:pt x="76920" y="16803"/>
                      <a:pt x="70450" y="24472"/>
                      <a:pt x="68361" y="35872"/>
                    </a:cubicBezTo>
                    <a:cubicBezTo>
                      <a:pt x="65315" y="52304"/>
                      <a:pt x="73497" y="65210"/>
                      <a:pt x="76064" y="68771"/>
                    </a:cubicBezTo>
                    <a:cubicBezTo>
                      <a:pt x="77605" y="70928"/>
                      <a:pt x="77262" y="73906"/>
                      <a:pt x="75208" y="75618"/>
                    </a:cubicBezTo>
                    <a:cubicBezTo>
                      <a:pt x="73188" y="77329"/>
                      <a:pt x="70176" y="77192"/>
                      <a:pt x="68327" y="75310"/>
                    </a:cubicBezTo>
                    <a:cubicBezTo>
                      <a:pt x="64322" y="71236"/>
                      <a:pt x="55729" y="64252"/>
                      <a:pt x="42925" y="62985"/>
                    </a:cubicBezTo>
                    <a:cubicBezTo>
                      <a:pt x="27725" y="61513"/>
                      <a:pt x="16360" y="69250"/>
                      <a:pt x="11225" y="73632"/>
                    </a:cubicBezTo>
                    <a:cubicBezTo>
                      <a:pt x="10232" y="74625"/>
                      <a:pt x="9239" y="75549"/>
                      <a:pt x="8280" y="76371"/>
                    </a:cubicBezTo>
                    <a:cubicBezTo>
                      <a:pt x="7322" y="77192"/>
                      <a:pt x="6124" y="77603"/>
                      <a:pt x="4960" y="77603"/>
                    </a:cubicBezTo>
                    <a:close/>
                    <a:moveTo>
                      <a:pt x="39228" y="52647"/>
                    </a:moveTo>
                    <a:cubicBezTo>
                      <a:pt x="40769" y="52647"/>
                      <a:pt x="42378" y="52715"/>
                      <a:pt x="43987" y="52886"/>
                    </a:cubicBezTo>
                    <a:cubicBezTo>
                      <a:pt x="49909" y="53468"/>
                      <a:pt x="55079" y="55009"/>
                      <a:pt x="59495" y="56994"/>
                    </a:cubicBezTo>
                    <a:cubicBezTo>
                      <a:pt x="57715" y="50490"/>
                      <a:pt x="56825" y="42684"/>
                      <a:pt x="58399" y="34023"/>
                    </a:cubicBezTo>
                    <a:cubicBezTo>
                      <a:pt x="59187" y="29812"/>
                      <a:pt x="60419" y="26047"/>
                      <a:pt x="61925" y="22657"/>
                    </a:cubicBezTo>
                    <a:cubicBezTo>
                      <a:pt x="53470" y="25293"/>
                      <a:pt x="42857" y="26663"/>
                      <a:pt x="31252" y="23548"/>
                    </a:cubicBezTo>
                    <a:cubicBezTo>
                      <a:pt x="28718" y="22863"/>
                      <a:pt x="26219" y="22007"/>
                      <a:pt x="23789" y="20946"/>
                    </a:cubicBezTo>
                    <a:cubicBezTo>
                      <a:pt x="26425" y="28956"/>
                      <a:pt x="27760" y="38884"/>
                      <a:pt x="24952" y="49805"/>
                    </a:cubicBezTo>
                    <a:cubicBezTo>
                      <a:pt x="24473" y="51756"/>
                      <a:pt x="23857" y="53571"/>
                      <a:pt x="23207" y="55351"/>
                    </a:cubicBezTo>
                    <a:cubicBezTo>
                      <a:pt x="27931" y="53742"/>
                      <a:pt x="33306" y="52647"/>
                      <a:pt x="39228" y="5264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7" name="Google Shape;3907;p33"/>
              <p:cNvSpPr/>
              <p:nvPr/>
            </p:nvSpPr>
            <p:spPr>
              <a:xfrm>
                <a:off x="8351899" y="3876789"/>
                <a:ext cx="77958" cy="73924"/>
              </a:xfrm>
              <a:custGeom>
                <a:avLst/>
                <a:gdLst/>
                <a:ahLst/>
                <a:cxnLst/>
                <a:rect l="l" t="t" r="r" b="b"/>
                <a:pathLst>
                  <a:path w="60199" h="57084" extrusionOk="0">
                    <a:moveTo>
                      <a:pt x="5062" y="57085"/>
                    </a:moveTo>
                    <a:cubicBezTo>
                      <a:pt x="3727" y="57085"/>
                      <a:pt x="2392" y="56537"/>
                      <a:pt x="1399" y="55510"/>
                    </a:cubicBezTo>
                    <a:cubicBezTo>
                      <a:pt x="-484" y="53524"/>
                      <a:pt x="-449" y="50443"/>
                      <a:pt x="1399" y="48492"/>
                    </a:cubicBezTo>
                    <a:cubicBezTo>
                      <a:pt x="1776" y="48081"/>
                      <a:pt x="2461" y="47431"/>
                      <a:pt x="3419" y="46609"/>
                    </a:cubicBezTo>
                    <a:cubicBezTo>
                      <a:pt x="6158" y="43836"/>
                      <a:pt x="9171" y="39694"/>
                      <a:pt x="10574" y="34079"/>
                    </a:cubicBezTo>
                    <a:cubicBezTo>
                      <a:pt x="13963" y="20694"/>
                      <a:pt x="5268" y="9534"/>
                      <a:pt x="4275" y="8267"/>
                    </a:cubicBezTo>
                    <a:cubicBezTo>
                      <a:pt x="2563" y="6179"/>
                      <a:pt x="2803" y="3098"/>
                      <a:pt x="4823" y="1283"/>
                    </a:cubicBezTo>
                    <a:cubicBezTo>
                      <a:pt x="6877" y="-531"/>
                      <a:pt x="9924" y="-394"/>
                      <a:pt x="11841" y="1523"/>
                    </a:cubicBezTo>
                    <a:cubicBezTo>
                      <a:pt x="14511" y="4261"/>
                      <a:pt x="19064" y="7924"/>
                      <a:pt x="25466" y="9636"/>
                    </a:cubicBezTo>
                    <a:cubicBezTo>
                      <a:pt x="38715" y="13197"/>
                      <a:pt x="50012" y="5665"/>
                      <a:pt x="52169" y="4124"/>
                    </a:cubicBezTo>
                    <a:cubicBezTo>
                      <a:pt x="54325" y="2584"/>
                      <a:pt x="57304" y="2961"/>
                      <a:pt x="59016" y="4980"/>
                    </a:cubicBezTo>
                    <a:cubicBezTo>
                      <a:pt x="60727" y="7000"/>
                      <a:pt x="60556" y="10013"/>
                      <a:pt x="58673" y="11861"/>
                    </a:cubicBezTo>
                    <a:cubicBezTo>
                      <a:pt x="56243" y="14224"/>
                      <a:pt x="51998" y="19290"/>
                      <a:pt x="50628" y="26788"/>
                    </a:cubicBezTo>
                    <a:cubicBezTo>
                      <a:pt x="48643" y="37571"/>
                      <a:pt x="54017" y="46130"/>
                      <a:pt x="55729" y="48492"/>
                    </a:cubicBezTo>
                    <a:cubicBezTo>
                      <a:pt x="57270" y="50649"/>
                      <a:pt x="56893" y="53627"/>
                      <a:pt x="54873" y="55339"/>
                    </a:cubicBezTo>
                    <a:cubicBezTo>
                      <a:pt x="52819" y="57051"/>
                      <a:pt x="49841" y="56879"/>
                      <a:pt x="47992" y="54997"/>
                    </a:cubicBezTo>
                    <a:cubicBezTo>
                      <a:pt x="45870" y="52840"/>
                      <a:pt x="40016" y="47739"/>
                      <a:pt x="31286" y="46883"/>
                    </a:cubicBezTo>
                    <a:cubicBezTo>
                      <a:pt x="21392" y="45890"/>
                      <a:pt x="13826" y="50991"/>
                      <a:pt x="10437" y="53901"/>
                    </a:cubicBezTo>
                    <a:cubicBezTo>
                      <a:pt x="9718" y="54620"/>
                      <a:pt x="9034" y="55236"/>
                      <a:pt x="8383" y="55818"/>
                    </a:cubicBezTo>
                    <a:cubicBezTo>
                      <a:pt x="7425" y="56640"/>
                      <a:pt x="6226" y="57051"/>
                      <a:pt x="5062" y="57051"/>
                    </a:cubicBezTo>
                    <a:close/>
                    <a:moveTo>
                      <a:pt x="28821" y="36647"/>
                    </a:moveTo>
                    <a:cubicBezTo>
                      <a:pt x="29951" y="36647"/>
                      <a:pt x="31081" y="36715"/>
                      <a:pt x="32279" y="36818"/>
                    </a:cubicBezTo>
                    <a:cubicBezTo>
                      <a:pt x="35360" y="37126"/>
                      <a:pt x="38167" y="37777"/>
                      <a:pt x="40700" y="38667"/>
                    </a:cubicBezTo>
                    <a:cubicBezTo>
                      <a:pt x="39913" y="34627"/>
                      <a:pt x="39707" y="30006"/>
                      <a:pt x="40632" y="24973"/>
                    </a:cubicBezTo>
                    <a:cubicBezTo>
                      <a:pt x="40974" y="23090"/>
                      <a:pt x="41453" y="21310"/>
                      <a:pt x="42035" y="19667"/>
                    </a:cubicBezTo>
                    <a:cubicBezTo>
                      <a:pt x="36489" y="20968"/>
                      <a:pt x="29951" y="21344"/>
                      <a:pt x="22864" y="19496"/>
                    </a:cubicBezTo>
                    <a:cubicBezTo>
                      <a:pt x="22008" y="19256"/>
                      <a:pt x="21187" y="19016"/>
                      <a:pt x="20399" y="18743"/>
                    </a:cubicBezTo>
                    <a:cubicBezTo>
                      <a:pt x="21666" y="23946"/>
                      <a:pt x="22077" y="30040"/>
                      <a:pt x="20399" y="36613"/>
                    </a:cubicBezTo>
                    <a:cubicBezTo>
                      <a:pt x="20297" y="37024"/>
                      <a:pt x="20194" y="37400"/>
                      <a:pt x="20091" y="37777"/>
                    </a:cubicBezTo>
                    <a:cubicBezTo>
                      <a:pt x="22762" y="37092"/>
                      <a:pt x="25671" y="36681"/>
                      <a:pt x="28821" y="366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8" name="Google Shape;3908;p33"/>
              <p:cNvSpPr/>
              <p:nvPr/>
            </p:nvSpPr>
            <p:spPr>
              <a:xfrm>
                <a:off x="8150651" y="4561348"/>
                <a:ext cx="77892" cy="73851"/>
              </a:xfrm>
              <a:custGeom>
                <a:avLst/>
                <a:gdLst/>
                <a:ahLst/>
                <a:cxnLst/>
                <a:rect l="l" t="t" r="r" b="b"/>
                <a:pathLst>
                  <a:path w="60148" h="57028" extrusionOk="0">
                    <a:moveTo>
                      <a:pt x="5049" y="57029"/>
                    </a:moveTo>
                    <a:cubicBezTo>
                      <a:pt x="3714" y="57029"/>
                      <a:pt x="2379" y="56481"/>
                      <a:pt x="1387" y="55454"/>
                    </a:cubicBezTo>
                    <a:cubicBezTo>
                      <a:pt x="-462" y="53502"/>
                      <a:pt x="-462" y="50421"/>
                      <a:pt x="1387" y="48470"/>
                    </a:cubicBezTo>
                    <a:cubicBezTo>
                      <a:pt x="1763" y="48059"/>
                      <a:pt x="2448" y="47409"/>
                      <a:pt x="3406" y="46553"/>
                    </a:cubicBezTo>
                    <a:cubicBezTo>
                      <a:pt x="5905" y="43985"/>
                      <a:pt x="9089" y="39809"/>
                      <a:pt x="10561" y="34057"/>
                    </a:cubicBezTo>
                    <a:cubicBezTo>
                      <a:pt x="13882" y="20980"/>
                      <a:pt x="5905" y="10299"/>
                      <a:pt x="4262" y="8279"/>
                    </a:cubicBezTo>
                    <a:cubicBezTo>
                      <a:pt x="2550" y="6191"/>
                      <a:pt x="2790" y="3110"/>
                      <a:pt x="4810" y="1295"/>
                    </a:cubicBezTo>
                    <a:cubicBezTo>
                      <a:pt x="6795" y="-519"/>
                      <a:pt x="9911" y="-416"/>
                      <a:pt x="11794" y="1535"/>
                    </a:cubicBezTo>
                    <a:cubicBezTo>
                      <a:pt x="15662" y="5506"/>
                      <a:pt x="20386" y="8313"/>
                      <a:pt x="25419" y="9648"/>
                    </a:cubicBezTo>
                    <a:cubicBezTo>
                      <a:pt x="38291" y="13106"/>
                      <a:pt x="49109" y="6294"/>
                      <a:pt x="52122" y="4137"/>
                    </a:cubicBezTo>
                    <a:cubicBezTo>
                      <a:pt x="54278" y="2596"/>
                      <a:pt x="57257" y="2973"/>
                      <a:pt x="58968" y="4993"/>
                    </a:cubicBezTo>
                    <a:cubicBezTo>
                      <a:pt x="60680" y="7047"/>
                      <a:pt x="60509" y="10025"/>
                      <a:pt x="58592" y="11874"/>
                    </a:cubicBezTo>
                    <a:cubicBezTo>
                      <a:pt x="56161" y="14202"/>
                      <a:pt x="51916" y="19268"/>
                      <a:pt x="50513" y="26766"/>
                    </a:cubicBezTo>
                    <a:cubicBezTo>
                      <a:pt x="48527" y="37584"/>
                      <a:pt x="53936" y="46108"/>
                      <a:pt x="55613" y="48436"/>
                    </a:cubicBezTo>
                    <a:cubicBezTo>
                      <a:pt x="57154" y="50593"/>
                      <a:pt x="56812" y="53571"/>
                      <a:pt x="54792" y="55283"/>
                    </a:cubicBezTo>
                    <a:cubicBezTo>
                      <a:pt x="52772" y="56994"/>
                      <a:pt x="49759" y="56857"/>
                      <a:pt x="47911" y="54975"/>
                    </a:cubicBezTo>
                    <a:cubicBezTo>
                      <a:pt x="45275" y="52304"/>
                      <a:pt x="39592" y="47683"/>
                      <a:pt x="31204" y="46861"/>
                    </a:cubicBezTo>
                    <a:cubicBezTo>
                      <a:pt x="21105" y="45800"/>
                      <a:pt x="13848" y="50901"/>
                      <a:pt x="10424" y="53811"/>
                    </a:cubicBezTo>
                    <a:cubicBezTo>
                      <a:pt x="9705" y="54564"/>
                      <a:pt x="8987" y="55214"/>
                      <a:pt x="8302" y="55796"/>
                    </a:cubicBezTo>
                    <a:cubicBezTo>
                      <a:pt x="7343" y="56618"/>
                      <a:pt x="6179" y="57029"/>
                      <a:pt x="4981" y="57029"/>
                    </a:cubicBezTo>
                    <a:close/>
                    <a:moveTo>
                      <a:pt x="28808" y="36625"/>
                    </a:moveTo>
                    <a:cubicBezTo>
                      <a:pt x="29938" y="36625"/>
                      <a:pt x="31102" y="36694"/>
                      <a:pt x="32266" y="36796"/>
                    </a:cubicBezTo>
                    <a:cubicBezTo>
                      <a:pt x="35347" y="37104"/>
                      <a:pt x="38188" y="37789"/>
                      <a:pt x="40722" y="38679"/>
                    </a:cubicBezTo>
                    <a:cubicBezTo>
                      <a:pt x="39934" y="34639"/>
                      <a:pt x="39695" y="29984"/>
                      <a:pt x="40619" y="24985"/>
                    </a:cubicBezTo>
                    <a:cubicBezTo>
                      <a:pt x="40961" y="23103"/>
                      <a:pt x="41475" y="21322"/>
                      <a:pt x="42022" y="19645"/>
                    </a:cubicBezTo>
                    <a:cubicBezTo>
                      <a:pt x="36442" y="20946"/>
                      <a:pt x="29869" y="21322"/>
                      <a:pt x="22851" y="19474"/>
                    </a:cubicBezTo>
                    <a:cubicBezTo>
                      <a:pt x="22030" y="19234"/>
                      <a:pt x="21208" y="18994"/>
                      <a:pt x="20386" y="18721"/>
                    </a:cubicBezTo>
                    <a:cubicBezTo>
                      <a:pt x="21653" y="23924"/>
                      <a:pt x="22064" y="30018"/>
                      <a:pt x="20386" y="36591"/>
                    </a:cubicBezTo>
                    <a:cubicBezTo>
                      <a:pt x="20284" y="36967"/>
                      <a:pt x="20181" y="37344"/>
                      <a:pt x="20078" y="37720"/>
                    </a:cubicBezTo>
                    <a:cubicBezTo>
                      <a:pt x="22749" y="37036"/>
                      <a:pt x="25659" y="36625"/>
                      <a:pt x="28774" y="366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9" name="Google Shape;3909;p33"/>
              <p:cNvSpPr/>
              <p:nvPr/>
            </p:nvSpPr>
            <p:spPr>
              <a:xfrm>
                <a:off x="7723753" y="3696884"/>
                <a:ext cx="77868" cy="73858"/>
              </a:xfrm>
              <a:custGeom>
                <a:avLst/>
                <a:gdLst/>
                <a:ahLst/>
                <a:cxnLst/>
                <a:rect l="l" t="t" r="r" b="b"/>
                <a:pathLst>
                  <a:path w="60130" h="57033" extrusionOk="0">
                    <a:moveTo>
                      <a:pt x="5062" y="57033"/>
                    </a:moveTo>
                    <a:cubicBezTo>
                      <a:pt x="3727" y="57033"/>
                      <a:pt x="2392" y="56486"/>
                      <a:pt x="1399" y="55459"/>
                    </a:cubicBezTo>
                    <a:cubicBezTo>
                      <a:pt x="-483" y="53473"/>
                      <a:pt x="-449" y="50392"/>
                      <a:pt x="1399" y="48441"/>
                    </a:cubicBezTo>
                    <a:cubicBezTo>
                      <a:pt x="1776" y="48030"/>
                      <a:pt x="2461" y="47345"/>
                      <a:pt x="3453" y="46524"/>
                    </a:cubicBezTo>
                    <a:cubicBezTo>
                      <a:pt x="6192" y="43751"/>
                      <a:pt x="9170" y="39642"/>
                      <a:pt x="10574" y="34062"/>
                    </a:cubicBezTo>
                    <a:cubicBezTo>
                      <a:pt x="13929" y="20951"/>
                      <a:pt x="5918" y="10270"/>
                      <a:pt x="4275" y="8250"/>
                    </a:cubicBezTo>
                    <a:cubicBezTo>
                      <a:pt x="2563" y="6161"/>
                      <a:pt x="2803" y="3080"/>
                      <a:pt x="4823" y="1266"/>
                    </a:cubicBezTo>
                    <a:cubicBezTo>
                      <a:pt x="6843" y="-514"/>
                      <a:pt x="9958" y="-412"/>
                      <a:pt x="11807" y="1540"/>
                    </a:cubicBezTo>
                    <a:cubicBezTo>
                      <a:pt x="14477" y="4279"/>
                      <a:pt x="18996" y="7942"/>
                      <a:pt x="25432" y="9653"/>
                    </a:cubicBezTo>
                    <a:cubicBezTo>
                      <a:pt x="38749" y="13214"/>
                      <a:pt x="49978" y="5682"/>
                      <a:pt x="52100" y="4142"/>
                    </a:cubicBezTo>
                    <a:cubicBezTo>
                      <a:pt x="54257" y="2601"/>
                      <a:pt x="57235" y="2943"/>
                      <a:pt x="58947" y="4997"/>
                    </a:cubicBezTo>
                    <a:cubicBezTo>
                      <a:pt x="60659" y="7052"/>
                      <a:pt x="60488" y="10030"/>
                      <a:pt x="58605" y="11879"/>
                    </a:cubicBezTo>
                    <a:cubicBezTo>
                      <a:pt x="56174" y="14241"/>
                      <a:pt x="51929" y="19307"/>
                      <a:pt x="50560" y="26805"/>
                    </a:cubicBezTo>
                    <a:cubicBezTo>
                      <a:pt x="48574" y="37623"/>
                      <a:pt x="53949" y="46147"/>
                      <a:pt x="55661" y="48475"/>
                    </a:cubicBezTo>
                    <a:cubicBezTo>
                      <a:pt x="57201" y="50632"/>
                      <a:pt x="56859" y="53610"/>
                      <a:pt x="54805" y="55322"/>
                    </a:cubicBezTo>
                    <a:cubicBezTo>
                      <a:pt x="52751" y="57033"/>
                      <a:pt x="49772" y="56896"/>
                      <a:pt x="47924" y="54979"/>
                    </a:cubicBezTo>
                    <a:cubicBezTo>
                      <a:pt x="45801" y="52823"/>
                      <a:pt x="39947" y="47722"/>
                      <a:pt x="31217" y="46866"/>
                    </a:cubicBezTo>
                    <a:cubicBezTo>
                      <a:pt x="21289" y="45805"/>
                      <a:pt x="13826" y="50940"/>
                      <a:pt x="10403" y="53850"/>
                    </a:cubicBezTo>
                    <a:cubicBezTo>
                      <a:pt x="9684" y="54569"/>
                      <a:pt x="8999" y="55219"/>
                      <a:pt x="8315" y="55801"/>
                    </a:cubicBezTo>
                    <a:cubicBezTo>
                      <a:pt x="7356" y="56623"/>
                      <a:pt x="6192" y="57033"/>
                      <a:pt x="4994" y="57033"/>
                    </a:cubicBezTo>
                    <a:close/>
                    <a:moveTo>
                      <a:pt x="28821" y="36596"/>
                    </a:moveTo>
                    <a:cubicBezTo>
                      <a:pt x="29951" y="36596"/>
                      <a:pt x="31080" y="36664"/>
                      <a:pt x="32279" y="36767"/>
                    </a:cubicBezTo>
                    <a:cubicBezTo>
                      <a:pt x="35360" y="37075"/>
                      <a:pt x="38167" y="37725"/>
                      <a:pt x="40700" y="38615"/>
                    </a:cubicBezTo>
                    <a:cubicBezTo>
                      <a:pt x="39913" y="34576"/>
                      <a:pt x="39707" y="29954"/>
                      <a:pt x="40632" y="24922"/>
                    </a:cubicBezTo>
                    <a:cubicBezTo>
                      <a:pt x="40974" y="23039"/>
                      <a:pt x="41453" y="21259"/>
                      <a:pt x="42035" y="19615"/>
                    </a:cubicBezTo>
                    <a:cubicBezTo>
                      <a:pt x="36524" y="20916"/>
                      <a:pt x="29951" y="21293"/>
                      <a:pt x="22864" y="19410"/>
                    </a:cubicBezTo>
                    <a:cubicBezTo>
                      <a:pt x="22008" y="19170"/>
                      <a:pt x="21187" y="18931"/>
                      <a:pt x="20399" y="18657"/>
                    </a:cubicBezTo>
                    <a:cubicBezTo>
                      <a:pt x="21666" y="23861"/>
                      <a:pt x="22077" y="29954"/>
                      <a:pt x="20399" y="36527"/>
                    </a:cubicBezTo>
                    <a:cubicBezTo>
                      <a:pt x="20297" y="36904"/>
                      <a:pt x="20194" y="37280"/>
                      <a:pt x="20091" y="37657"/>
                    </a:cubicBezTo>
                    <a:cubicBezTo>
                      <a:pt x="22761" y="36972"/>
                      <a:pt x="25671" y="36561"/>
                      <a:pt x="28821" y="3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10" name="Google Shape;3910;p33"/>
            <p:cNvGrpSpPr/>
            <p:nvPr/>
          </p:nvGrpSpPr>
          <p:grpSpPr>
            <a:xfrm rot="-6479918">
              <a:off x="8410595" y="3934511"/>
              <a:ext cx="907216" cy="743735"/>
              <a:chOff x="4438027" y="256290"/>
              <a:chExt cx="2454681" cy="2012347"/>
            </a:xfrm>
          </p:grpSpPr>
          <p:sp>
            <p:nvSpPr>
              <p:cNvPr id="3911" name="Google Shape;3911;p33"/>
              <p:cNvSpPr/>
              <p:nvPr/>
            </p:nvSpPr>
            <p:spPr>
              <a:xfrm>
                <a:off x="4438027" y="487463"/>
                <a:ext cx="2362969" cy="1781175"/>
              </a:xfrm>
              <a:custGeom>
                <a:avLst/>
                <a:gdLst/>
                <a:ahLst/>
                <a:cxnLst/>
                <a:rect l="l" t="t" r="r" b="b"/>
                <a:pathLst>
                  <a:path w="5370385" h="4048124" extrusionOk="0">
                    <a:moveTo>
                      <a:pt x="198311" y="207359"/>
                    </a:moveTo>
                    <a:lnTo>
                      <a:pt x="567119" y="652082"/>
                    </a:lnTo>
                    <a:lnTo>
                      <a:pt x="4868609" y="0"/>
                    </a:lnTo>
                    <a:lnTo>
                      <a:pt x="5370386" y="3310128"/>
                    </a:lnTo>
                    <a:lnTo>
                      <a:pt x="501777" y="4048125"/>
                    </a:lnTo>
                    <a:lnTo>
                      <a:pt x="0" y="737997"/>
                    </a:lnTo>
                    <a:lnTo>
                      <a:pt x="198311" y="20735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2" name="Google Shape;3912;p33"/>
              <p:cNvSpPr/>
              <p:nvPr/>
            </p:nvSpPr>
            <p:spPr>
              <a:xfrm>
                <a:off x="4475856" y="425323"/>
                <a:ext cx="2380069" cy="1781175"/>
              </a:xfrm>
              <a:custGeom>
                <a:avLst/>
                <a:gdLst/>
                <a:ahLst/>
                <a:cxnLst/>
                <a:rect l="l" t="t" r="r" b="b"/>
                <a:pathLst>
                  <a:path w="5409247" h="4048125" extrusionOk="0">
                    <a:moveTo>
                      <a:pt x="167164" y="419481"/>
                    </a:moveTo>
                    <a:lnTo>
                      <a:pt x="633508" y="639413"/>
                    </a:lnTo>
                    <a:lnTo>
                      <a:pt x="4851654" y="0"/>
                    </a:lnTo>
                    <a:lnTo>
                      <a:pt x="5280755" y="2831021"/>
                    </a:lnTo>
                    <a:lnTo>
                      <a:pt x="5409247" y="2891600"/>
                    </a:lnTo>
                    <a:cubicBezTo>
                      <a:pt x="5349907" y="3041428"/>
                      <a:pt x="5290566" y="3191351"/>
                      <a:pt x="5231225" y="3341180"/>
                    </a:cubicBezTo>
                    <a:cubicBezTo>
                      <a:pt x="3649123" y="3576828"/>
                      <a:pt x="2066925" y="3812477"/>
                      <a:pt x="484823" y="4048125"/>
                    </a:cubicBezTo>
                    <a:cubicBezTo>
                      <a:pt x="323183" y="3008852"/>
                      <a:pt x="161639" y="1969580"/>
                      <a:pt x="0" y="930307"/>
                    </a:cubicBezTo>
                    <a:cubicBezTo>
                      <a:pt x="55721" y="760000"/>
                      <a:pt x="111442" y="589693"/>
                      <a:pt x="167164" y="41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3" name="Google Shape;3913;p33"/>
              <p:cNvSpPr/>
              <p:nvPr/>
            </p:nvSpPr>
            <p:spPr>
              <a:xfrm rot="10290086">
                <a:off x="4629968" y="408244"/>
                <a:ext cx="2165823" cy="1472523"/>
              </a:xfrm>
              <a:custGeom>
                <a:avLst/>
                <a:gdLst/>
                <a:ahLst/>
                <a:cxnLst/>
                <a:rect l="l" t="t" r="r" b="b"/>
                <a:pathLst>
                  <a:path w="4924233" h="3347941" extrusionOk="0">
                    <a:moveTo>
                      <a:pt x="0" y="0"/>
                    </a:moveTo>
                    <a:lnTo>
                      <a:pt x="4924234" y="0"/>
                    </a:lnTo>
                    <a:lnTo>
                      <a:pt x="4924234" y="3347942"/>
                    </a:lnTo>
                    <a:lnTo>
                      <a:pt x="0" y="334794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4" name="Google Shape;3914;p33"/>
              <p:cNvSpPr/>
              <p:nvPr/>
            </p:nvSpPr>
            <p:spPr>
              <a:xfrm>
                <a:off x="4519312" y="577943"/>
                <a:ext cx="2370010" cy="1464419"/>
              </a:xfrm>
              <a:custGeom>
                <a:avLst/>
                <a:gdLst/>
                <a:ahLst/>
                <a:cxnLst/>
                <a:rect l="l" t="t" r="r" b="b"/>
                <a:pathLst>
                  <a:path w="5386387" h="3328225" extrusionOk="0">
                    <a:moveTo>
                      <a:pt x="503873" y="3328226"/>
                    </a:moveTo>
                    <a:lnTo>
                      <a:pt x="501777" y="3314319"/>
                    </a:lnTo>
                    <a:lnTo>
                      <a:pt x="0" y="4191"/>
                    </a:lnTo>
                    <a:lnTo>
                      <a:pt x="27908" y="0"/>
                    </a:lnTo>
                    <a:lnTo>
                      <a:pt x="527495" y="3296126"/>
                    </a:lnTo>
                    <a:lnTo>
                      <a:pt x="5382197" y="2560320"/>
                    </a:lnTo>
                    <a:lnTo>
                      <a:pt x="5386388" y="2588133"/>
                    </a:lnTo>
                    <a:lnTo>
                      <a:pt x="503873" y="33282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5" name="Google Shape;3915;p33"/>
              <p:cNvSpPr/>
              <p:nvPr/>
            </p:nvSpPr>
            <p:spPr>
              <a:xfrm>
                <a:off x="4776813" y="1762878"/>
                <a:ext cx="2021110" cy="328867"/>
              </a:xfrm>
              <a:custGeom>
                <a:avLst/>
                <a:gdLst/>
                <a:ahLst/>
                <a:cxnLst/>
                <a:rect l="l" t="t" r="r" b="b"/>
                <a:pathLst>
                  <a:path w="4593431" h="747426" extrusionOk="0">
                    <a:moveTo>
                      <a:pt x="4381" y="747427"/>
                    </a:moveTo>
                    <a:lnTo>
                      <a:pt x="0" y="719518"/>
                    </a:lnTo>
                    <a:lnTo>
                      <a:pt x="4589050" y="0"/>
                    </a:lnTo>
                    <a:lnTo>
                      <a:pt x="4593431" y="27908"/>
                    </a:lnTo>
                    <a:lnTo>
                      <a:pt x="4381" y="74742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6" name="Google Shape;3916;p33"/>
              <p:cNvSpPr/>
              <p:nvPr/>
            </p:nvSpPr>
            <p:spPr>
              <a:xfrm>
                <a:off x="4771229" y="1800455"/>
                <a:ext cx="2021067" cy="328826"/>
              </a:xfrm>
              <a:custGeom>
                <a:avLst/>
                <a:gdLst/>
                <a:ahLst/>
                <a:cxnLst/>
                <a:rect l="l" t="t" r="r" b="b"/>
                <a:pathLst>
                  <a:path w="4593335" h="747331" extrusionOk="0">
                    <a:moveTo>
                      <a:pt x="4381" y="747332"/>
                    </a:moveTo>
                    <a:lnTo>
                      <a:pt x="0" y="719519"/>
                    </a:lnTo>
                    <a:lnTo>
                      <a:pt x="4588955" y="0"/>
                    </a:lnTo>
                    <a:lnTo>
                      <a:pt x="4593336" y="27908"/>
                    </a:lnTo>
                    <a:lnTo>
                      <a:pt x="4381" y="7473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7" name="Google Shape;3917;p33"/>
              <p:cNvSpPr/>
              <p:nvPr/>
            </p:nvSpPr>
            <p:spPr>
              <a:xfrm>
                <a:off x="4768752" y="1843365"/>
                <a:ext cx="2021068" cy="328826"/>
              </a:xfrm>
              <a:custGeom>
                <a:avLst/>
                <a:gdLst/>
                <a:ahLst/>
                <a:cxnLst/>
                <a:rect l="l" t="t" r="r" b="b"/>
                <a:pathLst>
                  <a:path w="4593336" h="747331" extrusionOk="0">
                    <a:moveTo>
                      <a:pt x="4382" y="747331"/>
                    </a:moveTo>
                    <a:lnTo>
                      <a:pt x="0" y="719519"/>
                    </a:lnTo>
                    <a:lnTo>
                      <a:pt x="4588955" y="0"/>
                    </a:lnTo>
                    <a:lnTo>
                      <a:pt x="4593336" y="27813"/>
                    </a:lnTo>
                    <a:lnTo>
                      <a:pt x="4382" y="74733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8" name="Google Shape;3918;p33"/>
              <p:cNvSpPr/>
              <p:nvPr/>
            </p:nvSpPr>
            <p:spPr>
              <a:xfrm>
                <a:off x="4913787" y="1510125"/>
                <a:ext cx="268218" cy="298610"/>
              </a:xfrm>
              <a:custGeom>
                <a:avLst/>
                <a:gdLst/>
                <a:ahLst/>
                <a:cxnLst/>
                <a:rect l="l" t="t" r="r" b="b"/>
                <a:pathLst>
                  <a:path w="609586" h="678660" extrusionOk="0">
                    <a:moveTo>
                      <a:pt x="824" y="436807"/>
                    </a:moveTo>
                    <a:cubicBezTo>
                      <a:pt x="-7843" y="379466"/>
                      <a:pt x="54164" y="280692"/>
                      <a:pt x="78167" y="240973"/>
                    </a:cubicBezTo>
                    <a:cubicBezTo>
                      <a:pt x="127507" y="159344"/>
                      <a:pt x="195230" y="88573"/>
                      <a:pt x="280574" y="44663"/>
                    </a:cubicBezTo>
                    <a:cubicBezTo>
                      <a:pt x="311911" y="28565"/>
                      <a:pt x="415829" y="-24870"/>
                      <a:pt x="461263" y="13706"/>
                    </a:cubicBezTo>
                    <a:cubicBezTo>
                      <a:pt x="508507" y="53807"/>
                      <a:pt x="479837" y="182966"/>
                      <a:pt x="392302" y="344891"/>
                    </a:cubicBezTo>
                    <a:cubicBezTo>
                      <a:pt x="544607" y="452618"/>
                      <a:pt x="632618" y="569395"/>
                      <a:pt x="604328" y="629593"/>
                    </a:cubicBezTo>
                    <a:cubicBezTo>
                      <a:pt x="573848" y="694554"/>
                      <a:pt x="412685" y="683219"/>
                      <a:pt x="322579" y="662264"/>
                    </a:cubicBezTo>
                    <a:cubicBezTo>
                      <a:pt x="209326" y="635975"/>
                      <a:pt x="71976" y="557870"/>
                      <a:pt x="7778" y="456619"/>
                    </a:cubicBezTo>
                    <a:cubicBezTo>
                      <a:pt x="4158" y="450809"/>
                      <a:pt x="1872" y="444141"/>
                      <a:pt x="729" y="43680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9" name="Google Shape;3919;p33"/>
              <p:cNvSpPr/>
              <p:nvPr/>
            </p:nvSpPr>
            <p:spPr>
              <a:xfrm>
                <a:off x="4847130" y="711783"/>
                <a:ext cx="136689" cy="717511"/>
              </a:xfrm>
              <a:custGeom>
                <a:avLst/>
                <a:gdLst/>
                <a:ahLst/>
                <a:cxnLst/>
                <a:rect l="l" t="t" r="r" b="b"/>
                <a:pathLst>
                  <a:path w="310656" h="1630707" extrusionOk="0">
                    <a:moveTo>
                      <a:pt x="296631" y="1630708"/>
                    </a:moveTo>
                    <a:cubicBezTo>
                      <a:pt x="289869" y="1630708"/>
                      <a:pt x="283963" y="1625850"/>
                      <a:pt x="282725" y="1619087"/>
                    </a:cubicBezTo>
                    <a:lnTo>
                      <a:pt x="213" y="16601"/>
                    </a:lnTo>
                    <a:cubicBezTo>
                      <a:pt x="-1120" y="8886"/>
                      <a:pt x="3928" y="1647"/>
                      <a:pt x="11643" y="314"/>
                    </a:cubicBezTo>
                    <a:cubicBezTo>
                      <a:pt x="19644" y="-1401"/>
                      <a:pt x="26598" y="4124"/>
                      <a:pt x="27931" y="11744"/>
                    </a:cubicBezTo>
                    <a:lnTo>
                      <a:pt x="310443" y="1614230"/>
                    </a:lnTo>
                    <a:cubicBezTo>
                      <a:pt x="311776" y="1621945"/>
                      <a:pt x="306728" y="1629184"/>
                      <a:pt x="299013" y="1630518"/>
                    </a:cubicBezTo>
                    <a:cubicBezTo>
                      <a:pt x="298155" y="1630708"/>
                      <a:pt x="297393" y="1630708"/>
                      <a:pt x="296631" y="16307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0" name="Google Shape;3920;p33"/>
              <p:cNvSpPr/>
              <p:nvPr/>
            </p:nvSpPr>
            <p:spPr>
              <a:xfrm>
                <a:off x="4904609" y="700920"/>
                <a:ext cx="136689" cy="717500"/>
              </a:xfrm>
              <a:custGeom>
                <a:avLst/>
                <a:gdLst/>
                <a:ahLst/>
                <a:cxnLst/>
                <a:rect l="l" t="t" r="r" b="b"/>
                <a:pathLst>
                  <a:path w="310656" h="1630681" extrusionOk="0">
                    <a:moveTo>
                      <a:pt x="296631" y="1630681"/>
                    </a:moveTo>
                    <a:cubicBezTo>
                      <a:pt x="289869" y="1630681"/>
                      <a:pt x="283963" y="1625823"/>
                      <a:pt x="282725" y="1619061"/>
                    </a:cubicBezTo>
                    <a:lnTo>
                      <a:pt x="213" y="16575"/>
                    </a:lnTo>
                    <a:cubicBezTo>
                      <a:pt x="-1120" y="8859"/>
                      <a:pt x="3928" y="1620"/>
                      <a:pt x="11643" y="287"/>
                    </a:cubicBezTo>
                    <a:cubicBezTo>
                      <a:pt x="19549" y="-1332"/>
                      <a:pt x="26598" y="4097"/>
                      <a:pt x="27931" y="11717"/>
                    </a:cubicBezTo>
                    <a:lnTo>
                      <a:pt x="310443" y="1614203"/>
                    </a:lnTo>
                    <a:cubicBezTo>
                      <a:pt x="311776" y="1621918"/>
                      <a:pt x="306728" y="1629157"/>
                      <a:pt x="299013" y="1630491"/>
                    </a:cubicBezTo>
                    <a:cubicBezTo>
                      <a:pt x="298155" y="1630681"/>
                      <a:pt x="297393" y="1630681"/>
                      <a:pt x="296631" y="16306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1" name="Google Shape;3921;p33"/>
              <p:cNvSpPr/>
              <p:nvPr/>
            </p:nvSpPr>
            <p:spPr>
              <a:xfrm>
                <a:off x="4798258" y="722741"/>
                <a:ext cx="136689" cy="717512"/>
              </a:xfrm>
              <a:custGeom>
                <a:avLst/>
                <a:gdLst/>
                <a:ahLst/>
                <a:cxnLst/>
                <a:rect l="l" t="t" r="r" b="b"/>
                <a:pathLst>
                  <a:path w="310656" h="1630708" extrusionOk="0">
                    <a:moveTo>
                      <a:pt x="296631" y="1630708"/>
                    </a:moveTo>
                    <a:cubicBezTo>
                      <a:pt x="289869" y="1630708"/>
                      <a:pt x="283963" y="1625850"/>
                      <a:pt x="282725" y="1619088"/>
                    </a:cubicBezTo>
                    <a:lnTo>
                      <a:pt x="213" y="16601"/>
                    </a:lnTo>
                    <a:cubicBezTo>
                      <a:pt x="-1120" y="8886"/>
                      <a:pt x="3928" y="1647"/>
                      <a:pt x="11643" y="314"/>
                    </a:cubicBezTo>
                    <a:cubicBezTo>
                      <a:pt x="19549" y="-1401"/>
                      <a:pt x="26598" y="4124"/>
                      <a:pt x="27931" y="11744"/>
                    </a:cubicBezTo>
                    <a:lnTo>
                      <a:pt x="310443" y="1614230"/>
                    </a:lnTo>
                    <a:cubicBezTo>
                      <a:pt x="311776" y="1621945"/>
                      <a:pt x="306728" y="1629184"/>
                      <a:pt x="299013" y="1630517"/>
                    </a:cubicBezTo>
                    <a:cubicBezTo>
                      <a:pt x="298155" y="1630708"/>
                      <a:pt x="297393" y="1630708"/>
                      <a:pt x="296631" y="16307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2" name="Google Shape;3922;p33"/>
              <p:cNvSpPr/>
              <p:nvPr/>
            </p:nvSpPr>
            <p:spPr>
              <a:xfrm>
                <a:off x="4742752" y="729902"/>
                <a:ext cx="136689" cy="717488"/>
              </a:xfrm>
              <a:custGeom>
                <a:avLst/>
                <a:gdLst/>
                <a:ahLst/>
                <a:cxnLst/>
                <a:rect l="l" t="t" r="r" b="b"/>
                <a:pathLst>
                  <a:path w="310656" h="1630654" extrusionOk="0">
                    <a:moveTo>
                      <a:pt x="296631" y="1630655"/>
                    </a:moveTo>
                    <a:cubicBezTo>
                      <a:pt x="289869" y="1630655"/>
                      <a:pt x="283963" y="1625797"/>
                      <a:pt x="282725" y="1619034"/>
                    </a:cubicBezTo>
                    <a:lnTo>
                      <a:pt x="213" y="16548"/>
                    </a:lnTo>
                    <a:cubicBezTo>
                      <a:pt x="-1120" y="8833"/>
                      <a:pt x="3928" y="1594"/>
                      <a:pt x="11643" y="261"/>
                    </a:cubicBezTo>
                    <a:cubicBezTo>
                      <a:pt x="19549" y="-1263"/>
                      <a:pt x="26598" y="4071"/>
                      <a:pt x="27931" y="11691"/>
                    </a:cubicBezTo>
                    <a:lnTo>
                      <a:pt x="310443" y="1614177"/>
                    </a:lnTo>
                    <a:cubicBezTo>
                      <a:pt x="311776" y="1621892"/>
                      <a:pt x="306728" y="1629131"/>
                      <a:pt x="299013" y="1630464"/>
                    </a:cubicBezTo>
                    <a:cubicBezTo>
                      <a:pt x="298155" y="1630655"/>
                      <a:pt x="297393" y="1630655"/>
                      <a:pt x="296631" y="16306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8/10/2024</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810098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8/10/2024</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03496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1pPr>
            <a:lvl2pPr lvl="1"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2pPr>
            <a:lvl3pPr lvl="2"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3pPr>
            <a:lvl4pPr lvl="3"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4pPr>
            <a:lvl5pPr lvl="4"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5pPr>
            <a:lvl6pPr lvl="5"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6pPr>
            <a:lvl7pPr lvl="6"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7pPr>
            <a:lvl8pPr lvl="7"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8pPr>
            <a:lvl9pPr lvl="8"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1pPr>
            <a:lvl2pPr marL="914400" lvl="1"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2pPr>
            <a:lvl3pPr marL="1371600" lvl="2"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3pPr>
            <a:lvl4pPr marL="1828800" lvl="3"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4pPr>
            <a:lvl5pPr marL="2286000" lvl="4"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5pPr>
            <a:lvl6pPr marL="2743200" lvl="5"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6pPr>
            <a:lvl7pPr marL="3200400" lvl="6"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7pPr>
            <a:lvl8pPr marL="3657600" lvl="7"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8pPr>
            <a:lvl9pPr marL="4114800" lvl="8"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8" r:id="rId5"/>
    <p:sldLayoutId id="2147483677" r:id="rId6"/>
    <p:sldLayoutId id="214748367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E5F0B88C-C49B-4EB2-822F-740654588B07}" type="datetimeFigureOut">
              <a:rPr lang="en-SG" smtClean="0"/>
              <a:t>8/10/2024</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28947327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B096B-85B9-476A-B925-F8D00BE501D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79F0C23-B3F2-4D56-A885-31E31C1D849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1E6FE1B-E6F5-4A22-A672-EE7F4F9334A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58A3767-BAF4-49DA-8235-3C84EEF81B07}" type="datetimeFigureOut">
              <a:rPr lang="fr-FR" smtClean="0"/>
              <a:t>08/10/2024</a:t>
            </a:fld>
            <a:endParaRPr lang="fr-FR"/>
          </a:p>
        </p:txBody>
      </p:sp>
      <p:sp>
        <p:nvSpPr>
          <p:cNvPr id="5" name="Footer Placeholder 4">
            <a:extLst>
              <a:ext uri="{FF2B5EF4-FFF2-40B4-BE49-F238E27FC236}">
                <a16:creationId xmlns:a16="http://schemas.microsoft.com/office/drawing/2014/main" id="{9FAE3788-8B10-4C19-9648-56DC7C3D686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8BF5BEFA-8148-438A-857B-56BDF8ECA89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5D4903B-B3FD-4840-8165-E3F1F300F3CE}" type="slidenum">
              <a:rPr lang="fr-FR" smtClean="0"/>
              <a:t>‹#›</a:t>
            </a:fld>
            <a:endParaRPr lang="fr-FR"/>
          </a:p>
        </p:txBody>
      </p:sp>
    </p:spTree>
    <p:extLst>
      <p:ext uri="{BB962C8B-B14F-4D97-AF65-F5344CB8AC3E}">
        <p14:creationId xmlns:p14="http://schemas.microsoft.com/office/powerpoint/2010/main" val="9372513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33.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8.pn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notesSlide" Target="../notesSlides/notesSlide14.xml"/><Relationship Id="rId16"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1.xml"/><Relationship Id="rId5" Type="http://schemas.openxmlformats.org/officeDocument/2006/relationships/image" Target="../media/image59.pn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slide" Target="slide25.xml"/><Relationship Id="rId18" Type="http://schemas.openxmlformats.org/officeDocument/2006/relationships/slide" Target="slide30.xml"/><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slide" Target="slide24.xml"/><Relationship Id="rId17" Type="http://schemas.openxmlformats.org/officeDocument/2006/relationships/slide" Target="slide29.xml"/><Relationship Id="rId2" Type="http://schemas.openxmlformats.org/officeDocument/2006/relationships/image" Target="../media/image58.jpeg"/><Relationship Id="rId16" Type="http://schemas.openxmlformats.org/officeDocument/2006/relationships/slide" Target="slide28.xml"/><Relationship Id="rId20" Type="http://schemas.openxmlformats.org/officeDocument/2006/relationships/slide" Target="slide32.xml"/><Relationship Id="rId1" Type="http://schemas.openxmlformats.org/officeDocument/2006/relationships/slideLayout" Target="../slideLayouts/slideLayout20.xml"/><Relationship Id="rId6" Type="http://schemas.openxmlformats.org/officeDocument/2006/relationships/image" Target="../media/image63.svg"/><Relationship Id="rId11" Type="http://schemas.openxmlformats.org/officeDocument/2006/relationships/slide" Target="slide23.xml"/><Relationship Id="rId5" Type="http://schemas.openxmlformats.org/officeDocument/2006/relationships/image" Target="../media/image62.png"/><Relationship Id="rId15" Type="http://schemas.openxmlformats.org/officeDocument/2006/relationships/slide" Target="slide27.xml"/><Relationship Id="rId10" Type="http://schemas.openxmlformats.org/officeDocument/2006/relationships/audio" Target="../media/audio2.wav"/><Relationship Id="rId19" Type="http://schemas.openxmlformats.org/officeDocument/2006/relationships/slide" Target="slide31.xml"/><Relationship Id="rId4" Type="http://schemas.openxmlformats.org/officeDocument/2006/relationships/image" Target="../media/image61.svg"/><Relationship Id="rId9" Type="http://schemas.openxmlformats.org/officeDocument/2006/relationships/slide" Target="slide22.xml"/><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7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21.xml"/><Relationship Id="rId5" Type="http://schemas.openxmlformats.org/officeDocument/2006/relationships/slideLayout" Target="../slideLayouts/slideLayout30.xml"/><Relationship Id="rId1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video" Target="../media/media3.mp4"/><Relationship Id="rId9" Type="http://schemas.openxmlformats.org/officeDocument/2006/relationships/image" Target="../media/image67.png"/><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7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21.xml"/><Relationship Id="rId5" Type="http://schemas.openxmlformats.org/officeDocument/2006/relationships/slideLayout" Target="../slideLayouts/slideLayout30.xml"/><Relationship Id="rId1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video" Target="../media/media3.mp4"/><Relationship Id="rId9" Type="http://schemas.openxmlformats.org/officeDocument/2006/relationships/image" Target="../media/image67.png"/><Relationship Id="rId1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7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21.xml"/><Relationship Id="rId5" Type="http://schemas.openxmlformats.org/officeDocument/2006/relationships/slideLayout" Target="../slideLayouts/slideLayout30.xml"/><Relationship Id="rId1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video" Target="../media/media3.mp4"/><Relationship Id="rId9" Type="http://schemas.openxmlformats.org/officeDocument/2006/relationships/image" Target="../media/image67.png"/><Relationship Id="rId1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7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21.xml"/><Relationship Id="rId5" Type="http://schemas.openxmlformats.org/officeDocument/2006/relationships/slideLayout" Target="../slideLayouts/slideLayout30.xml"/><Relationship Id="rId1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video" Target="../media/media3.mp4"/><Relationship Id="rId9" Type="http://schemas.openxmlformats.org/officeDocument/2006/relationships/image" Target="../media/image67.png"/><Relationship Id="rId1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7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21.xml"/><Relationship Id="rId5" Type="http://schemas.openxmlformats.org/officeDocument/2006/relationships/slideLayout" Target="../slideLayouts/slideLayout30.xml"/><Relationship Id="rId1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video" Target="../media/media3.mp4"/><Relationship Id="rId9" Type="http://schemas.openxmlformats.org/officeDocument/2006/relationships/image" Target="../media/image67.png"/><Relationship Id="rId1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7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21.xml"/><Relationship Id="rId5" Type="http://schemas.openxmlformats.org/officeDocument/2006/relationships/slideLayout" Target="../slideLayouts/slideLayout30.xml"/><Relationship Id="rId1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video" Target="../media/media3.mp4"/><Relationship Id="rId9" Type="http://schemas.openxmlformats.org/officeDocument/2006/relationships/image" Target="../media/image67.png"/><Relationship Id="rId1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7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21.xml"/><Relationship Id="rId5" Type="http://schemas.openxmlformats.org/officeDocument/2006/relationships/slideLayout" Target="../slideLayouts/slideLayout30.xml"/><Relationship Id="rId1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video" Target="../media/media3.mp4"/><Relationship Id="rId9" Type="http://schemas.openxmlformats.org/officeDocument/2006/relationships/image" Target="../media/image67.png"/><Relationship Id="rId1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7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21.xml"/><Relationship Id="rId5" Type="http://schemas.openxmlformats.org/officeDocument/2006/relationships/slideLayout" Target="../slideLayouts/slideLayout30.xml"/><Relationship Id="rId1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video" Target="../media/media3.mp4"/><Relationship Id="rId9" Type="http://schemas.openxmlformats.org/officeDocument/2006/relationships/image" Target="../media/image67.pn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7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21.xml"/><Relationship Id="rId5" Type="http://schemas.openxmlformats.org/officeDocument/2006/relationships/slideLayout" Target="../slideLayouts/slideLayout30.xml"/><Relationship Id="rId1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video" Target="../media/media3.mp4"/><Relationship Id="rId9" Type="http://schemas.openxmlformats.org/officeDocument/2006/relationships/image" Target="../media/image67.png"/><Relationship Id="rId1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7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21.xml"/><Relationship Id="rId5" Type="http://schemas.openxmlformats.org/officeDocument/2006/relationships/slideLayout" Target="../slideLayouts/slideLayout30.xml"/><Relationship Id="rId1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video" Target="../media/media3.mp4"/><Relationship Id="rId9" Type="http://schemas.openxmlformats.org/officeDocument/2006/relationships/image" Target="../media/image67.png"/><Relationship Id="rId1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36"/>
        <p:cNvGrpSpPr/>
        <p:nvPr/>
      </p:nvGrpSpPr>
      <p:grpSpPr>
        <a:xfrm>
          <a:off x="0" y="0"/>
          <a:ext cx="0" cy="0"/>
          <a:chOff x="0" y="0"/>
          <a:chExt cx="0" cy="0"/>
        </a:xfrm>
      </p:grpSpPr>
      <p:sp>
        <p:nvSpPr>
          <p:cNvPr id="4138" name="Google Shape;4138;p38"/>
          <p:cNvSpPr txBox="1">
            <a:spLocks noGrp="1"/>
          </p:cNvSpPr>
          <p:nvPr>
            <p:ph type="subTitle" idx="1"/>
          </p:nvPr>
        </p:nvSpPr>
        <p:spPr>
          <a:xfrm>
            <a:off x="2719092" y="2032216"/>
            <a:ext cx="3858390" cy="62414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tx1"/>
                </a:solidFill>
                <a:effectLst/>
                <a:latin typeface="Times New Roman" panose="02020603050405020304" pitchFamily="18" charset="0"/>
                <a:ea typeface="Calibri" panose="020F0502020204030204" pitchFamily="34" charset="0"/>
              </a:rPr>
              <a:t>Ra-xun Gam-za-tốp</a:t>
            </a:r>
            <a:endParaRPr sz="2800" b="1" dirty="0">
              <a:solidFill>
                <a:schemeClr val="tx1"/>
              </a:solidFill>
            </a:endParaRPr>
          </a:p>
        </p:txBody>
      </p:sp>
      <p:grpSp>
        <p:nvGrpSpPr>
          <p:cNvPr id="16" name="Google Shape;1356;p14">
            <a:extLst>
              <a:ext uri="{FF2B5EF4-FFF2-40B4-BE49-F238E27FC236}">
                <a16:creationId xmlns:a16="http://schemas.microsoft.com/office/drawing/2014/main" id="{A3BCD65F-B6EE-3F1F-0503-95E5B4EA95A0}"/>
              </a:ext>
            </a:extLst>
          </p:cNvPr>
          <p:cNvGrpSpPr/>
          <p:nvPr/>
        </p:nvGrpSpPr>
        <p:grpSpPr>
          <a:xfrm rot="10800000" flipH="1">
            <a:off x="-82082" y="-153079"/>
            <a:ext cx="1289529" cy="1261021"/>
            <a:chOff x="6920359" y="1788354"/>
            <a:chExt cx="3297184" cy="3224292"/>
          </a:xfrm>
        </p:grpSpPr>
        <p:sp>
          <p:nvSpPr>
            <p:cNvPr id="17" name="Google Shape;1357;p14">
              <a:extLst>
                <a:ext uri="{FF2B5EF4-FFF2-40B4-BE49-F238E27FC236}">
                  <a16:creationId xmlns:a16="http://schemas.microsoft.com/office/drawing/2014/main" id="{FE92C214-062E-D42A-7869-90F3903F7CAC}"/>
                </a:ext>
              </a:extLst>
            </p:cNvPr>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358;p14">
              <a:extLst>
                <a:ext uri="{FF2B5EF4-FFF2-40B4-BE49-F238E27FC236}">
                  <a16:creationId xmlns:a16="http://schemas.microsoft.com/office/drawing/2014/main" id="{CF1DBF16-CB20-8A26-6C12-790799BCF123}"/>
                </a:ext>
              </a:extLst>
            </p:cNvPr>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359;p14">
              <a:extLst>
                <a:ext uri="{FF2B5EF4-FFF2-40B4-BE49-F238E27FC236}">
                  <a16:creationId xmlns:a16="http://schemas.microsoft.com/office/drawing/2014/main" id="{DE767A1B-FC1D-A2D5-FD90-1D43676653C9}"/>
                </a:ext>
              </a:extLst>
            </p:cNvPr>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360;p14">
              <a:extLst>
                <a:ext uri="{FF2B5EF4-FFF2-40B4-BE49-F238E27FC236}">
                  <a16:creationId xmlns:a16="http://schemas.microsoft.com/office/drawing/2014/main" id="{7E2BAEBD-74FD-96F5-1622-A58877484041}"/>
                </a:ext>
              </a:extLst>
            </p:cNvPr>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361;p14">
              <a:extLst>
                <a:ext uri="{FF2B5EF4-FFF2-40B4-BE49-F238E27FC236}">
                  <a16:creationId xmlns:a16="http://schemas.microsoft.com/office/drawing/2014/main" id="{D7B8EC61-ACAA-D79C-BF83-1FD21CD1B2DE}"/>
                </a:ext>
              </a:extLst>
            </p:cNvPr>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62;p14">
              <a:extLst>
                <a:ext uri="{FF2B5EF4-FFF2-40B4-BE49-F238E27FC236}">
                  <a16:creationId xmlns:a16="http://schemas.microsoft.com/office/drawing/2014/main" id="{D6B39EEC-A8CF-E3CF-84B7-FD01ABED3C88}"/>
                </a:ext>
              </a:extLst>
            </p:cNvPr>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363;p14">
              <a:extLst>
                <a:ext uri="{FF2B5EF4-FFF2-40B4-BE49-F238E27FC236}">
                  <a16:creationId xmlns:a16="http://schemas.microsoft.com/office/drawing/2014/main" id="{90A55C7F-DD71-5CC0-6654-913BFEC27FF1}"/>
                </a:ext>
              </a:extLst>
            </p:cNvPr>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1364;p14">
              <a:extLst>
                <a:ext uri="{FF2B5EF4-FFF2-40B4-BE49-F238E27FC236}">
                  <a16:creationId xmlns:a16="http://schemas.microsoft.com/office/drawing/2014/main" id="{4CC2F71D-B7E6-06CB-4CA4-5C318E82668B}"/>
                </a:ext>
              </a:extLst>
            </p:cNvPr>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365;p14">
              <a:extLst>
                <a:ext uri="{FF2B5EF4-FFF2-40B4-BE49-F238E27FC236}">
                  <a16:creationId xmlns:a16="http://schemas.microsoft.com/office/drawing/2014/main" id="{FBD39F8D-E9C8-2D4C-F24C-0C47BC3F1DCA}"/>
                </a:ext>
              </a:extLst>
            </p:cNvPr>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366;p14">
              <a:extLst>
                <a:ext uri="{FF2B5EF4-FFF2-40B4-BE49-F238E27FC236}">
                  <a16:creationId xmlns:a16="http://schemas.microsoft.com/office/drawing/2014/main" id="{3394BE6E-3BCE-84E5-44B8-60908288CD22}"/>
                </a:ext>
              </a:extLst>
            </p:cNvPr>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367;p14">
              <a:extLst>
                <a:ext uri="{FF2B5EF4-FFF2-40B4-BE49-F238E27FC236}">
                  <a16:creationId xmlns:a16="http://schemas.microsoft.com/office/drawing/2014/main" id="{DD264EED-C6F8-B5A5-645A-4C6219C0B54E}"/>
                </a:ext>
              </a:extLst>
            </p:cNvPr>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1368;p14">
              <a:extLst>
                <a:ext uri="{FF2B5EF4-FFF2-40B4-BE49-F238E27FC236}">
                  <a16:creationId xmlns:a16="http://schemas.microsoft.com/office/drawing/2014/main" id="{34937D85-F70A-15D1-F37E-2CEBCE6093FC}"/>
                </a:ext>
              </a:extLst>
            </p:cNvPr>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1369;p14">
              <a:extLst>
                <a:ext uri="{FF2B5EF4-FFF2-40B4-BE49-F238E27FC236}">
                  <a16:creationId xmlns:a16="http://schemas.microsoft.com/office/drawing/2014/main" id="{BC63A031-14DD-6EA8-E9AB-6031018B7586}"/>
                </a:ext>
              </a:extLst>
            </p:cNvPr>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1370;p14">
              <a:extLst>
                <a:ext uri="{FF2B5EF4-FFF2-40B4-BE49-F238E27FC236}">
                  <a16:creationId xmlns:a16="http://schemas.microsoft.com/office/drawing/2014/main" id="{9238EEEA-B1FF-2445-F5A5-17B1FEF0D72A}"/>
                </a:ext>
              </a:extLst>
            </p:cNvPr>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1371;p14">
              <a:extLst>
                <a:ext uri="{FF2B5EF4-FFF2-40B4-BE49-F238E27FC236}">
                  <a16:creationId xmlns:a16="http://schemas.microsoft.com/office/drawing/2014/main" id="{6422E1ED-E6CD-E899-C225-5621B413E448}"/>
                </a:ext>
              </a:extLst>
            </p:cNvPr>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372;p14">
              <a:extLst>
                <a:ext uri="{FF2B5EF4-FFF2-40B4-BE49-F238E27FC236}">
                  <a16:creationId xmlns:a16="http://schemas.microsoft.com/office/drawing/2014/main" id="{3344C584-35DA-5B17-CA4C-0A0F3CFCAB8C}"/>
                </a:ext>
              </a:extLst>
            </p:cNvPr>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373;p14">
              <a:extLst>
                <a:ext uri="{FF2B5EF4-FFF2-40B4-BE49-F238E27FC236}">
                  <a16:creationId xmlns:a16="http://schemas.microsoft.com/office/drawing/2014/main" id="{AE711A31-D8CD-6CD7-E73F-B6397C445E96}"/>
                </a:ext>
              </a:extLst>
            </p:cNvPr>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374;p14">
              <a:extLst>
                <a:ext uri="{FF2B5EF4-FFF2-40B4-BE49-F238E27FC236}">
                  <a16:creationId xmlns:a16="http://schemas.microsoft.com/office/drawing/2014/main" id="{214335C1-4E0E-CE93-9F2D-403DEEF9C2E4}"/>
                </a:ext>
              </a:extLst>
            </p:cNvPr>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375;p14">
              <a:extLst>
                <a:ext uri="{FF2B5EF4-FFF2-40B4-BE49-F238E27FC236}">
                  <a16:creationId xmlns:a16="http://schemas.microsoft.com/office/drawing/2014/main" id="{84BCEFC3-980F-B911-6CB1-14EBAB5BB271}"/>
                </a:ext>
              </a:extLst>
            </p:cNvPr>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376;p14">
              <a:extLst>
                <a:ext uri="{FF2B5EF4-FFF2-40B4-BE49-F238E27FC236}">
                  <a16:creationId xmlns:a16="http://schemas.microsoft.com/office/drawing/2014/main" id="{1082D6C9-93BB-7C81-E145-8C8962690EA9}"/>
                </a:ext>
              </a:extLst>
            </p:cNvPr>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1377;p14">
              <a:extLst>
                <a:ext uri="{FF2B5EF4-FFF2-40B4-BE49-F238E27FC236}">
                  <a16:creationId xmlns:a16="http://schemas.microsoft.com/office/drawing/2014/main" id="{9F4B9E71-62AF-C48F-DAD9-45D374A17736}"/>
                </a:ext>
              </a:extLst>
            </p:cNvPr>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1378;p14">
              <a:extLst>
                <a:ext uri="{FF2B5EF4-FFF2-40B4-BE49-F238E27FC236}">
                  <a16:creationId xmlns:a16="http://schemas.microsoft.com/office/drawing/2014/main" id="{C44D2E8A-DCB9-7644-DF35-EBBD62B40AA8}"/>
                </a:ext>
              </a:extLst>
            </p:cNvPr>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1379;p14">
              <a:extLst>
                <a:ext uri="{FF2B5EF4-FFF2-40B4-BE49-F238E27FC236}">
                  <a16:creationId xmlns:a16="http://schemas.microsoft.com/office/drawing/2014/main" id="{DD8C6CFE-4F22-69A5-CA76-5BB99287FBC0}"/>
                </a:ext>
              </a:extLst>
            </p:cNvPr>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1380;p14">
              <a:extLst>
                <a:ext uri="{FF2B5EF4-FFF2-40B4-BE49-F238E27FC236}">
                  <a16:creationId xmlns:a16="http://schemas.microsoft.com/office/drawing/2014/main" id="{4D9DB9D7-ADC4-C511-539A-D5A8D8327C06}"/>
                </a:ext>
              </a:extLst>
            </p:cNvPr>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1381;p14">
              <a:extLst>
                <a:ext uri="{FF2B5EF4-FFF2-40B4-BE49-F238E27FC236}">
                  <a16:creationId xmlns:a16="http://schemas.microsoft.com/office/drawing/2014/main" id="{66283F18-5856-591A-0EAC-BD0530AE9A00}"/>
                </a:ext>
              </a:extLst>
            </p:cNvPr>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1382;p14">
              <a:extLst>
                <a:ext uri="{FF2B5EF4-FFF2-40B4-BE49-F238E27FC236}">
                  <a16:creationId xmlns:a16="http://schemas.microsoft.com/office/drawing/2014/main" id="{3FD7B705-1023-9F01-4D46-DBDB14225BB3}"/>
                </a:ext>
              </a:extLst>
            </p:cNvPr>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1383;p14">
              <a:extLst>
                <a:ext uri="{FF2B5EF4-FFF2-40B4-BE49-F238E27FC236}">
                  <a16:creationId xmlns:a16="http://schemas.microsoft.com/office/drawing/2014/main" id="{1D2E869A-2760-E0B1-DA80-8B7D7CDE6CF8}"/>
                </a:ext>
              </a:extLst>
            </p:cNvPr>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1384;p14">
              <a:extLst>
                <a:ext uri="{FF2B5EF4-FFF2-40B4-BE49-F238E27FC236}">
                  <a16:creationId xmlns:a16="http://schemas.microsoft.com/office/drawing/2014/main" id="{28273F0A-0AE7-02BC-4545-C8965D81D3C5}"/>
                </a:ext>
              </a:extLst>
            </p:cNvPr>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1385;p14">
              <a:extLst>
                <a:ext uri="{FF2B5EF4-FFF2-40B4-BE49-F238E27FC236}">
                  <a16:creationId xmlns:a16="http://schemas.microsoft.com/office/drawing/2014/main" id="{223ADF86-3619-C404-03B9-A37539F9A1B1}"/>
                </a:ext>
              </a:extLst>
            </p:cNvPr>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1386;p14">
              <a:extLst>
                <a:ext uri="{FF2B5EF4-FFF2-40B4-BE49-F238E27FC236}">
                  <a16:creationId xmlns:a16="http://schemas.microsoft.com/office/drawing/2014/main" id="{2304785D-1303-8880-CEEB-3E674AD36537}"/>
                </a:ext>
              </a:extLst>
            </p:cNvPr>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1387;p14">
              <a:extLst>
                <a:ext uri="{FF2B5EF4-FFF2-40B4-BE49-F238E27FC236}">
                  <a16:creationId xmlns:a16="http://schemas.microsoft.com/office/drawing/2014/main" id="{DD899554-8D3B-CB43-E8FC-16D30B5C6104}"/>
                </a:ext>
              </a:extLst>
            </p:cNvPr>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1388;p14">
              <a:extLst>
                <a:ext uri="{FF2B5EF4-FFF2-40B4-BE49-F238E27FC236}">
                  <a16:creationId xmlns:a16="http://schemas.microsoft.com/office/drawing/2014/main" id="{CABAAC02-282C-DF2F-3134-4B15C28DAF55}"/>
                </a:ext>
              </a:extLst>
            </p:cNvPr>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1389;p14">
              <a:extLst>
                <a:ext uri="{FF2B5EF4-FFF2-40B4-BE49-F238E27FC236}">
                  <a16:creationId xmlns:a16="http://schemas.microsoft.com/office/drawing/2014/main" id="{DA5ADCB0-5FDC-31AE-B6A6-314D07101161}"/>
                </a:ext>
              </a:extLst>
            </p:cNvPr>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1390;p14">
              <a:extLst>
                <a:ext uri="{FF2B5EF4-FFF2-40B4-BE49-F238E27FC236}">
                  <a16:creationId xmlns:a16="http://schemas.microsoft.com/office/drawing/2014/main" id="{50CC38A3-319B-C58B-38A0-9AF05D316E45}"/>
                </a:ext>
              </a:extLst>
            </p:cNvPr>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1391;p14">
              <a:extLst>
                <a:ext uri="{FF2B5EF4-FFF2-40B4-BE49-F238E27FC236}">
                  <a16:creationId xmlns:a16="http://schemas.microsoft.com/office/drawing/2014/main" id="{12EDF1F9-5501-46ED-C933-21906E2BD3F8}"/>
                </a:ext>
              </a:extLst>
            </p:cNvPr>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1392;p14">
              <a:extLst>
                <a:ext uri="{FF2B5EF4-FFF2-40B4-BE49-F238E27FC236}">
                  <a16:creationId xmlns:a16="http://schemas.microsoft.com/office/drawing/2014/main" id="{75A7F850-3102-2FF7-B579-77CAE45153DC}"/>
                </a:ext>
              </a:extLst>
            </p:cNvPr>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1393;p14">
              <a:extLst>
                <a:ext uri="{FF2B5EF4-FFF2-40B4-BE49-F238E27FC236}">
                  <a16:creationId xmlns:a16="http://schemas.microsoft.com/office/drawing/2014/main" id="{9FA49ACA-4F68-DD90-4F54-5B4B23AFDCB3}"/>
                </a:ext>
              </a:extLst>
            </p:cNvPr>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1394;p14">
              <a:extLst>
                <a:ext uri="{FF2B5EF4-FFF2-40B4-BE49-F238E27FC236}">
                  <a16:creationId xmlns:a16="http://schemas.microsoft.com/office/drawing/2014/main" id="{8E1A8227-90A0-35C8-84B7-9FF3C6BCF170}"/>
                </a:ext>
              </a:extLst>
            </p:cNvPr>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1395;p14">
              <a:extLst>
                <a:ext uri="{FF2B5EF4-FFF2-40B4-BE49-F238E27FC236}">
                  <a16:creationId xmlns:a16="http://schemas.microsoft.com/office/drawing/2014/main" id="{D4B3898A-8EBD-D315-DA79-0DE1AF358C2A}"/>
                </a:ext>
              </a:extLst>
            </p:cNvPr>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1396;p14">
              <a:extLst>
                <a:ext uri="{FF2B5EF4-FFF2-40B4-BE49-F238E27FC236}">
                  <a16:creationId xmlns:a16="http://schemas.microsoft.com/office/drawing/2014/main" id="{C0369636-786D-E1E1-71BE-2D20DFEB8AE0}"/>
                </a:ext>
              </a:extLst>
            </p:cNvPr>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1397;p14">
              <a:extLst>
                <a:ext uri="{FF2B5EF4-FFF2-40B4-BE49-F238E27FC236}">
                  <a16:creationId xmlns:a16="http://schemas.microsoft.com/office/drawing/2014/main" id="{5F14753A-3333-5CA6-A1CC-4986EEC8B162}"/>
                </a:ext>
              </a:extLst>
            </p:cNvPr>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02" name="Google Shape;1414;p14">
            <a:extLst>
              <a:ext uri="{FF2B5EF4-FFF2-40B4-BE49-F238E27FC236}">
                <a16:creationId xmlns:a16="http://schemas.microsoft.com/office/drawing/2014/main" id="{07E037F5-79B6-DF4D-06CF-6F550375B4B3}"/>
              </a:ext>
            </a:extLst>
          </p:cNvPr>
          <p:cNvGrpSpPr/>
          <p:nvPr/>
        </p:nvGrpSpPr>
        <p:grpSpPr>
          <a:xfrm rot="10800000" flipH="1">
            <a:off x="850268" y="-225705"/>
            <a:ext cx="753148" cy="661791"/>
            <a:chOff x="5566916" y="2254695"/>
            <a:chExt cx="2691738" cy="2365227"/>
          </a:xfrm>
        </p:grpSpPr>
        <p:sp>
          <p:nvSpPr>
            <p:cNvPr id="4103" name="Google Shape;1415;p14">
              <a:extLst>
                <a:ext uri="{FF2B5EF4-FFF2-40B4-BE49-F238E27FC236}">
                  <a16:creationId xmlns:a16="http://schemas.microsoft.com/office/drawing/2014/main" id="{5FEF7880-660D-82B7-F897-D0E0AE75C810}"/>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4" name="Google Shape;1416;p14">
              <a:extLst>
                <a:ext uri="{FF2B5EF4-FFF2-40B4-BE49-F238E27FC236}">
                  <a16:creationId xmlns:a16="http://schemas.microsoft.com/office/drawing/2014/main" id="{DD9F65D4-A203-C51D-5980-D8C2F519499F}"/>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5" name="Google Shape;1417;p14">
              <a:extLst>
                <a:ext uri="{FF2B5EF4-FFF2-40B4-BE49-F238E27FC236}">
                  <a16:creationId xmlns:a16="http://schemas.microsoft.com/office/drawing/2014/main" id="{1C2BB362-2D69-047A-4472-7B254154EA3F}"/>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6" name="Google Shape;1418;p14">
              <a:extLst>
                <a:ext uri="{FF2B5EF4-FFF2-40B4-BE49-F238E27FC236}">
                  <a16:creationId xmlns:a16="http://schemas.microsoft.com/office/drawing/2014/main" id="{10E016DD-EC24-96B1-E8A3-0E7C14BB480F}"/>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7" name="Google Shape;1419;p14">
              <a:extLst>
                <a:ext uri="{FF2B5EF4-FFF2-40B4-BE49-F238E27FC236}">
                  <a16:creationId xmlns:a16="http://schemas.microsoft.com/office/drawing/2014/main" id="{8D083020-ECD6-5377-0319-7BE91FC5792F}"/>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8" name="Google Shape;1420;p14">
              <a:extLst>
                <a:ext uri="{FF2B5EF4-FFF2-40B4-BE49-F238E27FC236}">
                  <a16:creationId xmlns:a16="http://schemas.microsoft.com/office/drawing/2014/main" id="{EE13A5A8-1F5A-6EAF-F463-51BD14CCDE46}"/>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9" name="Google Shape;1421;p14">
              <a:extLst>
                <a:ext uri="{FF2B5EF4-FFF2-40B4-BE49-F238E27FC236}">
                  <a16:creationId xmlns:a16="http://schemas.microsoft.com/office/drawing/2014/main" id="{0CAB2489-3BB9-B865-1210-F21C1E46C65A}"/>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0" name="Google Shape;1422;p14">
              <a:extLst>
                <a:ext uri="{FF2B5EF4-FFF2-40B4-BE49-F238E27FC236}">
                  <a16:creationId xmlns:a16="http://schemas.microsoft.com/office/drawing/2014/main" id="{438E8083-D368-FB46-79FF-45AADF52B84D}"/>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1" name="Google Shape;1423;p14">
              <a:extLst>
                <a:ext uri="{FF2B5EF4-FFF2-40B4-BE49-F238E27FC236}">
                  <a16:creationId xmlns:a16="http://schemas.microsoft.com/office/drawing/2014/main" id="{9677C414-D2DE-1E4A-12F7-A69DE4F1D300}"/>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2" name="Google Shape;1424;p14">
              <a:extLst>
                <a:ext uri="{FF2B5EF4-FFF2-40B4-BE49-F238E27FC236}">
                  <a16:creationId xmlns:a16="http://schemas.microsoft.com/office/drawing/2014/main" id="{CEA92E0A-EE79-9D29-7708-0AF6C1B114E5}"/>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3" name="Google Shape;1425;p14">
              <a:extLst>
                <a:ext uri="{FF2B5EF4-FFF2-40B4-BE49-F238E27FC236}">
                  <a16:creationId xmlns:a16="http://schemas.microsoft.com/office/drawing/2014/main" id="{BC4CBDC6-18F5-C0BF-0FA9-C0045D51D902}"/>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115" name="Picture 4114">
            <a:extLst>
              <a:ext uri="{FF2B5EF4-FFF2-40B4-BE49-F238E27FC236}">
                <a16:creationId xmlns:a16="http://schemas.microsoft.com/office/drawing/2014/main" id="{10D8CB6B-9EB0-20FC-300F-E25B8A9EC7A2}"/>
              </a:ext>
            </a:extLst>
          </p:cNvPr>
          <p:cNvPicPr>
            <a:picLocks noChangeAspect="1"/>
          </p:cNvPicPr>
          <p:nvPr/>
        </p:nvPicPr>
        <p:blipFill rotWithShape="1">
          <a:blip r:embed="rId3">
            <a:clrChange>
              <a:clrFrom>
                <a:srgbClr val="FFFFFF"/>
              </a:clrFrom>
              <a:clrTo>
                <a:srgbClr val="FFFFFF">
                  <a:alpha val="0"/>
                </a:srgbClr>
              </a:clrTo>
            </a:clrChange>
          </a:blip>
          <a:srcRect l="1" r="-5300" b="32088"/>
          <a:stretch/>
        </p:blipFill>
        <p:spPr>
          <a:xfrm>
            <a:off x="267579" y="-1235153"/>
            <a:ext cx="8515165" cy="3089094"/>
          </a:xfrm>
          <a:prstGeom prst="rect">
            <a:avLst/>
          </a:prstGeom>
        </p:spPr>
      </p:pic>
      <p:pic>
        <p:nvPicPr>
          <p:cNvPr id="4116" name="Google Shape;688;p59">
            <a:extLst>
              <a:ext uri="{FF2B5EF4-FFF2-40B4-BE49-F238E27FC236}">
                <a16:creationId xmlns:a16="http://schemas.microsoft.com/office/drawing/2014/main" id="{C1A4DC5B-7D10-84C4-B56D-D41D8556B803}"/>
              </a:ext>
            </a:extLst>
          </p:cNvPr>
          <p:cNvPicPr preferRelativeResize="0"/>
          <p:nvPr/>
        </p:nvPicPr>
        <p:blipFill>
          <a:blip r:embed="rId4">
            <a:alphaModFix/>
          </a:blip>
          <a:stretch>
            <a:fillRect/>
          </a:stretch>
        </p:blipFill>
        <p:spPr>
          <a:xfrm>
            <a:off x="1547356" y="3464926"/>
            <a:ext cx="4770373" cy="1747447"/>
          </a:xfrm>
          <a:prstGeom prst="rect">
            <a:avLst/>
          </a:prstGeom>
          <a:noFill/>
          <a:ln>
            <a:noFill/>
          </a:ln>
        </p:spPr>
      </p:pic>
      <p:pic>
        <p:nvPicPr>
          <p:cNvPr id="4118" name="Google Shape;353;p41">
            <a:extLst>
              <a:ext uri="{FF2B5EF4-FFF2-40B4-BE49-F238E27FC236}">
                <a16:creationId xmlns:a16="http://schemas.microsoft.com/office/drawing/2014/main" id="{CBFE58C3-7989-81F5-7D99-03153DD573A1}"/>
              </a:ext>
            </a:extLst>
          </p:cNvPr>
          <p:cNvPicPr preferRelativeResize="0"/>
          <p:nvPr/>
        </p:nvPicPr>
        <p:blipFill>
          <a:blip r:embed="rId5">
            <a:alphaModFix/>
          </a:blip>
          <a:stretch>
            <a:fillRect/>
          </a:stretch>
        </p:blipFill>
        <p:spPr>
          <a:xfrm rot="-10" flipH="1">
            <a:off x="6755132" y="3199562"/>
            <a:ext cx="1076330" cy="17654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38">
                                            <p:bg/>
                                          </p:spTgt>
                                        </p:tgtEl>
                                        <p:attrNameLst>
                                          <p:attrName>style.visibility</p:attrName>
                                        </p:attrNameLst>
                                      </p:cBhvr>
                                      <p:to>
                                        <p:strVal val="visible"/>
                                      </p:to>
                                    </p:set>
                                    <p:anim calcmode="lin" valueType="num">
                                      <p:cBhvr>
                                        <p:cTn id="7" dur="500" fill="hold"/>
                                        <p:tgtEl>
                                          <p:spTgt spid="4138">
                                            <p:bg/>
                                          </p:spTgt>
                                        </p:tgtEl>
                                        <p:attrNameLst>
                                          <p:attrName>ppt_w</p:attrName>
                                        </p:attrNameLst>
                                      </p:cBhvr>
                                      <p:tavLst>
                                        <p:tav tm="0">
                                          <p:val>
                                            <p:fltVal val="0"/>
                                          </p:val>
                                        </p:tav>
                                        <p:tav tm="100000">
                                          <p:val>
                                            <p:strVal val="#ppt_w"/>
                                          </p:val>
                                        </p:tav>
                                      </p:tavLst>
                                    </p:anim>
                                    <p:anim calcmode="lin" valueType="num">
                                      <p:cBhvr>
                                        <p:cTn id="8" dur="500" fill="hold"/>
                                        <p:tgtEl>
                                          <p:spTgt spid="4138">
                                            <p:bg/>
                                          </p:spTgt>
                                        </p:tgtEl>
                                        <p:attrNameLst>
                                          <p:attrName>ppt_h</p:attrName>
                                        </p:attrNameLst>
                                      </p:cBhvr>
                                      <p:tavLst>
                                        <p:tav tm="0">
                                          <p:val>
                                            <p:fltVal val="0"/>
                                          </p:val>
                                        </p:tav>
                                        <p:tav tm="100000">
                                          <p:val>
                                            <p:strVal val="#ppt_h"/>
                                          </p:val>
                                        </p:tav>
                                      </p:tavLst>
                                    </p:anim>
                                    <p:animEffect transition="in" filter="fade">
                                      <p:cBhvr>
                                        <p:cTn id="9" dur="500"/>
                                        <p:tgtEl>
                                          <p:spTgt spid="4138">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138">
                                            <p:txEl>
                                              <p:pRg st="0" end="0"/>
                                            </p:txEl>
                                          </p:spTgt>
                                        </p:tgtEl>
                                        <p:attrNameLst>
                                          <p:attrName>style.visibility</p:attrName>
                                        </p:attrNameLst>
                                      </p:cBhvr>
                                      <p:to>
                                        <p:strVal val="visible"/>
                                      </p:to>
                                    </p:set>
                                    <p:anim calcmode="lin" valueType="num">
                                      <p:cBhvr>
                                        <p:cTn id="14" dur="500" fill="hold"/>
                                        <p:tgtEl>
                                          <p:spTgt spid="413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13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138">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nodeType="with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par>
                                <p:cTn id="27" presetID="53" presetClass="entr" presetSubtype="16" fill="hold" nodeType="withEffect">
                                  <p:stCondLst>
                                    <p:cond delay="0"/>
                                  </p:stCondLst>
                                  <p:childTnLst>
                                    <p:set>
                                      <p:cBhvr>
                                        <p:cTn id="28" dur="1" fill="hold">
                                          <p:stCondLst>
                                            <p:cond delay="0"/>
                                          </p:stCondLst>
                                        </p:cTn>
                                        <p:tgtEl>
                                          <p:spTgt spid="4115"/>
                                        </p:tgtEl>
                                        <p:attrNameLst>
                                          <p:attrName>style.visibility</p:attrName>
                                        </p:attrNameLst>
                                      </p:cBhvr>
                                      <p:to>
                                        <p:strVal val="visible"/>
                                      </p:to>
                                    </p:set>
                                    <p:anim calcmode="lin" valueType="num">
                                      <p:cBhvr>
                                        <p:cTn id="29" dur="500" fill="hold"/>
                                        <p:tgtEl>
                                          <p:spTgt spid="4115"/>
                                        </p:tgtEl>
                                        <p:attrNameLst>
                                          <p:attrName>ppt_w</p:attrName>
                                        </p:attrNameLst>
                                      </p:cBhvr>
                                      <p:tavLst>
                                        <p:tav tm="0">
                                          <p:val>
                                            <p:fltVal val="0"/>
                                          </p:val>
                                        </p:tav>
                                        <p:tav tm="100000">
                                          <p:val>
                                            <p:strVal val="#ppt_w"/>
                                          </p:val>
                                        </p:tav>
                                      </p:tavLst>
                                    </p:anim>
                                    <p:anim calcmode="lin" valueType="num">
                                      <p:cBhvr>
                                        <p:cTn id="30" dur="500" fill="hold"/>
                                        <p:tgtEl>
                                          <p:spTgt spid="4115"/>
                                        </p:tgtEl>
                                        <p:attrNameLst>
                                          <p:attrName>ppt_h</p:attrName>
                                        </p:attrNameLst>
                                      </p:cBhvr>
                                      <p:tavLst>
                                        <p:tav tm="0">
                                          <p:val>
                                            <p:fltVal val="0"/>
                                          </p:val>
                                        </p:tav>
                                        <p:tav tm="100000">
                                          <p:val>
                                            <p:strVal val="#ppt_h"/>
                                          </p:val>
                                        </p:tav>
                                      </p:tavLst>
                                    </p:anim>
                                    <p:animEffect transition="in" filter="fade">
                                      <p:cBhvr>
                                        <p:cTn id="31" dur="500"/>
                                        <p:tgtEl>
                                          <p:spTgt spid="4115"/>
                                        </p:tgtEl>
                                      </p:cBhvr>
                                    </p:animEffect>
                                  </p:childTnLst>
                                </p:cTn>
                              </p:par>
                              <p:par>
                                <p:cTn id="32" presetID="53" presetClass="entr" presetSubtype="16" fill="hold" nodeType="withEffect">
                                  <p:stCondLst>
                                    <p:cond delay="0"/>
                                  </p:stCondLst>
                                  <p:childTnLst>
                                    <p:set>
                                      <p:cBhvr>
                                        <p:cTn id="33" dur="1" fill="hold">
                                          <p:stCondLst>
                                            <p:cond delay="0"/>
                                          </p:stCondLst>
                                        </p:cTn>
                                        <p:tgtEl>
                                          <p:spTgt spid="4116"/>
                                        </p:tgtEl>
                                        <p:attrNameLst>
                                          <p:attrName>style.visibility</p:attrName>
                                        </p:attrNameLst>
                                      </p:cBhvr>
                                      <p:to>
                                        <p:strVal val="visible"/>
                                      </p:to>
                                    </p:set>
                                    <p:anim calcmode="lin" valueType="num">
                                      <p:cBhvr>
                                        <p:cTn id="34" dur="500" fill="hold"/>
                                        <p:tgtEl>
                                          <p:spTgt spid="4116"/>
                                        </p:tgtEl>
                                        <p:attrNameLst>
                                          <p:attrName>ppt_w</p:attrName>
                                        </p:attrNameLst>
                                      </p:cBhvr>
                                      <p:tavLst>
                                        <p:tav tm="0">
                                          <p:val>
                                            <p:fltVal val="0"/>
                                          </p:val>
                                        </p:tav>
                                        <p:tav tm="100000">
                                          <p:val>
                                            <p:strVal val="#ppt_w"/>
                                          </p:val>
                                        </p:tav>
                                      </p:tavLst>
                                    </p:anim>
                                    <p:anim calcmode="lin" valueType="num">
                                      <p:cBhvr>
                                        <p:cTn id="35" dur="500" fill="hold"/>
                                        <p:tgtEl>
                                          <p:spTgt spid="4116"/>
                                        </p:tgtEl>
                                        <p:attrNameLst>
                                          <p:attrName>ppt_h</p:attrName>
                                        </p:attrNameLst>
                                      </p:cBhvr>
                                      <p:tavLst>
                                        <p:tav tm="0">
                                          <p:val>
                                            <p:fltVal val="0"/>
                                          </p:val>
                                        </p:tav>
                                        <p:tav tm="100000">
                                          <p:val>
                                            <p:strVal val="#ppt_h"/>
                                          </p:val>
                                        </p:tav>
                                      </p:tavLst>
                                    </p:anim>
                                    <p:animEffect transition="in" filter="fade">
                                      <p:cBhvr>
                                        <p:cTn id="36" dur="500"/>
                                        <p:tgtEl>
                                          <p:spTgt spid="4116"/>
                                        </p:tgtEl>
                                      </p:cBhvr>
                                    </p:animEffect>
                                  </p:childTnLst>
                                </p:cTn>
                              </p:par>
                              <p:par>
                                <p:cTn id="37" presetID="53" presetClass="entr" presetSubtype="16" fill="hold" nodeType="withEffect">
                                  <p:stCondLst>
                                    <p:cond delay="0"/>
                                  </p:stCondLst>
                                  <p:childTnLst>
                                    <p:set>
                                      <p:cBhvr>
                                        <p:cTn id="38" dur="1" fill="hold">
                                          <p:stCondLst>
                                            <p:cond delay="0"/>
                                          </p:stCondLst>
                                        </p:cTn>
                                        <p:tgtEl>
                                          <p:spTgt spid="4118"/>
                                        </p:tgtEl>
                                        <p:attrNameLst>
                                          <p:attrName>style.visibility</p:attrName>
                                        </p:attrNameLst>
                                      </p:cBhvr>
                                      <p:to>
                                        <p:strVal val="visible"/>
                                      </p:to>
                                    </p:set>
                                    <p:anim calcmode="lin" valueType="num">
                                      <p:cBhvr>
                                        <p:cTn id="39" dur="500" fill="hold"/>
                                        <p:tgtEl>
                                          <p:spTgt spid="4118"/>
                                        </p:tgtEl>
                                        <p:attrNameLst>
                                          <p:attrName>ppt_w</p:attrName>
                                        </p:attrNameLst>
                                      </p:cBhvr>
                                      <p:tavLst>
                                        <p:tav tm="0">
                                          <p:val>
                                            <p:fltVal val="0"/>
                                          </p:val>
                                        </p:tav>
                                        <p:tav tm="100000">
                                          <p:val>
                                            <p:strVal val="#ppt_w"/>
                                          </p:val>
                                        </p:tav>
                                      </p:tavLst>
                                    </p:anim>
                                    <p:anim calcmode="lin" valueType="num">
                                      <p:cBhvr>
                                        <p:cTn id="40" dur="500" fill="hold"/>
                                        <p:tgtEl>
                                          <p:spTgt spid="4118"/>
                                        </p:tgtEl>
                                        <p:attrNameLst>
                                          <p:attrName>ppt_h</p:attrName>
                                        </p:attrNameLst>
                                      </p:cBhvr>
                                      <p:tavLst>
                                        <p:tav tm="0">
                                          <p:val>
                                            <p:fltVal val="0"/>
                                          </p:val>
                                        </p:tav>
                                        <p:tav tm="100000">
                                          <p:val>
                                            <p:strVal val="#ppt_h"/>
                                          </p:val>
                                        </p:tav>
                                      </p:tavLst>
                                    </p:anim>
                                    <p:animEffect transition="in" filter="fade">
                                      <p:cBhvr>
                                        <p:cTn id="41" dur="500"/>
                                        <p:tgtEl>
                                          <p:spTgt spid="4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8"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 name="Google Shape;904;p8">
            <a:extLst>
              <a:ext uri="{FF2B5EF4-FFF2-40B4-BE49-F238E27FC236}">
                <a16:creationId xmlns:a16="http://schemas.microsoft.com/office/drawing/2014/main" id="{EB142CEA-C697-8253-EC88-B9014FCB45CF}"/>
              </a:ext>
            </a:extLst>
          </p:cNvPr>
          <p:cNvSpPr/>
          <p:nvPr/>
        </p:nvSpPr>
        <p:spPr>
          <a:xfrm rot="16200000">
            <a:off x="4096101" y="-4126177"/>
            <a:ext cx="946277" cy="9149520"/>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39"/>
          <p:cNvSpPr txBox="1">
            <a:spLocks noGrp="1"/>
          </p:cNvSpPr>
          <p:nvPr>
            <p:ph type="title"/>
          </p:nvPr>
        </p:nvSpPr>
        <p:spPr>
          <a:xfrm>
            <a:off x="710609" y="-588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Times New Roman" panose="02020603050405020304" pitchFamily="18" charset="0"/>
                <a:cs typeface="Times New Roman" panose="02020603050405020304" pitchFamily="18" charset="0"/>
              </a:rPr>
              <a:t>1. Câu 1</a:t>
            </a:r>
            <a:endParaRPr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B4F0222-0A0A-8990-A43B-1FC6E202FEA1}"/>
              </a:ext>
            </a:extLst>
          </p:cNvPr>
          <p:cNvPicPr>
            <a:picLocks noChangeAspect="1"/>
          </p:cNvPicPr>
          <p:nvPr/>
        </p:nvPicPr>
        <p:blipFill>
          <a:blip r:embed="rId3"/>
          <a:stretch>
            <a:fillRect/>
          </a:stretch>
        </p:blipFill>
        <p:spPr>
          <a:xfrm>
            <a:off x="61192" y="70289"/>
            <a:ext cx="1336398" cy="737434"/>
          </a:xfrm>
          <a:prstGeom prst="rect">
            <a:avLst/>
          </a:prstGeom>
        </p:spPr>
      </p:pic>
      <p:grpSp>
        <p:nvGrpSpPr>
          <p:cNvPr id="20" name="组合 10">
            <a:extLst>
              <a:ext uri="{FF2B5EF4-FFF2-40B4-BE49-F238E27FC236}">
                <a16:creationId xmlns:a16="http://schemas.microsoft.com/office/drawing/2014/main" id="{FD55FB77-46BB-B4E6-6107-ABD465F0DC1D}"/>
              </a:ext>
            </a:extLst>
          </p:cNvPr>
          <p:cNvGrpSpPr/>
          <p:nvPr/>
        </p:nvGrpSpPr>
        <p:grpSpPr>
          <a:xfrm>
            <a:off x="392675" y="984416"/>
            <a:ext cx="6873554" cy="1754096"/>
            <a:chOff x="2522" y="5065"/>
            <a:chExt cx="14436" cy="3684"/>
          </a:xfrm>
        </p:grpSpPr>
        <p:grpSp>
          <p:nvGrpSpPr>
            <p:cNvPr id="21" name="组合 11">
              <a:extLst>
                <a:ext uri="{FF2B5EF4-FFF2-40B4-BE49-F238E27FC236}">
                  <a16:creationId xmlns:a16="http://schemas.microsoft.com/office/drawing/2014/main" id="{80CAA41A-F211-256F-4245-10C317596BA0}"/>
                </a:ext>
              </a:extLst>
            </p:cNvPr>
            <p:cNvGrpSpPr/>
            <p:nvPr/>
          </p:nvGrpSpPr>
          <p:grpSpPr>
            <a:xfrm>
              <a:off x="2522" y="6427"/>
              <a:ext cx="1182" cy="1146"/>
              <a:chOff x="3250" y="6121"/>
              <a:chExt cx="1182" cy="1146"/>
            </a:xfrm>
          </p:grpSpPr>
          <p:sp>
            <p:nvSpPr>
              <p:cNvPr id="23" name="椭圆 1">
                <a:extLst>
                  <a:ext uri="{FF2B5EF4-FFF2-40B4-BE49-F238E27FC236}">
                    <a16:creationId xmlns:a16="http://schemas.microsoft.com/office/drawing/2014/main" id="{0BD78C2A-32E6-7BA8-9E16-FC6ADA249F87}"/>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46"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4" name="TextBox 32">
                <a:extLst>
                  <a:ext uri="{FF2B5EF4-FFF2-40B4-BE49-F238E27FC236}">
                    <a16:creationId xmlns:a16="http://schemas.microsoft.com/office/drawing/2014/main" id="{4EF0F93A-CF03-C862-1322-2BC9171D2B76}"/>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46"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22" name="TextBox 76">
              <a:extLst>
                <a:ext uri="{FF2B5EF4-FFF2-40B4-BE49-F238E27FC236}">
                  <a16:creationId xmlns:a16="http://schemas.microsoft.com/office/drawing/2014/main" id="{7F3BBF0C-6B28-4C7E-236A-9EC0AB59EA05}"/>
                </a:ext>
              </a:extLst>
            </p:cNvPr>
            <p:cNvSpPr txBox="1"/>
            <p:nvPr/>
          </p:nvSpPr>
          <p:spPr>
            <a:xfrm>
              <a:off x="4944" y="5065"/>
              <a:ext cx="12014" cy="3684"/>
            </a:xfrm>
            <a:prstGeom prst="rect">
              <a:avLst/>
            </a:prstGeom>
            <a:noFill/>
          </p:spPr>
          <p:txBody>
            <a:bodyPr wrap="square" rtlCol="0">
              <a:spAutoFit/>
            </a:bodyPr>
            <a:lstStyle/>
            <a:p>
              <a:pPr algn="just" defTabSz="685800">
                <a:spcAft>
                  <a:spcPts val="600"/>
                </a:spcAft>
                <a:buClrTx/>
              </a:pPr>
              <a:r>
                <a:rPr lang="vi-VN" sz="3600" dirty="0">
                  <a:effectLst/>
                  <a:latin typeface="Times New Roman" panose="02020603050405020304" pitchFamily="18" charset="0"/>
                  <a:ea typeface="Calibri" panose="020F0502020204030204" pitchFamily="34" charset="0"/>
                </a:rPr>
                <a:t>Tác giả đã sử dụng những hình ảnh so sánh nào để nói về thơ ca?</a:t>
              </a:r>
              <a:endParaRPr lang="en-SG" sz="4800" kern="1200" dirty="0">
                <a:solidFill>
                  <a:srgbClr val="060606"/>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5" name="图片 2">
            <a:extLst>
              <a:ext uri="{FF2B5EF4-FFF2-40B4-BE49-F238E27FC236}">
                <a16:creationId xmlns:a16="http://schemas.microsoft.com/office/drawing/2014/main" id="{36425101-A655-1BBA-9BAE-C9ADE3015D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085" y="1150609"/>
            <a:ext cx="1275962" cy="1275962"/>
          </a:xfrm>
          <a:prstGeom prst="rect">
            <a:avLst/>
          </a:prstGeom>
        </p:spPr>
      </p:pic>
      <p:grpSp>
        <p:nvGrpSpPr>
          <p:cNvPr id="26" name="组合 33">
            <a:extLst>
              <a:ext uri="{FF2B5EF4-FFF2-40B4-BE49-F238E27FC236}">
                <a16:creationId xmlns:a16="http://schemas.microsoft.com/office/drawing/2014/main" id="{A3B780CC-4854-C9BE-7AEE-E7C1126B02B1}"/>
              </a:ext>
            </a:extLst>
          </p:cNvPr>
          <p:cNvGrpSpPr/>
          <p:nvPr/>
        </p:nvGrpSpPr>
        <p:grpSpPr>
          <a:xfrm>
            <a:off x="860928" y="3195935"/>
            <a:ext cx="5907466" cy="1200354"/>
            <a:chOff x="6744" y="5940"/>
            <a:chExt cx="12407" cy="2521"/>
          </a:xfrm>
        </p:grpSpPr>
        <p:grpSp>
          <p:nvGrpSpPr>
            <p:cNvPr id="27" name="组合 34">
              <a:extLst>
                <a:ext uri="{FF2B5EF4-FFF2-40B4-BE49-F238E27FC236}">
                  <a16:creationId xmlns:a16="http://schemas.microsoft.com/office/drawing/2014/main" id="{3EBBA8A8-3BA1-10F0-5B2B-D1B859F2F617}"/>
                </a:ext>
              </a:extLst>
            </p:cNvPr>
            <p:cNvGrpSpPr/>
            <p:nvPr/>
          </p:nvGrpSpPr>
          <p:grpSpPr>
            <a:xfrm>
              <a:off x="6744" y="6427"/>
              <a:ext cx="1146" cy="1146"/>
              <a:chOff x="11167" y="6123"/>
              <a:chExt cx="1146" cy="1146"/>
            </a:xfrm>
          </p:grpSpPr>
          <p:sp>
            <p:nvSpPr>
              <p:cNvPr id="29" name="椭圆 1">
                <a:extLst>
                  <a:ext uri="{FF2B5EF4-FFF2-40B4-BE49-F238E27FC236}">
                    <a16:creationId xmlns:a16="http://schemas.microsoft.com/office/drawing/2014/main" id="{D83BF089-42B5-3936-D121-0656C2DD77FD}"/>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46"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30" name="TextBox 32">
                <a:extLst>
                  <a:ext uri="{FF2B5EF4-FFF2-40B4-BE49-F238E27FC236}">
                    <a16:creationId xmlns:a16="http://schemas.microsoft.com/office/drawing/2014/main" id="{80446032-7FF1-A576-C40D-290F4D76995A}"/>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46"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28" name="TextBox 76">
              <a:extLst>
                <a:ext uri="{FF2B5EF4-FFF2-40B4-BE49-F238E27FC236}">
                  <a16:creationId xmlns:a16="http://schemas.microsoft.com/office/drawing/2014/main" id="{73D9E747-77B4-3E79-73AB-9AF7FC036BC2}"/>
                </a:ext>
              </a:extLst>
            </p:cNvPr>
            <p:cNvSpPr txBox="1"/>
            <p:nvPr/>
          </p:nvSpPr>
          <p:spPr>
            <a:xfrm>
              <a:off x="9107" y="5940"/>
              <a:ext cx="10044" cy="2521"/>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vi-VN" sz="36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Em thích hình ảnh nào nhất? Vì sao?</a:t>
              </a:r>
              <a:endParaRPr lang="en-SG" sz="36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1" name="图片 40">
            <a:extLst>
              <a:ext uri="{FF2B5EF4-FFF2-40B4-BE49-F238E27FC236}">
                <a16:creationId xmlns:a16="http://schemas.microsoft.com/office/drawing/2014/main" id="{9C3753B6-02A9-158F-DFBF-A935DE90E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798" y="2843620"/>
            <a:ext cx="1275962" cy="1275962"/>
          </a:xfrm>
          <a:prstGeom prst="rect">
            <a:avLst/>
          </a:prstGeom>
        </p:spPr>
      </p:pic>
      <p:sp>
        <p:nvSpPr>
          <p:cNvPr id="32" name="Freeform 18">
            <a:extLst>
              <a:ext uri="{FF2B5EF4-FFF2-40B4-BE49-F238E27FC236}">
                <a16:creationId xmlns:a16="http://schemas.microsoft.com/office/drawing/2014/main" id="{A8BF1D94-D019-C74A-BECA-07A0FB2A16EC}"/>
              </a:ext>
            </a:extLst>
          </p:cNvPr>
          <p:cNvSpPr/>
          <p:nvPr/>
        </p:nvSpPr>
        <p:spPr>
          <a:xfrm flipH="1">
            <a:off x="6810404" y="2138692"/>
            <a:ext cx="1730049" cy="3004809"/>
          </a:xfrm>
          <a:custGeom>
            <a:avLst/>
            <a:gdLst/>
            <a:ahLst/>
            <a:cxnLst/>
            <a:rect l="l" t="t" r="r" b="b"/>
            <a:pathLst>
              <a:path w="3281476" h="5607135">
                <a:moveTo>
                  <a:pt x="3281476" y="0"/>
                </a:moveTo>
                <a:lnTo>
                  <a:pt x="0" y="0"/>
                </a:lnTo>
                <a:lnTo>
                  <a:pt x="0" y="5607135"/>
                </a:lnTo>
                <a:lnTo>
                  <a:pt x="3281476" y="5607135"/>
                </a:lnTo>
                <a:lnTo>
                  <a:pt x="3281476" y="0"/>
                </a:lnTo>
                <a:close/>
              </a:path>
            </a:pathLst>
          </a:custGeom>
          <a:blipFill>
            <a:blip r:embed="rId5">
              <a:extLst>
                <a:ext uri="{96DAC541-7B7A-43D3-8B79-37D633B846F1}">
                  <asvg:svgBlip xmlns:asvg="http://schemas.microsoft.com/office/drawing/2016/SVG/main" r:embed="rId6"/>
                </a:ext>
              </a:extLst>
            </a:blip>
            <a:stretch>
              <a:fillRect b="-78820"/>
            </a:stretch>
          </a:blipFill>
        </p:spPr>
        <p:txBody>
          <a:bodyPr/>
          <a:lstStyle/>
          <a:p>
            <a:pPr defTabSz="914378"/>
            <a:endParaRPr lang="en-SG">
              <a:ea typeface="+mn-ea"/>
            </a:endParaRPr>
          </a:p>
        </p:txBody>
      </p:sp>
    </p:spTree>
    <p:extLst>
      <p:ext uri="{BB962C8B-B14F-4D97-AF65-F5344CB8AC3E}">
        <p14:creationId xmlns:p14="http://schemas.microsoft.com/office/powerpoint/2010/main" val="388099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1+#ppt_w/2"/>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750" fill="hold"/>
                                        <p:tgtEl>
                                          <p:spTgt spid="20"/>
                                        </p:tgtEl>
                                        <p:attrNameLst>
                                          <p:attrName>ppt_x</p:attrName>
                                        </p:attrNameLst>
                                      </p:cBhvr>
                                      <p:tavLst>
                                        <p:tav tm="0">
                                          <p:val>
                                            <p:strVal val="#ppt_x"/>
                                          </p:val>
                                        </p:tav>
                                        <p:tav tm="100000">
                                          <p:val>
                                            <p:strVal val="#ppt_x"/>
                                          </p:val>
                                        </p:tav>
                                      </p:tavLst>
                                    </p:anim>
                                    <p:anim calcmode="lin" valueType="num">
                                      <p:cBhvr additive="base">
                                        <p:cTn id="1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750" fill="hold"/>
                                        <p:tgtEl>
                                          <p:spTgt spid="31"/>
                                        </p:tgtEl>
                                        <p:attrNameLst>
                                          <p:attrName>ppt_x</p:attrName>
                                        </p:attrNameLst>
                                      </p:cBhvr>
                                      <p:tavLst>
                                        <p:tav tm="0">
                                          <p:val>
                                            <p:strVal val="1+#ppt_w/2"/>
                                          </p:val>
                                        </p:tav>
                                        <p:tav tm="100000">
                                          <p:val>
                                            <p:strVal val="#ppt_x"/>
                                          </p:val>
                                        </p:tav>
                                      </p:tavLst>
                                    </p:anim>
                                    <p:anim calcmode="lin" valueType="num">
                                      <p:cBhvr additive="base">
                                        <p:cTn id="20"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750" fill="hold"/>
                                        <p:tgtEl>
                                          <p:spTgt spid="26"/>
                                        </p:tgtEl>
                                        <p:attrNameLst>
                                          <p:attrName>ppt_x</p:attrName>
                                        </p:attrNameLst>
                                      </p:cBhvr>
                                      <p:tavLst>
                                        <p:tav tm="0">
                                          <p:val>
                                            <p:strVal val="#ppt_x"/>
                                          </p:val>
                                        </p:tav>
                                        <p:tav tm="100000">
                                          <p:val>
                                            <p:strVal val="#ppt_x"/>
                                          </p:val>
                                        </p:tav>
                                      </p:tavLst>
                                    </p:anim>
                                    <p:anim calcmode="lin" valueType="num">
                                      <p:cBhvr additive="base">
                                        <p:cTn id="26"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 name="Google Shape;904;p8">
            <a:extLst>
              <a:ext uri="{FF2B5EF4-FFF2-40B4-BE49-F238E27FC236}">
                <a16:creationId xmlns:a16="http://schemas.microsoft.com/office/drawing/2014/main" id="{EB142CEA-C697-8253-EC88-B9014FCB45CF}"/>
              </a:ext>
            </a:extLst>
          </p:cNvPr>
          <p:cNvSpPr/>
          <p:nvPr/>
        </p:nvSpPr>
        <p:spPr>
          <a:xfrm rot="16200000">
            <a:off x="4096101" y="-4126177"/>
            <a:ext cx="946277" cy="9149520"/>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39"/>
          <p:cNvSpPr txBox="1">
            <a:spLocks noGrp="1"/>
          </p:cNvSpPr>
          <p:nvPr>
            <p:ph type="title"/>
          </p:nvPr>
        </p:nvSpPr>
        <p:spPr>
          <a:xfrm>
            <a:off x="710609" y="-588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Times New Roman" panose="02020603050405020304" pitchFamily="18" charset="0"/>
                <a:cs typeface="Times New Roman" panose="02020603050405020304" pitchFamily="18" charset="0"/>
              </a:rPr>
              <a:t>1. Câu 1</a:t>
            </a:r>
            <a:endParaRPr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B4F0222-0A0A-8990-A43B-1FC6E202FEA1}"/>
              </a:ext>
            </a:extLst>
          </p:cNvPr>
          <p:cNvPicPr>
            <a:picLocks noChangeAspect="1"/>
          </p:cNvPicPr>
          <p:nvPr/>
        </p:nvPicPr>
        <p:blipFill>
          <a:blip r:embed="rId3"/>
          <a:stretch>
            <a:fillRect/>
          </a:stretch>
        </p:blipFill>
        <p:spPr>
          <a:xfrm>
            <a:off x="61192" y="70289"/>
            <a:ext cx="1336398" cy="737434"/>
          </a:xfrm>
          <a:prstGeom prst="rect">
            <a:avLst/>
          </a:prstGeom>
        </p:spPr>
      </p:pic>
      <p:sp>
        <p:nvSpPr>
          <p:cNvPr id="2" name="Freeform 5">
            <a:extLst>
              <a:ext uri="{FF2B5EF4-FFF2-40B4-BE49-F238E27FC236}">
                <a16:creationId xmlns:a16="http://schemas.microsoft.com/office/drawing/2014/main" id="{F1A6EA1D-A352-FB61-D5D7-1B09909EFEA4}"/>
              </a:ext>
            </a:extLst>
          </p:cNvPr>
          <p:cNvSpPr/>
          <p:nvPr/>
        </p:nvSpPr>
        <p:spPr>
          <a:xfrm flipH="1">
            <a:off x="157317" y="902568"/>
            <a:ext cx="3298068" cy="2154436"/>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SG" sz="900" kern="1200" dirty="0">
              <a:solidFill>
                <a:prstClr val="black"/>
              </a:solidFill>
              <a:latin typeface="Calibri"/>
              <a:ea typeface="+mn-ea"/>
              <a:cs typeface="+mn-cs"/>
            </a:endParaRPr>
          </a:p>
        </p:txBody>
      </p:sp>
      <p:sp>
        <p:nvSpPr>
          <p:cNvPr id="5" name="Freeform 7">
            <a:extLst>
              <a:ext uri="{FF2B5EF4-FFF2-40B4-BE49-F238E27FC236}">
                <a16:creationId xmlns:a16="http://schemas.microsoft.com/office/drawing/2014/main" id="{B2A54FA0-5B58-3A8B-081F-653DBCF7BF61}"/>
              </a:ext>
            </a:extLst>
          </p:cNvPr>
          <p:cNvSpPr/>
          <p:nvPr/>
        </p:nvSpPr>
        <p:spPr>
          <a:xfrm>
            <a:off x="-18782" y="2664542"/>
            <a:ext cx="2457182" cy="2478958"/>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6" name="TextBox 6">
            <a:extLst>
              <a:ext uri="{FF2B5EF4-FFF2-40B4-BE49-F238E27FC236}">
                <a16:creationId xmlns:a16="http://schemas.microsoft.com/office/drawing/2014/main" id="{2B967638-6D73-1297-9B61-A1B6668083A3}"/>
              </a:ext>
            </a:extLst>
          </p:cNvPr>
          <p:cNvSpPr txBox="1"/>
          <p:nvPr/>
        </p:nvSpPr>
        <p:spPr>
          <a:xfrm>
            <a:off x="399374" y="1177514"/>
            <a:ext cx="2905806" cy="1292662"/>
          </a:xfrm>
          <a:prstGeom prst="rect">
            <a:avLst/>
          </a:prstGeom>
        </p:spPr>
        <p:txBody>
          <a:bodyPr wrap="square" lIns="0" tIns="0" rIns="0" bIns="0" rtlCol="0" anchor="t">
            <a:spAutoFit/>
          </a:bodyPr>
          <a:lstStyle/>
          <a:p>
            <a:pPr algn="ctr">
              <a:spcAft>
                <a:spcPts val="800"/>
              </a:spcAft>
            </a:pPr>
            <a:r>
              <a:rPr lang="vi-VN" sz="2800" b="1" dirty="0">
                <a:latin typeface="+mj-lt"/>
              </a:rPr>
              <a:t>Các hình ảnh so sánh được sử dụng để nói về thơ ca</a:t>
            </a:r>
            <a:endParaRPr lang="en-SG" sz="4800" b="1" dirty="0">
              <a:effectLst/>
              <a:latin typeface="+mj-lt"/>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721B84BD-1E98-C9AA-67B5-83AA0DD6363C}"/>
              </a:ext>
            </a:extLst>
          </p:cNvPr>
          <p:cNvGrpSpPr/>
          <p:nvPr/>
        </p:nvGrpSpPr>
        <p:grpSpPr>
          <a:xfrm>
            <a:off x="3669564" y="448583"/>
            <a:ext cx="5260257" cy="4507122"/>
            <a:chOff x="5359078" y="1200436"/>
            <a:chExt cx="5812058" cy="4917497"/>
          </a:xfrm>
        </p:grpSpPr>
        <p:pic>
          <p:nvPicPr>
            <p:cNvPr id="9" name="图片 10245" descr="22">
              <a:extLst>
                <a:ext uri="{FF2B5EF4-FFF2-40B4-BE49-F238E27FC236}">
                  <a16:creationId xmlns:a16="http://schemas.microsoft.com/office/drawing/2014/main" id="{14F3EF85-9091-6953-1B38-EC7148888C93}"/>
                </a:ext>
              </a:extLst>
            </p:cNvPr>
            <p:cNvPicPr>
              <a:picLocks noChangeAspect="1"/>
            </p:cNvPicPr>
            <p:nvPr/>
          </p:nvPicPr>
          <p:blipFill>
            <a:blip r:embed="rId8"/>
            <a:stretch>
              <a:fillRect/>
            </a:stretch>
          </p:blipFill>
          <p:spPr>
            <a:xfrm>
              <a:off x="5359078" y="1200436"/>
              <a:ext cx="5812058" cy="4917497"/>
            </a:xfrm>
            <a:prstGeom prst="rect">
              <a:avLst/>
            </a:prstGeom>
            <a:noFill/>
            <a:ln w="9525">
              <a:noFill/>
            </a:ln>
          </p:spPr>
        </p:pic>
        <p:sp>
          <p:nvSpPr>
            <p:cNvPr id="10" name="TextBox 9">
              <a:extLst>
                <a:ext uri="{FF2B5EF4-FFF2-40B4-BE49-F238E27FC236}">
                  <a16:creationId xmlns:a16="http://schemas.microsoft.com/office/drawing/2014/main" id="{4988BD12-9E9E-9431-09EB-CEC2FE952F59}"/>
                </a:ext>
              </a:extLst>
            </p:cNvPr>
            <p:cNvSpPr txBox="1"/>
            <p:nvPr/>
          </p:nvSpPr>
          <p:spPr>
            <a:xfrm>
              <a:off x="5627467" y="2560235"/>
              <a:ext cx="5276220" cy="3324417"/>
            </a:xfrm>
            <a:prstGeom prst="rect">
              <a:avLst/>
            </a:prstGeom>
            <a:noFill/>
          </p:spPr>
          <p:txBody>
            <a:bodyPr wrap="square">
              <a:spAutoFit/>
            </a:bodyP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“nghỉ ngơi”, “việc đầy lao lực”, “chốn dừng chân”, “cuộc hành trình”, “bài hát ru”, “mơ ước mùa xuân”, “khát vọng chiến công”, “bà mẹ”, “người yêu”, “con gái”, “trái núi cao không thể tới”, “cánh chim sà đậu xuống lòng tay”, “đôi cánh nâng tôi bay”, vũ khí trong trận đánh”.</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2875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 name="Google Shape;904;p8">
            <a:extLst>
              <a:ext uri="{FF2B5EF4-FFF2-40B4-BE49-F238E27FC236}">
                <a16:creationId xmlns:a16="http://schemas.microsoft.com/office/drawing/2014/main" id="{EB142CEA-C697-8253-EC88-B9014FCB45CF}"/>
              </a:ext>
            </a:extLst>
          </p:cNvPr>
          <p:cNvSpPr/>
          <p:nvPr/>
        </p:nvSpPr>
        <p:spPr>
          <a:xfrm rot="16200000">
            <a:off x="4096101" y="-4126177"/>
            <a:ext cx="946277" cy="9149520"/>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39"/>
          <p:cNvSpPr txBox="1">
            <a:spLocks noGrp="1"/>
          </p:cNvSpPr>
          <p:nvPr>
            <p:ph type="title"/>
          </p:nvPr>
        </p:nvSpPr>
        <p:spPr>
          <a:xfrm>
            <a:off x="710609" y="-588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Times New Roman" panose="02020603050405020304" pitchFamily="18" charset="0"/>
                <a:cs typeface="Times New Roman" panose="02020603050405020304" pitchFamily="18" charset="0"/>
              </a:rPr>
              <a:t>1. Câu 1</a:t>
            </a:r>
            <a:endParaRPr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B4F0222-0A0A-8990-A43B-1FC6E202FEA1}"/>
              </a:ext>
            </a:extLst>
          </p:cNvPr>
          <p:cNvPicPr>
            <a:picLocks noChangeAspect="1"/>
          </p:cNvPicPr>
          <p:nvPr/>
        </p:nvPicPr>
        <p:blipFill>
          <a:blip r:embed="rId3"/>
          <a:stretch>
            <a:fillRect/>
          </a:stretch>
        </p:blipFill>
        <p:spPr>
          <a:xfrm>
            <a:off x="61192" y="70289"/>
            <a:ext cx="1336398" cy="737434"/>
          </a:xfrm>
          <a:prstGeom prst="rect">
            <a:avLst/>
          </a:prstGeom>
        </p:spPr>
      </p:pic>
      <p:cxnSp>
        <p:nvCxnSpPr>
          <p:cNvPr id="53" name="Google Shape;660;p56">
            <a:extLst>
              <a:ext uri="{FF2B5EF4-FFF2-40B4-BE49-F238E27FC236}">
                <a16:creationId xmlns:a16="http://schemas.microsoft.com/office/drawing/2014/main" id="{4625BA38-44A3-7F59-6A30-CA0FB085D342}"/>
              </a:ext>
            </a:extLst>
          </p:cNvPr>
          <p:cNvCxnSpPr>
            <a:cxnSpLocks/>
          </p:cNvCxnSpPr>
          <p:nvPr/>
        </p:nvCxnSpPr>
        <p:spPr>
          <a:xfrm flipH="1">
            <a:off x="1722493" y="1115323"/>
            <a:ext cx="1682700" cy="603900"/>
          </a:xfrm>
          <a:prstGeom prst="bentConnector2">
            <a:avLst/>
          </a:prstGeom>
          <a:noFill/>
          <a:ln w="19050" cap="flat" cmpd="sng">
            <a:solidFill>
              <a:srgbClr val="373579"/>
            </a:solidFill>
            <a:prstDash val="solid"/>
            <a:round/>
            <a:headEnd type="none" w="med" len="med"/>
            <a:tailEnd type="none" w="med" len="med"/>
          </a:ln>
        </p:spPr>
      </p:cxnSp>
      <p:cxnSp>
        <p:nvCxnSpPr>
          <p:cNvPr id="54" name="Google Shape;660;p56">
            <a:extLst>
              <a:ext uri="{FF2B5EF4-FFF2-40B4-BE49-F238E27FC236}">
                <a16:creationId xmlns:a16="http://schemas.microsoft.com/office/drawing/2014/main" id="{4290305B-2476-093B-9B41-A572923E030B}"/>
              </a:ext>
            </a:extLst>
          </p:cNvPr>
          <p:cNvCxnSpPr>
            <a:cxnSpLocks/>
          </p:cNvCxnSpPr>
          <p:nvPr/>
        </p:nvCxnSpPr>
        <p:spPr>
          <a:xfrm>
            <a:off x="6797743" y="1148764"/>
            <a:ext cx="955949" cy="6039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55" name="Google Shape;676;p56">
            <a:extLst>
              <a:ext uri="{FF2B5EF4-FFF2-40B4-BE49-F238E27FC236}">
                <a16:creationId xmlns:a16="http://schemas.microsoft.com/office/drawing/2014/main" id="{FEC49FFC-D472-9AB2-F566-FE3946AC7618}"/>
              </a:ext>
            </a:extLst>
          </p:cNvPr>
          <p:cNvSpPr/>
          <p:nvPr/>
        </p:nvSpPr>
        <p:spPr>
          <a:xfrm>
            <a:off x="2045615" y="807723"/>
            <a:ext cx="4779993" cy="765339"/>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defTabSz="914378">
              <a:defRPr/>
            </a:pPr>
            <a:endParaRPr lang="en-US">
              <a:ea typeface="等线" panose="020F0502020204030204"/>
            </a:endParaRPr>
          </a:p>
        </p:txBody>
      </p:sp>
      <p:sp>
        <p:nvSpPr>
          <p:cNvPr id="56" name="Google Shape;661;p56">
            <a:extLst>
              <a:ext uri="{FF2B5EF4-FFF2-40B4-BE49-F238E27FC236}">
                <a16:creationId xmlns:a16="http://schemas.microsoft.com/office/drawing/2014/main" id="{FBFB45FB-EA47-2973-25B7-7BD876AD0C52}"/>
              </a:ext>
            </a:extLst>
          </p:cNvPr>
          <p:cNvSpPr txBox="1"/>
          <p:nvPr/>
        </p:nvSpPr>
        <p:spPr>
          <a:xfrm>
            <a:off x="1959279" y="905468"/>
            <a:ext cx="4993317" cy="523200"/>
          </a:xfrm>
          <a:prstGeom prst="rect">
            <a:avLst/>
          </a:prstGeom>
          <a:noFill/>
          <a:ln>
            <a:noFill/>
          </a:ln>
        </p:spPr>
        <p:txBody>
          <a:bodyPr spcFirstLastPara="1" wrap="square" lIns="91425" tIns="91425" rIns="91425" bIns="91425" anchor="ctr" anchorCtr="0">
            <a:noAutofit/>
          </a:bodyPr>
          <a:lstStyle/>
          <a:p>
            <a:pPr algn="ctr" defTabSz="914378">
              <a:defRPr/>
            </a:pPr>
            <a:r>
              <a:rPr lang="vi-VN" sz="2400" b="1" i="1" dirty="0">
                <a:solidFill>
                  <a:schemeClr val="accent1"/>
                </a:solidFill>
                <a:latin typeface="+mj-lt"/>
              </a:rPr>
              <a:t>“Khi tôi nhỏ, thơ giống như bà mẹ/ Tôi lớn lên, thơ lại giống người yêu”</a:t>
            </a:r>
            <a:endParaRPr sz="9600" b="1" dirty="0">
              <a:solidFill>
                <a:schemeClr val="accent1"/>
              </a:solidFill>
              <a:latin typeface="+mj-lt"/>
              <a:ea typeface="Reggae One"/>
              <a:cs typeface="Times New Roman" panose="02020603050405020304" pitchFamily="18" charset="0"/>
              <a:sym typeface="Reggae One"/>
            </a:endParaRPr>
          </a:p>
        </p:txBody>
      </p:sp>
      <p:sp>
        <p:nvSpPr>
          <p:cNvPr id="57" name="Google Shape;678;p56">
            <a:extLst>
              <a:ext uri="{FF2B5EF4-FFF2-40B4-BE49-F238E27FC236}">
                <a16:creationId xmlns:a16="http://schemas.microsoft.com/office/drawing/2014/main" id="{2BCDECE8-6A72-E8BC-EBB1-25D6D49110F5}"/>
              </a:ext>
            </a:extLst>
          </p:cNvPr>
          <p:cNvSpPr/>
          <p:nvPr/>
        </p:nvSpPr>
        <p:spPr>
          <a:xfrm>
            <a:off x="6012530" y="1719228"/>
            <a:ext cx="2372352" cy="615189"/>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78">
              <a:defRPr/>
            </a:pPr>
            <a:endParaRPr lang="en-US">
              <a:ea typeface="等线" panose="020F0502020204030204"/>
            </a:endParaRPr>
          </a:p>
        </p:txBody>
      </p:sp>
      <p:sp>
        <p:nvSpPr>
          <p:cNvPr id="58" name="Google Shape;670;p56">
            <a:extLst>
              <a:ext uri="{FF2B5EF4-FFF2-40B4-BE49-F238E27FC236}">
                <a16:creationId xmlns:a16="http://schemas.microsoft.com/office/drawing/2014/main" id="{E0D23C81-52E1-2F96-8EE9-C3FB137F4F6E}"/>
              </a:ext>
            </a:extLst>
          </p:cNvPr>
          <p:cNvSpPr txBox="1"/>
          <p:nvPr/>
        </p:nvSpPr>
        <p:spPr>
          <a:xfrm>
            <a:off x="6189206" y="1773687"/>
            <a:ext cx="2019000" cy="523200"/>
          </a:xfrm>
          <a:prstGeom prst="rect">
            <a:avLst/>
          </a:prstGeom>
          <a:noFill/>
          <a:ln>
            <a:noFill/>
          </a:ln>
        </p:spPr>
        <p:txBody>
          <a:bodyPr spcFirstLastPara="1" wrap="square" lIns="91425" tIns="91425" rIns="91425" bIns="91425" anchor="ctr" anchorCtr="0">
            <a:noAutofit/>
          </a:bodyPr>
          <a:lstStyle/>
          <a:p>
            <a:pPr algn="ctr" defTabSz="914378">
              <a:defRPr/>
            </a:pPr>
            <a:r>
              <a:rPr lang="en-US" sz="3200" b="1" dirty="0">
                <a:solidFill>
                  <a:srgbClr val="FFFFFF"/>
                </a:solidFill>
                <a:latin typeface="Times New Roman" panose="02020603050405020304" pitchFamily="18" charset="0"/>
                <a:ea typeface="Reggae One"/>
                <a:cs typeface="Times New Roman" panose="02020603050405020304" pitchFamily="18" charset="0"/>
                <a:sym typeface="Reggae One"/>
              </a:rPr>
              <a:t>02</a:t>
            </a:r>
            <a:endParaRPr sz="3200" b="1"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59" name="Google Shape;682;p56">
            <a:extLst>
              <a:ext uri="{FF2B5EF4-FFF2-40B4-BE49-F238E27FC236}">
                <a16:creationId xmlns:a16="http://schemas.microsoft.com/office/drawing/2014/main" id="{A0FF3238-9A8A-A8B4-DAB5-7FBC3955F160}"/>
              </a:ext>
            </a:extLst>
          </p:cNvPr>
          <p:cNvSpPr/>
          <p:nvPr/>
        </p:nvSpPr>
        <p:spPr>
          <a:xfrm>
            <a:off x="628492" y="1719225"/>
            <a:ext cx="2372352" cy="615189"/>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78">
              <a:defRPr/>
            </a:pPr>
            <a:endParaRPr lang="en-US">
              <a:ea typeface="等线" panose="020F0502020204030204"/>
            </a:endParaRPr>
          </a:p>
        </p:txBody>
      </p:sp>
      <p:sp>
        <p:nvSpPr>
          <p:cNvPr id="60" name="Google Shape;664;p56">
            <a:extLst>
              <a:ext uri="{FF2B5EF4-FFF2-40B4-BE49-F238E27FC236}">
                <a16:creationId xmlns:a16="http://schemas.microsoft.com/office/drawing/2014/main" id="{3E93A965-154F-5926-C5DE-933B310E6938}"/>
              </a:ext>
            </a:extLst>
          </p:cNvPr>
          <p:cNvSpPr txBox="1"/>
          <p:nvPr/>
        </p:nvSpPr>
        <p:spPr>
          <a:xfrm>
            <a:off x="649024" y="1760561"/>
            <a:ext cx="2019000" cy="523200"/>
          </a:xfrm>
          <a:prstGeom prst="rect">
            <a:avLst/>
          </a:prstGeom>
          <a:noFill/>
          <a:ln>
            <a:noFill/>
          </a:ln>
        </p:spPr>
        <p:txBody>
          <a:bodyPr spcFirstLastPara="1" wrap="square" lIns="91425" tIns="91425" rIns="91425" bIns="91425" anchor="ctr" anchorCtr="0">
            <a:noAutofit/>
          </a:bodyPr>
          <a:lstStyle/>
          <a:p>
            <a:pPr algn="ctr" defTabSz="914378">
              <a:defRPr/>
            </a:pPr>
            <a:r>
              <a:rPr lang="en-US" sz="3200" b="1" dirty="0">
                <a:solidFill>
                  <a:srgbClr val="FFFFFF"/>
                </a:solidFill>
                <a:latin typeface="Times New Roman" panose="02020603050405020304" pitchFamily="18" charset="0"/>
                <a:ea typeface="Reggae One"/>
                <a:cs typeface="Times New Roman" panose="02020603050405020304" pitchFamily="18" charset="0"/>
                <a:sym typeface="Reggae One"/>
              </a:rPr>
              <a:t>01</a:t>
            </a:r>
            <a:endParaRPr sz="3200" b="1"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61" name="TextBox 60">
            <a:extLst>
              <a:ext uri="{FF2B5EF4-FFF2-40B4-BE49-F238E27FC236}">
                <a16:creationId xmlns:a16="http://schemas.microsoft.com/office/drawing/2014/main" id="{B537EF4A-80DD-BEC7-7F78-2C3084678561}"/>
              </a:ext>
            </a:extLst>
          </p:cNvPr>
          <p:cNvSpPr txBox="1"/>
          <p:nvPr/>
        </p:nvSpPr>
        <p:spPr>
          <a:xfrm>
            <a:off x="253747" y="2426811"/>
            <a:ext cx="2954098" cy="1815882"/>
          </a:xfrm>
          <a:prstGeom prst="rect">
            <a:avLst/>
          </a:prstGeom>
          <a:noFill/>
        </p:spPr>
        <p:txBody>
          <a:bodyPr wrap="square">
            <a:spAutoFit/>
          </a:bodyPr>
          <a:lstStyle/>
          <a:p>
            <a:pPr algn="ctr" defTabSz="685800">
              <a:buClrTx/>
            </a:pPr>
            <a:r>
              <a:rPr lang="vi-VN" sz="2800" dirty="0">
                <a:latin typeface="+mj-lt"/>
              </a:rPr>
              <a:t>Vì thơ ca theo chúng ta đến suốt cuộc đời, thơ ca là vĩnh cữu</a:t>
            </a:r>
            <a:endParaRPr lang="en-SG" sz="4800" kern="1200" dirty="0">
              <a:solidFill>
                <a:srgbClr val="060606"/>
              </a:solidFill>
              <a:latin typeface="+mj-lt"/>
              <a:ea typeface="+mn-ea"/>
              <a:cs typeface="Times New Roman" panose="02020603050405020304" pitchFamily="18" charset="0"/>
            </a:endParaRPr>
          </a:p>
        </p:txBody>
      </p:sp>
      <p:sp>
        <p:nvSpPr>
          <p:cNvPr id="62" name="TextBox 61">
            <a:extLst>
              <a:ext uri="{FF2B5EF4-FFF2-40B4-BE49-F238E27FC236}">
                <a16:creationId xmlns:a16="http://schemas.microsoft.com/office/drawing/2014/main" id="{4F629B3A-E7FE-2D27-6F86-2B0F8C301E4A}"/>
              </a:ext>
            </a:extLst>
          </p:cNvPr>
          <p:cNvSpPr txBox="1"/>
          <p:nvPr/>
        </p:nvSpPr>
        <p:spPr>
          <a:xfrm>
            <a:off x="5497676" y="2376281"/>
            <a:ext cx="3362677" cy="2677656"/>
          </a:xfrm>
          <a:prstGeom prst="rect">
            <a:avLst/>
          </a:prstGeom>
          <a:noFill/>
        </p:spPr>
        <p:txBody>
          <a:bodyPr wrap="square">
            <a:spAutoFit/>
          </a:bodyPr>
          <a:lstStyle/>
          <a:p>
            <a:pPr algn="ctr"/>
            <a:r>
              <a:rPr lang="vi-VN" sz="2800" dirty="0">
                <a:latin typeface="+mj-lt"/>
              </a:rPr>
              <a:t>Thơ luôn ân cần, chu đáo, dịu dàng, đong đầy tình cảm như người mẹ, khi lại nồng nàn, đong đầy tình yêu lứa đôi.</a:t>
            </a:r>
            <a:endParaRPr lang="en-SG" sz="2800" dirty="0">
              <a:latin typeface="+mj-lt"/>
            </a:endParaRPr>
          </a:p>
        </p:txBody>
      </p:sp>
      <p:sp>
        <p:nvSpPr>
          <p:cNvPr id="4200" name="Freeform 7">
            <a:extLst>
              <a:ext uri="{FF2B5EF4-FFF2-40B4-BE49-F238E27FC236}">
                <a16:creationId xmlns:a16="http://schemas.microsoft.com/office/drawing/2014/main" id="{41A4AA20-D583-7B6A-C07B-EE43447822B3}"/>
              </a:ext>
            </a:extLst>
          </p:cNvPr>
          <p:cNvSpPr/>
          <p:nvPr/>
        </p:nvSpPr>
        <p:spPr>
          <a:xfrm>
            <a:off x="3532659" y="2571750"/>
            <a:ext cx="1805904" cy="2677656"/>
          </a:xfrm>
          <a:custGeom>
            <a:avLst/>
            <a:gdLst/>
            <a:ahLst/>
            <a:cxnLst/>
            <a:rect l="l" t="t" r="r" b="b"/>
            <a:pathLst>
              <a:path w="1482330" h="2215439">
                <a:moveTo>
                  <a:pt x="0" y="0"/>
                </a:moveTo>
                <a:lnTo>
                  <a:pt x="1482331" y="0"/>
                </a:lnTo>
                <a:lnTo>
                  <a:pt x="1482331" y="2215439"/>
                </a:lnTo>
                <a:lnTo>
                  <a:pt x="0" y="2215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5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00"/>
                                        </p:tgtEl>
                                        <p:attrNameLst>
                                          <p:attrName>style.visibility</p:attrName>
                                        </p:attrNameLst>
                                      </p:cBhvr>
                                      <p:to>
                                        <p:strVal val="visible"/>
                                      </p:to>
                                    </p:set>
                                    <p:anim calcmode="lin" valueType="num">
                                      <p:cBhvr additive="base">
                                        <p:cTn id="7" dur="500" fill="hold"/>
                                        <p:tgtEl>
                                          <p:spTgt spid="4200"/>
                                        </p:tgtEl>
                                        <p:attrNameLst>
                                          <p:attrName>ppt_x</p:attrName>
                                        </p:attrNameLst>
                                      </p:cBhvr>
                                      <p:tavLst>
                                        <p:tav tm="0">
                                          <p:val>
                                            <p:strVal val="#ppt_x"/>
                                          </p:val>
                                        </p:tav>
                                        <p:tav tm="100000">
                                          <p:val>
                                            <p:strVal val="#ppt_x"/>
                                          </p:val>
                                        </p:tav>
                                      </p:tavLst>
                                    </p:anim>
                                    <p:anim calcmode="lin" valueType="num">
                                      <p:cBhvr additive="base">
                                        <p:cTn id="8" dur="500" fill="hold"/>
                                        <p:tgtEl>
                                          <p:spTgt spid="42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barn(inVertical)">
                                      <p:cBhvr>
                                        <p:cTn id="13" dur="500"/>
                                        <p:tgtEl>
                                          <p:spTgt spid="5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inVertical)">
                                      <p:cBhvr>
                                        <p:cTn id="21" dur="500"/>
                                        <p:tgtEl>
                                          <p:spTgt spid="5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barn(inVertical)">
                                      <p:cBhvr>
                                        <p:cTn id="24" dur="500"/>
                                        <p:tgtEl>
                                          <p:spTgt spid="60"/>
                                        </p:tgtEl>
                                      </p:cBhvr>
                                    </p:animEffect>
                                  </p:childTnLst>
                                </p:cTn>
                              </p:par>
                              <p:par>
                                <p:cTn id="25" presetID="16" presetClass="entr" presetSubtype="21"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500"/>
                                        <p:tgtEl>
                                          <p:spTgt spid="5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barn(inVertical)">
                                      <p:cBhvr>
                                        <p:cTn id="35" dur="500"/>
                                        <p:tgtEl>
                                          <p:spTgt spid="5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barn(inVertical)">
                                      <p:cBhvr>
                                        <p:cTn id="38" dur="500"/>
                                        <p:tgtEl>
                                          <p:spTgt spid="58"/>
                                        </p:tgtEl>
                                      </p:cBhvr>
                                    </p:animEffect>
                                  </p:childTnLst>
                                </p:cTn>
                              </p:par>
                              <p:par>
                                <p:cTn id="39" presetID="16" presetClass="entr" presetSubtype="21"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barn(inVertical)">
                                      <p:cBhvr>
                                        <p:cTn id="41" dur="500"/>
                                        <p:tgtEl>
                                          <p:spTgt spid="5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barn(inVertical)">
                                      <p:cBhvr>
                                        <p:cTn id="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p:bldP spid="60" grpId="0"/>
      <p:bldP spid="61" grpId="0"/>
      <p:bldP spid="62" grpId="0"/>
      <p:bldP spid="42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220936" y="1869936"/>
            <a:ext cx="521697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47" indent="0" algn="ctr" defTabSz="914378">
              <a:buClr>
                <a:prstClr val="black"/>
              </a:buClr>
              <a:buNone/>
            </a:pPr>
            <a:r>
              <a:rPr lang="en-US" sz="11500" b="1" kern="1200" dirty="0" err="1">
                <a:solidFill>
                  <a:prstClr val="black"/>
                </a:solidFill>
                <a:latin typeface="Times New Roman" panose="02020603050405020304" pitchFamily="18" charset="0"/>
              </a:rPr>
              <a:t>Câu</a:t>
            </a:r>
            <a:r>
              <a:rPr lang="en-US" sz="11500" b="1" kern="1200" dirty="0">
                <a:solidFill>
                  <a:prstClr val="black"/>
                </a:solidFill>
                <a:latin typeface="Times New Roman" panose="02020603050405020304" pitchFamily="18" charset="0"/>
              </a:rPr>
              <a:t> 2</a:t>
            </a:r>
            <a:endParaRPr lang="en-SG" sz="192000" dirty="0">
              <a:solidFill>
                <a:prstClr val="black"/>
              </a:solidFill>
              <a:latin typeface="Aptos Display" panose="02110004020202020204"/>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4"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defRPr/>
            </a:pPr>
            <a:endParaRPr dirty="0"/>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Clr>
                <a:srgbClr val="38965D"/>
              </a:buClr>
              <a:buSzPts val="6000"/>
              <a:defRPr/>
            </a:pPr>
            <a:r>
              <a:rPr lang="en-US" sz="7200" b="1" dirty="0">
                <a:solidFill>
                  <a:srgbClr val="FFFFFF"/>
                </a:solidFill>
                <a:latin typeface="Times New Roman" panose="02020603050405020304" pitchFamily="18" charset="0"/>
                <a:cs typeface="Times New Roman" panose="02020603050405020304" pitchFamily="18" charset="0"/>
                <a:sym typeface="Titan One"/>
              </a:rPr>
              <a:t>2</a:t>
            </a:r>
            <a:endParaRPr sz="7200" b="1" dirty="0">
              <a:solidFill>
                <a:srgbClr val="FFFFFF"/>
              </a:solidFill>
              <a:latin typeface="Times New Roman" panose="02020603050405020304" pitchFamily="18" charset="0"/>
              <a:cs typeface="Times New Roman" panose="02020603050405020304" pitchFamily="18" charset="0"/>
              <a:sym typeface="Titan One"/>
            </a:endParaRPr>
          </a:p>
        </p:txBody>
      </p:sp>
      <p:grpSp>
        <p:nvGrpSpPr>
          <p:cNvPr id="72" name="Google Shape;1356;p14">
            <a:extLst>
              <a:ext uri="{FF2B5EF4-FFF2-40B4-BE49-F238E27FC236}">
                <a16:creationId xmlns:a16="http://schemas.microsoft.com/office/drawing/2014/main" id="{66707901-682E-5CAA-750A-1AF775FC51CD}"/>
              </a:ext>
            </a:extLst>
          </p:cNvPr>
          <p:cNvGrpSpPr/>
          <p:nvPr/>
        </p:nvGrpSpPr>
        <p:grpSpPr>
          <a:xfrm rot="10800000" flipH="1">
            <a:off x="-82081" y="-153079"/>
            <a:ext cx="887982" cy="838402"/>
            <a:chOff x="6920359" y="1788354"/>
            <a:chExt cx="3297184" cy="3224292"/>
          </a:xfrm>
        </p:grpSpPr>
        <p:sp>
          <p:nvSpPr>
            <p:cNvPr id="73" name="Google Shape;1357;p14">
              <a:extLst>
                <a:ext uri="{FF2B5EF4-FFF2-40B4-BE49-F238E27FC236}">
                  <a16:creationId xmlns:a16="http://schemas.microsoft.com/office/drawing/2014/main" id="{2304D1D6-35F9-7BA4-7FB3-05B0585576A6}"/>
                </a:ext>
              </a:extLst>
            </p:cNvPr>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4" name="Google Shape;1358;p14">
              <a:extLst>
                <a:ext uri="{FF2B5EF4-FFF2-40B4-BE49-F238E27FC236}">
                  <a16:creationId xmlns:a16="http://schemas.microsoft.com/office/drawing/2014/main" id="{8F4A98DA-9052-62E1-C8AF-9CBBE1F8205B}"/>
                </a:ext>
              </a:extLst>
            </p:cNvPr>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5" name="Google Shape;1359;p14">
              <a:extLst>
                <a:ext uri="{FF2B5EF4-FFF2-40B4-BE49-F238E27FC236}">
                  <a16:creationId xmlns:a16="http://schemas.microsoft.com/office/drawing/2014/main" id="{173659B1-F7E8-EFD0-F63F-14320BEFDF75}"/>
                </a:ext>
              </a:extLst>
            </p:cNvPr>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6" name="Google Shape;1360;p14">
              <a:extLst>
                <a:ext uri="{FF2B5EF4-FFF2-40B4-BE49-F238E27FC236}">
                  <a16:creationId xmlns:a16="http://schemas.microsoft.com/office/drawing/2014/main" id="{A6F39705-C036-61F5-0C59-5252D756B896}"/>
                </a:ext>
              </a:extLst>
            </p:cNvPr>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7" name="Google Shape;1361;p14">
              <a:extLst>
                <a:ext uri="{FF2B5EF4-FFF2-40B4-BE49-F238E27FC236}">
                  <a16:creationId xmlns:a16="http://schemas.microsoft.com/office/drawing/2014/main" id="{772CD3D1-BFCA-531F-1918-0B9735B5C6BA}"/>
                </a:ext>
              </a:extLst>
            </p:cNvPr>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8" name="Google Shape;1362;p14">
              <a:extLst>
                <a:ext uri="{FF2B5EF4-FFF2-40B4-BE49-F238E27FC236}">
                  <a16:creationId xmlns:a16="http://schemas.microsoft.com/office/drawing/2014/main" id="{03DF2B73-1E50-A520-9CC0-7A0913999B75}"/>
                </a:ext>
              </a:extLst>
            </p:cNvPr>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9" name="Google Shape;1363;p14">
              <a:extLst>
                <a:ext uri="{FF2B5EF4-FFF2-40B4-BE49-F238E27FC236}">
                  <a16:creationId xmlns:a16="http://schemas.microsoft.com/office/drawing/2014/main" id="{E6EF7E40-882D-4AC2-58B6-A6CDDEB5FB40}"/>
                </a:ext>
              </a:extLst>
            </p:cNvPr>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0" name="Google Shape;1364;p14">
              <a:extLst>
                <a:ext uri="{FF2B5EF4-FFF2-40B4-BE49-F238E27FC236}">
                  <a16:creationId xmlns:a16="http://schemas.microsoft.com/office/drawing/2014/main" id="{DC9317E8-0A87-1E8C-7B1C-82F5EF93D83D}"/>
                </a:ext>
              </a:extLst>
            </p:cNvPr>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1" name="Google Shape;1365;p14">
              <a:extLst>
                <a:ext uri="{FF2B5EF4-FFF2-40B4-BE49-F238E27FC236}">
                  <a16:creationId xmlns:a16="http://schemas.microsoft.com/office/drawing/2014/main" id="{C6428388-934A-1D52-7C63-43D03A55B704}"/>
                </a:ext>
              </a:extLst>
            </p:cNvPr>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2" name="Google Shape;1366;p14">
              <a:extLst>
                <a:ext uri="{FF2B5EF4-FFF2-40B4-BE49-F238E27FC236}">
                  <a16:creationId xmlns:a16="http://schemas.microsoft.com/office/drawing/2014/main" id="{60ADFB69-33C5-7542-9140-4A2707465EC4}"/>
                </a:ext>
              </a:extLst>
            </p:cNvPr>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3" name="Google Shape;1367;p14">
              <a:extLst>
                <a:ext uri="{FF2B5EF4-FFF2-40B4-BE49-F238E27FC236}">
                  <a16:creationId xmlns:a16="http://schemas.microsoft.com/office/drawing/2014/main" id="{0BF1C9F4-A1BB-D143-B4AB-15269BF11D7C}"/>
                </a:ext>
              </a:extLst>
            </p:cNvPr>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4" name="Google Shape;1368;p14">
              <a:extLst>
                <a:ext uri="{FF2B5EF4-FFF2-40B4-BE49-F238E27FC236}">
                  <a16:creationId xmlns:a16="http://schemas.microsoft.com/office/drawing/2014/main" id="{449E693A-69DC-2AFC-35CC-3478B6E6A51F}"/>
                </a:ext>
              </a:extLst>
            </p:cNvPr>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5" name="Google Shape;1369;p14">
              <a:extLst>
                <a:ext uri="{FF2B5EF4-FFF2-40B4-BE49-F238E27FC236}">
                  <a16:creationId xmlns:a16="http://schemas.microsoft.com/office/drawing/2014/main" id="{873114E2-4FD9-F6CD-B0E0-200329CEAA6B}"/>
                </a:ext>
              </a:extLst>
            </p:cNvPr>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6" name="Google Shape;1370;p14">
              <a:extLst>
                <a:ext uri="{FF2B5EF4-FFF2-40B4-BE49-F238E27FC236}">
                  <a16:creationId xmlns:a16="http://schemas.microsoft.com/office/drawing/2014/main" id="{C73349F9-FF11-03C2-833B-DF077E78DEC9}"/>
                </a:ext>
              </a:extLst>
            </p:cNvPr>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7" name="Google Shape;1371;p14">
              <a:extLst>
                <a:ext uri="{FF2B5EF4-FFF2-40B4-BE49-F238E27FC236}">
                  <a16:creationId xmlns:a16="http://schemas.microsoft.com/office/drawing/2014/main" id="{01FAC756-64BF-95E4-89E4-42E389EB7FD4}"/>
                </a:ext>
              </a:extLst>
            </p:cNvPr>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8" name="Google Shape;1372;p14">
              <a:extLst>
                <a:ext uri="{FF2B5EF4-FFF2-40B4-BE49-F238E27FC236}">
                  <a16:creationId xmlns:a16="http://schemas.microsoft.com/office/drawing/2014/main" id="{A7F21995-9BD1-373C-AFA7-E9C83B902446}"/>
                </a:ext>
              </a:extLst>
            </p:cNvPr>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9" name="Google Shape;1373;p14">
              <a:extLst>
                <a:ext uri="{FF2B5EF4-FFF2-40B4-BE49-F238E27FC236}">
                  <a16:creationId xmlns:a16="http://schemas.microsoft.com/office/drawing/2014/main" id="{40C1B67F-2328-07AB-7D81-E89631D9828A}"/>
                </a:ext>
              </a:extLst>
            </p:cNvPr>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0" name="Google Shape;1374;p14">
              <a:extLst>
                <a:ext uri="{FF2B5EF4-FFF2-40B4-BE49-F238E27FC236}">
                  <a16:creationId xmlns:a16="http://schemas.microsoft.com/office/drawing/2014/main" id="{A1FD5A4E-5F08-9E22-3B00-32F7596E70FB}"/>
                </a:ext>
              </a:extLst>
            </p:cNvPr>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1" name="Google Shape;1375;p14">
              <a:extLst>
                <a:ext uri="{FF2B5EF4-FFF2-40B4-BE49-F238E27FC236}">
                  <a16:creationId xmlns:a16="http://schemas.microsoft.com/office/drawing/2014/main" id="{46C52C60-73C5-E8F8-1A02-DB435B2FD083}"/>
                </a:ext>
              </a:extLst>
            </p:cNvPr>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2" name="Google Shape;1376;p14">
              <a:extLst>
                <a:ext uri="{FF2B5EF4-FFF2-40B4-BE49-F238E27FC236}">
                  <a16:creationId xmlns:a16="http://schemas.microsoft.com/office/drawing/2014/main" id="{48468F07-FDA7-CA9C-E90C-28B46C430B3F}"/>
                </a:ext>
              </a:extLst>
            </p:cNvPr>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3" name="Google Shape;1377;p14">
              <a:extLst>
                <a:ext uri="{FF2B5EF4-FFF2-40B4-BE49-F238E27FC236}">
                  <a16:creationId xmlns:a16="http://schemas.microsoft.com/office/drawing/2014/main" id="{8FA65EA7-0003-9E10-00E3-908BAAB1C048}"/>
                </a:ext>
              </a:extLst>
            </p:cNvPr>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4" name="Google Shape;1378;p14">
              <a:extLst>
                <a:ext uri="{FF2B5EF4-FFF2-40B4-BE49-F238E27FC236}">
                  <a16:creationId xmlns:a16="http://schemas.microsoft.com/office/drawing/2014/main" id="{A39A5125-4CF7-3F6F-F769-1258F944C6C0}"/>
                </a:ext>
              </a:extLst>
            </p:cNvPr>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5" name="Google Shape;1379;p14">
              <a:extLst>
                <a:ext uri="{FF2B5EF4-FFF2-40B4-BE49-F238E27FC236}">
                  <a16:creationId xmlns:a16="http://schemas.microsoft.com/office/drawing/2014/main" id="{C846406D-2D7D-72D1-C933-2D1E90BBBA19}"/>
                </a:ext>
              </a:extLst>
            </p:cNvPr>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6" name="Google Shape;1380;p14">
              <a:extLst>
                <a:ext uri="{FF2B5EF4-FFF2-40B4-BE49-F238E27FC236}">
                  <a16:creationId xmlns:a16="http://schemas.microsoft.com/office/drawing/2014/main" id="{FB829463-2BDF-0482-BB44-175BC35BF6F4}"/>
                </a:ext>
              </a:extLst>
            </p:cNvPr>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7" name="Google Shape;1381;p14">
              <a:extLst>
                <a:ext uri="{FF2B5EF4-FFF2-40B4-BE49-F238E27FC236}">
                  <a16:creationId xmlns:a16="http://schemas.microsoft.com/office/drawing/2014/main" id="{49323392-8BA2-65DA-DA42-C5C75F102BE4}"/>
                </a:ext>
              </a:extLst>
            </p:cNvPr>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8" name="Google Shape;1382;p14">
              <a:extLst>
                <a:ext uri="{FF2B5EF4-FFF2-40B4-BE49-F238E27FC236}">
                  <a16:creationId xmlns:a16="http://schemas.microsoft.com/office/drawing/2014/main" id="{2F5D7D8B-D2DE-E17F-C87F-34777CE6FE30}"/>
                </a:ext>
              </a:extLst>
            </p:cNvPr>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9" name="Google Shape;1383;p14">
              <a:extLst>
                <a:ext uri="{FF2B5EF4-FFF2-40B4-BE49-F238E27FC236}">
                  <a16:creationId xmlns:a16="http://schemas.microsoft.com/office/drawing/2014/main" id="{129220C6-A0DE-C051-78BD-EA6D17D593A4}"/>
                </a:ext>
              </a:extLst>
            </p:cNvPr>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0" name="Google Shape;1384;p14">
              <a:extLst>
                <a:ext uri="{FF2B5EF4-FFF2-40B4-BE49-F238E27FC236}">
                  <a16:creationId xmlns:a16="http://schemas.microsoft.com/office/drawing/2014/main" id="{62F2727C-83C0-D96C-0101-3DCF835704B1}"/>
                </a:ext>
              </a:extLst>
            </p:cNvPr>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1" name="Google Shape;1385;p14">
              <a:extLst>
                <a:ext uri="{FF2B5EF4-FFF2-40B4-BE49-F238E27FC236}">
                  <a16:creationId xmlns:a16="http://schemas.microsoft.com/office/drawing/2014/main" id="{45DC3483-9A4D-A1DA-BB57-DFC15D012EE2}"/>
                </a:ext>
              </a:extLst>
            </p:cNvPr>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2" name="Google Shape;1386;p14">
              <a:extLst>
                <a:ext uri="{FF2B5EF4-FFF2-40B4-BE49-F238E27FC236}">
                  <a16:creationId xmlns:a16="http://schemas.microsoft.com/office/drawing/2014/main" id="{1A2D92B7-7B24-3515-9FE9-165D7E00524C}"/>
                </a:ext>
              </a:extLst>
            </p:cNvPr>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3" name="Google Shape;1387;p14">
              <a:extLst>
                <a:ext uri="{FF2B5EF4-FFF2-40B4-BE49-F238E27FC236}">
                  <a16:creationId xmlns:a16="http://schemas.microsoft.com/office/drawing/2014/main" id="{21EC4C87-4567-6695-C6B3-B09A0AD1F5A8}"/>
                </a:ext>
              </a:extLst>
            </p:cNvPr>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4" name="Google Shape;1388;p14">
              <a:extLst>
                <a:ext uri="{FF2B5EF4-FFF2-40B4-BE49-F238E27FC236}">
                  <a16:creationId xmlns:a16="http://schemas.microsoft.com/office/drawing/2014/main" id="{3CC41E92-D6F2-B8EB-70F7-B5FAF2A587A0}"/>
                </a:ext>
              </a:extLst>
            </p:cNvPr>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5" name="Google Shape;1389;p14">
              <a:extLst>
                <a:ext uri="{FF2B5EF4-FFF2-40B4-BE49-F238E27FC236}">
                  <a16:creationId xmlns:a16="http://schemas.microsoft.com/office/drawing/2014/main" id="{565F937A-9699-6D63-C656-4763DA1DAD16}"/>
                </a:ext>
              </a:extLst>
            </p:cNvPr>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6" name="Google Shape;1390;p14">
              <a:extLst>
                <a:ext uri="{FF2B5EF4-FFF2-40B4-BE49-F238E27FC236}">
                  <a16:creationId xmlns:a16="http://schemas.microsoft.com/office/drawing/2014/main" id="{D973B3AF-5F9C-18BC-57FD-A4E2A53C7E35}"/>
                </a:ext>
              </a:extLst>
            </p:cNvPr>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7" name="Google Shape;1391;p14">
              <a:extLst>
                <a:ext uri="{FF2B5EF4-FFF2-40B4-BE49-F238E27FC236}">
                  <a16:creationId xmlns:a16="http://schemas.microsoft.com/office/drawing/2014/main" id="{A55CD4E7-44EC-BA82-E5A1-363BD1251CCF}"/>
                </a:ext>
              </a:extLst>
            </p:cNvPr>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8" name="Google Shape;1392;p14">
              <a:extLst>
                <a:ext uri="{FF2B5EF4-FFF2-40B4-BE49-F238E27FC236}">
                  <a16:creationId xmlns:a16="http://schemas.microsoft.com/office/drawing/2014/main" id="{9AD96C17-69B9-E599-A40B-BA11B45E29D1}"/>
                </a:ext>
              </a:extLst>
            </p:cNvPr>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9" name="Google Shape;1393;p14">
              <a:extLst>
                <a:ext uri="{FF2B5EF4-FFF2-40B4-BE49-F238E27FC236}">
                  <a16:creationId xmlns:a16="http://schemas.microsoft.com/office/drawing/2014/main" id="{E3AF2FAA-6AF9-B3B6-EE18-D0BC0103D4A5}"/>
                </a:ext>
              </a:extLst>
            </p:cNvPr>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0" name="Google Shape;1394;p14">
              <a:extLst>
                <a:ext uri="{FF2B5EF4-FFF2-40B4-BE49-F238E27FC236}">
                  <a16:creationId xmlns:a16="http://schemas.microsoft.com/office/drawing/2014/main" id="{4CD62757-582F-1727-8702-657511A26677}"/>
                </a:ext>
              </a:extLst>
            </p:cNvPr>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1" name="Google Shape;1395;p14">
              <a:extLst>
                <a:ext uri="{FF2B5EF4-FFF2-40B4-BE49-F238E27FC236}">
                  <a16:creationId xmlns:a16="http://schemas.microsoft.com/office/drawing/2014/main" id="{26448E91-B47C-EB51-0495-C880A162C06A}"/>
                </a:ext>
              </a:extLst>
            </p:cNvPr>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2" name="Google Shape;1396;p14">
              <a:extLst>
                <a:ext uri="{FF2B5EF4-FFF2-40B4-BE49-F238E27FC236}">
                  <a16:creationId xmlns:a16="http://schemas.microsoft.com/office/drawing/2014/main" id="{677065CA-0FB5-4288-4547-163278464C70}"/>
                </a:ext>
              </a:extLst>
            </p:cNvPr>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3" name="Google Shape;1397;p14">
              <a:extLst>
                <a:ext uri="{FF2B5EF4-FFF2-40B4-BE49-F238E27FC236}">
                  <a16:creationId xmlns:a16="http://schemas.microsoft.com/office/drawing/2014/main" id="{CC3E07DC-5F3C-E8E7-360E-5ACF5E844E75}"/>
                </a:ext>
              </a:extLst>
            </p:cNvPr>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nvGrpSpPr>
          <p:cNvPr id="114" name="Google Shape;1398;p14">
            <a:extLst>
              <a:ext uri="{FF2B5EF4-FFF2-40B4-BE49-F238E27FC236}">
                <a16:creationId xmlns:a16="http://schemas.microsoft.com/office/drawing/2014/main" id="{381C5125-A1BF-38D9-8C21-AE518B304D48}"/>
              </a:ext>
            </a:extLst>
          </p:cNvPr>
          <p:cNvGrpSpPr/>
          <p:nvPr/>
        </p:nvGrpSpPr>
        <p:grpSpPr>
          <a:xfrm>
            <a:off x="-117823" y="4231116"/>
            <a:ext cx="1202938" cy="1057020"/>
            <a:chOff x="5566916" y="2254695"/>
            <a:chExt cx="2691738" cy="2365227"/>
          </a:xfrm>
        </p:grpSpPr>
        <p:sp>
          <p:nvSpPr>
            <p:cNvPr id="115" name="Google Shape;1399;p14">
              <a:extLst>
                <a:ext uri="{FF2B5EF4-FFF2-40B4-BE49-F238E27FC236}">
                  <a16:creationId xmlns:a16="http://schemas.microsoft.com/office/drawing/2014/main" id="{0AF9D80C-8190-A00D-A81A-D13DFFD0646F}"/>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6" name="Google Shape;1400;p14">
              <a:extLst>
                <a:ext uri="{FF2B5EF4-FFF2-40B4-BE49-F238E27FC236}">
                  <a16:creationId xmlns:a16="http://schemas.microsoft.com/office/drawing/2014/main" id="{92234821-9695-B1E0-5605-B1B374082416}"/>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7" name="Google Shape;1401;p14">
              <a:extLst>
                <a:ext uri="{FF2B5EF4-FFF2-40B4-BE49-F238E27FC236}">
                  <a16:creationId xmlns:a16="http://schemas.microsoft.com/office/drawing/2014/main" id="{0A151F71-163E-228D-1A9A-F173A450683E}"/>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8" name="Google Shape;1402;p14">
              <a:extLst>
                <a:ext uri="{FF2B5EF4-FFF2-40B4-BE49-F238E27FC236}">
                  <a16:creationId xmlns:a16="http://schemas.microsoft.com/office/drawing/2014/main" id="{AC5130B7-8451-D294-6161-B65A4EE00F0C}"/>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9" name="Google Shape;1403;p14">
              <a:extLst>
                <a:ext uri="{FF2B5EF4-FFF2-40B4-BE49-F238E27FC236}">
                  <a16:creationId xmlns:a16="http://schemas.microsoft.com/office/drawing/2014/main" id="{2EC8C3A0-C56B-E14C-DB18-3C1603238C34}"/>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0" name="Google Shape;1404;p14">
              <a:extLst>
                <a:ext uri="{FF2B5EF4-FFF2-40B4-BE49-F238E27FC236}">
                  <a16:creationId xmlns:a16="http://schemas.microsoft.com/office/drawing/2014/main" id="{E5E2155B-F629-0037-0174-50FE1195DEBE}"/>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1" name="Google Shape;1405;p14">
              <a:extLst>
                <a:ext uri="{FF2B5EF4-FFF2-40B4-BE49-F238E27FC236}">
                  <a16:creationId xmlns:a16="http://schemas.microsoft.com/office/drawing/2014/main" id="{A3855F44-6AE8-4ABA-3843-A1E668D1DCBF}"/>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2" name="Google Shape;1406;p14">
              <a:extLst>
                <a:ext uri="{FF2B5EF4-FFF2-40B4-BE49-F238E27FC236}">
                  <a16:creationId xmlns:a16="http://schemas.microsoft.com/office/drawing/2014/main" id="{19B9FFDD-B5AA-FEE4-5DDC-F0FC8FE62F58}"/>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3" name="Google Shape;1407;p14">
              <a:extLst>
                <a:ext uri="{FF2B5EF4-FFF2-40B4-BE49-F238E27FC236}">
                  <a16:creationId xmlns:a16="http://schemas.microsoft.com/office/drawing/2014/main" id="{BAA90959-FDBC-24FB-F399-ADB6EB043A6B}"/>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4" name="Google Shape;1408;p14">
              <a:extLst>
                <a:ext uri="{FF2B5EF4-FFF2-40B4-BE49-F238E27FC236}">
                  <a16:creationId xmlns:a16="http://schemas.microsoft.com/office/drawing/2014/main" id="{9FD9EF5F-5A35-F064-4E98-EE5ADA013184}"/>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5" name="Google Shape;1409;p14">
              <a:extLst>
                <a:ext uri="{FF2B5EF4-FFF2-40B4-BE49-F238E27FC236}">
                  <a16:creationId xmlns:a16="http://schemas.microsoft.com/office/drawing/2014/main" id="{29EC802C-151B-42D8-3734-7F2BC23DE4EC}"/>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nvGrpSpPr>
          <p:cNvPr id="126" name="Google Shape;1414;p14">
            <a:extLst>
              <a:ext uri="{FF2B5EF4-FFF2-40B4-BE49-F238E27FC236}">
                <a16:creationId xmlns:a16="http://schemas.microsoft.com/office/drawing/2014/main" id="{88F08522-E115-9BEA-99E3-43B890F722E8}"/>
              </a:ext>
            </a:extLst>
          </p:cNvPr>
          <p:cNvGrpSpPr/>
          <p:nvPr/>
        </p:nvGrpSpPr>
        <p:grpSpPr>
          <a:xfrm rot="10800000" flipH="1">
            <a:off x="222293" y="-533696"/>
            <a:ext cx="753148" cy="661791"/>
            <a:chOff x="5566916" y="2254695"/>
            <a:chExt cx="2691738" cy="2365227"/>
          </a:xfrm>
        </p:grpSpPr>
        <p:sp>
          <p:nvSpPr>
            <p:cNvPr id="127" name="Google Shape;1415;p14">
              <a:extLst>
                <a:ext uri="{FF2B5EF4-FFF2-40B4-BE49-F238E27FC236}">
                  <a16:creationId xmlns:a16="http://schemas.microsoft.com/office/drawing/2014/main" id="{61B38716-39B1-FE4F-4343-562975A81FF4}"/>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8" name="Google Shape;1416;p14">
              <a:extLst>
                <a:ext uri="{FF2B5EF4-FFF2-40B4-BE49-F238E27FC236}">
                  <a16:creationId xmlns:a16="http://schemas.microsoft.com/office/drawing/2014/main" id="{000352F1-96A4-ABBB-0CA8-C24553B15964}"/>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9" name="Google Shape;1417;p14">
              <a:extLst>
                <a:ext uri="{FF2B5EF4-FFF2-40B4-BE49-F238E27FC236}">
                  <a16:creationId xmlns:a16="http://schemas.microsoft.com/office/drawing/2014/main" id="{70699762-9DE3-EA2A-D391-44E72F131215}"/>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0" name="Google Shape;1418;p14">
              <a:extLst>
                <a:ext uri="{FF2B5EF4-FFF2-40B4-BE49-F238E27FC236}">
                  <a16:creationId xmlns:a16="http://schemas.microsoft.com/office/drawing/2014/main" id="{BE2FF051-81D9-6A19-23AF-926BB01E5FC1}"/>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1" name="Google Shape;1419;p14">
              <a:extLst>
                <a:ext uri="{FF2B5EF4-FFF2-40B4-BE49-F238E27FC236}">
                  <a16:creationId xmlns:a16="http://schemas.microsoft.com/office/drawing/2014/main" id="{47456777-56E4-703E-0527-621193FB701D}"/>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2" name="Google Shape;1420;p14">
              <a:extLst>
                <a:ext uri="{FF2B5EF4-FFF2-40B4-BE49-F238E27FC236}">
                  <a16:creationId xmlns:a16="http://schemas.microsoft.com/office/drawing/2014/main" id="{185BAF8D-2B1F-7F8E-1C33-D2D7BB06BB85}"/>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3" name="Google Shape;1421;p14">
              <a:extLst>
                <a:ext uri="{FF2B5EF4-FFF2-40B4-BE49-F238E27FC236}">
                  <a16:creationId xmlns:a16="http://schemas.microsoft.com/office/drawing/2014/main" id="{BEAA843B-573B-27AA-2276-D14A90FDB27F}"/>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4" name="Google Shape;1422;p14">
              <a:extLst>
                <a:ext uri="{FF2B5EF4-FFF2-40B4-BE49-F238E27FC236}">
                  <a16:creationId xmlns:a16="http://schemas.microsoft.com/office/drawing/2014/main" id="{A6BBAD98-ADDA-A6D0-3E56-65F292502FB6}"/>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5" name="Google Shape;1423;p14">
              <a:extLst>
                <a:ext uri="{FF2B5EF4-FFF2-40B4-BE49-F238E27FC236}">
                  <a16:creationId xmlns:a16="http://schemas.microsoft.com/office/drawing/2014/main" id="{D3066586-E2E6-F2DA-D6BD-4E30B4F7FE21}"/>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6" name="Google Shape;1424;p14">
              <a:extLst>
                <a:ext uri="{FF2B5EF4-FFF2-40B4-BE49-F238E27FC236}">
                  <a16:creationId xmlns:a16="http://schemas.microsoft.com/office/drawing/2014/main" id="{D67075CC-68E4-E341-3A6A-C06ABAEB8F1D}"/>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7" name="Google Shape;1425;p14">
              <a:extLst>
                <a:ext uri="{FF2B5EF4-FFF2-40B4-BE49-F238E27FC236}">
                  <a16:creationId xmlns:a16="http://schemas.microsoft.com/office/drawing/2014/main" id="{A0816B36-A798-5150-D8E9-998C0565E9CB}"/>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sp>
        <p:nvSpPr>
          <p:cNvPr id="138" name="Oval 137">
            <a:extLst>
              <a:ext uri="{FF2B5EF4-FFF2-40B4-BE49-F238E27FC236}">
                <a16:creationId xmlns:a16="http://schemas.microsoft.com/office/drawing/2014/main" id="{9B4AC99A-A2A7-F050-B3B4-6608E6F0C855}"/>
              </a:ext>
            </a:extLst>
          </p:cNvPr>
          <p:cNvSpPr/>
          <p:nvPr/>
        </p:nvSpPr>
        <p:spPr>
          <a:xfrm>
            <a:off x="791388" y="831987"/>
            <a:ext cx="3429548" cy="3325180"/>
          </a:xfrm>
          <a:prstGeom prst="ellipse">
            <a:avLst/>
          </a:prstGeom>
          <a:solidFill>
            <a:srgbClr val="F8DD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39" name="Picture 138">
            <a:extLst>
              <a:ext uri="{FF2B5EF4-FFF2-40B4-BE49-F238E27FC236}">
                <a16:creationId xmlns:a16="http://schemas.microsoft.com/office/drawing/2014/main" id="{4846B557-5D72-59A5-0A3F-8C3CF7CB8E4B}"/>
              </a:ext>
            </a:extLst>
          </p:cNvPr>
          <p:cNvPicPr>
            <a:picLocks noChangeAspect="1"/>
          </p:cNvPicPr>
          <p:nvPr/>
        </p:nvPicPr>
        <p:blipFill rotWithShape="1">
          <a:blip r:embed="rId3"/>
          <a:srcRect t="40158" b="-1"/>
          <a:stretch/>
        </p:blipFill>
        <p:spPr>
          <a:xfrm>
            <a:off x="1305514" y="2278152"/>
            <a:ext cx="2621507" cy="1525096"/>
          </a:xfrm>
          <a:prstGeom prst="rect">
            <a:avLst/>
          </a:prstGeom>
        </p:spPr>
      </p:pic>
      <p:pic>
        <p:nvPicPr>
          <p:cNvPr id="140" name="Google Shape;688;p59">
            <a:extLst>
              <a:ext uri="{FF2B5EF4-FFF2-40B4-BE49-F238E27FC236}">
                <a16:creationId xmlns:a16="http://schemas.microsoft.com/office/drawing/2014/main" id="{B1830F17-A9DA-53CC-415F-CCC0F041B9EE}"/>
              </a:ext>
            </a:extLst>
          </p:cNvPr>
          <p:cNvPicPr preferRelativeResize="0"/>
          <p:nvPr/>
        </p:nvPicPr>
        <p:blipFill>
          <a:blip r:embed="rId4">
            <a:alphaModFix/>
          </a:blip>
          <a:stretch>
            <a:fillRect/>
          </a:stretch>
        </p:blipFill>
        <p:spPr>
          <a:xfrm>
            <a:off x="819602" y="1386671"/>
            <a:ext cx="3163531" cy="989401"/>
          </a:xfrm>
          <a:prstGeom prst="rect">
            <a:avLst/>
          </a:prstGeom>
          <a:noFill/>
          <a:ln>
            <a:noFill/>
          </a:ln>
        </p:spPr>
      </p:pic>
    </p:spTree>
    <p:extLst>
      <p:ext uri="{BB962C8B-B14F-4D97-AF65-F5344CB8AC3E}">
        <p14:creationId xmlns:p14="http://schemas.microsoft.com/office/powerpoint/2010/main" val="358831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 name="Google Shape;904;p8">
            <a:extLst>
              <a:ext uri="{FF2B5EF4-FFF2-40B4-BE49-F238E27FC236}">
                <a16:creationId xmlns:a16="http://schemas.microsoft.com/office/drawing/2014/main" id="{EB142CEA-C697-8253-EC88-B9014FCB45CF}"/>
              </a:ext>
            </a:extLst>
          </p:cNvPr>
          <p:cNvSpPr/>
          <p:nvPr/>
        </p:nvSpPr>
        <p:spPr>
          <a:xfrm rot="16200000">
            <a:off x="4096101" y="-4126177"/>
            <a:ext cx="946277" cy="9149520"/>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39"/>
          <p:cNvSpPr txBox="1">
            <a:spLocks noGrp="1"/>
          </p:cNvSpPr>
          <p:nvPr>
            <p:ph type="title"/>
          </p:nvPr>
        </p:nvSpPr>
        <p:spPr>
          <a:xfrm>
            <a:off x="710609" y="-588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Times New Roman" panose="02020603050405020304" pitchFamily="18" charset="0"/>
                <a:cs typeface="Times New Roman" panose="02020603050405020304" pitchFamily="18" charset="0"/>
              </a:rPr>
              <a:t>2. Câu 2</a:t>
            </a:r>
            <a:endParaRPr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B4F0222-0A0A-8990-A43B-1FC6E202FEA1}"/>
              </a:ext>
            </a:extLst>
          </p:cNvPr>
          <p:cNvPicPr>
            <a:picLocks noChangeAspect="1"/>
          </p:cNvPicPr>
          <p:nvPr/>
        </p:nvPicPr>
        <p:blipFill>
          <a:blip r:embed="rId3"/>
          <a:stretch>
            <a:fillRect/>
          </a:stretch>
        </p:blipFill>
        <p:spPr>
          <a:xfrm>
            <a:off x="61192" y="70289"/>
            <a:ext cx="1336398" cy="737434"/>
          </a:xfrm>
          <a:prstGeom prst="rect">
            <a:avLst/>
          </a:prstGeom>
        </p:spPr>
      </p:pic>
      <p:grpSp>
        <p:nvGrpSpPr>
          <p:cNvPr id="8" name="Group 7">
            <a:extLst>
              <a:ext uri="{FF2B5EF4-FFF2-40B4-BE49-F238E27FC236}">
                <a16:creationId xmlns:a16="http://schemas.microsoft.com/office/drawing/2014/main" id="{024E6822-5B9B-AAFB-D64B-2F54DDF11E6B}"/>
              </a:ext>
            </a:extLst>
          </p:cNvPr>
          <p:cNvGrpSpPr/>
          <p:nvPr/>
        </p:nvGrpSpPr>
        <p:grpSpPr>
          <a:xfrm>
            <a:off x="3232334" y="1205900"/>
            <a:ext cx="5619945" cy="2841353"/>
            <a:chOff x="4557820" y="1639032"/>
            <a:chExt cx="6879004" cy="3437936"/>
          </a:xfrm>
        </p:grpSpPr>
        <p:sp>
          <p:nvSpPr>
            <p:cNvPr id="9" name="Google Shape;1486;p46">
              <a:extLst>
                <a:ext uri="{FF2B5EF4-FFF2-40B4-BE49-F238E27FC236}">
                  <a16:creationId xmlns:a16="http://schemas.microsoft.com/office/drawing/2014/main" id="{300D11E3-B83B-5B54-12AE-952A31C5AAE6}"/>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ea typeface="字魂86号-杨任东楷书"/>
              </a:endParaRPr>
            </a:p>
          </p:txBody>
        </p:sp>
        <p:sp>
          <p:nvSpPr>
            <p:cNvPr id="10" name="TextBox 9">
              <a:extLst>
                <a:ext uri="{FF2B5EF4-FFF2-40B4-BE49-F238E27FC236}">
                  <a16:creationId xmlns:a16="http://schemas.microsoft.com/office/drawing/2014/main" id="{91C506F1-5D67-C2F5-214F-C986E1F830AB}"/>
                </a:ext>
              </a:extLst>
            </p:cNvPr>
            <p:cNvSpPr txBox="1"/>
            <p:nvPr/>
          </p:nvSpPr>
          <p:spPr>
            <a:xfrm flipH="1">
              <a:off x="4895324" y="1940521"/>
              <a:ext cx="6203993" cy="249507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800"/>
                </a:spcAft>
                <a:buClrTx/>
                <a:buSzTx/>
                <a:buFontTx/>
                <a:buNone/>
                <a:tabLst>
                  <a:tab pos="347345" algn="l"/>
                </a:tabLst>
                <a:defRPr/>
              </a:pPr>
              <a:r>
                <a:rPr lang="vi-VN" sz="3200" dirty="0">
                  <a:effectLst/>
                  <a:latin typeface="Times New Roman" panose="02020603050405020304" pitchFamily="18" charset="0"/>
                  <a:ea typeface="Calibri" panose="020F0502020204030204" pitchFamily="34" charset="0"/>
                </a:rPr>
                <a:t>Em hiểu như thế nào về tâm nguyện của nhà thơ: </a:t>
              </a:r>
              <a:r>
                <a:rPr lang="vi-VN" sz="3200" b="1" dirty="0">
                  <a:effectLst/>
                  <a:latin typeface="Times New Roman" panose="02020603050405020304" pitchFamily="18" charset="0"/>
                  <a:ea typeface="Calibri" panose="020F0502020204030204" pitchFamily="34" charset="0"/>
                </a:rPr>
                <a:t>“Tôi nguyện suốt đời trung thực sống cho thơ”?</a:t>
              </a:r>
              <a:endParaRPr kumimoji="0" lang="en-SG" sz="4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Freeform 25">
            <a:extLst>
              <a:ext uri="{FF2B5EF4-FFF2-40B4-BE49-F238E27FC236}">
                <a16:creationId xmlns:a16="http://schemas.microsoft.com/office/drawing/2014/main" id="{06E5DBF6-ECD6-0F8A-FF6C-9D77E8149451}"/>
              </a:ext>
            </a:extLst>
          </p:cNvPr>
          <p:cNvSpPr/>
          <p:nvPr/>
        </p:nvSpPr>
        <p:spPr>
          <a:xfrm>
            <a:off x="0" y="2571751"/>
            <a:ext cx="4279866" cy="2571750"/>
          </a:xfrm>
          <a:custGeom>
            <a:avLst/>
            <a:gdLst/>
            <a:ahLst/>
            <a:cxnLst/>
            <a:rect l="l" t="t" r="r" b="b"/>
            <a:pathLst>
              <a:path w="3436518" h="1959099">
                <a:moveTo>
                  <a:pt x="0" y="0"/>
                </a:moveTo>
                <a:lnTo>
                  <a:pt x="3436518" y="0"/>
                </a:lnTo>
                <a:lnTo>
                  <a:pt x="3436518" y="1959098"/>
                </a:lnTo>
                <a:lnTo>
                  <a:pt x="0" y="1959098"/>
                </a:lnTo>
                <a:lnTo>
                  <a:pt x="0" y="0"/>
                </a:lnTo>
                <a:close/>
              </a:path>
            </a:pathLst>
          </a:custGeom>
          <a:blipFill>
            <a:blip r:embed="rId4">
              <a:extLst>
                <a:ext uri="{96DAC541-7B7A-43D3-8B79-37D633B846F1}">
                  <asvg:svgBlip xmlns:asvg="http://schemas.microsoft.com/office/drawing/2016/SVG/main" r:embed="rId5"/>
                </a:ext>
              </a:extLst>
            </a:blip>
            <a:stretch>
              <a:fillRect b="-97093"/>
            </a:stretch>
          </a:blipFill>
          <a:ln cap="sq">
            <a:noFill/>
            <a:prstDash val="solid"/>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2621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 name="Google Shape;904;p8">
            <a:extLst>
              <a:ext uri="{FF2B5EF4-FFF2-40B4-BE49-F238E27FC236}">
                <a16:creationId xmlns:a16="http://schemas.microsoft.com/office/drawing/2014/main" id="{EB142CEA-C697-8253-EC88-B9014FCB45CF}"/>
              </a:ext>
            </a:extLst>
          </p:cNvPr>
          <p:cNvSpPr/>
          <p:nvPr/>
        </p:nvSpPr>
        <p:spPr>
          <a:xfrm rot="16200000">
            <a:off x="4096101" y="-4126177"/>
            <a:ext cx="946277" cy="9149520"/>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39"/>
          <p:cNvSpPr txBox="1">
            <a:spLocks noGrp="1"/>
          </p:cNvSpPr>
          <p:nvPr>
            <p:ph type="title"/>
          </p:nvPr>
        </p:nvSpPr>
        <p:spPr>
          <a:xfrm>
            <a:off x="710609" y="-588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Times New Roman" panose="02020603050405020304" pitchFamily="18" charset="0"/>
                <a:cs typeface="Times New Roman" panose="02020603050405020304" pitchFamily="18" charset="0"/>
              </a:rPr>
              <a:t>2. Câu 2</a:t>
            </a:r>
            <a:endParaRPr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B4F0222-0A0A-8990-A43B-1FC6E202FEA1}"/>
              </a:ext>
            </a:extLst>
          </p:cNvPr>
          <p:cNvPicPr>
            <a:picLocks noChangeAspect="1"/>
          </p:cNvPicPr>
          <p:nvPr/>
        </p:nvPicPr>
        <p:blipFill>
          <a:blip r:embed="rId3"/>
          <a:stretch>
            <a:fillRect/>
          </a:stretch>
        </p:blipFill>
        <p:spPr>
          <a:xfrm>
            <a:off x="61192" y="70289"/>
            <a:ext cx="1336398" cy="737434"/>
          </a:xfrm>
          <a:prstGeom prst="rect">
            <a:avLst/>
          </a:prstGeom>
        </p:spPr>
      </p:pic>
      <p:grpSp>
        <p:nvGrpSpPr>
          <p:cNvPr id="2" name="组合 1">
            <a:extLst>
              <a:ext uri="{FF2B5EF4-FFF2-40B4-BE49-F238E27FC236}">
                <a16:creationId xmlns:a16="http://schemas.microsoft.com/office/drawing/2014/main" id="{3E8241D2-1A55-8E1D-C61A-E55E7BF58AAF}"/>
              </a:ext>
            </a:extLst>
          </p:cNvPr>
          <p:cNvGrpSpPr/>
          <p:nvPr/>
        </p:nvGrpSpPr>
        <p:grpSpPr>
          <a:xfrm>
            <a:off x="3230934" y="700207"/>
            <a:ext cx="6689364" cy="3743085"/>
            <a:chOff x="1274762" y="4119138"/>
            <a:chExt cx="6737209" cy="2269485"/>
          </a:xfrm>
        </p:grpSpPr>
        <p:grpSp>
          <p:nvGrpSpPr>
            <p:cNvPr id="5" name="组合 6">
              <a:extLst>
                <a:ext uri="{FF2B5EF4-FFF2-40B4-BE49-F238E27FC236}">
                  <a16:creationId xmlns:a16="http://schemas.microsoft.com/office/drawing/2014/main" id="{2EEAB78A-2B05-2C2E-6250-BAB3F0826974}"/>
                </a:ext>
              </a:extLst>
            </p:cNvPr>
            <p:cNvGrpSpPr/>
            <p:nvPr/>
          </p:nvGrpSpPr>
          <p:grpSpPr>
            <a:xfrm>
              <a:off x="1274762" y="4119138"/>
              <a:ext cx="6737209" cy="2269485"/>
              <a:chOff x="1019174" y="2105954"/>
              <a:chExt cx="6737209" cy="2269485"/>
            </a:xfrm>
          </p:grpSpPr>
          <p:pic>
            <p:nvPicPr>
              <p:cNvPr id="7" name="图片 3">
                <a:extLst>
                  <a:ext uri="{FF2B5EF4-FFF2-40B4-BE49-F238E27FC236}">
                    <a16:creationId xmlns:a16="http://schemas.microsoft.com/office/drawing/2014/main" id="{09C20DAE-3C17-9298-1C37-776C7F3B53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74" y="2134556"/>
                <a:ext cx="5881688" cy="2240883"/>
              </a:xfrm>
              <a:prstGeom prst="rect">
                <a:avLst/>
              </a:prstGeom>
            </p:spPr>
          </p:pic>
          <p:pic>
            <p:nvPicPr>
              <p:cNvPr id="12" name="图片 5">
                <a:extLst>
                  <a:ext uri="{FF2B5EF4-FFF2-40B4-BE49-F238E27FC236}">
                    <a16:creationId xmlns:a16="http://schemas.microsoft.com/office/drawing/2014/main" id="{755D443E-45F1-F24F-820D-DC23D1E84B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19012" y="2105954"/>
                <a:ext cx="1637371" cy="1252380"/>
              </a:xfrm>
              <a:prstGeom prst="rect">
                <a:avLst/>
              </a:prstGeom>
            </p:spPr>
          </p:pic>
        </p:grpSp>
        <p:sp>
          <p:nvSpPr>
            <p:cNvPr id="6" name="文本框 10">
              <a:extLst>
                <a:ext uri="{FF2B5EF4-FFF2-40B4-BE49-F238E27FC236}">
                  <a16:creationId xmlns:a16="http://schemas.microsoft.com/office/drawing/2014/main" id="{4852B751-B8C0-875C-7402-DF476C991C9A}"/>
                </a:ext>
              </a:extLst>
            </p:cNvPr>
            <p:cNvSpPr txBox="1"/>
            <p:nvPr/>
          </p:nvSpPr>
          <p:spPr>
            <a:xfrm>
              <a:off x="1764854" y="4643742"/>
              <a:ext cx="4889297" cy="145555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2500" b="1" i="1" dirty="0">
                  <a:effectLst/>
                  <a:latin typeface="Times New Roman" panose="02020603050405020304" pitchFamily="18" charset="0"/>
                  <a:ea typeface="Calibri" panose="020F0502020204030204" pitchFamily="34" charset="0"/>
                  <a:cs typeface="Times New Roman" panose="02020603050405020304" pitchFamily="18" charset="0"/>
                </a:rPr>
                <a:t>“trung thực sống cho thơ” </a:t>
              </a:r>
              <a:r>
                <a:rPr lang="en-US" sz="2500" b="1" i="1" dirty="0">
                  <a:latin typeface="Times New Roman" panose="02020603050405020304" pitchFamily="18" charset="0"/>
                  <a:ea typeface="Calibri" panose="020F0502020204030204" pitchFamily="34" charset="0"/>
                  <a:cs typeface="Times New Roman" panose="02020603050405020304" pitchFamily="18" charset="0"/>
                </a:rPr>
                <a:t>            </a:t>
              </a:r>
              <a:r>
                <a:rPr lang="vi-VN" sz="2500" dirty="0">
                  <a:effectLst/>
                  <a:latin typeface="Times New Roman" panose="02020603050405020304" pitchFamily="18" charset="0"/>
                  <a:ea typeface="Calibri" panose="020F0502020204030204" pitchFamily="34" charset="0"/>
                  <a:cs typeface="Times New Roman" panose="02020603050405020304" pitchFamily="18" charset="0"/>
                </a:rPr>
                <a:t>coi thơ ca là mục tiêu quan trọng của cuộc đời, chân thật giãi bày cảm xúc vào thơ, thông qua thơ để thể hiện niềm trung thực của bản thân với cuộc đời.</a:t>
              </a:r>
              <a:endParaRPr lang="en-SG" sz="25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 name="Picture 12" descr="A person writing on a book&#10;&#10;Description automatically generated">
            <a:extLst>
              <a:ext uri="{FF2B5EF4-FFF2-40B4-BE49-F238E27FC236}">
                <a16:creationId xmlns:a16="http://schemas.microsoft.com/office/drawing/2014/main" id="{2A9C2279-DEF1-E5C9-DFBC-43F861C9CB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753" y="1732989"/>
            <a:ext cx="4397253" cy="3665718"/>
          </a:xfrm>
          <a:prstGeom prst="rect">
            <a:avLst/>
          </a:prstGeom>
        </p:spPr>
      </p:pic>
    </p:spTree>
    <p:extLst>
      <p:ext uri="{BB962C8B-B14F-4D97-AF65-F5344CB8AC3E}">
        <p14:creationId xmlns:p14="http://schemas.microsoft.com/office/powerpoint/2010/main" val="124084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220936" y="1869936"/>
            <a:ext cx="521697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47" indent="0" algn="ctr" defTabSz="914378">
              <a:buClr>
                <a:prstClr val="black"/>
              </a:buClr>
              <a:buNone/>
            </a:pPr>
            <a:r>
              <a:rPr lang="en-US" sz="11500" b="1" kern="1200" dirty="0" err="1">
                <a:solidFill>
                  <a:prstClr val="black"/>
                </a:solidFill>
                <a:latin typeface="Times New Roman" panose="02020603050405020304" pitchFamily="18" charset="0"/>
              </a:rPr>
              <a:t>Câu</a:t>
            </a:r>
            <a:r>
              <a:rPr lang="en-US" sz="11500" b="1" kern="1200" dirty="0">
                <a:solidFill>
                  <a:prstClr val="black"/>
                </a:solidFill>
                <a:latin typeface="Times New Roman" panose="02020603050405020304" pitchFamily="18" charset="0"/>
              </a:rPr>
              <a:t> 3</a:t>
            </a:r>
            <a:endParaRPr lang="en-SG" sz="192000" dirty="0">
              <a:solidFill>
                <a:prstClr val="black"/>
              </a:solidFill>
              <a:latin typeface="Aptos Display" panose="02110004020202020204"/>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4"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defRPr/>
            </a:pPr>
            <a:endParaRPr dirty="0"/>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Clr>
                <a:srgbClr val="38965D"/>
              </a:buClr>
              <a:buSzPts val="6000"/>
              <a:defRPr/>
            </a:pPr>
            <a:r>
              <a:rPr lang="en-US" sz="7200" b="1" dirty="0">
                <a:solidFill>
                  <a:srgbClr val="FFFFFF"/>
                </a:solidFill>
                <a:latin typeface="Times New Roman" panose="02020603050405020304" pitchFamily="18" charset="0"/>
                <a:cs typeface="Times New Roman" panose="02020603050405020304" pitchFamily="18" charset="0"/>
                <a:sym typeface="Titan One"/>
              </a:rPr>
              <a:t>3</a:t>
            </a:r>
            <a:endParaRPr sz="7200" b="1" dirty="0">
              <a:solidFill>
                <a:srgbClr val="FFFFFF"/>
              </a:solidFill>
              <a:latin typeface="Times New Roman" panose="02020603050405020304" pitchFamily="18" charset="0"/>
              <a:cs typeface="Times New Roman" panose="02020603050405020304" pitchFamily="18" charset="0"/>
              <a:sym typeface="Titan One"/>
            </a:endParaRPr>
          </a:p>
        </p:txBody>
      </p:sp>
      <p:grpSp>
        <p:nvGrpSpPr>
          <p:cNvPr id="72" name="Google Shape;1356;p14">
            <a:extLst>
              <a:ext uri="{FF2B5EF4-FFF2-40B4-BE49-F238E27FC236}">
                <a16:creationId xmlns:a16="http://schemas.microsoft.com/office/drawing/2014/main" id="{66707901-682E-5CAA-750A-1AF775FC51CD}"/>
              </a:ext>
            </a:extLst>
          </p:cNvPr>
          <p:cNvGrpSpPr/>
          <p:nvPr/>
        </p:nvGrpSpPr>
        <p:grpSpPr>
          <a:xfrm rot="10800000" flipH="1">
            <a:off x="-82081" y="-153079"/>
            <a:ext cx="887982" cy="838402"/>
            <a:chOff x="6920359" y="1788354"/>
            <a:chExt cx="3297184" cy="3224292"/>
          </a:xfrm>
        </p:grpSpPr>
        <p:sp>
          <p:nvSpPr>
            <p:cNvPr id="73" name="Google Shape;1357;p14">
              <a:extLst>
                <a:ext uri="{FF2B5EF4-FFF2-40B4-BE49-F238E27FC236}">
                  <a16:creationId xmlns:a16="http://schemas.microsoft.com/office/drawing/2014/main" id="{2304D1D6-35F9-7BA4-7FB3-05B0585576A6}"/>
                </a:ext>
              </a:extLst>
            </p:cNvPr>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4" name="Google Shape;1358;p14">
              <a:extLst>
                <a:ext uri="{FF2B5EF4-FFF2-40B4-BE49-F238E27FC236}">
                  <a16:creationId xmlns:a16="http://schemas.microsoft.com/office/drawing/2014/main" id="{8F4A98DA-9052-62E1-C8AF-9CBBE1F8205B}"/>
                </a:ext>
              </a:extLst>
            </p:cNvPr>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5" name="Google Shape;1359;p14">
              <a:extLst>
                <a:ext uri="{FF2B5EF4-FFF2-40B4-BE49-F238E27FC236}">
                  <a16:creationId xmlns:a16="http://schemas.microsoft.com/office/drawing/2014/main" id="{173659B1-F7E8-EFD0-F63F-14320BEFDF75}"/>
                </a:ext>
              </a:extLst>
            </p:cNvPr>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6" name="Google Shape;1360;p14">
              <a:extLst>
                <a:ext uri="{FF2B5EF4-FFF2-40B4-BE49-F238E27FC236}">
                  <a16:creationId xmlns:a16="http://schemas.microsoft.com/office/drawing/2014/main" id="{A6F39705-C036-61F5-0C59-5252D756B896}"/>
                </a:ext>
              </a:extLst>
            </p:cNvPr>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7" name="Google Shape;1361;p14">
              <a:extLst>
                <a:ext uri="{FF2B5EF4-FFF2-40B4-BE49-F238E27FC236}">
                  <a16:creationId xmlns:a16="http://schemas.microsoft.com/office/drawing/2014/main" id="{772CD3D1-BFCA-531F-1918-0B9735B5C6BA}"/>
                </a:ext>
              </a:extLst>
            </p:cNvPr>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8" name="Google Shape;1362;p14">
              <a:extLst>
                <a:ext uri="{FF2B5EF4-FFF2-40B4-BE49-F238E27FC236}">
                  <a16:creationId xmlns:a16="http://schemas.microsoft.com/office/drawing/2014/main" id="{03DF2B73-1E50-A520-9CC0-7A0913999B75}"/>
                </a:ext>
              </a:extLst>
            </p:cNvPr>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9" name="Google Shape;1363;p14">
              <a:extLst>
                <a:ext uri="{FF2B5EF4-FFF2-40B4-BE49-F238E27FC236}">
                  <a16:creationId xmlns:a16="http://schemas.microsoft.com/office/drawing/2014/main" id="{E6EF7E40-882D-4AC2-58B6-A6CDDEB5FB40}"/>
                </a:ext>
              </a:extLst>
            </p:cNvPr>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0" name="Google Shape;1364;p14">
              <a:extLst>
                <a:ext uri="{FF2B5EF4-FFF2-40B4-BE49-F238E27FC236}">
                  <a16:creationId xmlns:a16="http://schemas.microsoft.com/office/drawing/2014/main" id="{DC9317E8-0A87-1E8C-7B1C-82F5EF93D83D}"/>
                </a:ext>
              </a:extLst>
            </p:cNvPr>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1" name="Google Shape;1365;p14">
              <a:extLst>
                <a:ext uri="{FF2B5EF4-FFF2-40B4-BE49-F238E27FC236}">
                  <a16:creationId xmlns:a16="http://schemas.microsoft.com/office/drawing/2014/main" id="{C6428388-934A-1D52-7C63-43D03A55B704}"/>
                </a:ext>
              </a:extLst>
            </p:cNvPr>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2" name="Google Shape;1366;p14">
              <a:extLst>
                <a:ext uri="{FF2B5EF4-FFF2-40B4-BE49-F238E27FC236}">
                  <a16:creationId xmlns:a16="http://schemas.microsoft.com/office/drawing/2014/main" id="{60ADFB69-33C5-7542-9140-4A2707465EC4}"/>
                </a:ext>
              </a:extLst>
            </p:cNvPr>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3" name="Google Shape;1367;p14">
              <a:extLst>
                <a:ext uri="{FF2B5EF4-FFF2-40B4-BE49-F238E27FC236}">
                  <a16:creationId xmlns:a16="http://schemas.microsoft.com/office/drawing/2014/main" id="{0BF1C9F4-A1BB-D143-B4AB-15269BF11D7C}"/>
                </a:ext>
              </a:extLst>
            </p:cNvPr>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4" name="Google Shape;1368;p14">
              <a:extLst>
                <a:ext uri="{FF2B5EF4-FFF2-40B4-BE49-F238E27FC236}">
                  <a16:creationId xmlns:a16="http://schemas.microsoft.com/office/drawing/2014/main" id="{449E693A-69DC-2AFC-35CC-3478B6E6A51F}"/>
                </a:ext>
              </a:extLst>
            </p:cNvPr>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5" name="Google Shape;1369;p14">
              <a:extLst>
                <a:ext uri="{FF2B5EF4-FFF2-40B4-BE49-F238E27FC236}">
                  <a16:creationId xmlns:a16="http://schemas.microsoft.com/office/drawing/2014/main" id="{873114E2-4FD9-F6CD-B0E0-200329CEAA6B}"/>
                </a:ext>
              </a:extLst>
            </p:cNvPr>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6" name="Google Shape;1370;p14">
              <a:extLst>
                <a:ext uri="{FF2B5EF4-FFF2-40B4-BE49-F238E27FC236}">
                  <a16:creationId xmlns:a16="http://schemas.microsoft.com/office/drawing/2014/main" id="{C73349F9-FF11-03C2-833B-DF077E78DEC9}"/>
                </a:ext>
              </a:extLst>
            </p:cNvPr>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7" name="Google Shape;1371;p14">
              <a:extLst>
                <a:ext uri="{FF2B5EF4-FFF2-40B4-BE49-F238E27FC236}">
                  <a16:creationId xmlns:a16="http://schemas.microsoft.com/office/drawing/2014/main" id="{01FAC756-64BF-95E4-89E4-42E389EB7FD4}"/>
                </a:ext>
              </a:extLst>
            </p:cNvPr>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8" name="Google Shape;1372;p14">
              <a:extLst>
                <a:ext uri="{FF2B5EF4-FFF2-40B4-BE49-F238E27FC236}">
                  <a16:creationId xmlns:a16="http://schemas.microsoft.com/office/drawing/2014/main" id="{A7F21995-9BD1-373C-AFA7-E9C83B902446}"/>
                </a:ext>
              </a:extLst>
            </p:cNvPr>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9" name="Google Shape;1373;p14">
              <a:extLst>
                <a:ext uri="{FF2B5EF4-FFF2-40B4-BE49-F238E27FC236}">
                  <a16:creationId xmlns:a16="http://schemas.microsoft.com/office/drawing/2014/main" id="{40C1B67F-2328-07AB-7D81-E89631D9828A}"/>
                </a:ext>
              </a:extLst>
            </p:cNvPr>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0" name="Google Shape;1374;p14">
              <a:extLst>
                <a:ext uri="{FF2B5EF4-FFF2-40B4-BE49-F238E27FC236}">
                  <a16:creationId xmlns:a16="http://schemas.microsoft.com/office/drawing/2014/main" id="{A1FD5A4E-5F08-9E22-3B00-32F7596E70FB}"/>
                </a:ext>
              </a:extLst>
            </p:cNvPr>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1" name="Google Shape;1375;p14">
              <a:extLst>
                <a:ext uri="{FF2B5EF4-FFF2-40B4-BE49-F238E27FC236}">
                  <a16:creationId xmlns:a16="http://schemas.microsoft.com/office/drawing/2014/main" id="{46C52C60-73C5-E8F8-1A02-DB435B2FD083}"/>
                </a:ext>
              </a:extLst>
            </p:cNvPr>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2" name="Google Shape;1376;p14">
              <a:extLst>
                <a:ext uri="{FF2B5EF4-FFF2-40B4-BE49-F238E27FC236}">
                  <a16:creationId xmlns:a16="http://schemas.microsoft.com/office/drawing/2014/main" id="{48468F07-FDA7-CA9C-E90C-28B46C430B3F}"/>
                </a:ext>
              </a:extLst>
            </p:cNvPr>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3" name="Google Shape;1377;p14">
              <a:extLst>
                <a:ext uri="{FF2B5EF4-FFF2-40B4-BE49-F238E27FC236}">
                  <a16:creationId xmlns:a16="http://schemas.microsoft.com/office/drawing/2014/main" id="{8FA65EA7-0003-9E10-00E3-908BAAB1C048}"/>
                </a:ext>
              </a:extLst>
            </p:cNvPr>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4" name="Google Shape;1378;p14">
              <a:extLst>
                <a:ext uri="{FF2B5EF4-FFF2-40B4-BE49-F238E27FC236}">
                  <a16:creationId xmlns:a16="http://schemas.microsoft.com/office/drawing/2014/main" id="{A39A5125-4CF7-3F6F-F769-1258F944C6C0}"/>
                </a:ext>
              </a:extLst>
            </p:cNvPr>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5" name="Google Shape;1379;p14">
              <a:extLst>
                <a:ext uri="{FF2B5EF4-FFF2-40B4-BE49-F238E27FC236}">
                  <a16:creationId xmlns:a16="http://schemas.microsoft.com/office/drawing/2014/main" id="{C846406D-2D7D-72D1-C933-2D1E90BBBA19}"/>
                </a:ext>
              </a:extLst>
            </p:cNvPr>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6" name="Google Shape;1380;p14">
              <a:extLst>
                <a:ext uri="{FF2B5EF4-FFF2-40B4-BE49-F238E27FC236}">
                  <a16:creationId xmlns:a16="http://schemas.microsoft.com/office/drawing/2014/main" id="{FB829463-2BDF-0482-BB44-175BC35BF6F4}"/>
                </a:ext>
              </a:extLst>
            </p:cNvPr>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7" name="Google Shape;1381;p14">
              <a:extLst>
                <a:ext uri="{FF2B5EF4-FFF2-40B4-BE49-F238E27FC236}">
                  <a16:creationId xmlns:a16="http://schemas.microsoft.com/office/drawing/2014/main" id="{49323392-8BA2-65DA-DA42-C5C75F102BE4}"/>
                </a:ext>
              </a:extLst>
            </p:cNvPr>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8" name="Google Shape;1382;p14">
              <a:extLst>
                <a:ext uri="{FF2B5EF4-FFF2-40B4-BE49-F238E27FC236}">
                  <a16:creationId xmlns:a16="http://schemas.microsoft.com/office/drawing/2014/main" id="{2F5D7D8B-D2DE-E17F-C87F-34777CE6FE30}"/>
                </a:ext>
              </a:extLst>
            </p:cNvPr>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9" name="Google Shape;1383;p14">
              <a:extLst>
                <a:ext uri="{FF2B5EF4-FFF2-40B4-BE49-F238E27FC236}">
                  <a16:creationId xmlns:a16="http://schemas.microsoft.com/office/drawing/2014/main" id="{129220C6-A0DE-C051-78BD-EA6D17D593A4}"/>
                </a:ext>
              </a:extLst>
            </p:cNvPr>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0" name="Google Shape;1384;p14">
              <a:extLst>
                <a:ext uri="{FF2B5EF4-FFF2-40B4-BE49-F238E27FC236}">
                  <a16:creationId xmlns:a16="http://schemas.microsoft.com/office/drawing/2014/main" id="{62F2727C-83C0-D96C-0101-3DCF835704B1}"/>
                </a:ext>
              </a:extLst>
            </p:cNvPr>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1" name="Google Shape;1385;p14">
              <a:extLst>
                <a:ext uri="{FF2B5EF4-FFF2-40B4-BE49-F238E27FC236}">
                  <a16:creationId xmlns:a16="http://schemas.microsoft.com/office/drawing/2014/main" id="{45DC3483-9A4D-A1DA-BB57-DFC15D012EE2}"/>
                </a:ext>
              </a:extLst>
            </p:cNvPr>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2" name="Google Shape;1386;p14">
              <a:extLst>
                <a:ext uri="{FF2B5EF4-FFF2-40B4-BE49-F238E27FC236}">
                  <a16:creationId xmlns:a16="http://schemas.microsoft.com/office/drawing/2014/main" id="{1A2D92B7-7B24-3515-9FE9-165D7E00524C}"/>
                </a:ext>
              </a:extLst>
            </p:cNvPr>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3" name="Google Shape;1387;p14">
              <a:extLst>
                <a:ext uri="{FF2B5EF4-FFF2-40B4-BE49-F238E27FC236}">
                  <a16:creationId xmlns:a16="http://schemas.microsoft.com/office/drawing/2014/main" id="{21EC4C87-4567-6695-C6B3-B09A0AD1F5A8}"/>
                </a:ext>
              </a:extLst>
            </p:cNvPr>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4" name="Google Shape;1388;p14">
              <a:extLst>
                <a:ext uri="{FF2B5EF4-FFF2-40B4-BE49-F238E27FC236}">
                  <a16:creationId xmlns:a16="http://schemas.microsoft.com/office/drawing/2014/main" id="{3CC41E92-D6F2-B8EB-70F7-B5FAF2A587A0}"/>
                </a:ext>
              </a:extLst>
            </p:cNvPr>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5" name="Google Shape;1389;p14">
              <a:extLst>
                <a:ext uri="{FF2B5EF4-FFF2-40B4-BE49-F238E27FC236}">
                  <a16:creationId xmlns:a16="http://schemas.microsoft.com/office/drawing/2014/main" id="{565F937A-9699-6D63-C656-4763DA1DAD16}"/>
                </a:ext>
              </a:extLst>
            </p:cNvPr>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6" name="Google Shape;1390;p14">
              <a:extLst>
                <a:ext uri="{FF2B5EF4-FFF2-40B4-BE49-F238E27FC236}">
                  <a16:creationId xmlns:a16="http://schemas.microsoft.com/office/drawing/2014/main" id="{D973B3AF-5F9C-18BC-57FD-A4E2A53C7E35}"/>
                </a:ext>
              </a:extLst>
            </p:cNvPr>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7" name="Google Shape;1391;p14">
              <a:extLst>
                <a:ext uri="{FF2B5EF4-FFF2-40B4-BE49-F238E27FC236}">
                  <a16:creationId xmlns:a16="http://schemas.microsoft.com/office/drawing/2014/main" id="{A55CD4E7-44EC-BA82-E5A1-363BD1251CCF}"/>
                </a:ext>
              </a:extLst>
            </p:cNvPr>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8" name="Google Shape;1392;p14">
              <a:extLst>
                <a:ext uri="{FF2B5EF4-FFF2-40B4-BE49-F238E27FC236}">
                  <a16:creationId xmlns:a16="http://schemas.microsoft.com/office/drawing/2014/main" id="{9AD96C17-69B9-E599-A40B-BA11B45E29D1}"/>
                </a:ext>
              </a:extLst>
            </p:cNvPr>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9" name="Google Shape;1393;p14">
              <a:extLst>
                <a:ext uri="{FF2B5EF4-FFF2-40B4-BE49-F238E27FC236}">
                  <a16:creationId xmlns:a16="http://schemas.microsoft.com/office/drawing/2014/main" id="{E3AF2FAA-6AF9-B3B6-EE18-D0BC0103D4A5}"/>
                </a:ext>
              </a:extLst>
            </p:cNvPr>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0" name="Google Shape;1394;p14">
              <a:extLst>
                <a:ext uri="{FF2B5EF4-FFF2-40B4-BE49-F238E27FC236}">
                  <a16:creationId xmlns:a16="http://schemas.microsoft.com/office/drawing/2014/main" id="{4CD62757-582F-1727-8702-657511A26677}"/>
                </a:ext>
              </a:extLst>
            </p:cNvPr>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1" name="Google Shape;1395;p14">
              <a:extLst>
                <a:ext uri="{FF2B5EF4-FFF2-40B4-BE49-F238E27FC236}">
                  <a16:creationId xmlns:a16="http://schemas.microsoft.com/office/drawing/2014/main" id="{26448E91-B47C-EB51-0495-C880A162C06A}"/>
                </a:ext>
              </a:extLst>
            </p:cNvPr>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2" name="Google Shape;1396;p14">
              <a:extLst>
                <a:ext uri="{FF2B5EF4-FFF2-40B4-BE49-F238E27FC236}">
                  <a16:creationId xmlns:a16="http://schemas.microsoft.com/office/drawing/2014/main" id="{677065CA-0FB5-4288-4547-163278464C70}"/>
                </a:ext>
              </a:extLst>
            </p:cNvPr>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3" name="Google Shape;1397;p14">
              <a:extLst>
                <a:ext uri="{FF2B5EF4-FFF2-40B4-BE49-F238E27FC236}">
                  <a16:creationId xmlns:a16="http://schemas.microsoft.com/office/drawing/2014/main" id="{CC3E07DC-5F3C-E8E7-360E-5ACF5E844E75}"/>
                </a:ext>
              </a:extLst>
            </p:cNvPr>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nvGrpSpPr>
          <p:cNvPr id="114" name="Google Shape;1398;p14">
            <a:extLst>
              <a:ext uri="{FF2B5EF4-FFF2-40B4-BE49-F238E27FC236}">
                <a16:creationId xmlns:a16="http://schemas.microsoft.com/office/drawing/2014/main" id="{381C5125-A1BF-38D9-8C21-AE518B304D48}"/>
              </a:ext>
            </a:extLst>
          </p:cNvPr>
          <p:cNvGrpSpPr/>
          <p:nvPr/>
        </p:nvGrpSpPr>
        <p:grpSpPr>
          <a:xfrm>
            <a:off x="-117823" y="4231116"/>
            <a:ext cx="1202938" cy="1057020"/>
            <a:chOff x="5566916" y="2254695"/>
            <a:chExt cx="2691738" cy="2365227"/>
          </a:xfrm>
        </p:grpSpPr>
        <p:sp>
          <p:nvSpPr>
            <p:cNvPr id="115" name="Google Shape;1399;p14">
              <a:extLst>
                <a:ext uri="{FF2B5EF4-FFF2-40B4-BE49-F238E27FC236}">
                  <a16:creationId xmlns:a16="http://schemas.microsoft.com/office/drawing/2014/main" id="{0AF9D80C-8190-A00D-A81A-D13DFFD0646F}"/>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6" name="Google Shape;1400;p14">
              <a:extLst>
                <a:ext uri="{FF2B5EF4-FFF2-40B4-BE49-F238E27FC236}">
                  <a16:creationId xmlns:a16="http://schemas.microsoft.com/office/drawing/2014/main" id="{92234821-9695-B1E0-5605-B1B374082416}"/>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7" name="Google Shape;1401;p14">
              <a:extLst>
                <a:ext uri="{FF2B5EF4-FFF2-40B4-BE49-F238E27FC236}">
                  <a16:creationId xmlns:a16="http://schemas.microsoft.com/office/drawing/2014/main" id="{0A151F71-163E-228D-1A9A-F173A450683E}"/>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8" name="Google Shape;1402;p14">
              <a:extLst>
                <a:ext uri="{FF2B5EF4-FFF2-40B4-BE49-F238E27FC236}">
                  <a16:creationId xmlns:a16="http://schemas.microsoft.com/office/drawing/2014/main" id="{AC5130B7-8451-D294-6161-B65A4EE00F0C}"/>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9" name="Google Shape;1403;p14">
              <a:extLst>
                <a:ext uri="{FF2B5EF4-FFF2-40B4-BE49-F238E27FC236}">
                  <a16:creationId xmlns:a16="http://schemas.microsoft.com/office/drawing/2014/main" id="{2EC8C3A0-C56B-E14C-DB18-3C1603238C34}"/>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0" name="Google Shape;1404;p14">
              <a:extLst>
                <a:ext uri="{FF2B5EF4-FFF2-40B4-BE49-F238E27FC236}">
                  <a16:creationId xmlns:a16="http://schemas.microsoft.com/office/drawing/2014/main" id="{E5E2155B-F629-0037-0174-50FE1195DEBE}"/>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1" name="Google Shape;1405;p14">
              <a:extLst>
                <a:ext uri="{FF2B5EF4-FFF2-40B4-BE49-F238E27FC236}">
                  <a16:creationId xmlns:a16="http://schemas.microsoft.com/office/drawing/2014/main" id="{A3855F44-6AE8-4ABA-3843-A1E668D1DCBF}"/>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2" name="Google Shape;1406;p14">
              <a:extLst>
                <a:ext uri="{FF2B5EF4-FFF2-40B4-BE49-F238E27FC236}">
                  <a16:creationId xmlns:a16="http://schemas.microsoft.com/office/drawing/2014/main" id="{19B9FFDD-B5AA-FEE4-5DDC-F0FC8FE62F58}"/>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3" name="Google Shape;1407;p14">
              <a:extLst>
                <a:ext uri="{FF2B5EF4-FFF2-40B4-BE49-F238E27FC236}">
                  <a16:creationId xmlns:a16="http://schemas.microsoft.com/office/drawing/2014/main" id="{BAA90959-FDBC-24FB-F399-ADB6EB043A6B}"/>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4" name="Google Shape;1408;p14">
              <a:extLst>
                <a:ext uri="{FF2B5EF4-FFF2-40B4-BE49-F238E27FC236}">
                  <a16:creationId xmlns:a16="http://schemas.microsoft.com/office/drawing/2014/main" id="{9FD9EF5F-5A35-F064-4E98-EE5ADA013184}"/>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5" name="Google Shape;1409;p14">
              <a:extLst>
                <a:ext uri="{FF2B5EF4-FFF2-40B4-BE49-F238E27FC236}">
                  <a16:creationId xmlns:a16="http://schemas.microsoft.com/office/drawing/2014/main" id="{29EC802C-151B-42D8-3734-7F2BC23DE4EC}"/>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nvGrpSpPr>
          <p:cNvPr id="126" name="Google Shape;1414;p14">
            <a:extLst>
              <a:ext uri="{FF2B5EF4-FFF2-40B4-BE49-F238E27FC236}">
                <a16:creationId xmlns:a16="http://schemas.microsoft.com/office/drawing/2014/main" id="{88F08522-E115-9BEA-99E3-43B890F722E8}"/>
              </a:ext>
            </a:extLst>
          </p:cNvPr>
          <p:cNvGrpSpPr/>
          <p:nvPr/>
        </p:nvGrpSpPr>
        <p:grpSpPr>
          <a:xfrm rot="10800000" flipH="1">
            <a:off x="222293" y="-533696"/>
            <a:ext cx="753148" cy="661791"/>
            <a:chOff x="5566916" y="2254695"/>
            <a:chExt cx="2691738" cy="2365227"/>
          </a:xfrm>
        </p:grpSpPr>
        <p:sp>
          <p:nvSpPr>
            <p:cNvPr id="127" name="Google Shape;1415;p14">
              <a:extLst>
                <a:ext uri="{FF2B5EF4-FFF2-40B4-BE49-F238E27FC236}">
                  <a16:creationId xmlns:a16="http://schemas.microsoft.com/office/drawing/2014/main" id="{61B38716-39B1-FE4F-4343-562975A81FF4}"/>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8" name="Google Shape;1416;p14">
              <a:extLst>
                <a:ext uri="{FF2B5EF4-FFF2-40B4-BE49-F238E27FC236}">
                  <a16:creationId xmlns:a16="http://schemas.microsoft.com/office/drawing/2014/main" id="{000352F1-96A4-ABBB-0CA8-C24553B15964}"/>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9" name="Google Shape;1417;p14">
              <a:extLst>
                <a:ext uri="{FF2B5EF4-FFF2-40B4-BE49-F238E27FC236}">
                  <a16:creationId xmlns:a16="http://schemas.microsoft.com/office/drawing/2014/main" id="{70699762-9DE3-EA2A-D391-44E72F131215}"/>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0" name="Google Shape;1418;p14">
              <a:extLst>
                <a:ext uri="{FF2B5EF4-FFF2-40B4-BE49-F238E27FC236}">
                  <a16:creationId xmlns:a16="http://schemas.microsoft.com/office/drawing/2014/main" id="{BE2FF051-81D9-6A19-23AF-926BB01E5FC1}"/>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1" name="Google Shape;1419;p14">
              <a:extLst>
                <a:ext uri="{FF2B5EF4-FFF2-40B4-BE49-F238E27FC236}">
                  <a16:creationId xmlns:a16="http://schemas.microsoft.com/office/drawing/2014/main" id="{47456777-56E4-703E-0527-621193FB701D}"/>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2" name="Google Shape;1420;p14">
              <a:extLst>
                <a:ext uri="{FF2B5EF4-FFF2-40B4-BE49-F238E27FC236}">
                  <a16:creationId xmlns:a16="http://schemas.microsoft.com/office/drawing/2014/main" id="{185BAF8D-2B1F-7F8E-1C33-D2D7BB06BB85}"/>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3" name="Google Shape;1421;p14">
              <a:extLst>
                <a:ext uri="{FF2B5EF4-FFF2-40B4-BE49-F238E27FC236}">
                  <a16:creationId xmlns:a16="http://schemas.microsoft.com/office/drawing/2014/main" id="{BEAA843B-573B-27AA-2276-D14A90FDB27F}"/>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4" name="Google Shape;1422;p14">
              <a:extLst>
                <a:ext uri="{FF2B5EF4-FFF2-40B4-BE49-F238E27FC236}">
                  <a16:creationId xmlns:a16="http://schemas.microsoft.com/office/drawing/2014/main" id="{A6BBAD98-ADDA-A6D0-3E56-65F292502FB6}"/>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5" name="Google Shape;1423;p14">
              <a:extLst>
                <a:ext uri="{FF2B5EF4-FFF2-40B4-BE49-F238E27FC236}">
                  <a16:creationId xmlns:a16="http://schemas.microsoft.com/office/drawing/2014/main" id="{D3066586-E2E6-F2DA-D6BD-4E30B4F7FE21}"/>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6" name="Google Shape;1424;p14">
              <a:extLst>
                <a:ext uri="{FF2B5EF4-FFF2-40B4-BE49-F238E27FC236}">
                  <a16:creationId xmlns:a16="http://schemas.microsoft.com/office/drawing/2014/main" id="{D67075CC-68E4-E341-3A6A-C06ABAEB8F1D}"/>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7" name="Google Shape;1425;p14">
              <a:extLst>
                <a:ext uri="{FF2B5EF4-FFF2-40B4-BE49-F238E27FC236}">
                  <a16:creationId xmlns:a16="http://schemas.microsoft.com/office/drawing/2014/main" id="{A0816B36-A798-5150-D8E9-998C0565E9CB}"/>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sp>
        <p:nvSpPr>
          <p:cNvPr id="138" name="Oval 137">
            <a:extLst>
              <a:ext uri="{FF2B5EF4-FFF2-40B4-BE49-F238E27FC236}">
                <a16:creationId xmlns:a16="http://schemas.microsoft.com/office/drawing/2014/main" id="{9B4AC99A-A2A7-F050-B3B4-6608E6F0C855}"/>
              </a:ext>
            </a:extLst>
          </p:cNvPr>
          <p:cNvSpPr/>
          <p:nvPr/>
        </p:nvSpPr>
        <p:spPr>
          <a:xfrm>
            <a:off x="791388" y="831987"/>
            <a:ext cx="3429548" cy="3325180"/>
          </a:xfrm>
          <a:prstGeom prst="ellipse">
            <a:avLst/>
          </a:prstGeom>
          <a:solidFill>
            <a:srgbClr val="F8DD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39" name="Picture 138">
            <a:extLst>
              <a:ext uri="{FF2B5EF4-FFF2-40B4-BE49-F238E27FC236}">
                <a16:creationId xmlns:a16="http://schemas.microsoft.com/office/drawing/2014/main" id="{4846B557-5D72-59A5-0A3F-8C3CF7CB8E4B}"/>
              </a:ext>
            </a:extLst>
          </p:cNvPr>
          <p:cNvPicPr>
            <a:picLocks noChangeAspect="1"/>
          </p:cNvPicPr>
          <p:nvPr/>
        </p:nvPicPr>
        <p:blipFill rotWithShape="1">
          <a:blip r:embed="rId3"/>
          <a:srcRect t="40158" b="-1"/>
          <a:stretch/>
        </p:blipFill>
        <p:spPr>
          <a:xfrm>
            <a:off x="1305514" y="2278152"/>
            <a:ext cx="2621507" cy="1525096"/>
          </a:xfrm>
          <a:prstGeom prst="rect">
            <a:avLst/>
          </a:prstGeom>
        </p:spPr>
      </p:pic>
      <p:pic>
        <p:nvPicPr>
          <p:cNvPr id="140" name="Google Shape;688;p59">
            <a:extLst>
              <a:ext uri="{FF2B5EF4-FFF2-40B4-BE49-F238E27FC236}">
                <a16:creationId xmlns:a16="http://schemas.microsoft.com/office/drawing/2014/main" id="{B1830F17-A9DA-53CC-415F-CCC0F041B9EE}"/>
              </a:ext>
            </a:extLst>
          </p:cNvPr>
          <p:cNvPicPr preferRelativeResize="0"/>
          <p:nvPr/>
        </p:nvPicPr>
        <p:blipFill>
          <a:blip r:embed="rId4">
            <a:alphaModFix/>
          </a:blip>
          <a:stretch>
            <a:fillRect/>
          </a:stretch>
        </p:blipFill>
        <p:spPr>
          <a:xfrm>
            <a:off x="819602" y="1386671"/>
            <a:ext cx="3163531" cy="989401"/>
          </a:xfrm>
          <a:prstGeom prst="rect">
            <a:avLst/>
          </a:prstGeom>
          <a:noFill/>
          <a:ln>
            <a:noFill/>
          </a:ln>
        </p:spPr>
      </p:pic>
    </p:spTree>
    <p:extLst>
      <p:ext uri="{BB962C8B-B14F-4D97-AF65-F5344CB8AC3E}">
        <p14:creationId xmlns:p14="http://schemas.microsoft.com/office/powerpoint/2010/main" val="190895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 name="Google Shape;904;p8">
            <a:extLst>
              <a:ext uri="{FF2B5EF4-FFF2-40B4-BE49-F238E27FC236}">
                <a16:creationId xmlns:a16="http://schemas.microsoft.com/office/drawing/2014/main" id="{EB142CEA-C697-8253-EC88-B9014FCB45CF}"/>
              </a:ext>
            </a:extLst>
          </p:cNvPr>
          <p:cNvSpPr/>
          <p:nvPr/>
        </p:nvSpPr>
        <p:spPr>
          <a:xfrm rot="16200000">
            <a:off x="4096101" y="-4126177"/>
            <a:ext cx="946277" cy="9149520"/>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39"/>
          <p:cNvSpPr txBox="1">
            <a:spLocks noGrp="1"/>
          </p:cNvSpPr>
          <p:nvPr>
            <p:ph type="title"/>
          </p:nvPr>
        </p:nvSpPr>
        <p:spPr>
          <a:xfrm>
            <a:off x="710609" y="-588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Times New Roman" panose="02020603050405020304" pitchFamily="18" charset="0"/>
                <a:cs typeface="Times New Roman" panose="02020603050405020304" pitchFamily="18" charset="0"/>
              </a:rPr>
              <a:t>3. Câu 3</a:t>
            </a:r>
            <a:endParaRPr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B4F0222-0A0A-8990-A43B-1FC6E202FEA1}"/>
              </a:ext>
            </a:extLst>
          </p:cNvPr>
          <p:cNvPicPr>
            <a:picLocks noChangeAspect="1"/>
          </p:cNvPicPr>
          <p:nvPr/>
        </p:nvPicPr>
        <p:blipFill>
          <a:blip r:embed="rId3"/>
          <a:stretch>
            <a:fillRect/>
          </a:stretch>
        </p:blipFill>
        <p:spPr>
          <a:xfrm>
            <a:off x="61192" y="70289"/>
            <a:ext cx="1336398" cy="737434"/>
          </a:xfrm>
          <a:prstGeom prst="rect">
            <a:avLst/>
          </a:prstGeom>
        </p:spPr>
      </p:pic>
      <p:grpSp>
        <p:nvGrpSpPr>
          <p:cNvPr id="2" name="Group 1">
            <a:extLst>
              <a:ext uri="{FF2B5EF4-FFF2-40B4-BE49-F238E27FC236}">
                <a16:creationId xmlns:a16="http://schemas.microsoft.com/office/drawing/2014/main" id="{E991723A-21CB-0D22-C7B9-27D09D5D6222}"/>
              </a:ext>
            </a:extLst>
          </p:cNvPr>
          <p:cNvGrpSpPr/>
          <p:nvPr/>
        </p:nvGrpSpPr>
        <p:grpSpPr>
          <a:xfrm>
            <a:off x="1334187" y="782331"/>
            <a:ext cx="7043541" cy="3867784"/>
            <a:chOff x="1452011" y="619825"/>
            <a:chExt cx="15884005" cy="9113435"/>
          </a:xfrm>
        </p:grpSpPr>
        <p:sp>
          <p:nvSpPr>
            <p:cNvPr id="5" name="Freeform 3">
              <a:extLst>
                <a:ext uri="{FF2B5EF4-FFF2-40B4-BE49-F238E27FC236}">
                  <a16:creationId xmlns:a16="http://schemas.microsoft.com/office/drawing/2014/main" id="{EA641E2D-16F7-325A-7C9C-C525925FE610}"/>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6" name="Freeform 4">
              <a:extLst>
                <a:ext uri="{FF2B5EF4-FFF2-40B4-BE49-F238E27FC236}">
                  <a16:creationId xmlns:a16="http://schemas.microsoft.com/office/drawing/2014/main" id="{6EA86210-A8B7-D9BB-BCC3-C003F1D909DD}"/>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grpSp>
          <p:nvGrpSpPr>
            <p:cNvPr id="7" name="Group 5">
              <a:extLst>
                <a:ext uri="{FF2B5EF4-FFF2-40B4-BE49-F238E27FC236}">
                  <a16:creationId xmlns:a16="http://schemas.microsoft.com/office/drawing/2014/main" id="{DCA294D1-5ED5-BB37-8E76-B2A0D6A09205}"/>
                </a:ext>
              </a:extLst>
            </p:cNvPr>
            <p:cNvGrpSpPr/>
            <p:nvPr/>
          </p:nvGrpSpPr>
          <p:grpSpPr>
            <a:xfrm>
              <a:off x="2305772" y="2119826"/>
              <a:ext cx="13706108" cy="5530013"/>
              <a:chOff x="0" y="-102583"/>
              <a:chExt cx="5076336" cy="2048153"/>
            </a:xfrm>
          </p:grpSpPr>
          <p:sp>
            <p:nvSpPr>
              <p:cNvPr id="14" name="Freeform 6">
                <a:extLst>
                  <a:ext uri="{FF2B5EF4-FFF2-40B4-BE49-F238E27FC236}">
                    <a16:creationId xmlns:a16="http://schemas.microsoft.com/office/drawing/2014/main" id="{70B89D42-7C88-9620-7096-AFCBEBE87C9C}"/>
                  </a:ext>
                </a:extLst>
              </p:cNvPr>
              <p:cNvSpPr/>
              <p:nvPr/>
            </p:nvSpPr>
            <p:spPr>
              <a:xfrm>
                <a:off x="10982" y="-102583"/>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5" name="TextBox 7">
                <a:extLst>
                  <a:ext uri="{FF2B5EF4-FFF2-40B4-BE49-F238E27FC236}">
                    <a16:creationId xmlns:a16="http://schemas.microsoft.com/office/drawing/2014/main" id="{6BBE424D-C62A-1F1F-3945-8A9609A22E34}"/>
                  </a:ext>
                </a:extLst>
              </p:cNvPr>
              <p:cNvSpPr txBox="1"/>
              <p:nvPr/>
            </p:nvSpPr>
            <p:spPr>
              <a:xfrm>
                <a:off x="0" y="9525"/>
                <a:ext cx="5065354" cy="1936045"/>
              </a:xfrm>
              <a:prstGeom prst="rect">
                <a:avLst/>
              </a:prstGeom>
            </p:spPr>
            <p:txBody>
              <a:bodyPr lIns="38100" tIns="38100" rIns="38100" bIns="38100" rtlCol="0" anchor="ctr"/>
              <a:lstStyle/>
              <a:p>
                <a:pPr marL="0" marR="0" lvl="0" indent="0" algn="ctr" defTabSz="685800" rtl="0" eaLnBrk="1" fontAlgn="auto" latinLnBrk="0" hangingPunct="1">
                  <a:lnSpc>
                    <a:spcPts val="1155"/>
                  </a:lnSpc>
                  <a:spcBef>
                    <a:spcPts val="0"/>
                  </a:spcBef>
                  <a:spcAft>
                    <a:spcPts val="0"/>
                  </a:spcAft>
                  <a:buClrTx/>
                  <a:buSzTx/>
                  <a:buFont typeface="Arial"/>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grpSp>
        <p:sp>
          <p:nvSpPr>
            <p:cNvPr id="8" name="Freeform 8">
              <a:extLst>
                <a:ext uri="{FF2B5EF4-FFF2-40B4-BE49-F238E27FC236}">
                  <a16:creationId xmlns:a16="http://schemas.microsoft.com/office/drawing/2014/main" id="{CF20BF47-57B1-AE8D-005A-AC0DD8B92891}"/>
                </a:ext>
              </a:extLst>
            </p:cNvPr>
            <p:cNvSpPr/>
            <p:nvPr/>
          </p:nvSpPr>
          <p:spPr>
            <a:xfrm rot="1537641">
              <a:off x="14129705" y="6467518"/>
              <a:ext cx="2476025" cy="3265742"/>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9" name="Freeform 9">
              <a:extLst>
                <a:ext uri="{FF2B5EF4-FFF2-40B4-BE49-F238E27FC236}">
                  <a16:creationId xmlns:a16="http://schemas.microsoft.com/office/drawing/2014/main" id="{7DC54A9D-2EB3-6873-D7AF-D2E0B004F5BA}"/>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0" name="Freeform 10">
              <a:extLst>
                <a:ext uri="{FF2B5EF4-FFF2-40B4-BE49-F238E27FC236}">
                  <a16:creationId xmlns:a16="http://schemas.microsoft.com/office/drawing/2014/main" id="{CBE8E92A-D622-AF42-50DE-E40C04031934}"/>
                </a:ext>
              </a:extLst>
            </p:cNvPr>
            <p:cNvSpPr/>
            <p:nvPr/>
          </p:nvSpPr>
          <p:spPr>
            <a:xfrm>
              <a:off x="8182656" y="1679304"/>
              <a:ext cx="2308527" cy="650584"/>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1" name="Freeform 12">
              <a:extLst>
                <a:ext uri="{FF2B5EF4-FFF2-40B4-BE49-F238E27FC236}">
                  <a16:creationId xmlns:a16="http://schemas.microsoft.com/office/drawing/2014/main" id="{14C8134C-D5D2-ACE5-71C2-CF32DE807B4B}"/>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2" name="Freeform 13">
              <a:extLst>
                <a:ext uri="{FF2B5EF4-FFF2-40B4-BE49-F238E27FC236}">
                  <a16:creationId xmlns:a16="http://schemas.microsoft.com/office/drawing/2014/main" id="{6456EA6B-63ED-E35A-A5DC-0155759EF805}"/>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6">
                <a:extLst>
                  <a:ext uri="{96DAC541-7B7A-43D3-8B79-37D633B846F1}">
                    <asvg:svgBlip xmlns:asvg="http://schemas.microsoft.com/office/drawing/2016/SVG/main" r:embed="rId17"/>
                  </a:ext>
                </a:extLst>
              </a:blip>
              <a:stretch>
                <a:fillRect t="-19117" r="-25904"/>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sp>
          <p:nvSpPr>
            <p:cNvPr id="13" name="Freeform 14">
              <a:extLst>
                <a:ext uri="{FF2B5EF4-FFF2-40B4-BE49-F238E27FC236}">
                  <a16:creationId xmlns:a16="http://schemas.microsoft.com/office/drawing/2014/main" id="{DA0FA1C1-FE8E-217E-EE9E-8C6076F47891}"/>
                </a:ext>
              </a:extLst>
            </p:cNvPr>
            <p:cNvSpPr/>
            <p:nvPr/>
          </p:nvSpPr>
          <p:spPr>
            <a:xfrm>
              <a:off x="15521493" y="1120835"/>
              <a:ext cx="1814523"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微软雅黑"/>
                <a:cs typeface="Arial"/>
                <a:sym typeface="Arial"/>
              </a:endParaRPr>
            </a:p>
          </p:txBody>
        </p:sp>
      </p:grpSp>
      <p:grpSp>
        <p:nvGrpSpPr>
          <p:cNvPr id="16" name="Google Shape;49;p15">
            <a:extLst>
              <a:ext uri="{FF2B5EF4-FFF2-40B4-BE49-F238E27FC236}">
                <a16:creationId xmlns:a16="http://schemas.microsoft.com/office/drawing/2014/main" id="{83021220-4782-CDC3-8506-5CEAFB5940CC}"/>
              </a:ext>
            </a:extLst>
          </p:cNvPr>
          <p:cNvGrpSpPr/>
          <p:nvPr/>
        </p:nvGrpSpPr>
        <p:grpSpPr>
          <a:xfrm>
            <a:off x="96272" y="2400301"/>
            <a:ext cx="2637660" cy="2798193"/>
            <a:chOff x="457200" y="1608525"/>
            <a:chExt cx="3653750" cy="3648425"/>
          </a:xfrm>
        </p:grpSpPr>
        <p:sp>
          <p:nvSpPr>
            <p:cNvPr id="17" name="Google Shape;50;p15">
              <a:extLst>
                <a:ext uri="{FF2B5EF4-FFF2-40B4-BE49-F238E27FC236}">
                  <a16:creationId xmlns:a16="http://schemas.microsoft.com/office/drawing/2014/main" id="{53E3EF82-0B57-E55A-F0E5-287A86543B4D}"/>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Google Shape;51;p15">
              <a:extLst>
                <a:ext uri="{FF2B5EF4-FFF2-40B4-BE49-F238E27FC236}">
                  <a16:creationId xmlns:a16="http://schemas.microsoft.com/office/drawing/2014/main" id="{D68C0290-502A-3A2F-4621-4C1392394142}"/>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52;p15">
              <a:extLst>
                <a:ext uri="{FF2B5EF4-FFF2-40B4-BE49-F238E27FC236}">
                  <a16:creationId xmlns:a16="http://schemas.microsoft.com/office/drawing/2014/main" id="{8CA7E8EB-9595-8191-5F21-5B39E33E4FC7}"/>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53;p15">
              <a:extLst>
                <a:ext uri="{FF2B5EF4-FFF2-40B4-BE49-F238E27FC236}">
                  <a16:creationId xmlns:a16="http://schemas.microsoft.com/office/drawing/2014/main" id="{41D9C9E4-E8A4-F215-A570-5FFDE62E6ABB}"/>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4;p15">
              <a:extLst>
                <a:ext uri="{FF2B5EF4-FFF2-40B4-BE49-F238E27FC236}">
                  <a16:creationId xmlns:a16="http://schemas.microsoft.com/office/drawing/2014/main" id="{32E937AE-E8FA-02C1-A89A-BEE6DF351E24}"/>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5;p15">
              <a:extLst>
                <a:ext uri="{FF2B5EF4-FFF2-40B4-BE49-F238E27FC236}">
                  <a16:creationId xmlns:a16="http://schemas.microsoft.com/office/drawing/2014/main" id="{984807F4-C068-18A9-C2EA-EF7AA3D06D2C}"/>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6;p15">
              <a:extLst>
                <a:ext uri="{FF2B5EF4-FFF2-40B4-BE49-F238E27FC236}">
                  <a16:creationId xmlns:a16="http://schemas.microsoft.com/office/drawing/2014/main" id="{7D8BA5F2-84F8-1A27-30D0-A8C04E5E97B3}"/>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7;p15">
              <a:extLst>
                <a:ext uri="{FF2B5EF4-FFF2-40B4-BE49-F238E27FC236}">
                  <a16:creationId xmlns:a16="http://schemas.microsoft.com/office/drawing/2014/main" id="{5C32377B-53DD-12C4-1ED8-AFE879A25358}"/>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8;p15">
              <a:extLst>
                <a:ext uri="{FF2B5EF4-FFF2-40B4-BE49-F238E27FC236}">
                  <a16:creationId xmlns:a16="http://schemas.microsoft.com/office/drawing/2014/main" id="{E69883DF-4D98-BB27-D040-B2EF67708506}"/>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59;p15">
              <a:extLst>
                <a:ext uri="{FF2B5EF4-FFF2-40B4-BE49-F238E27FC236}">
                  <a16:creationId xmlns:a16="http://schemas.microsoft.com/office/drawing/2014/main" id="{424B8C41-20C8-D32E-BC23-0BD49AD954F9}"/>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60;p15">
              <a:extLst>
                <a:ext uri="{FF2B5EF4-FFF2-40B4-BE49-F238E27FC236}">
                  <a16:creationId xmlns:a16="http://schemas.microsoft.com/office/drawing/2014/main" id="{DC25A34F-5137-88C4-AE63-13DD3BF7553C}"/>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1;p15">
              <a:extLst>
                <a:ext uri="{FF2B5EF4-FFF2-40B4-BE49-F238E27FC236}">
                  <a16:creationId xmlns:a16="http://schemas.microsoft.com/office/drawing/2014/main" id="{02FE1931-B736-A7B1-CB14-6DF18F3D5DCF}"/>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2;p15">
              <a:extLst>
                <a:ext uri="{FF2B5EF4-FFF2-40B4-BE49-F238E27FC236}">
                  <a16:creationId xmlns:a16="http://schemas.microsoft.com/office/drawing/2014/main" id="{BF723A46-01F3-FD1E-DCC2-6AF936744733}"/>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3;p15">
              <a:extLst>
                <a:ext uri="{FF2B5EF4-FFF2-40B4-BE49-F238E27FC236}">
                  <a16:creationId xmlns:a16="http://schemas.microsoft.com/office/drawing/2014/main" id="{1FA2C19F-6601-E20B-CE46-CC24E8C3F179}"/>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4;p15">
              <a:extLst>
                <a:ext uri="{FF2B5EF4-FFF2-40B4-BE49-F238E27FC236}">
                  <a16:creationId xmlns:a16="http://schemas.microsoft.com/office/drawing/2014/main" id="{F6E06D11-ACBB-47B0-9A68-EE63FC37FCF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5;p15">
              <a:extLst>
                <a:ext uri="{FF2B5EF4-FFF2-40B4-BE49-F238E27FC236}">
                  <a16:creationId xmlns:a16="http://schemas.microsoft.com/office/drawing/2014/main" id="{6F6BE07E-8A67-ACD6-129D-35029433A358}"/>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6;p15">
              <a:extLst>
                <a:ext uri="{FF2B5EF4-FFF2-40B4-BE49-F238E27FC236}">
                  <a16:creationId xmlns:a16="http://schemas.microsoft.com/office/drawing/2014/main" id="{958CA3E4-1C1B-03B5-6642-9B449F81E4C2}"/>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7;p15">
              <a:extLst>
                <a:ext uri="{FF2B5EF4-FFF2-40B4-BE49-F238E27FC236}">
                  <a16:creationId xmlns:a16="http://schemas.microsoft.com/office/drawing/2014/main" id="{AC62E622-9390-D55A-ED39-73FCDB01AF85}"/>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8;p15">
              <a:extLst>
                <a:ext uri="{FF2B5EF4-FFF2-40B4-BE49-F238E27FC236}">
                  <a16:creationId xmlns:a16="http://schemas.microsoft.com/office/drawing/2014/main" id="{ECAB765B-70C0-3CE4-6918-94BDA2EE60FC}"/>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69;p15">
              <a:extLst>
                <a:ext uri="{FF2B5EF4-FFF2-40B4-BE49-F238E27FC236}">
                  <a16:creationId xmlns:a16="http://schemas.microsoft.com/office/drawing/2014/main" id="{71047FAD-A517-2437-60FF-E767E600D90B}"/>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70;p15">
              <a:extLst>
                <a:ext uri="{FF2B5EF4-FFF2-40B4-BE49-F238E27FC236}">
                  <a16:creationId xmlns:a16="http://schemas.microsoft.com/office/drawing/2014/main" id="{F769D3D7-02F1-3F53-562C-3A963E4DA40D}"/>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1;p15">
              <a:extLst>
                <a:ext uri="{FF2B5EF4-FFF2-40B4-BE49-F238E27FC236}">
                  <a16:creationId xmlns:a16="http://schemas.microsoft.com/office/drawing/2014/main" id="{98A5992F-7FEB-0DFB-3CE2-42C7EC6B16F9}"/>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p15">
              <a:extLst>
                <a:ext uri="{FF2B5EF4-FFF2-40B4-BE49-F238E27FC236}">
                  <a16:creationId xmlns:a16="http://schemas.microsoft.com/office/drawing/2014/main" id="{DBC32DB8-6E49-3664-31FC-5EE025195EC9}"/>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3;p15">
              <a:extLst>
                <a:ext uri="{FF2B5EF4-FFF2-40B4-BE49-F238E27FC236}">
                  <a16:creationId xmlns:a16="http://schemas.microsoft.com/office/drawing/2014/main" id="{73535956-6324-AAFA-71E7-D6BC890AA857}"/>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4;p15">
              <a:extLst>
                <a:ext uri="{FF2B5EF4-FFF2-40B4-BE49-F238E27FC236}">
                  <a16:creationId xmlns:a16="http://schemas.microsoft.com/office/drawing/2014/main" id="{27A30000-79E1-1FD7-95F2-C503F115A9D3}"/>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5;p15">
              <a:extLst>
                <a:ext uri="{FF2B5EF4-FFF2-40B4-BE49-F238E27FC236}">
                  <a16:creationId xmlns:a16="http://schemas.microsoft.com/office/drawing/2014/main" id="{8FEFAA53-8E11-62B2-FA9B-E0125B945066}"/>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6;p15">
              <a:extLst>
                <a:ext uri="{FF2B5EF4-FFF2-40B4-BE49-F238E27FC236}">
                  <a16:creationId xmlns:a16="http://schemas.microsoft.com/office/drawing/2014/main" id="{7E37D315-6009-81E8-CB25-CF924ECAB135}"/>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7;p15">
              <a:extLst>
                <a:ext uri="{FF2B5EF4-FFF2-40B4-BE49-F238E27FC236}">
                  <a16:creationId xmlns:a16="http://schemas.microsoft.com/office/drawing/2014/main" id="{47EF2ED9-447F-32C6-CF6F-071C08346436}"/>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3;p15">
              <a:extLst>
                <a:ext uri="{FF2B5EF4-FFF2-40B4-BE49-F238E27FC236}">
                  <a16:creationId xmlns:a16="http://schemas.microsoft.com/office/drawing/2014/main" id="{4E8F2387-30DD-5B97-9B55-C4F596AB8204}"/>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46" name="Google Shape;84;p15">
              <a:extLst>
                <a:ext uri="{FF2B5EF4-FFF2-40B4-BE49-F238E27FC236}">
                  <a16:creationId xmlns:a16="http://schemas.microsoft.com/office/drawing/2014/main" id="{0CD43C40-B50E-1222-D5D8-2BF522C41943}"/>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5;p15">
              <a:extLst>
                <a:ext uri="{FF2B5EF4-FFF2-40B4-BE49-F238E27FC236}">
                  <a16:creationId xmlns:a16="http://schemas.microsoft.com/office/drawing/2014/main" id="{638F6D3A-124E-B0D9-02F6-0993C742C9C1}"/>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86;p15">
              <a:extLst>
                <a:ext uri="{FF2B5EF4-FFF2-40B4-BE49-F238E27FC236}">
                  <a16:creationId xmlns:a16="http://schemas.microsoft.com/office/drawing/2014/main" id="{DC492389-C6E1-400E-1024-9FFD29E13CDD}"/>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7;p15">
              <a:extLst>
                <a:ext uri="{FF2B5EF4-FFF2-40B4-BE49-F238E27FC236}">
                  <a16:creationId xmlns:a16="http://schemas.microsoft.com/office/drawing/2014/main" id="{E6DF8838-E460-F41E-A75B-FFF3FAD85F45}"/>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8;p15">
              <a:extLst>
                <a:ext uri="{FF2B5EF4-FFF2-40B4-BE49-F238E27FC236}">
                  <a16:creationId xmlns:a16="http://schemas.microsoft.com/office/drawing/2014/main" id="{462F88BA-5828-18EC-EE48-810CC50F1E60}"/>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sp>
        <p:nvSpPr>
          <p:cNvPr id="51" name="TextBox 50">
            <a:extLst>
              <a:ext uri="{FF2B5EF4-FFF2-40B4-BE49-F238E27FC236}">
                <a16:creationId xmlns:a16="http://schemas.microsoft.com/office/drawing/2014/main" id="{723B39D2-195C-D4E6-64E0-DAA1BD8814F6}"/>
              </a:ext>
            </a:extLst>
          </p:cNvPr>
          <p:cNvSpPr txBox="1"/>
          <p:nvPr/>
        </p:nvSpPr>
        <p:spPr>
          <a:xfrm>
            <a:off x="1857775" y="1469541"/>
            <a:ext cx="5769170" cy="2062103"/>
          </a:xfrm>
          <a:prstGeom prst="rect">
            <a:avLst/>
          </a:prstGeom>
          <a:noFill/>
        </p:spPr>
        <p:txBody>
          <a:bodyPr wrap="square">
            <a:spAutoFit/>
          </a:bodyPr>
          <a:lstStyle/>
          <a:p>
            <a:pPr algn="just"/>
            <a:r>
              <a:rPr lang="vi-VN" sz="3200" b="1" dirty="0">
                <a:latin typeface="+mj-lt"/>
              </a:rPr>
              <a:t>Từ bài thơ Thơ ca, em có suy nghĩ gì về vai trò của thơ ca nói riêng, văn chương nói chung với tâm hồn mỗi người?</a:t>
            </a:r>
            <a:r>
              <a:rPr lang="vi-VN" sz="3200" b="1" i="1" dirty="0">
                <a:latin typeface="+mj-lt"/>
              </a:rPr>
              <a:t> </a:t>
            </a:r>
            <a:endParaRPr lang="en-SG" sz="3200" b="1" dirty="0">
              <a:latin typeface="+mj-lt"/>
            </a:endParaRPr>
          </a:p>
        </p:txBody>
      </p:sp>
    </p:spTree>
    <p:extLst>
      <p:ext uri="{BB962C8B-B14F-4D97-AF65-F5344CB8AC3E}">
        <p14:creationId xmlns:p14="http://schemas.microsoft.com/office/powerpoint/2010/main" val="307950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ppt_x"/>
                                          </p:val>
                                        </p:tav>
                                        <p:tav tm="100000">
                                          <p:val>
                                            <p:strVal val="#ppt_x"/>
                                          </p:val>
                                        </p:tav>
                                      </p:tavLst>
                                    </p:anim>
                                    <p:anim calcmode="lin" valueType="num">
                                      <p:cBhvr additive="base">
                                        <p:cTn id="1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 name="Google Shape;904;p8">
            <a:extLst>
              <a:ext uri="{FF2B5EF4-FFF2-40B4-BE49-F238E27FC236}">
                <a16:creationId xmlns:a16="http://schemas.microsoft.com/office/drawing/2014/main" id="{EB142CEA-C697-8253-EC88-B9014FCB45CF}"/>
              </a:ext>
            </a:extLst>
          </p:cNvPr>
          <p:cNvSpPr/>
          <p:nvPr/>
        </p:nvSpPr>
        <p:spPr>
          <a:xfrm rot="16200000">
            <a:off x="4096101" y="-4126177"/>
            <a:ext cx="946277" cy="9149520"/>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39"/>
          <p:cNvSpPr txBox="1">
            <a:spLocks noGrp="1"/>
          </p:cNvSpPr>
          <p:nvPr>
            <p:ph type="title"/>
          </p:nvPr>
        </p:nvSpPr>
        <p:spPr>
          <a:xfrm>
            <a:off x="710609" y="-588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Times New Roman" panose="02020603050405020304" pitchFamily="18" charset="0"/>
                <a:cs typeface="Times New Roman" panose="02020603050405020304" pitchFamily="18" charset="0"/>
              </a:rPr>
              <a:t>3. Câu 3</a:t>
            </a:r>
            <a:endParaRPr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B4F0222-0A0A-8990-A43B-1FC6E202FEA1}"/>
              </a:ext>
            </a:extLst>
          </p:cNvPr>
          <p:cNvPicPr>
            <a:picLocks noChangeAspect="1"/>
          </p:cNvPicPr>
          <p:nvPr/>
        </p:nvPicPr>
        <p:blipFill>
          <a:blip r:embed="rId3"/>
          <a:stretch>
            <a:fillRect/>
          </a:stretch>
        </p:blipFill>
        <p:spPr>
          <a:xfrm>
            <a:off x="61192" y="70289"/>
            <a:ext cx="1336398" cy="737434"/>
          </a:xfrm>
          <a:prstGeom prst="rect">
            <a:avLst/>
          </a:prstGeom>
        </p:spPr>
      </p:pic>
      <p:sp>
        <p:nvSpPr>
          <p:cNvPr id="2" name="Google Shape;5390;p69">
            <a:extLst>
              <a:ext uri="{FF2B5EF4-FFF2-40B4-BE49-F238E27FC236}">
                <a16:creationId xmlns:a16="http://schemas.microsoft.com/office/drawing/2014/main" id="{E0DBD5BC-C4FD-B490-E209-9A374581F5C6}"/>
              </a:ext>
            </a:extLst>
          </p:cNvPr>
          <p:cNvSpPr/>
          <p:nvPr/>
        </p:nvSpPr>
        <p:spPr>
          <a:xfrm>
            <a:off x="1084236" y="1593318"/>
            <a:ext cx="741609" cy="59225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 name="Google Shape;5391;p69">
            <a:extLst>
              <a:ext uri="{FF2B5EF4-FFF2-40B4-BE49-F238E27FC236}">
                <a16:creationId xmlns:a16="http://schemas.microsoft.com/office/drawing/2014/main" id="{D5AD2E93-C527-1657-3A75-6A189EA544F4}"/>
              </a:ext>
            </a:extLst>
          </p:cNvPr>
          <p:cNvSpPr txBox="1"/>
          <p:nvPr/>
        </p:nvSpPr>
        <p:spPr>
          <a:xfrm>
            <a:off x="1312800" y="738074"/>
            <a:ext cx="6803922" cy="539255"/>
          </a:xfrm>
          <a:prstGeom prst="rect">
            <a:avLst/>
          </a:pr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effectLst/>
                <a:latin typeface="Times New Roman" panose="02020603050405020304" pitchFamily="18" charset="0"/>
                <a:ea typeface="Calibri" panose="020F0502020204030204" pitchFamily="34" charset="0"/>
              </a:rPr>
              <a:t>Vai trò của thơ ca nói riêng, văn chương nói chung</a:t>
            </a:r>
            <a:endParaRPr sz="3200" b="1" dirty="0">
              <a:solidFill>
                <a:schemeClr val="dk1"/>
              </a:solidFill>
              <a:latin typeface="Tajawal"/>
              <a:ea typeface="Tajawal"/>
              <a:cs typeface="Tajawal"/>
              <a:sym typeface="Tajawal"/>
            </a:endParaRPr>
          </a:p>
        </p:txBody>
      </p:sp>
      <p:sp>
        <p:nvSpPr>
          <p:cNvPr id="6" name="Google Shape;5392;p69">
            <a:extLst>
              <a:ext uri="{FF2B5EF4-FFF2-40B4-BE49-F238E27FC236}">
                <a16:creationId xmlns:a16="http://schemas.microsoft.com/office/drawing/2014/main" id="{94E4F17A-70C7-6F76-744F-DA65F13A80DF}"/>
              </a:ext>
            </a:extLst>
          </p:cNvPr>
          <p:cNvSpPr/>
          <p:nvPr/>
        </p:nvSpPr>
        <p:spPr>
          <a:xfrm>
            <a:off x="3215594" y="1593318"/>
            <a:ext cx="741609" cy="59225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 name="Google Shape;5393;p69">
            <a:extLst>
              <a:ext uri="{FF2B5EF4-FFF2-40B4-BE49-F238E27FC236}">
                <a16:creationId xmlns:a16="http://schemas.microsoft.com/office/drawing/2014/main" id="{BA33E87D-3548-EBE7-0717-884F0949330C}"/>
              </a:ext>
            </a:extLst>
          </p:cNvPr>
          <p:cNvSpPr/>
          <p:nvPr/>
        </p:nvSpPr>
        <p:spPr>
          <a:xfrm>
            <a:off x="5347281" y="1593318"/>
            <a:ext cx="741609" cy="59225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5394;p69">
            <a:extLst>
              <a:ext uri="{FF2B5EF4-FFF2-40B4-BE49-F238E27FC236}">
                <a16:creationId xmlns:a16="http://schemas.microsoft.com/office/drawing/2014/main" id="{D16F4097-8C9A-4EAA-6FC4-755001DD59DC}"/>
              </a:ext>
            </a:extLst>
          </p:cNvPr>
          <p:cNvSpPr/>
          <p:nvPr/>
        </p:nvSpPr>
        <p:spPr>
          <a:xfrm>
            <a:off x="7479293" y="1593318"/>
            <a:ext cx="741609" cy="59225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cxnSp>
        <p:nvCxnSpPr>
          <p:cNvPr id="9" name="Google Shape;5411;p69">
            <a:extLst>
              <a:ext uri="{FF2B5EF4-FFF2-40B4-BE49-F238E27FC236}">
                <a16:creationId xmlns:a16="http://schemas.microsoft.com/office/drawing/2014/main" id="{27D6ABD7-55EA-EEDB-F6FA-FB52458D44A2}"/>
              </a:ext>
            </a:extLst>
          </p:cNvPr>
          <p:cNvCxnSpPr>
            <a:stCxn id="2" idx="2"/>
          </p:cNvCxnSpPr>
          <p:nvPr/>
        </p:nvCxnSpPr>
        <p:spPr>
          <a:xfrm>
            <a:off x="1455041" y="2185568"/>
            <a:ext cx="0" cy="234529"/>
          </a:xfrm>
          <a:prstGeom prst="straightConnector1">
            <a:avLst/>
          </a:prstGeom>
          <a:noFill/>
          <a:ln w="9525" cap="flat" cmpd="sng">
            <a:solidFill>
              <a:schemeClr val="dk2"/>
            </a:solidFill>
            <a:prstDash val="solid"/>
            <a:round/>
            <a:headEnd type="none" w="med" len="med"/>
            <a:tailEnd type="oval" w="med" len="med"/>
          </a:ln>
        </p:spPr>
      </p:cxnSp>
      <p:cxnSp>
        <p:nvCxnSpPr>
          <p:cNvPr id="10" name="Google Shape;5412;p69">
            <a:extLst>
              <a:ext uri="{FF2B5EF4-FFF2-40B4-BE49-F238E27FC236}">
                <a16:creationId xmlns:a16="http://schemas.microsoft.com/office/drawing/2014/main" id="{819A31EA-1079-E6AE-613D-012BA8E2397C}"/>
              </a:ext>
            </a:extLst>
          </p:cNvPr>
          <p:cNvCxnSpPr>
            <a:stCxn id="6" idx="2"/>
          </p:cNvCxnSpPr>
          <p:nvPr/>
        </p:nvCxnSpPr>
        <p:spPr>
          <a:xfrm>
            <a:off x="3586399" y="2185568"/>
            <a:ext cx="0" cy="234529"/>
          </a:xfrm>
          <a:prstGeom prst="straightConnector1">
            <a:avLst/>
          </a:prstGeom>
          <a:noFill/>
          <a:ln w="9525" cap="flat" cmpd="sng">
            <a:solidFill>
              <a:schemeClr val="dk2"/>
            </a:solidFill>
            <a:prstDash val="solid"/>
            <a:round/>
            <a:headEnd type="none" w="med" len="med"/>
            <a:tailEnd type="oval" w="med" len="med"/>
          </a:ln>
        </p:spPr>
      </p:cxnSp>
      <p:cxnSp>
        <p:nvCxnSpPr>
          <p:cNvPr id="11" name="Google Shape;5413;p69">
            <a:extLst>
              <a:ext uri="{FF2B5EF4-FFF2-40B4-BE49-F238E27FC236}">
                <a16:creationId xmlns:a16="http://schemas.microsoft.com/office/drawing/2014/main" id="{FBC3EC20-7E2C-E205-DF4F-44E4165D9B52}"/>
              </a:ext>
            </a:extLst>
          </p:cNvPr>
          <p:cNvCxnSpPr>
            <a:stCxn id="7" idx="2"/>
          </p:cNvCxnSpPr>
          <p:nvPr/>
        </p:nvCxnSpPr>
        <p:spPr>
          <a:xfrm>
            <a:off x="5718085" y="2185568"/>
            <a:ext cx="0" cy="234529"/>
          </a:xfrm>
          <a:prstGeom prst="straightConnector1">
            <a:avLst/>
          </a:prstGeom>
          <a:noFill/>
          <a:ln w="9525" cap="flat" cmpd="sng">
            <a:solidFill>
              <a:schemeClr val="dk2"/>
            </a:solidFill>
            <a:prstDash val="solid"/>
            <a:round/>
            <a:headEnd type="none" w="med" len="med"/>
            <a:tailEnd type="oval" w="med" len="med"/>
          </a:ln>
        </p:spPr>
      </p:cxnSp>
      <p:cxnSp>
        <p:nvCxnSpPr>
          <p:cNvPr id="12" name="Google Shape;5414;p69">
            <a:extLst>
              <a:ext uri="{FF2B5EF4-FFF2-40B4-BE49-F238E27FC236}">
                <a16:creationId xmlns:a16="http://schemas.microsoft.com/office/drawing/2014/main" id="{1BE56BAE-84A9-FD26-B5EE-15AEC410CDCD}"/>
              </a:ext>
            </a:extLst>
          </p:cNvPr>
          <p:cNvCxnSpPr>
            <a:stCxn id="8" idx="2"/>
          </p:cNvCxnSpPr>
          <p:nvPr/>
        </p:nvCxnSpPr>
        <p:spPr>
          <a:xfrm>
            <a:off x="7850097" y="2185568"/>
            <a:ext cx="0" cy="231564"/>
          </a:xfrm>
          <a:prstGeom prst="straightConnector1">
            <a:avLst/>
          </a:prstGeom>
          <a:noFill/>
          <a:ln w="9525" cap="flat" cmpd="sng">
            <a:solidFill>
              <a:schemeClr val="dk2"/>
            </a:solidFill>
            <a:prstDash val="solid"/>
            <a:round/>
            <a:headEnd type="none" w="med" len="med"/>
            <a:tailEnd type="oval" w="med" len="med"/>
          </a:ln>
        </p:spPr>
      </p:cxnSp>
      <p:cxnSp>
        <p:nvCxnSpPr>
          <p:cNvPr id="13" name="Google Shape;5415;p69">
            <a:extLst>
              <a:ext uri="{FF2B5EF4-FFF2-40B4-BE49-F238E27FC236}">
                <a16:creationId xmlns:a16="http://schemas.microsoft.com/office/drawing/2014/main" id="{A35DAAAC-F779-65CD-FFCB-0DC8EE65A23D}"/>
              </a:ext>
            </a:extLst>
          </p:cNvPr>
          <p:cNvCxnSpPr>
            <a:cxnSpLocks/>
            <a:stCxn id="5" idx="2"/>
            <a:endCxn id="2" idx="0"/>
          </p:cNvCxnSpPr>
          <p:nvPr/>
        </p:nvCxnSpPr>
        <p:spPr>
          <a:xfrm rot="5400000">
            <a:off x="2926906" y="-194537"/>
            <a:ext cx="315989" cy="3259720"/>
          </a:xfrm>
          <a:prstGeom prst="bentConnector3">
            <a:avLst>
              <a:gd name="adj1" fmla="val 50000"/>
            </a:avLst>
          </a:prstGeom>
          <a:noFill/>
          <a:ln w="9525" cap="flat" cmpd="sng">
            <a:solidFill>
              <a:schemeClr val="dk2"/>
            </a:solidFill>
            <a:prstDash val="solid"/>
            <a:round/>
            <a:headEnd type="none" w="med" len="med"/>
            <a:tailEnd type="oval" w="med" len="med"/>
          </a:ln>
        </p:spPr>
      </p:cxnSp>
      <p:cxnSp>
        <p:nvCxnSpPr>
          <p:cNvPr id="14" name="Google Shape;5416;p69">
            <a:extLst>
              <a:ext uri="{FF2B5EF4-FFF2-40B4-BE49-F238E27FC236}">
                <a16:creationId xmlns:a16="http://schemas.microsoft.com/office/drawing/2014/main" id="{140FB1AE-0744-23F2-260B-28826F09A78C}"/>
              </a:ext>
            </a:extLst>
          </p:cNvPr>
          <p:cNvCxnSpPr>
            <a:cxnSpLocks/>
            <a:stCxn id="5" idx="2"/>
            <a:endCxn id="6" idx="0"/>
          </p:cNvCxnSpPr>
          <p:nvPr/>
        </p:nvCxnSpPr>
        <p:spPr>
          <a:xfrm rot="5400000">
            <a:off x="3992586" y="871142"/>
            <a:ext cx="315989" cy="1128362"/>
          </a:xfrm>
          <a:prstGeom prst="bentConnector3">
            <a:avLst>
              <a:gd name="adj1" fmla="val 50000"/>
            </a:avLst>
          </a:prstGeom>
          <a:noFill/>
          <a:ln w="9525" cap="flat" cmpd="sng">
            <a:solidFill>
              <a:schemeClr val="dk2"/>
            </a:solidFill>
            <a:prstDash val="solid"/>
            <a:round/>
            <a:headEnd type="none" w="med" len="med"/>
            <a:tailEnd type="oval" w="med" len="med"/>
          </a:ln>
        </p:spPr>
      </p:cxnSp>
      <p:cxnSp>
        <p:nvCxnSpPr>
          <p:cNvPr id="15" name="Google Shape;5417;p69">
            <a:extLst>
              <a:ext uri="{FF2B5EF4-FFF2-40B4-BE49-F238E27FC236}">
                <a16:creationId xmlns:a16="http://schemas.microsoft.com/office/drawing/2014/main" id="{45BBDAEC-C65B-CEBC-E424-1F83980EAB44}"/>
              </a:ext>
            </a:extLst>
          </p:cNvPr>
          <p:cNvCxnSpPr>
            <a:cxnSpLocks/>
            <a:stCxn id="5" idx="2"/>
            <a:endCxn id="7" idx="0"/>
          </p:cNvCxnSpPr>
          <p:nvPr/>
        </p:nvCxnSpPr>
        <p:spPr>
          <a:xfrm rot="16200000" flipH="1">
            <a:off x="5058429" y="933661"/>
            <a:ext cx="315989" cy="1003325"/>
          </a:xfrm>
          <a:prstGeom prst="bentConnector3">
            <a:avLst>
              <a:gd name="adj1" fmla="val 50000"/>
            </a:avLst>
          </a:prstGeom>
          <a:noFill/>
          <a:ln w="9525" cap="flat" cmpd="sng">
            <a:solidFill>
              <a:schemeClr val="dk2"/>
            </a:solidFill>
            <a:prstDash val="solid"/>
            <a:round/>
            <a:headEnd type="none" w="med" len="med"/>
            <a:tailEnd type="oval" w="med" len="med"/>
          </a:ln>
        </p:spPr>
      </p:cxnSp>
      <p:cxnSp>
        <p:nvCxnSpPr>
          <p:cNvPr id="16" name="Google Shape;5418;p69">
            <a:extLst>
              <a:ext uri="{FF2B5EF4-FFF2-40B4-BE49-F238E27FC236}">
                <a16:creationId xmlns:a16="http://schemas.microsoft.com/office/drawing/2014/main" id="{B01E1833-352F-6519-C315-B9CED277FB73}"/>
              </a:ext>
            </a:extLst>
          </p:cNvPr>
          <p:cNvCxnSpPr>
            <a:cxnSpLocks/>
            <a:stCxn id="5" idx="2"/>
            <a:endCxn id="8" idx="0"/>
          </p:cNvCxnSpPr>
          <p:nvPr/>
        </p:nvCxnSpPr>
        <p:spPr>
          <a:xfrm rot="16200000" flipH="1">
            <a:off x="6124436" y="-132346"/>
            <a:ext cx="315989" cy="3135337"/>
          </a:xfrm>
          <a:prstGeom prst="bentConnector3">
            <a:avLst>
              <a:gd name="adj1" fmla="val 50000"/>
            </a:avLst>
          </a:prstGeom>
          <a:noFill/>
          <a:ln w="9525" cap="flat" cmpd="sng">
            <a:solidFill>
              <a:schemeClr val="dk2"/>
            </a:solidFill>
            <a:prstDash val="solid"/>
            <a:round/>
            <a:headEnd type="none" w="med" len="med"/>
            <a:tailEnd type="oval" w="med" len="med"/>
          </a:ln>
        </p:spPr>
      </p:cxnSp>
      <p:grpSp>
        <p:nvGrpSpPr>
          <p:cNvPr id="17" name="Google Shape;5419;p69">
            <a:extLst>
              <a:ext uri="{FF2B5EF4-FFF2-40B4-BE49-F238E27FC236}">
                <a16:creationId xmlns:a16="http://schemas.microsoft.com/office/drawing/2014/main" id="{8309A04D-CB7D-F023-56D8-67CF5D30E41A}"/>
              </a:ext>
            </a:extLst>
          </p:cNvPr>
          <p:cNvGrpSpPr/>
          <p:nvPr/>
        </p:nvGrpSpPr>
        <p:grpSpPr>
          <a:xfrm>
            <a:off x="1235211" y="1719945"/>
            <a:ext cx="439687" cy="338856"/>
            <a:chOff x="6131798" y="2284669"/>
            <a:chExt cx="634652" cy="485323"/>
          </a:xfrm>
        </p:grpSpPr>
        <p:sp>
          <p:nvSpPr>
            <p:cNvPr id="18" name="Google Shape;5420;p69">
              <a:extLst>
                <a:ext uri="{FF2B5EF4-FFF2-40B4-BE49-F238E27FC236}">
                  <a16:creationId xmlns:a16="http://schemas.microsoft.com/office/drawing/2014/main" id="{F2228C8F-0D54-769B-BAD7-9194FDEE03EE}"/>
                </a:ext>
              </a:extLst>
            </p:cNvPr>
            <p:cNvSpPr/>
            <p:nvPr/>
          </p:nvSpPr>
          <p:spPr>
            <a:xfrm>
              <a:off x="6243792" y="2396675"/>
              <a:ext cx="410664" cy="261335"/>
            </a:xfrm>
            <a:custGeom>
              <a:avLst/>
              <a:gdLst/>
              <a:ahLst/>
              <a:cxnLst/>
              <a:rect l="l" t="t" r="r" b="b"/>
              <a:pathLst>
                <a:path w="410664" h="261335" extrusionOk="0">
                  <a:moveTo>
                    <a:pt x="376527" y="0"/>
                  </a:moveTo>
                  <a:lnTo>
                    <a:pt x="34137" y="0"/>
                  </a:lnTo>
                  <a:cubicBezTo>
                    <a:pt x="28510" y="15891"/>
                    <a:pt x="15891" y="28497"/>
                    <a:pt x="0" y="34137"/>
                  </a:cubicBezTo>
                  <a:lnTo>
                    <a:pt x="0" y="227198"/>
                  </a:lnTo>
                  <a:cubicBezTo>
                    <a:pt x="15891" y="232826"/>
                    <a:pt x="28497" y="245444"/>
                    <a:pt x="34137" y="261335"/>
                  </a:cubicBezTo>
                  <a:lnTo>
                    <a:pt x="376527" y="261335"/>
                  </a:lnTo>
                  <a:cubicBezTo>
                    <a:pt x="382155" y="245444"/>
                    <a:pt x="394774" y="232838"/>
                    <a:pt x="410665" y="227198"/>
                  </a:cubicBezTo>
                  <a:lnTo>
                    <a:pt x="410665" y="34137"/>
                  </a:lnTo>
                  <a:cubicBezTo>
                    <a:pt x="394774" y="28497"/>
                    <a:pt x="382167" y="15891"/>
                    <a:pt x="376527" y="0"/>
                  </a:cubicBezTo>
                  <a:close/>
                  <a:moveTo>
                    <a:pt x="130674" y="37323"/>
                  </a:moveTo>
                  <a:lnTo>
                    <a:pt x="280003" y="37323"/>
                  </a:lnTo>
                  <a:lnTo>
                    <a:pt x="280003" y="74658"/>
                  </a:lnTo>
                  <a:lnTo>
                    <a:pt x="130674" y="74658"/>
                  </a:lnTo>
                  <a:lnTo>
                    <a:pt x="130674" y="37323"/>
                  </a:lnTo>
                  <a:close/>
                  <a:moveTo>
                    <a:pt x="167997" y="223988"/>
                  </a:moveTo>
                  <a:lnTo>
                    <a:pt x="93326" y="223988"/>
                  </a:lnTo>
                  <a:lnTo>
                    <a:pt x="93326" y="186652"/>
                  </a:lnTo>
                  <a:lnTo>
                    <a:pt x="167997" y="186652"/>
                  </a:lnTo>
                  <a:lnTo>
                    <a:pt x="167997" y="223988"/>
                  </a:lnTo>
                  <a:close/>
                  <a:moveTo>
                    <a:pt x="317338" y="223988"/>
                  </a:moveTo>
                  <a:lnTo>
                    <a:pt x="205344" y="223988"/>
                  </a:lnTo>
                  <a:lnTo>
                    <a:pt x="205344" y="186652"/>
                  </a:lnTo>
                  <a:lnTo>
                    <a:pt x="317338" y="186652"/>
                  </a:lnTo>
                  <a:lnTo>
                    <a:pt x="317338" y="223988"/>
                  </a:lnTo>
                  <a:close/>
                  <a:moveTo>
                    <a:pt x="354661" y="149329"/>
                  </a:moveTo>
                  <a:lnTo>
                    <a:pt x="56003" y="149329"/>
                  </a:lnTo>
                  <a:lnTo>
                    <a:pt x="56003" y="111994"/>
                  </a:lnTo>
                  <a:lnTo>
                    <a:pt x="354661" y="111994"/>
                  </a:lnTo>
                  <a:lnTo>
                    <a:pt x="354661" y="14932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19" name="Google Shape;5421;p69">
              <a:extLst>
                <a:ext uri="{FF2B5EF4-FFF2-40B4-BE49-F238E27FC236}">
                  <a16:creationId xmlns:a16="http://schemas.microsoft.com/office/drawing/2014/main" id="{4ED7A3A6-F990-28B1-4CA5-7555AA723F38}"/>
                </a:ext>
              </a:extLst>
            </p:cNvPr>
            <p:cNvSpPr/>
            <p:nvPr/>
          </p:nvSpPr>
          <p:spPr>
            <a:xfrm>
              <a:off x="6131798" y="2284669"/>
              <a:ext cx="634652" cy="485323"/>
            </a:xfrm>
            <a:custGeom>
              <a:avLst/>
              <a:gdLst/>
              <a:ahLst/>
              <a:cxnLst/>
              <a:rect l="l" t="t" r="r" b="b"/>
              <a:pathLst>
                <a:path w="634652" h="485323" extrusionOk="0">
                  <a:moveTo>
                    <a:pt x="0" y="0"/>
                  </a:moveTo>
                  <a:lnTo>
                    <a:pt x="0" y="485323"/>
                  </a:lnTo>
                  <a:lnTo>
                    <a:pt x="634652" y="485323"/>
                  </a:lnTo>
                  <a:lnTo>
                    <a:pt x="634652" y="0"/>
                  </a:lnTo>
                  <a:lnTo>
                    <a:pt x="0" y="0"/>
                  </a:lnTo>
                  <a:close/>
                  <a:moveTo>
                    <a:pt x="559994" y="373329"/>
                  </a:moveTo>
                  <a:lnTo>
                    <a:pt x="541326" y="373329"/>
                  </a:lnTo>
                  <a:cubicBezTo>
                    <a:pt x="531038" y="373329"/>
                    <a:pt x="522658" y="381696"/>
                    <a:pt x="522658" y="391997"/>
                  </a:cubicBezTo>
                  <a:lnTo>
                    <a:pt x="522658" y="410665"/>
                  </a:lnTo>
                  <a:lnTo>
                    <a:pt x="112006" y="410665"/>
                  </a:lnTo>
                  <a:lnTo>
                    <a:pt x="112006" y="391997"/>
                  </a:lnTo>
                  <a:cubicBezTo>
                    <a:pt x="112006" y="381709"/>
                    <a:pt x="103627" y="373329"/>
                    <a:pt x="93338" y="373329"/>
                  </a:cubicBezTo>
                  <a:lnTo>
                    <a:pt x="74671" y="373329"/>
                  </a:lnTo>
                  <a:lnTo>
                    <a:pt x="74671" y="112006"/>
                  </a:lnTo>
                  <a:lnTo>
                    <a:pt x="93338" y="112006"/>
                  </a:lnTo>
                  <a:cubicBezTo>
                    <a:pt x="103627" y="112006"/>
                    <a:pt x="112006" y="103627"/>
                    <a:pt x="112006" y="93339"/>
                  </a:cubicBezTo>
                  <a:lnTo>
                    <a:pt x="112006" y="74671"/>
                  </a:lnTo>
                  <a:lnTo>
                    <a:pt x="522658" y="74671"/>
                  </a:lnTo>
                  <a:lnTo>
                    <a:pt x="522658" y="93339"/>
                  </a:lnTo>
                  <a:cubicBezTo>
                    <a:pt x="522658" y="103627"/>
                    <a:pt x="531025" y="112006"/>
                    <a:pt x="541326" y="112006"/>
                  </a:cubicBezTo>
                  <a:lnTo>
                    <a:pt x="559994" y="112006"/>
                  </a:lnTo>
                  <a:lnTo>
                    <a:pt x="559994" y="37332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grpSp>
      <p:grpSp>
        <p:nvGrpSpPr>
          <p:cNvPr id="20" name="Google Shape;5422;p69">
            <a:extLst>
              <a:ext uri="{FF2B5EF4-FFF2-40B4-BE49-F238E27FC236}">
                <a16:creationId xmlns:a16="http://schemas.microsoft.com/office/drawing/2014/main" id="{83DC9016-D6EA-0DA6-CA1B-0FAC654F2CF6}"/>
              </a:ext>
            </a:extLst>
          </p:cNvPr>
          <p:cNvGrpSpPr/>
          <p:nvPr/>
        </p:nvGrpSpPr>
        <p:grpSpPr>
          <a:xfrm>
            <a:off x="3379656" y="1667811"/>
            <a:ext cx="413820" cy="443118"/>
            <a:chOff x="7339547" y="3216840"/>
            <a:chExt cx="597316" cy="634652"/>
          </a:xfrm>
        </p:grpSpPr>
        <p:sp>
          <p:nvSpPr>
            <p:cNvPr id="21" name="Google Shape;5423;p69">
              <a:extLst>
                <a:ext uri="{FF2B5EF4-FFF2-40B4-BE49-F238E27FC236}">
                  <a16:creationId xmlns:a16="http://schemas.microsoft.com/office/drawing/2014/main" id="{A814786F-5F43-F1DE-9ECB-20F6D712C821}"/>
                </a:ext>
              </a:extLst>
            </p:cNvPr>
            <p:cNvSpPr/>
            <p:nvPr/>
          </p:nvSpPr>
          <p:spPr>
            <a:xfrm>
              <a:off x="7339547" y="3534166"/>
              <a:ext cx="112006" cy="317326"/>
            </a:xfrm>
            <a:custGeom>
              <a:avLst/>
              <a:gdLst/>
              <a:ahLst/>
              <a:cxnLst/>
              <a:rect l="l" t="t" r="r" b="b"/>
              <a:pathLst>
                <a:path w="112006" h="317326" extrusionOk="0">
                  <a:moveTo>
                    <a:pt x="0" y="0"/>
                  </a:moveTo>
                  <a:lnTo>
                    <a:pt x="0" y="261323"/>
                  </a:lnTo>
                  <a:cubicBezTo>
                    <a:pt x="0" y="292250"/>
                    <a:pt x="25076" y="317326"/>
                    <a:pt x="56003" y="317326"/>
                  </a:cubicBezTo>
                  <a:cubicBezTo>
                    <a:pt x="86930" y="317326"/>
                    <a:pt x="112006" y="292250"/>
                    <a:pt x="112006" y="261323"/>
                  </a:cubicBezTo>
                  <a:lnTo>
                    <a:pt x="112006" y="0"/>
                  </a:lnTo>
                  <a:lnTo>
                    <a:pt x="13"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22" name="Google Shape;5424;p69">
              <a:extLst>
                <a:ext uri="{FF2B5EF4-FFF2-40B4-BE49-F238E27FC236}">
                  <a16:creationId xmlns:a16="http://schemas.microsoft.com/office/drawing/2014/main" id="{5C8C981B-B49D-C2F1-D0BD-A47CFAA62FA8}"/>
                </a:ext>
              </a:extLst>
            </p:cNvPr>
            <p:cNvSpPr/>
            <p:nvPr/>
          </p:nvSpPr>
          <p:spPr>
            <a:xfrm>
              <a:off x="7787535" y="3552833"/>
              <a:ext cx="37335" cy="74670"/>
            </a:xfrm>
            <a:custGeom>
              <a:avLst/>
              <a:gdLst/>
              <a:ahLst/>
              <a:cxnLst/>
              <a:rect l="l" t="t" r="r" b="b"/>
              <a:pathLst>
                <a:path w="37335" h="74670" extrusionOk="0">
                  <a:moveTo>
                    <a:pt x="0" y="0"/>
                  </a:moveTo>
                  <a:lnTo>
                    <a:pt x="37336" y="0"/>
                  </a:lnTo>
                  <a:lnTo>
                    <a:pt x="37336" y="74671"/>
                  </a:lnTo>
                  <a:lnTo>
                    <a:pt x="0" y="74671"/>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23" name="Google Shape;5425;p69">
              <a:extLst>
                <a:ext uri="{FF2B5EF4-FFF2-40B4-BE49-F238E27FC236}">
                  <a16:creationId xmlns:a16="http://schemas.microsoft.com/office/drawing/2014/main" id="{54BCA402-DEB8-7989-36F1-E760E62BB406}"/>
                </a:ext>
              </a:extLst>
            </p:cNvPr>
            <p:cNvSpPr/>
            <p:nvPr/>
          </p:nvSpPr>
          <p:spPr>
            <a:xfrm>
              <a:off x="7600870" y="3328833"/>
              <a:ext cx="224000" cy="111993"/>
            </a:xfrm>
            <a:custGeom>
              <a:avLst/>
              <a:gdLst/>
              <a:ahLst/>
              <a:cxnLst/>
              <a:rect l="l" t="t" r="r" b="b"/>
              <a:pathLst>
                <a:path w="224000" h="111993" extrusionOk="0">
                  <a:moveTo>
                    <a:pt x="0" y="0"/>
                  </a:moveTo>
                  <a:lnTo>
                    <a:pt x="224001" y="0"/>
                  </a:lnTo>
                  <a:lnTo>
                    <a:pt x="224001" y="111994"/>
                  </a:lnTo>
                  <a:lnTo>
                    <a:pt x="0" y="111994"/>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24" name="Google Shape;5426;p69">
              <a:extLst>
                <a:ext uri="{FF2B5EF4-FFF2-40B4-BE49-F238E27FC236}">
                  <a16:creationId xmlns:a16="http://schemas.microsoft.com/office/drawing/2014/main" id="{A462BB06-722A-3A07-B074-E570E801310B}"/>
                </a:ext>
              </a:extLst>
            </p:cNvPr>
            <p:cNvSpPr/>
            <p:nvPr/>
          </p:nvSpPr>
          <p:spPr>
            <a:xfrm>
              <a:off x="7470159" y="3216840"/>
              <a:ext cx="466704" cy="634652"/>
            </a:xfrm>
            <a:custGeom>
              <a:avLst/>
              <a:gdLst/>
              <a:ahLst/>
              <a:cxnLst/>
              <a:rect l="l" t="t" r="r" b="b"/>
              <a:pathLst>
                <a:path w="466704" h="634652" extrusionOk="0">
                  <a:moveTo>
                    <a:pt x="18717" y="0"/>
                  </a:moveTo>
                  <a:lnTo>
                    <a:pt x="18717" y="578649"/>
                  </a:lnTo>
                  <a:cubicBezTo>
                    <a:pt x="18717" y="599647"/>
                    <a:pt x="11751" y="619034"/>
                    <a:pt x="0" y="634652"/>
                  </a:cubicBezTo>
                  <a:lnTo>
                    <a:pt x="373379" y="634652"/>
                  </a:lnTo>
                  <a:cubicBezTo>
                    <a:pt x="424845" y="634652"/>
                    <a:pt x="466705" y="592780"/>
                    <a:pt x="466705" y="541326"/>
                  </a:cubicBezTo>
                  <a:lnTo>
                    <a:pt x="466705" y="0"/>
                  </a:lnTo>
                  <a:lnTo>
                    <a:pt x="18717" y="0"/>
                  </a:lnTo>
                  <a:close/>
                  <a:moveTo>
                    <a:pt x="242705" y="485323"/>
                  </a:moveTo>
                  <a:lnTo>
                    <a:pt x="93376" y="485323"/>
                  </a:lnTo>
                  <a:lnTo>
                    <a:pt x="93376" y="447988"/>
                  </a:lnTo>
                  <a:lnTo>
                    <a:pt x="242705" y="447988"/>
                  </a:lnTo>
                  <a:lnTo>
                    <a:pt x="242705" y="485323"/>
                  </a:lnTo>
                  <a:close/>
                  <a:moveTo>
                    <a:pt x="242705" y="410652"/>
                  </a:moveTo>
                  <a:lnTo>
                    <a:pt x="93376" y="410652"/>
                  </a:lnTo>
                  <a:lnTo>
                    <a:pt x="93376" y="373317"/>
                  </a:lnTo>
                  <a:lnTo>
                    <a:pt x="242705" y="373317"/>
                  </a:lnTo>
                  <a:lnTo>
                    <a:pt x="242705" y="410652"/>
                  </a:lnTo>
                  <a:close/>
                  <a:moveTo>
                    <a:pt x="242705" y="335994"/>
                  </a:moveTo>
                  <a:lnTo>
                    <a:pt x="93376" y="335994"/>
                  </a:lnTo>
                  <a:lnTo>
                    <a:pt x="93376" y="298658"/>
                  </a:lnTo>
                  <a:lnTo>
                    <a:pt x="242705" y="298658"/>
                  </a:lnTo>
                  <a:lnTo>
                    <a:pt x="242705" y="335994"/>
                  </a:lnTo>
                  <a:close/>
                  <a:moveTo>
                    <a:pt x="392034" y="447988"/>
                  </a:moveTo>
                  <a:lnTo>
                    <a:pt x="280040" y="447988"/>
                  </a:lnTo>
                  <a:lnTo>
                    <a:pt x="280040" y="298658"/>
                  </a:lnTo>
                  <a:lnTo>
                    <a:pt x="392034" y="298658"/>
                  </a:lnTo>
                  <a:lnTo>
                    <a:pt x="392034" y="447988"/>
                  </a:lnTo>
                  <a:close/>
                  <a:moveTo>
                    <a:pt x="392034" y="261323"/>
                  </a:moveTo>
                  <a:lnTo>
                    <a:pt x="93376" y="261323"/>
                  </a:lnTo>
                  <a:lnTo>
                    <a:pt x="93376" y="74658"/>
                  </a:lnTo>
                  <a:lnTo>
                    <a:pt x="392034" y="74658"/>
                  </a:lnTo>
                  <a:lnTo>
                    <a:pt x="392034" y="26132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grpSp>
      <p:sp>
        <p:nvSpPr>
          <p:cNvPr id="25" name="Google Shape;5427;p69">
            <a:extLst>
              <a:ext uri="{FF2B5EF4-FFF2-40B4-BE49-F238E27FC236}">
                <a16:creationId xmlns:a16="http://schemas.microsoft.com/office/drawing/2014/main" id="{A7C8EEF1-D47D-F8C4-A8E5-F275EFB81AF3}"/>
              </a:ext>
            </a:extLst>
          </p:cNvPr>
          <p:cNvSpPr/>
          <p:nvPr/>
        </p:nvSpPr>
        <p:spPr>
          <a:xfrm>
            <a:off x="5497848" y="1771781"/>
            <a:ext cx="440803" cy="235192"/>
          </a:xfrm>
          <a:custGeom>
            <a:avLst/>
            <a:gdLst/>
            <a:ahLst/>
            <a:cxnLst/>
            <a:rect l="l" t="t" r="r" b="b"/>
            <a:pathLst>
              <a:path w="634665" h="336006" extrusionOk="0">
                <a:moveTo>
                  <a:pt x="597317" y="224012"/>
                </a:moveTo>
                <a:lnTo>
                  <a:pt x="597317" y="149342"/>
                </a:lnTo>
                <a:lnTo>
                  <a:pt x="393832" y="149342"/>
                </a:lnTo>
                <a:cubicBezTo>
                  <a:pt x="380779" y="149342"/>
                  <a:pt x="368483" y="152626"/>
                  <a:pt x="357736" y="158390"/>
                </a:cubicBezTo>
                <a:cubicBezTo>
                  <a:pt x="378288" y="130302"/>
                  <a:pt x="411496" y="112006"/>
                  <a:pt x="448893" y="112006"/>
                </a:cubicBezTo>
                <a:lnTo>
                  <a:pt x="597317" y="112006"/>
                </a:lnTo>
                <a:lnTo>
                  <a:pt x="597317" y="74671"/>
                </a:lnTo>
                <a:lnTo>
                  <a:pt x="448893" y="74671"/>
                </a:lnTo>
                <a:cubicBezTo>
                  <a:pt x="403946" y="74671"/>
                  <a:pt x="363549" y="94516"/>
                  <a:pt x="335994" y="125902"/>
                </a:cubicBezTo>
                <a:lnTo>
                  <a:pt x="335994" y="110110"/>
                </a:lnTo>
                <a:cubicBezTo>
                  <a:pt x="335994" y="49396"/>
                  <a:pt x="286598" y="0"/>
                  <a:pt x="225884" y="0"/>
                </a:cubicBezTo>
                <a:lnTo>
                  <a:pt x="130662" y="0"/>
                </a:lnTo>
                <a:lnTo>
                  <a:pt x="130662" y="37335"/>
                </a:lnTo>
                <a:lnTo>
                  <a:pt x="225884" y="37335"/>
                </a:lnTo>
                <a:cubicBezTo>
                  <a:pt x="266009" y="37335"/>
                  <a:pt x="298658" y="69985"/>
                  <a:pt x="298658" y="110110"/>
                </a:cubicBezTo>
                <a:lnTo>
                  <a:pt x="298658" y="125902"/>
                </a:lnTo>
                <a:cubicBezTo>
                  <a:pt x="271103" y="94516"/>
                  <a:pt x="230706" y="74671"/>
                  <a:pt x="185760" y="74671"/>
                </a:cubicBezTo>
                <a:lnTo>
                  <a:pt x="37336" y="74671"/>
                </a:lnTo>
                <a:lnTo>
                  <a:pt x="37336" y="112006"/>
                </a:lnTo>
                <a:lnTo>
                  <a:pt x="185760" y="112006"/>
                </a:lnTo>
                <a:cubicBezTo>
                  <a:pt x="223158" y="112006"/>
                  <a:pt x="256365" y="130290"/>
                  <a:pt x="276917" y="158390"/>
                </a:cubicBezTo>
                <a:cubicBezTo>
                  <a:pt x="266158" y="152626"/>
                  <a:pt x="253873" y="149342"/>
                  <a:pt x="240821" y="149342"/>
                </a:cubicBezTo>
                <a:lnTo>
                  <a:pt x="37336" y="149342"/>
                </a:lnTo>
                <a:lnTo>
                  <a:pt x="37336" y="224112"/>
                </a:lnTo>
                <a:lnTo>
                  <a:pt x="0" y="224112"/>
                </a:lnTo>
                <a:lnTo>
                  <a:pt x="0" y="261447"/>
                </a:lnTo>
                <a:lnTo>
                  <a:pt x="205332" y="261447"/>
                </a:lnTo>
                <a:cubicBezTo>
                  <a:pt x="215621" y="261447"/>
                  <a:pt x="224000" y="269814"/>
                  <a:pt x="224000" y="280115"/>
                </a:cubicBezTo>
                <a:lnTo>
                  <a:pt x="224000" y="336006"/>
                </a:lnTo>
                <a:lnTo>
                  <a:pt x="410665" y="336006"/>
                </a:lnTo>
                <a:lnTo>
                  <a:pt x="410665" y="280003"/>
                </a:lnTo>
                <a:cubicBezTo>
                  <a:pt x="410665" y="269715"/>
                  <a:pt x="419032" y="261335"/>
                  <a:pt x="429332" y="261335"/>
                </a:cubicBezTo>
                <a:lnTo>
                  <a:pt x="634665" y="261335"/>
                </a:lnTo>
                <a:lnTo>
                  <a:pt x="634665" y="224000"/>
                </a:lnTo>
                <a:lnTo>
                  <a:pt x="597330" y="22400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grpSp>
        <p:nvGrpSpPr>
          <p:cNvPr id="26" name="Google Shape;5428;p69">
            <a:extLst>
              <a:ext uri="{FF2B5EF4-FFF2-40B4-BE49-F238E27FC236}">
                <a16:creationId xmlns:a16="http://schemas.microsoft.com/office/drawing/2014/main" id="{878D10FB-5993-B44F-0FF9-AFF4B1146C55}"/>
              </a:ext>
            </a:extLst>
          </p:cNvPr>
          <p:cNvGrpSpPr/>
          <p:nvPr/>
        </p:nvGrpSpPr>
        <p:grpSpPr>
          <a:xfrm>
            <a:off x="7669050" y="1667818"/>
            <a:ext cx="362106" cy="443119"/>
            <a:chOff x="10944087" y="2210010"/>
            <a:chExt cx="522670" cy="634653"/>
          </a:xfrm>
        </p:grpSpPr>
        <p:sp>
          <p:nvSpPr>
            <p:cNvPr id="27" name="Google Shape;5429;p69">
              <a:extLst>
                <a:ext uri="{FF2B5EF4-FFF2-40B4-BE49-F238E27FC236}">
                  <a16:creationId xmlns:a16="http://schemas.microsoft.com/office/drawing/2014/main" id="{C640C498-6877-31E7-73AB-3896E0E64ECA}"/>
                </a:ext>
              </a:extLst>
            </p:cNvPr>
            <p:cNvSpPr/>
            <p:nvPr/>
          </p:nvSpPr>
          <p:spPr>
            <a:xfrm>
              <a:off x="10944100" y="2732657"/>
              <a:ext cx="522657" cy="112006"/>
            </a:xfrm>
            <a:custGeom>
              <a:avLst/>
              <a:gdLst/>
              <a:ahLst/>
              <a:cxnLst/>
              <a:rect l="l" t="t" r="r" b="b"/>
              <a:pathLst>
                <a:path w="522657" h="112006" extrusionOk="0">
                  <a:moveTo>
                    <a:pt x="0" y="56003"/>
                  </a:moveTo>
                  <a:cubicBezTo>
                    <a:pt x="0" y="86930"/>
                    <a:pt x="25076" y="112006"/>
                    <a:pt x="56003" y="112006"/>
                  </a:cubicBezTo>
                  <a:lnTo>
                    <a:pt x="522658" y="112006"/>
                  </a:lnTo>
                  <a:lnTo>
                    <a:pt x="522658" y="74671"/>
                  </a:lnTo>
                  <a:lnTo>
                    <a:pt x="485322" y="74671"/>
                  </a:lnTo>
                  <a:lnTo>
                    <a:pt x="485322" y="37335"/>
                  </a:lnTo>
                  <a:lnTo>
                    <a:pt x="522658" y="37335"/>
                  </a:lnTo>
                  <a:lnTo>
                    <a:pt x="522658" y="0"/>
                  </a:lnTo>
                  <a:lnTo>
                    <a:pt x="56003" y="0"/>
                  </a:lnTo>
                  <a:cubicBezTo>
                    <a:pt x="25076" y="0"/>
                    <a:pt x="0" y="25076"/>
                    <a:pt x="0" y="5600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28" name="Google Shape;5430;p69">
              <a:extLst>
                <a:ext uri="{FF2B5EF4-FFF2-40B4-BE49-F238E27FC236}">
                  <a16:creationId xmlns:a16="http://schemas.microsoft.com/office/drawing/2014/main" id="{A5ECDD7B-68A3-9798-72D7-DEEE056B3C76}"/>
                </a:ext>
              </a:extLst>
            </p:cNvPr>
            <p:cNvSpPr/>
            <p:nvPr/>
          </p:nvSpPr>
          <p:spPr>
            <a:xfrm>
              <a:off x="10944087" y="2471334"/>
              <a:ext cx="74671" cy="242717"/>
            </a:xfrm>
            <a:custGeom>
              <a:avLst/>
              <a:gdLst/>
              <a:ahLst/>
              <a:cxnLst/>
              <a:rect l="l" t="t" r="r" b="b"/>
              <a:pathLst>
                <a:path w="74671" h="242717" extrusionOk="0">
                  <a:moveTo>
                    <a:pt x="74671" y="224000"/>
                  </a:moveTo>
                  <a:lnTo>
                    <a:pt x="74671" y="0"/>
                  </a:lnTo>
                  <a:lnTo>
                    <a:pt x="0" y="0"/>
                  </a:lnTo>
                  <a:lnTo>
                    <a:pt x="0" y="242717"/>
                  </a:lnTo>
                  <a:cubicBezTo>
                    <a:pt x="15607" y="230966"/>
                    <a:pt x="35005" y="224000"/>
                    <a:pt x="56004" y="224000"/>
                  </a:cubicBezTo>
                  <a:lnTo>
                    <a:pt x="74671" y="22400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29" name="Google Shape;5431;p69">
              <a:extLst>
                <a:ext uri="{FF2B5EF4-FFF2-40B4-BE49-F238E27FC236}">
                  <a16:creationId xmlns:a16="http://schemas.microsoft.com/office/drawing/2014/main" id="{10ACE544-1B12-D8AA-A949-4260FA26FF2B}"/>
                </a:ext>
              </a:extLst>
            </p:cNvPr>
            <p:cNvSpPr/>
            <p:nvPr/>
          </p:nvSpPr>
          <p:spPr>
            <a:xfrm>
              <a:off x="10944087" y="2211882"/>
              <a:ext cx="74671" cy="147457"/>
            </a:xfrm>
            <a:custGeom>
              <a:avLst/>
              <a:gdLst/>
              <a:ahLst/>
              <a:cxnLst/>
              <a:rect l="l" t="t" r="r" b="b"/>
              <a:pathLst>
                <a:path w="74671" h="147457" extrusionOk="0">
                  <a:moveTo>
                    <a:pt x="74671" y="0"/>
                  </a:moveTo>
                  <a:cubicBezTo>
                    <a:pt x="32117" y="8664"/>
                    <a:pt x="0" y="46384"/>
                    <a:pt x="0" y="91454"/>
                  </a:cubicBezTo>
                  <a:lnTo>
                    <a:pt x="0" y="147458"/>
                  </a:lnTo>
                  <a:lnTo>
                    <a:pt x="74671" y="147458"/>
                  </a:lnTo>
                  <a:lnTo>
                    <a:pt x="74671" y="1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30" name="Google Shape;5432;p69">
              <a:extLst>
                <a:ext uri="{FF2B5EF4-FFF2-40B4-BE49-F238E27FC236}">
                  <a16:creationId xmlns:a16="http://schemas.microsoft.com/office/drawing/2014/main" id="{73791BA9-0AFE-30B1-D3DA-BCE6FF95CFA9}"/>
                </a:ext>
              </a:extLst>
            </p:cNvPr>
            <p:cNvSpPr/>
            <p:nvPr/>
          </p:nvSpPr>
          <p:spPr>
            <a:xfrm>
              <a:off x="10944100" y="2396675"/>
              <a:ext cx="74669" cy="37335"/>
            </a:xfrm>
            <a:custGeom>
              <a:avLst/>
              <a:gdLst/>
              <a:ahLst/>
              <a:cxnLst/>
              <a:rect l="l" t="t" r="r" b="b"/>
              <a:pathLst>
                <a:path w="74669" h="37335" extrusionOk="0">
                  <a:moveTo>
                    <a:pt x="0" y="0"/>
                  </a:moveTo>
                  <a:lnTo>
                    <a:pt x="74670" y="0"/>
                  </a:lnTo>
                  <a:lnTo>
                    <a:pt x="74670" y="37335"/>
                  </a:lnTo>
                  <a:lnTo>
                    <a:pt x="0" y="37335"/>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31" name="Google Shape;5433;p69">
              <a:extLst>
                <a:ext uri="{FF2B5EF4-FFF2-40B4-BE49-F238E27FC236}">
                  <a16:creationId xmlns:a16="http://schemas.microsoft.com/office/drawing/2014/main" id="{57857F7D-0901-DAAC-35A1-7829849C76A3}"/>
                </a:ext>
              </a:extLst>
            </p:cNvPr>
            <p:cNvSpPr/>
            <p:nvPr/>
          </p:nvSpPr>
          <p:spPr>
            <a:xfrm>
              <a:off x="11056082" y="2210010"/>
              <a:ext cx="410652" cy="485323"/>
            </a:xfrm>
            <a:custGeom>
              <a:avLst/>
              <a:gdLst/>
              <a:ahLst/>
              <a:cxnLst/>
              <a:rect l="l" t="t" r="r" b="b"/>
              <a:pathLst>
                <a:path w="410652" h="485323" extrusionOk="0">
                  <a:moveTo>
                    <a:pt x="323560" y="0"/>
                  </a:moveTo>
                  <a:lnTo>
                    <a:pt x="323560" y="221546"/>
                  </a:lnTo>
                  <a:lnTo>
                    <a:pt x="248890" y="171765"/>
                  </a:lnTo>
                  <a:lnTo>
                    <a:pt x="174219" y="221546"/>
                  </a:lnTo>
                  <a:lnTo>
                    <a:pt x="174219" y="0"/>
                  </a:lnTo>
                  <a:lnTo>
                    <a:pt x="0" y="0"/>
                  </a:lnTo>
                  <a:lnTo>
                    <a:pt x="0" y="485323"/>
                  </a:lnTo>
                  <a:lnTo>
                    <a:pt x="410652" y="485323"/>
                  </a:lnTo>
                  <a:lnTo>
                    <a:pt x="410652" y="0"/>
                  </a:lnTo>
                  <a:lnTo>
                    <a:pt x="323548" y="0"/>
                  </a:lnTo>
                  <a:close/>
                  <a:moveTo>
                    <a:pt x="323560" y="447988"/>
                  </a:moveTo>
                  <a:lnTo>
                    <a:pt x="80905" y="447988"/>
                  </a:lnTo>
                  <a:lnTo>
                    <a:pt x="80905" y="410652"/>
                  </a:lnTo>
                  <a:lnTo>
                    <a:pt x="323560" y="410652"/>
                  </a:lnTo>
                  <a:lnTo>
                    <a:pt x="323560" y="447988"/>
                  </a:lnTo>
                  <a:close/>
                  <a:moveTo>
                    <a:pt x="323560" y="373317"/>
                  </a:moveTo>
                  <a:lnTo>
                    <a:pt x="80905" y="373317"/>
                  </a:lnTo>
                  <a:lnTo>
                    <a:pt x="80905" y="335982"/>
                  </a:lnTo>
                  <a:lnTo>
                    <a:pt x="323560" y="335982"/>
                  </a:lnTo>
                  <a:lnTo>
                    <a:pt x="323560" y="37331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32" name="Google Shape;5434;p69">
              <a:extLst>
                <a:ext uri="{FF2B5EF4-FFF2-40B4-BE49-F238E27FC236}">
                  <a16:creationId xmlns:a16="http://schemas.microsoft.com/office/drawing/2014/main" id="{B21D901A-56A9-CDC4-2653-364B261C291A}"/>
                </a:ext>
              </a:extLst>
            </p:cNvPr>
            <p:cNvSpPr/>
            <p:nvPr/>
          </p:nvSpPr>
          <p:spPr>
            <a:xfrm>
              <a:off x="11267636" y="2210010"/>
              <a:ext cx="74671" cy="151783"/>
            </a:xfrm>
            <a:custGeom>
              <a:avLst/>
              <a:gdLst/>
              <a:ahLst/>
              <a:cxnLst/>
              <a:rect l="l" t="t" r="r" b="b"/>
              <a:pathLst>
                <a:path w="74671" h="151783" extrusionOk="0">
                  <a:moveTo>
                    <a:pt x="74671" y="151784"/>
                  </a:moveTo>
                  <a:lnTo>
                    <a:pt x="74671" y="0"/>
                  </a:lnTo>
                  <a:lnTo>
                    <a:pt x="0" y="0"/>
                  </a:lnTo>
                  <a:lnTo>
                    <a:pt x="0" y="151784"/>
                  </a:lnTo>
                  <a:lnTo>
                    <a:pt x="37336" y="126893"/>
                  </a:lnTo>
                  <a:lnTo>
                    <a:pt x="74671" y="1517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grpSp>
      <p:sp>
        <p:nvSpPr>
          <p:cNvPr id="51" name="TextBox 50">
            <a:extLst>
              <a:ext uri="{FF2B5EF4-FFF2-40B4-BE49-F238E27FC236}">
                <a16:creationId xmlns:a16="http://schemas.microsoft.com/office/drawing/2014/main" id="{64F54F5D-AA8B-C717-DB97-3ABB32FA6506}"/>
              </a:ext>
            </a:extLst>
          </p:cNvPr>
          <p:cNvSpPr txBox="1"/>
          <p:nvPr/>
        </p:nvSpPr>
        <p:spPr>
          <a:xfrm>
            <a:off x="61192" y="2501558"/>
            <a:ext cx="2342342" cy="1938992"/>
          </a:xfrm>
          <a:prstGeom prst="rect">
            <a:avLst/>
          </a:prstGeom>
          <a:noFill/>
        </p:spPr>
        <p:txBody>
          <a:bodyPr wrap="square">
            <a:spAutoFit/>
          </a:bodyPr>
          <a:lstStyle/>
          <a:p>
            <a:pPr algn="just"/>
            <a:r>
              <a:rPr lang="vi-VN" sz="2000" dirty="0">
                <a:effectLst/>
                <a:latin typeface="Times New Roman" panose="02020603050405020304" pitchFamily="18" charset="0"/>
                <a:ea typeface="Calibri" panose="020F0502020204030204" pitchFamily="34" charset="0"/>
              </a:rPr>
              <a:t>giúp con người giãi bày xúc cảm của mình, để chia sẻ, để tìm sự đồng vọng của những tấm lòng đồng cảm. </a:t>
            </a:r>
            <a:endParaRPr lang="en-SG" sz="2000" dirty="0"/>
          </a:p>
        </p:txBody>
      </p:sp>
      <p:sp>
        <p:nvSpPr>
          <p:cNvPr id="52" name="TextBox 51">
            <a:extLst>
              <a:ext uri="{FF2B5EF4-FFF2-40B4-BE49-F238E27FC236}">
                <a16:creationId xmlns:a16="http://schemas.microsoft.com/office/drawing/2014/main" id="{1A76392B-950F-46BE-601D-0788DF34F89B}"/>
              </a:ext>
            </a:extLst>
          </p:cNvPr>
          <p:cNvSpPr txBox="1"/>
          <p:nvPr/>
        </p:nvSpPr>
        <p:spPr>
          <a:xfrm>
            <a:off x="2607521" y="2490323"/>
            <a:ext cx="1964479" cy="2246769"/>
          </a:xfrm>
          <a:prstGeom prst="rect">
            <a:avLst/>
          </a:prstGeom>
          <a:noFill/>
        </p:spPr>
        <p:txBody>
          <a:bodyPr wrap="square">
            <a:spAutoFit/>
          </a:bodyP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khiến tâm hồn, trí tuệ con người giàu có, phong phú</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vỗ về, động viên, khích lệ người ta đứng dậy, đi tới... </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TextBox 52">
            <a:extLst>
              <a:ext uri="{FF2B5EF4-FFF2-40B4-BE49-F238E27FC236}">
                <a16:creationId xmlns:a16="http://schemas.microsoft.com/office/drawing/2014/main" id="{8B6486FF-551A-79A9-2A6A-B66AEA4D481D}"/>
              </a:ext>
            </a:extLst>
          </p:cNvPr>
          <p:cNvSpPr txBox="1"/>
          <p:nvPr/>
        </p:nvSpPr>
        <p:spPr>
          <a:xfrm>
            <a:off x="4875706" y="2490323"/>
            <a:ext cx="1869224" cy="2554545"/>
          </a:xfrm>
          <a:prstGeom prst="rect">
            <a:avLst/>
          </a:prstGeom>
          <a:noFill/>
        </p:spPr>
        <p:txBody>
          <a:bodyPr wrap="square">
            <a:spAutoFit/>
          </a:bodyP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giúp ta thanh lọc chính tâm hồn mìn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thấy mình cao thượng hơn, khao khát được sống đẹp, sống có ích hơn...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TextBox 53">
            <a:extLst>
              <a:ext uri="{FF2B5EF4-FFF2-40B4-BE49-F238E27FC236}">
                <a16:creationId xmlns:a16="http://schemas.microsoft.com/office/drawing/2014/main" id="{86888AF6-95B7-4F0A-33BA-83CB99E042E3}"/>
              </a:ext>
            </a:extLst>
          </p:cNvPr>
          <p:cNvSpPr txBox="1"/>
          <p:nvPr/>
        </p:nvSpPr>
        <p:spPr>
          <a:xfrm>
            <a:off x="7007718" y="2446090"/>
            <a:ext cx="1964478" cy="2554545"/>
          </a:xfrm>
          <a:prstGeom prst="rect">
            <a:avLst/>
          </a:prstGeom>
          <a:noFill/>
        </p:spPr>
        <p:txBody>
          <a:bodyPr wrap="square">
            <a:spAutoFit/>
          </a:bodyPr>
          <a:lstStyle/>
          <a:p>
            <a:pPr algn="just"/>
            <a:r>
              <a:rPr lang="vi-VN" sz="2000" dirty="0">
                <a:effectLst/>
                <a:latin typeface="Times New Roman" panose="02020603050405020304" pitchFamily="18" charset="0"/>
                <a:ea typeface="Calibri" panose="020F0502020204030204" pitchFamily="34" charset="0"/>
              </a:rPr>
              <a:t>Không có thơ ca, văn chương, cuộc sống sẽ nghèo nàn, tâm hồn, tình cảm con người sẽ trở nên cằn cỗi vô cùng.</a:t>
            </a:r>
            <a:endParaRPr lang="en-SG" sz="2000" dirty="0"/>
          </a:p>
        </p:txBody>
      </p:sp>
    </p:spTree>
    <p:extLst>
      <p:ext uri="{BB962C8B-B14F-4D97-AF65-F5344CB8AC3E}">
        <p14:creationId xmlns:p14="http://schemas.microsoft.com/office/powerpoint/2010/main" val="38230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par>
                                <p:cTn id="47" presetID="16" presetClass="entr" presetSubtype="21"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inVertical)">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barn(inVertical)">
                                      <p:cBhvr>
                                        <p:cTn id="66" dur="500"/>
                                        <p:tgtEl>
                                          <p:spTgt spid="8"/>
                                        </p:tgtEl>
                                      </p:cBhvr>
                                    </p:animEffect>
                                  </p:childTnLst>
                                </p:cTn>
                              </p:par>
                              <p:par>
                                <p:cTn id="67" presetID="16" presetClass="entr" presetSubtype="21"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par>
                                <p:cTn id="70" presetID="16" presetClass="entr" presetSubtype="21"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barn(inVertical)">
                                      <p:cBhvr>
                                        <p:cTn id="7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25" grpId="0" animBg="1"/>
      <p:bldP spid="51" grpId="0"/>
      <p:bldP spid="52" grpId="0"/>
      <p:bldP spid="53" grpId="0"/>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06"/>
        <p:cNvGrpSpPr/>
        <p:nvPr/>
      </p:nvGrpSpPr>
      <p:grpSpPr>
        <a:xfrm>
          <a:off x="0" y="0"/>
          <a:ext cx="0" cy="0"/>
          <a:chOff x="0" y="0"/>
          <a:chExt cx="0" cy="0"/>
        </a:xfrm>
      </p:grpSpPr>
      <p:grpSp>
        <p:nvGrpSpPr>
          <p:cNvPr id="4645" name="Google Shape;4645;p49"/>
          <p:cNvGrpSpPr/>
          <p:nvPr/>
        </p:nvGrpSpPr>
        <p:grpSpPr>
          <a:xfrm rot="-814418">
            <a:off x="6744542" y="4287572"/>
            <a:ext cx="307717" cy="352907"/>
            <a:chOff x="5040638" y="2814053"/>
            <a:chExt cx="1280490" cy="1468537"/>
          </a:xfrm>
        </p:grpSpPr>
        <p:sp>
          <p:nvSpPr>
            <p:cNvPr id="4646" name="Google Shape;4646;p49"/>
            <p:cNvSpPr/>
            <p:nvPr/>
          </p:nvSpPr>
          <p:spPr>
            <a:xfrm>
              <a:off x="5040638" y="2814053"/>
              <a:ext cx="963335" cy="1153452"/>
            </a:xfrm>
            <a:custGeom>
              <a:avLst/>
              <a:gdLst/>
              <a:ahLst/>
              <a:cxnLst/>
              <a:rect l="l" t="t" r="r" b="b"/>
              <a:pathLst>
                <a:path w="1091598" h="1307028" extrusionOk="0">
                  <a:moveTo>
                    <a:pt x="1088823" y="1302068"/>
                  </a:moveTo>
                  <a:cubicBezTo>
                    <a:pt x="1088823" y="1302068"/>
                    <a:pt x="1200075" y="140399"/>
                    <a:pt x="14117" y="0"/>
                  </a:cubicBezTo>
                  <a:cubicBezTo>
                    <a:pt x="14117" y="0"/>
                    <a:pt x="-205625" y="1400556"/>
                    <a:pt x="1088823" y="13020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47" name="Google Shape;4647;p49"/>
            <p:cNvSpPr/>
            <p:nvPr/>
          </p:nvSpPr>
          <p:spPr>
            <a:xfrm>
              <a:off x="5274456" y="3077360"/>
              <a:ext cx="1046672" cy="1205230"/>
            </a:xfrm>
            <a:custGeom>
              <a:avLst/>
              <a:gdLst/>
              <a:ahLst/>
              <a:cxnLst/>
              <a:rect l="l" t="t" r="r" b="b"/>
              <a:pathLst>
                <a:path w="1186031" h="1365700" extrusionOk="0">
                  <a:moveTo>
                    <a:pt x="1181106" y="1340745"/>
                  </a:moveTo>
                  <a:cubicBezTo>
                    <a:pt x="924407" y="1126242"/>
                    <a:pt x="475875" y="577411"/>
                    <a:pt x="219557" y="254038"/>
                  </a:cubicBezTo>
                  <a:cubicBezTo>
                    <a:pt x="220414" y="252514"/>
                    <a:pt x="220891" y="250799"/>
                    <a:pt x="221081" y="248989"/>
                  </a:cubicBezTo>
                  <a:lnTo>
                    <a:pt x="240226" y="74682"/>
                  </a:lnTo>
                  <a:cubicBezTo>
                    <a:pt x="241084" y="66967"/>
                    <a:pt x="235464" y="60013"/>
                    <a:pt x="227749" y="59156"/>
                  </a:cubicBezTo>
                  <a:cubicBezTo>
                    <a:pt x="219271" y="58299"/>
                    <a:pt x="213080" y="63919"/>
                    <a:pt x="212223" y="71634"/>
                  </a:cubicBezTo>
                  <a:lnTo>
                    <a:pt x="195459" y="223843"/>
                  </a:lnTo>
                  <a:cubicBezTo>
                    <a:pt x="93636" y="94970"/>
                    <a:pt x="27533" y="8483"/>
                    <a:pt x="25247" y="5530"/>
                  </a:cubicBezTo>
                  <a:cubicBezTo>
                    <a:pt x="20580" y="-661"/>
                    <a:pt x="11626" y="-1804"/>
                    <a:pt x="5530" y="2863"/>
                  </a:cubicBezTo>
                  <a:cubicBezTo>
                    <a:pt x="-661" y="7626"/>
                    <a:pt x="-1804" y="16389"/>
                    <a:pt x="2863" y="22580"/>
                  </a:cubicBezTo>
                  <a:cubicBezTo>
                    <a:pt x="6292" y="27057"/>
                    <a:pt x="157549" y="224796"/>
                    <a:pt x="357955" y="471970"/>
                  </a:cubicBezTo>
                  <a:lnTo>
                    <a:pt x="187934" y="416820"/>
                  </a:lnTo>
                  <a:cubicBezTo>
                    <a:pt x="180600" y="414439"/>
                    <a:pt x="172599" y="418534"/>
                    <a:pt x="170218" y="425868"/>
                  </a:cubicBezTo>
                  <a:cubicBezTo>
                    <a:pt x="167836" y="433298"/>
                    <a:pt x="171837" y="441204"/>
                    <a:pt x="179266" y="443585"/>
                  </a:cubicBezTo>
                  <a:lnTo>
                    <a:pt x="387197" y="511117"/>
                  </a:lnTo>
                  <a:cubicBezTo>
                    <a:pt x="388149" y="511403"/>
                    <a:pt x="389197" y="511498"/>
                    <a:pt x="390150" y="511593"/>
                  </a:cubicBezTo>
                  <a:cubicBezTo>
                    <a:pt x="642467" y="821251"/>
                    <a:pt x="961174" y="1193869"/>
                    <a:pt x="1162913" y="1362462"/>
                  </a:cubicBezTo>
                  <a:cubicBezTo>
                    <a:pt x="1165580" y="1364653"/>
                    <a:pt x="1168723" y="1365700"/>
                    <a:pt x="1171962" y="1365700"/>
                  </a:cubicBezTo>
                  <a:cubicBezTo>
                    <a:pt x="1175962" y="1365700"/>
                    <a:pt x="1179963" y="1363986"/>
                    <a:pt x="1182725" y="1360652"/>
                  </a:cubicBezTo>
                  <a:cubicBezTo>
                    <a:pt x="1187773" y="1354651"/>
                    <a:pt x="1186916" y="1345793"/>
                    <a:pt x="1181011" y="13408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4" name="Google Shape;351;p41">
            <a:extLst>
              <a:ext uri="{FF2B5EF4-FFF2-40B4-BE49-F238E27FC236}">
                <a16:creationId xmlns:a16="http://schemas.microsoft.com/office/drawing/2014/main" id="{F944773D-3BBB-D9F6-47EF-090ECC92D5A6}"/>
              </a:ext>
            </a:extLst>
          </p:cNvPr>
          <p:cNvPicPr preferRelativeResize="0"/>
          <p:nvPr/>
        </p:nvPicPr>
        <p:blipFill>
          <a:blip r:embed="rId3">
            <a:alphaModFix/>
          </a:blip>
          <a:stretch>
            <a:fillRect/>
          </a:stretch>
        </p:blipFill>
        <p:spPr>
          <a:xfrm>
            <a:off x="500970" y="1762134"/>
            <a:ext cx="2980834" cy="2099578"/>
          </a:xfrm>
          <a:prstGeom prst="rect">
            <a:avLst/>
          </a:prstGeom>
          <a:noFill/>
          <a:ln>
            <a:noFill/>
          </a:ln>
        </p:spPr>
      </p:pic>
      <p:pic>
        <p:nvPicPr>
          <p:cNvPr id="5" name="Google Shape;353;p41">
            <a:extLst>
              <a:ext uri="{FF2B5EF4-FFF2-40B4-BE49-F238E27FC236}">
                <a16:creationId xmlns:a16="http://schemas.microsoft.com/office/drawing/2014/main" id="{053227BE-82EA-1F49-F84C-B36B6B8DCC78}"/>
              </a:ext>
            </a:extLst>
          </p:cNvPr>
          <p:cNvPicPr preferRelativeResize="0"/>
          <p:nvPr/>
        </p:nvPicPr>
        <p:blipFill>
          <a:blip r:embed="rId4">
            <a:alphaModFix/>
          </a:blip>
          <a:stretch>
            <a:fillRect/>
          </a:stretch>
        </p:blipFill>
        <p:spPr>
          <a:xfrm rot="-10" flipH="1">
            <a:off x="2817908" y="1107943"/>
            <a:ext cx="1076330" cy="1765454"/>
          </a:xfrm>
          <a:prstGeom prst="rect">
            <a:avLst/>
          </a:prstGeom>
          <a:noFill/>
          <a:ln>
            <a:noFill/>
          </a:ln>
        </p:spPr>
      </p:pic>
      <p:grpSp>
        <p:nvGrpSpPr>
          <p:cNvPr id="6" name="Google Shape;1356;p14">
            <a:extLst>
              <a:ext uri="{FF2B5EF4-FFF2-40B4-BE49-F238E27FC236}">
                <a16:creationId xmlns:a16="http://schemas.microsoft.com/office/drawing/2014/main" id="{86BBEB4D-2E0C-37BE-0F1A-38F134087D20}"/>
              </a:ext>
            </a:extLst>
          </p:cNvPr>
          <p:cNvGrpSpPr/>
          <p:nvPr/>
        </p:nvGrpSpPr>
        <p:grpSpPr>
          <a:xfrm rot="10800000" flipH="1">
            <a:off x="-82081" y="-153079"/>
            <a:ext cx="887982" cy="838402"/>
            <a:chOff x="6920359" y="1788354"/>
            <a:chExt cx="3297184" cy="3224292"/>
          </a:xfrm>
        </p:grpSpPr>
        <p:sp>
          <p:nvSpPr>
            <p:cNvPr id="7" name="Google Shape;1357;p14">
              <a:extLst>
                <a:ext uri="{FF2B5EF4-FFF2-40B4-BE49-F238E27FC236}">
                  <a16:creationId xmlns:a16="http://schemas.microsoft.com/office/drawing/2014/main" id="{627DC666-1AFB-CF7B-419F-7BA1023806E2}"/>
                </a:ext>
              </a:extLst>
            </p:cNvPr>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358;p14">
              <a:extLst>
                <a:ext uri="{FF2B5EF4-FFF2-40B4-BE49-F238E27FC236}">
                  <a16:creationId xmlns:a16="http://schemas.microsoft.com/office/drawing/2014/main" id="{78CA99E4-A22E-16AF-8515-F929CC28268D}"/>
                </a:ext>
              </a:extLst>
            </p:cNvPr>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59;p14">
              <a:extLst>
                <a:ext uri="{FF2B5EF4-FFF2-40B4-BE49-F238E27FC236}">
                  <a16:creationId xmlns:a16="http://schemas.microsoft.com/office/drawing/2014/main" id="{A229C349-0ABA-36DD-7194-80A87F4EAB81}"/>
                </a:ext>
              </a:extLst>
            </p:cNvPr>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60;p14">
              <a:extLst>
                <a:ext uri="{FF2B5EF4-FFF2-40B4-BE49-F238E27FC236}">
                  <a16:creationId xmlns:a16="http://schemas.microsoft.com/office/drawing/2014/main" id="{142D7AE9-13E4-C233-B031-846C83955AEC}"/>
                </a:ext>
              </a:extLst>
            </p:cNvPr>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61;p14">
              <a:extLst>
                <a:ext uri="{FF2B5EF4-FFF2-40B4-BE49-F238E27FC236}">
                  <a16:creationId xmlns:a16="http://schemas.microsoft.com/office/drawing/2014/main" id="{9AD0811F-CB8D-6879-E1FD-FFD6343C5EAC}"/>
                </a:ext>
              </a:extLst>
            </p:cNvPr>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62;p14">
              <a:extLst>
                <a:ext uri="{FF2B5EF4-FFF2-40B4-BE49-F238E27FC236}">
                  <a16:creationId xmlns:a16="http://schemas.microsoft.com/office/drawing/2014/main" id="{80ED3518-5685-ABE0-D844-BBE35A3023FD}"/>
                </a:ext>
              </a:extLst>
            </p:cNvPr>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3;p14">
              <a:extLst>
                <a:ext uri="{FF2B5EF4-FFF2-40B4-BE49-F238E27FC236}">
                  <a16:creationId xmlns:a16="http://schemas.microsoft.com/office/drawing/2014/main" id="{120702F8-8C24-3968-9B27-06863FAC4462}"/>
                </a:ext>
              </a:extLst>
            </p:cNvPr>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64;p14">
              <a:extLst>
                <a:ext uri="{FF2B5EF4-FFF2-40B4-BE49-F238E27FC236}">
                  <a16:creationId xmlns:a16="http://schemas.microsoft.com/office/drawing/2014/main" id="{747916B3-8592-A63B-E835-9B3C8CB5C6A6}"/>
                </a:ext>
              </a:extLst>
            </p:cNvPr>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65;p14">
              <a:extLst>
                <a:ext uri="{FF2B5EF4-FFF2-40B4-BE49-F238E27FC236}">
                  <a16:creationId xmlns:a16="http://schemas.microsoft.com/office/drawing/2014/main" id="{44D80D5F-A067-F25B-4740-28FFB23A0D20}"/>
                </a:ext>
              </a:extLst>
            </p:cNvPr>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366;p14">
              <a:extLst>
                <a:ext uri="{FF2B5EF4-FFF2-40B4-BE49-F238E27FC236}">
                  <a16:creationId xmlns:a16="http://schemas.microsoft.com/office/drawing/2014/main" id="{7F31520B-BED0-82C0-B550-7D1F50F341E1}"/>
                </a:ext>
              </a:extLst>
            </p:cNvPr>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367;p14">
              <a:extLst>
                <a:ext uri="{FF2B5EF4-FFF2-40B4-BE49-F238E27FC236}">
                  <a16:creationId xmlns:a16="http://schemas.microsoft.com/office/drawing/2014/main" id="{893DDA94-603C-4293-6045-519BFA358A2B}"/>
                </a:ext>
              </a:extLst>
            </p:cNvPr>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368;p14">
              <a:extLst>
                <a:ext uri="{FF2B5EF4-FFF2-40B4-BE49-F238E27FC236}">
                  <a16:creationId xmlns:a16="http://schemas.microsoft.com/office/drawing/2014/main" id="{651C275F-7743-BFE6-684D-B774B6971C39}"/>
                </a:ext>
              </a:extLst>
            </p:cNvPr>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369;p14">
              <a:extLst>
                <a:ext uri="{FF2B5EF4-FFF2-40B4-BE49-F238E27FC236}">
                  <a16:creationId xmlns:a16="http://schemas.microsoft.com/office/drawing/2014/main" id="{8DFB7C0D-C5DF-A319-6624-F1AA4272CED7}"/>
                </a:ext>
              </a:extLst>
            </p:cNvPr>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370;p14">
              <a:extLst>
                <a:ext uri="{FF2B5EF4-FFF2-40B4-BE49-F238E27FC236}">
                  <a16:creationId xmlns:a16="http://schemas.microsoft.com/office/drawing/2014/main" id="{AA12902E-FC51-5C17-3B1D-4E328DFB12F4}"/>
                </a:ext>
              </a:extLst>
            </p:cNvPr>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371;p14">
              <a:extLst>
                <a:ext uri="{FF2B5EF4-FFF2-40B4-BE49-F238E27FC236}">
                  <a16:creationId xmlns:a16="http://schemas.microsoft.com/office/drawing/2014/main" id="{F797053C-E1B8-0951-2347-83D66575CEA8}"/>
                </a:ext>
              </a:extLst>
            </p:cNvPr>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372;p14">
              <a:extLst>
                <a:ext uri="{FF2B5EF4-FFF2-40B4-BE49-F238E27FC236}">
                  <a16:creationId xmlns:a16="http://schemas.microsoft.com/office/drawing/2014/main" id="{817488AE-4C62-B7CB-D275-0F42BE8C0EBC}"/>
                </a:ext>
              </a:extLst>
            </p:cNvPr>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373;p14">
              <a:extLst>
                <a:ext uri="{FF2B5EF4-FFF2-40B4-BE49-F238E27FC236}">
                  <a16:creationId xmlns:a16="http://schemas.microsoft.com/office/drawing/2014/main" id="{BD79B00B-37DF-9B88-E4A2-49C42460EBAC}"/>
                </a:ext>
              </a:extLst>
            </p:cNvPr>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374;p14">
              <a:extLst>
                <a:ext uri="{FF2B5EF4-FFF2-40B4-BE49-F238E27FC236}">
                  <a16:creationId xmlns:a16="http://schemas.microsoft.com/office/drawing/2014/main" id="{8BE96293-D869-EC07-B1F0-71EAF3EE0DD9}"/>
                </a:ext>
              </a:extLst>
            </p:cNvPr>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375;p14">
              <a:extLst>
                <a:ext uri="{FF2B5EF4-FFF2-40B4-BE49-F238E27FC236}">
                  <a16:creationId xmlns:a16="http://schemas.microsoft.com/office/drawing/2014/main" id="{AE434848-EBE5-F56D-3329-96567C147CCC}"/>
                </a:ext>
              </a:extLst>
            </p:cNvPr>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376;p14">
              <a:extLst>
                <a:ext uri="{FF2B5EF4-FFF2-40B4-BE49-F238E27FC236}">
                  <a16:creationId xmlns:a16="http://schemas.microsoft.com/office/drawing/2014/main" id="{48320367-5A0E-8F0D-44F6-6114669AD2A3}"/>
                </a:ext>
              </a:extLst>
            </p:cNvPr>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377;p14">
              <a:extLst>
                <a:ext uri="{FF2B5EF4-FFF2-40B4-BE49-F238E27FC236}">
                  <a16:creationId xmlns:a16="http://schemas.microsoft.com/office/drawing/2014/main" id="{EB0250FB-87C9-5013-6003-36D79A418D53}"/>
                </a:ext>
              </a:extLst>
            </p:cNvPr>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378;p14">
              <a:extLst>
                <a:ext uri="{FF2B5EF4-FFF2-40B4-BE49-F238E27FC236}">
                  <a16:creationId xmlns:a16="http://schemas.microsoft.com/office/drawing/2014/main" id="{981A7830-4BEA-0BCD-C9D6-2DD8C92B9695}"/>
                </a:ext>
              </a:extLst>
            </p:cNvPr>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379;p14">
              <a:extLst>
                <a:ext uri="{FF2B5EF4-FFF2-40B4-BE49-F238E27FC236}">
                  <a16:creationId xmlns:a16="http://schemas.microsoft.com/office/drawing/2014/main" id="{4E7D7CFE-115C-C546-5AB0-30C1BADADBF9}"/>
                </a:ext>
              </a:extLst>
            </p:cNvPr>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380;p14">
              <a:extLst>
                <a:ext uri="{FF2B5EF4-FFF2-40B4-BE49-F238E27FC236}">
                  <a16:creationId xmlns:a16="http://schemas.microsoft.com/office/drawing/2014/main" id="{4E40DD34-13F6-6616-E882-F3C1908A5952}"/>
                </a:ext>
              </a:extLst>
            </p:cNvPr>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381;p14">
              <a:extLst>
                <a:ext uri="{FF2B5EF4-FFF2-40B4-BE49-F238E27FC236}">
                  <a16:creationId xmlns:a16="http://schemas.microsoft.com/office/drawing/2014/main" id="{375096DA-C25E-4349-C6CB-17DC5E17370F}"/>
                </a:ext>
              </a:extLst>
            </p:cNvPr>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382;p14">
              <a:extLst>
                <a:ext uri="{FF2B5EF4-FFF2-40B4-BE49-F238E27FC236}">
                  <a16:creationId xmlns:a16="http://schemas.microsoft.com/office/drawing/2014/main" id="{55070271-D074-8E98-AEB8-F515D2B9E934}"/>
                </a:ext>
              </a:extLst>
            </p:cNvPr>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383;p14">
              <a:extLst>
                <a:ext uri="{FF2B5EF4-FFF2-40B4-BE49-F238E27FC236}">
                  <a16:creationId xmlns:a16="http://schemas.microsoft.com/office/drawing/2014/main" id="{5D6C9B72-515D-6710-4364-D5BFE40F2920}"/>
                </a:ext>
              </a:extLst>
            </p:cNvPr>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384;p14">
              <a:extLst>
                <a:ext uri="{FF2B5EF4-FFF2-40B4-BE49-F238E27FC236}">
                  <a16:creationId xmlns:a16="http://schemas.microsoft.com/office/drawing/2014/main" id="{7BA492BE-3791-FF5C-A92F-0E73D1B2C05E}"/>
                </a:ext>
              </a:extLst>
            </p:cNvPr>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385;p14">
              <a:extLst>
                <a:ext uri="{FF2B5EF4-FFF2-40B4-BE49-F238E27FC236}">
                  <a16:creationId xmlns:a16="http://schemas.microsoft.com/office/drawing/2014/main" id="{0EF2C424-23D1-D65C-6415-78CC80D049AC}"/>
                </a:ext>
              </a:extLst>
            </p:cNvPr>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386;p14">
              <a:extLst>
                <a:ext uri="{FF2B5EF4-FFF2-40B4-BE49-F238E27FC236}">
                  <a16:creationId xmlns:a16="http://schemas.microsoft.com/office/drawing/2014/main" id="{1A2D1836-12A3-AC10-EADD-EAFAC4CA1C8D}"/>
                </a:ext>
              </a:extLst>
            </p:cNvPr>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387;p14">
              <a:extLst>
                <a:ext uri="{FF2B5EF4-FFF2-40B4-BE49-F238E27FC236}">
                  <a16:creationId xmlns:a16="http://schemas.microsoft.com/office/drawing/2014/main" id="{DDC4FB8A-93D3-14CD-215D-950E2967DDE7}"/>
                </a:ext>
              </a:extLst>
            </p:cNvPr>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388;p14">
              <a:extLst>
                <a:ext uri="{FF2B5EF4-FFF2-40B4-BE49-F238E27FC236}">
                  <a16:creationId xmlns:a16="http://schemas.microsoft.com/office/drawing/2014/main" id="{F7ED62A2-D632-701D-342A-9708F1A08D4C}"/>
                </a:ext>
              </a:extLst>
            </p:cNvPr>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389;p14">
              <a:extLst>
                <a:ext uri="{FF2B5EF4-FFF2-40B4-BE49-F238E27FC236}">
                  <a16:creationId xmlns:a16="http://schemas.microsoft.com/office/drawing/2014/main" id="{ADCA1D1F-AA57-8044-14B3-28D345D6534B}"/>
                </a:ext>
              </a:extLst>
            </p:cNvPr>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390;p14">
              <a:extLst>
                <a:ext uri="{FF2B5EF4-FFF2-40B4-BE49-F238E27FC236}">
                  <a16:creationId xmlns:a16="http://schemas.microsoft.com/office/drawing/2014/main" id="{44BEE2E8-733D-F8E7-2C99-827DD7F16DD0}"/>
                </a:ext>
              </a:extLst>
            </p:cNvPr>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391;p14">
              <a:extLst>
                <a:ext uri="{FF2B5EF4-FFF2-40B4-BE49-F238E27FC236}">
                  <a16:creationId xmlns:a16="http://schemas.microsoft.com/office/drawing/2014/main" id="{35E708FA-EED0-CD71-4286-6C84682650BE}"/>
                </a:ext>
              </a:extLst>
            </p:cNvPr>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392;p14">
              <a:extLst>
                <a:ext uri="{FF2B5EF4-FFF2-40B4-BE49-F238E27FC236}">
                  <a16:creationId xmlns:a16="http://schemas.microsoft.com/office/drawing/2014/main" id="{2F865F4B-83A1-489E-785F-14B80A1C45F5}"/>
                </a:ext>
              </a:extLst>
            </p:cNvPr>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393;p14">
              <a:extLst>
                <a:ext uri="{FF2B5EF4-FFF2-40B4-BE49-F238E27FC236}">
                  <a16:creationId xmlns:a16="http://schemas.microsoft.com/office/drawing/2014/main" id="{33D42F93-03D0-A212-31C6-0D3ED84FD1D8}"/>
                </a:ext>
              </a:extLst>
            </p:cNvPr>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394;p14">
              <a:extLst>
                <a:ext uri="{FF2B5EF4-FFF2-40B4-BE49-F238E27FC236}">
                  <a16:creationId xmlns:a16="http://schemas.microsoft.com/office/drawing/2014/main" id="{C64731F9-BECF-85BC-E5A3-6B5C00BD4AAF}"/>
                </a:ext>
              </a:extLst>
            </p:cNvPr>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395;p14">
              <a:extLst>
                <a:ext uri="{FF2B5EF4-FFF2-40B4-BE49-F238E27FC236}">
                  <a16:creationId xmlns:a16="http://schemas.microsoft.com/office/drawing/2014/main" id="{1C003718-A182-1871-D859-00356F7F7235}"/>
                </a:ext>
              </a:extLst>
            </p:cNvPr>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396;p14">
              <a:extLst>
                <a:ext uri="{FF2B5EF4-FFF2-40B4-BE49-F238E27FC236}">
                  <a16:creationId xmlns:a16="http://schemas.microsoft.com/office/drawing/2014/main" id="{A8C7226D-EDB0-42F6-6461-DD7DBCF2141C}"/>
                </a:ext>
              </a:extLst>
            </p:cNvPr>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397;p14">
              <a:extLst>
                <a:ext uri="{FF2B5EF4-FFF2-40B4-BE49-F238E27FC236}">
                  <a16:creationId xmlns:a16="http://schemas.microsoft.com/office/drawing/2014/main" id="{09386897-4B13-2544-3B57-95CC4BA965FE}"/>
                </a:ext>
              </a:extLst>
            </p:cNvPr>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8" name="Google Shape;1398;p14">
            <a:extLst>
              <a:ext uri="{FF2B5EF4-FFF2-40B4-BE49-F238E27FC236}">
                <a16:creationId xmlns:a16="http://schemas.microsoft.com/office/drawing/2014/main" id="{E6398ED1-8F40-9516-C97B-2BEC9D8DE413}"/>
              </a:ext>
            </a:extLst>
          </p:cNvPr>
          <p:cNvGrpSpPr/>
          <p:nvPr/>
        </p:nvGrpSpPr>
        <p:grpSpPr>
          <a:xfrm>
            <a:off x="-117823" y="4231116"/>
            <a:ext cx="1202938" cy="1057020"/>
            <a:chOff x="5566916" y="2254695"/>
            <a:chExt cx="2691738" cy="2365227"/>
          </a:xfrm>
        </p:grpSpPr>
        <p:sp>
          <p:nvSpPr>
            <p:cNvPr id="49" name="Google Shape;1399;p14">
              <a:extLst>
                <a:ext uri="{FF2B5EF4-FFF2-40B4-BE49-F238E27FC236}">
                  <a16:creationId xmlns:a16="http://schemas.microsoft.com/office/drawing/2014/main" id="{D5A144C6-6408-F29E-7BB2-F8EF72B9BD06}"/>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400;p14">
              <a:extLst>
                <a:ext uri="{FF2B5EF4-FFF2-40B4-BE49-F238E27FC236}">
                  <a16:creationId xmlns:a16="http://schemas.microsoft.com/office/drawing/2014/main" id="{8879BFDE-B944-491B-4EDE-3B990F12F106}"/>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401;p14">
              <a:extLst>
                <a:ext uri="{FF2B5EF4-FFF2-40B4-BE49-F238E27FC236}">
                  <a16:creationId xmlns:a16="http://schemas.microsoft.com/office/drawing/2014/main" id="{03FC014C-33F4-5BC9-4934-63ED4D820F3B}"/>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402;p14">
              <a:extLst>
                <a:ext uri="{FF2B5EF4-FFF2-40B4-BE49-F238E27FC236}">
                  <a16:creationId xmlns:a16="http://schemas.microsoft.com/office/drawing/2014/main" id="{31D4D956-7D2C-8972-BD99-41DCA586BC8A}"/>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403;p14">
              <a:extLst>
                <a:ext uri="{FF2B5EF4-FFF2-40B4-BE49-F238E27FC236}">
                  <a16:creationId xmlns:a16="http://schemas.microsoft.com/office/drawing/2014/main" id="{036293BB-B9B8-FBE5-D989-53A789498D8C}"/>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404;p14">
              <a:extLst>
                <a:ext uri="{FF2B5EF4-FFF2-40B4-BE49-F238E27FC236}">
                  <a16:creationId xmlns:a16="http://schemas.microsoft.com/office/drawing/2014/main" id="{F10E733B-FD35-9D89-370C-29F4EE804C9C}"/>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405;p14">
              <a:extLst>
                <a:ext uri="{FF2B5EF4-FFF2-40B4-BE49-F238E27FC236}">
                  <a16:creationId xmlns:a16="http://schemas.microsoft.com/office/drawing/2014/main" id="{0CA72F27-80B6-3FB6-6982-81D3B420B335}"/>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406;p14">
              <a:extLst>
                <a:ext uri="{FF2B5EF4-FFF2-40B4-BE49-F238E27FC236}">
                  <a16:creationId xmlns:a16="http://schemas.microsoft.com/office/drawing/2014/main" id="{1716A6BC-E974-ECC3-9289-148E57C9EBFD}"/>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407;p14">
              <a:extLst>
                <a:ext uri="{FF2B5EF4-FFF2-40B4-BE49-F238E27FC236}">
                  <a16:creationId xmlns:a16="http://schemas.microsoft.com/office/drawing/2014/main" id="{DD30034E-1819-8CD5-0518-C6384F41A15B}"/>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408;p14">
              <a:extLst>
                <a:ext uri="{FF2B5EF4-FFF2-40B4-BE49-F238E27FC236}">
                  <a16:creationId xmlns:a16="http://schemas.microsoft.com/office/drawing/2014/main" id="{FFBAB3CF-9DA9-374E-C1EA-487C46DF78E9}"/>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409;p14">
              <a:extLst>
                <a:ext uri="{FF2B5EF4-FFF2-40B4-BE49-F238E27FC236}">
                  <a16:creationId xmlns:a16="http://schemas.microsoft.com/office/drawing/2014/main" id="{5DF3BC2E-345D-1DEE-9E10-2BD6A139A648}"/>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0" name="Google Shape;1414;p14">
            <a:extLst>
              <a:ext uri="{FF2B5EF4-FFF2-40B4-BE49-F238E27FC236}">
                <a16:creationId xmlns:a16="http://schemas.microsoft.com/office/drawing/2014/main" id="{C0F1B3B3-8DCD-1009-6145-D3643292BC6A}"/>
              </a:ext>
            </a:extLst>
          </p:cNvPr>
          <p:cNvGrpSpPr/>
          <p:nvPr/>
        </p:nvGrpSpPr>
        <p:grpSpPr>
          <a:xfrm rot="10800000" flipH="1">
            <a:off x="222293" y="-533696"/>
            <a:ext cx="753148" cy="661791"/>
            <a:chOff x="5566916" y="2254695"/>
            <a:chExt cx="2691738" cy="2365227"/>
          </a:xfrm>
        </p:grpSpPr>
        <p:sp>
          <p:nvSpPr>
            <p:cNvPr id="61" name="Google Shape;1415;p14">
              <a:extLst>
                <a:ext uri="{FF2B5EF4-FFF2-40B4-BE49-F238E27FC236}">
                  <a16:creationId xmlns:a16="http://schemas.microsoft.com/office/drawing/2014/main" id="{FF88D31D-8374-5D5C-54E6-D086721330BA}"/>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1416;p14">
              <a:extLst>
                <a:ext uri="{FF2B5EF4-FFF2-40B4-BE49-F238E27FC236}">
                  <a16:creationId xmlns:a16="http://schemas.microsoft.com/office/drawing/2014/main" id="{6726D316-F7BB-5BE9-5944-CD79BE2749C1}"/>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1417;p14">
              <a:extLst>
                <a:ext uri="{FF2B5EF4-FFF2-40B4-BE49-F238E27FC236}">
                  <a16:creationId xmlns:a16="http://schemas.microsoft.com/office/drawing/2014/main" id="{EBFB36DE-6EBF-162D-BA65-6CA29DB93CF3}"/>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4" name="Google Shape;1418;p14">
              <a:extLst>
                <a:ext uri="{FF2B5EF4-FFF2-40B4-BE49-F238E27FC236}">
                  <a16:creationId xmlns:a16="http://schemas.microsoft.com/office/drawing/2014/main" id="{62083F91-03EA-900C-0E41-C7F7E2DCFD6A}"/>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5" name="Google Shape;1419;p14">
              <a:extLst>
                <a:ext uri="{FF2B5EF4-FFF2-40B4-BE49-F238E27FC236}">
                  <a16:creationId xmlns:a16="http://schemas.microsoft.com/office/drawing/2014/main" id="{ED03C0A8-3166-F11E-0087-D7040210619A}"/>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6" name="Google Shape;1420;p14">
              <a:extLst>
                <a:ext uri="{FF2B5EF4-FFF2-40B4-BE49-F238E27FC236}">
                  <a16:creationId xmlns:a16="http://schemas.microsoft.com/office/drawing/2014/main" id="{5113495A-489C-C92A-6B82-EEA198FF0D4E}"/>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7" name="Google Shape;1421;p14">
              <a:extLst>
                <a:ext uri="{FF2B5EF4-FFF2-40B4-BE49-F238E27FC236}">
                  <a16:creationId xmlns:a16="http://schemas.microsoft.com/office/drawing/2014/main" id="{EFCA5672-B159-416A-66CA-D1E9144C5C97}"/>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8" name="Google Shape;1422;p14">
              <a:extLst>
                <a:ext uri="{FF2B5EF4-FFF2-40B4-BE49-F238E27FC236}">
                  <a16:creationId xmlns:a16="http://schemas.microsoft.com/office/drawing/2014/main" id="{B39361DA-5D8C-C163-9031-DC47D84C3BA4}"/>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9" name="Google Shape;1423;p14">
              <a:extLst>
                <a:ext uri="{FF2B5EF4-FFF2-40B4-BE49-F238E27FC236}">
                  <a16:creationId xmlns:a16="http://schemas.microsoft.com/office/drawing/2014/main" id="{B435FE4C-7FA9-C417-E0B9-2FE9EA63E796}"/>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50" name="Google Shape;1424;p14">
              <a:extLst>
                <a:ext uri="{FF2B5EF4-FFF2-40B4-BE49-F238E27FC236}">
                  <a16:creationId xmlns:a16="http://schemas.microsoft.com/office/drawing/2014/main" id="{6646627C-6AD4-58B3-58B7-1C3FEC5106B3}"/>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51" name="Google Shape;1425;p14">
              <a:extLst>
                <a:ext uri="{FF2B5EF4-FFF2-40B4-BE49-F238E27FC236}">
                  <a16:creationId xmlns:a16="http://schemas.microsoft.com/office/drawing/2014/main" id="{0C085C79-28B4-21CD-24E7-1DFFD4ECDC9B}"/>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3" name="Picture 2">
            <a:extLst>
              <a:ext uri="{FF2B5EF4-FFF2-40B4-BE49-F238E27FC236}">
                <a16:creationId xmlns:a16="http://schemas.microsoft.com/office/drawing/2014/main" id="{5F3D00D0-33BA-E19F-1882-38DB9DF64DF3}"/>
              </a:ext>
            </a:extLst>
          </p:cNvPr>
          <p:cNvPicPr>
            <a:picLocks noChangeAspect="1"/>
          </p:cNvPicPr>
          <p:nvPr/>
        </p:nvPicPr>
        <p:blipFill rotWithShape="1">
          <a:blip r:embed="rId5">
            <a:clrChange>
              <a:clrFrom>
                <a:srgbClr val="FFFFFF"/>
              </a:clrFrom>
              <a:clrTo>
                <a:srgbClr val="FFFFFF">
                  <a:alpha val="0"/>
                </a:srgbClr>
              </a:clrTo>
            </a:clrChange>
          </a:blip>
          <a:srcRect t="43829" r="15058"/>
          <a:stretch/>
        </p:blipFill>
        <p:spPr>
          <a:xfrm>
            <a:off x="2231923" y="781816"/>
            <a:ext cx="7187381" cy="3131217"/>
          </a:xfrm>
          <a:prstGeom prst="rect">
            <a:avLst/>
          </a:prstGeom>
        </p:spPr>
      </p:pic>
    </p:spTree>
    <p:extLst>
      <p:ext uri="{BB962C8B-B14F-4D97-AF65-F5344CB8AC3E}">
        <p14:creationId xmlns:p14="http://schemas.microsoft.com/office/powerpoint/2010/main" val="108174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06"/>
        <p:cNvGrpSpPr/>
        <p:nvPr/>
      </p:nvGrpSpPr>
      <p:grpSpPr>
        <a:xfrm>
          <a:off x="0" y="0"/>
          <a:ext cx="0" cy="0"/>
          <a:chOff x="0" y="0"/>
          <a:chExt cx="0" cy="0"/>
        </a:xfrm>
      </p:grpSpPr>
      <p:grpSp>
        <p:nvGrpSpPr>
          <p:cNvPr id="4645" name="Google Shape;4645;p49"/>
          <p:cNvGrpSpPr/>
          <p:nvPr/>
        </p:nvGrpSpPr>
        <p:grpSpPr>
          <a:xfrm rot="-814418">
            <a:off x="6744542" y="4287572"/>
            <a:ext cx="307717" cy="352907"/>
            <a:chOff x="5040638" y="2814053"/>
            <a:chExt cx="1280490" cy="1468537"/>
          </a:xfrm>
        </p:grpSpPr>
        <p:sp>
          <p:nvSpPr>
            <p:cNvPr id="4646" name="Google Shape;4646;p49"/>
            <p:cNvSpPr/>
            <p:nvPr/>
          </p:nvSpPr>
          <p:spPr>
            <a:xfrm>
              <a:off x="5040638" y="2814053"/>
              <a:ext cx="963335" cy="1153452"/>
            </a:xfrm>
            <a:custGeom>
              <a:avLst/>
              <a:gdLst/>
              <a:ahLst/>
              <a:cxnLst/>
              <a:rect l="l" t="t" r="r" b="b"/>
              <a:pathLst>
                <a:path w="1091598" h="1307028" extrusionOk="0">
                  <a:moveTo>
                    <a:pt x="1088823" y="1302068"/>
                  </a:moveTo>
                  <a:cubicBezTo>
                    <a:pt x="1088823" y="1302068"/>
                    <a:pt x="1200075" y="140399"/>
                    <a:pt x="14117" y="0"/>
                  </a:cubicBezTo>
                  <a:cubicBezTo>
                    <a:pt x="14117" y="0"/>
                    <a:pt x="-205625" y="1400556"/>
                    <a:pt x="1088823" y="13020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7" name="Google Shape;4647;p49"/>
            <p:cNvSpPr/>
            <p:nvPr/>
          </p:nvSpPr>
          <p:spPr>
            <a:xfrm>
              <a:off x="5274456" y="3077360"/>
              <a:ext cx="1046672" cy="1205230"/>
            </a:xfrm>
            <a:custGeom>
              <a:avLst/>
              <a:gdLst/>
              <a:ahLst/>
              <a:cxnLst/>
              <a:rect l="l" t="t" r="r" b="b"/>
              <a:pathLst>
                <a:path w="1186031" h="1365700" extrusionOk="0">
                  <a:moveTo>
                    <a:pt x="1181106" y="1340745"/>
                  </a:moveTo>
                  <a:cubicBezTo>
                    <a:pt x="924407" y="1126242"/>
                    <a:pt x="475875" y="577411"/>
                    <a:pt x="219557" y="254038"/>
                  </a:cubicBezTo>
                  <a:cubicBezTo>
                    <a:pt x="220414" y="252514"/>
                    <a:pt x="220891" y="250799"/>
                    <a:pt x="221081" y="248989"/>
                  </a:cubicBezTo>
                  <a:lnTo>
                    <a:pt x="240226" y="74682"/>
                  </a:lnTo>
                  <a:cubicBezTo>
                    <a:pt x="241084" y="66967"/>
                    <a:pt x="235464" y="60013"/>
                    <a:pt x="227749" y="59156"/>
                  </a:cubicBezTo>
                  <a:cubicBezTo>
                    <a:pt x="219271" y="58299"/>
                    <a:pt x="213080" y="63919"/>
                    <a:pt x="212223" y="71634"/>
                  </a:cubicBezTo>
                  <a:lnTo>
                    <a:pt x="195459" y="223843"/>
                  </a:lnTo>
                  <a:cubicBezTo>
                    <a:pt x="93636" y="94970"/>
                    <a:pt x="27533" y="8483"/>
                    <a:pt x="25247" y="5530"/>
                  </a:cubicBezTo>
                  <a:cubicBezTo>
                    <a:pt x="20580" y="-661"/>
                    <a:pt x="11626" y="-1804"/>
                    <a:pt x="5530" y="2863"/>
                  </a:cubicBezTo>
                  <a:cubicBezTo>
                    <a:pt x="-661" y="7626"/>
                    <a:pt x="-1804" y="16389"/>
                    <a:pt x="2863" y="22580"/>
                  </a:cubicBezTo>
                  <a:cubicBezTo>
                    <a:pt x="6292" y="27057"/>
                    <a:pt x="157549" y="224796"/>
                    <a:pt x="357955" y="471970"/>
                  </a:cubicBezTo>
                  <a:lnTo>
                    <a:pt x="187934" y="416820"/>
                  </a:lnTo>
                  <a:cubicBezTo>
                    <a:pt x="180600" y="414439"/>
                    <a:pt x="172599" y="418534"/>
                    <a:pt x="170218" y="425868"/>
                  </a:cubicBezTo>
                  <a:cubicBezTo>
                    <a:pt x="167836" y="433298"/>
                    <a:pt x="171837" y="441204"/>
                    <a:pt x="179266" y="443585"/>
                  </a:cubicBezTo>
                  <a:lnTo>
                    <a:pt x="387197" y="511117"/>
                  </a:lnTo>
                  <a:cubicBezTo>
                    <a:pt x="388149" y="511403"/>
                    <a:pt x="389197" y="511498"/>
                    <a:pt x="390150" y="511593"/>
                  </a:cubicBezTo>
                  <a:cubicBezTo>
                    <a:pt x="642467" y="821251"/>
                    <a:pt x="961174" y="1193869"/>
                    <a:pt x="1162913" y="1362462"/>
                  </a:cubicBezTo>
                  <a:cubicBezTo>
                    <a:pt x="1165580" y="1364653"/>
                    <a:pt x="1168723" y="1365700"/>
                    <a:pt x="1171962" y="1365700"/>
                  </a:cubicBezTo>
                  <a:cubicBezTo>
                    <a:pt x="1175962" y="1365700"/>
                    <a:pt x="1179963" y="1363986"/>
                    <a:pt x="1182725" y="1360652"/>
                  </a:cubicBezTo>
                  <a:cubicBezTo>
                    <a:pt x="1187773" y="1354651"/>
                    <a:pt x="1186916" y="1345793"/>
                    <a:pt x="1181011" y="13408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 name="Google Shape;351;p41">
            <a:extLst>
              <a:ext uri="{FF2B5EF4-FFF2-40B4-BE49-F238E27FC236}">
                <a16:creationId xmlns:a16="http://schemas.microsoft.com/office/drawing/2014/main" id="{F944773D-3BBB-D9F6-47EF-090ECC92D5A6}"/>
              </a:ext>
            </a:extLst>
          </p:cNvPr>
          <p:cNvPicPr preferRelativeResize="0"/>
          <p:nvPr/>
        </p:nvPicPr>
        <p:blipFill>
          <a:blip r:embed="rId3">
            <a:alphaModFix/>
          </a:blip>
          <a:stretch>
            <a:fillRect/>
          </a:stretch>
        </p:blipFill>
        <p:spPr>
          <a:xfrm>
            <a:off x="500970" y="1762134"/>
            <a:ext cx="2980834" cy="2099578"/>
          </a:xfrm>
          <a:prstGeom prst="rect">
            <a:avLst/>
          </a:prstGeom>
          <a:noFill/>
          <a:ln>
            <a:noFill/>
          </a:ln>
        </p:spPr>
      </p:pic>
      <p:pic>
        <p:nvPicPr>
          <p:cNvPr id="5" name="Google Shape;353;p41">
            <a:extLst>
              <a:ext uri="{FF2B5EF4-FFF2-40B4-BE49-F238E27FC236}">
                <a16:creationId xmlns:a16="http://schemas.microsoft.com/office/drawing/2014/main" id="{053227BE-82EA-1F49-F84C-B36B6B8DCC78}"/>
              </a:ext>
            </a:extLst>
          </p:cNvPr>
          <p:cNvPicPr preferRelativeResize="0"/>
          <p:nvPr/>
        </p:nvPicPr>
        <p:blipFill>
          <a:blip r:embed="rId4">
            <a:alphaModFix/>
          </a:blip>
          <a:stretch>
            <a:fillRect/>
          </a:stretch>
        </p:blipFill>
        <p:spPr>
          <a:xfrm rot="-10" flipH="1">
            <a:off x="2817908" y="1107943"/>
            <a:ext cx="1076330" cy="1765454"/>
          </a:xfrm>
          <a:prstGeom prst="rect">
            <a:avLst/>
          </a:prstGeom>
          <a:noFill/>
          <a:ln>
            <a:noFill/>
          </a:ln>
        </p:spPr>
      </p:pic>
      <p:grpSp>
        <p:nvGrpSpPr>
          <p:cNvPr id="6" name="Google Shape;1356;p14">
            <a:extLst>
              <a:ext uri="{FF2B5EF4-FFF2-40B4-BE49-F238E27FC236}">
                <a16:creationId xmlns:a16="http://schemas.microsoft.com/office/drawing/2014/main" id="{86BBEB4D-2E0C-37BE-0F1A-38F134087D20}"/>
              </a:ext>
            </a:extLst>
          </p:cNvPr>
          <p:cNvGrpSpPr/>
          <p:nvPr/>
        </p:nvGrpSpPr>
        <p:grpSpPr>
          <a:xfrm rot="10800000" flipH="1">
            <a:off x="-82081" y="-153079"/>
            <a:ext cx="887982" cy="838402"/>
            <a:chOff x="6920359" y="1788354"/>
            <a:chExt cx="3297184" cy="3224292"/>
          </a:xfrm>
        </p:grpSpPr>
        <p:sp>
          <p:nvSpPr>
            <p:cNvPr id="7" name="Google Shape;1357;p14">
              <a:extLst>
                <a:ext uri="{FF2B5EF4-FFF2-40B4-BE49-F238E27FC236}">
                  <a16:creationId xmlns:a16="http://schemas.microsoft.com/office/drawing/2014/main" id="{627DC666-1AFB-CF7B-419F-7BA1023806E2}"/>
                </a:ext>
              </a:extLst>
            </p:cNvPr>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1358;p14">
              <a:extLst>
                <a:ext uri="{FF2B5EF4-FFF2-40B4-BE49-F238E27FC236}">
                  <a16:creationId xmlns:a16="http://schemas.microsoft.com/office/drawing/2014/main" id="{78CA99E4-A22E-16AF-8515-F929CC28268D}"/>
                </a:ext>
              </a:extLst>
            </p:cNvPr>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1359;p14">
              <a:extLst>
                <a:ext uri="{FF2B5EF4-FFF2-40B4-BE49-F238E27FC236}">
                  <a16:creationId xmlns:a16="http://schemas.microsoft.com/office/drawing/2014/main" id="{A229C349-0ABA-36DD-7194-80A87F4EAB81}"/>
                </a:ext>
              </a:extLst>
            </p:cNvPr>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360;p14">
              <a:extLst>
                <a:ext uri="{FF2B5EF4-FFF2-40B4-BE49-F238E27FC236}">
                  <a16:creationId xmlns:a16="http://schemas.microsoft.com/office/drawing/2014/main" id="{142D7AE9-13E4-C233-B031-846C83955AEC}"/>
                </a:ext>
              </a:extLst>
            </p:cNvPr>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361;p14">
              <a:extLst>
                <a:ext uri="{FF2B5EF4-FFF2-40B4-BE49-F238E27FC236}">
                  <a16:creationId xmlns:a16="http://schemas.microsoft.com/office/drawing/2014/main" id="{9AD0811F-CB8D-6879-E1FD-FFD6343C5EAC}"/>
                </a:ext>
              </a:extLst>
            </p:cNvPr>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362;p14">
              <a:extLst>
                <a:ext uri="{FF2B5EF4-FFF2-40B4-BE49-F238E27FC236}">
                  <a16:creationId xmlns:a16="http://schemas.microsoft.com/office/drawing/2014/main" id="{80ED3518-5685-ABE0-D844-BBE35A3023FD}"/>
                </a:ext>
              </a:extLst>
            </p:cNvPr>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63;p14">
              <a:extLst>
                <a:ext uri="{FF2B5EF4-FFF2-40B4-BE49-F238E27FC236}">
                  <a16:creationId xmlns:a16="http://schemas.microsoft.com/office/drawing/2014/main" id="{120702F8-8C24-3968-9B27-06863FAC4462}"/>
                </a:ext>
              </a:extLst>
            </p:cNvPr>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364;p14">
              <a:extLst>
                <a:ext uri="{FF2B5EF4-FFF2-40B4-BE49-F238E27FC236}">
                  <a16:creationId xmlns:a16="http://schemas.microsoft.com/office/drawing/2014/main" id="{747916B3-8592-A63B-E835-9B3C8CB5C6A6}"/>
                </a:ext>
              </a:extLst>
            </p:cNvPr>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365;p14">
              <a:extLst>
                <a:ext uri="{FF2B5EF4-FFF2-40B4-BE49-F238E27FC236}">
                  <a16:creationId xmlns:a16="http://schemas.microsoft.com/office/drawing/2014/main" id="{44D80D5F-A067-F25B-4740-28FFB23A0D20}"/>
                </a:ext>
              </a:extLst>
            </p:cNvPr>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366;p14">
              <a:extLst>
                <a:ext uri="{FF2B5EF4-FFF2-40B4-BE49-F238E27FC236}">
                  <a16:creationId xmlns:a16="http://schemas.microsoft.com/office/drawing/2014/main" id="{7F31520B-BED0-82C0-B550-7D1F50F341E1}"/>
                </a:ext>
              </a:extLst>
            </p:cNvPr>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367;p14">
              <a:extLst>
                <a:ext uri="{FF2B5EF4-FFF2-40B4-BE49-F238E27FC236}">
                  <a16:creationId xmlns:a16="http://schemas.microsoft.com/office/drawing/2014/main" id="{893DDA94-603C-4293-6045-519BFA358A2B}"/>
                </a:ext>
              </a:extLst>
            </p:cNvPr>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368;p14">
              <a:extLst>
                <a:ext uri="{FF2B5EF4-FFF2-40B4-BE49-F238E27FC236}">
                  <a16:creationId xmlns:a16="http://schemas.microsoft.com/office/drawing/2014/main" id="{651C275F-7743-BFE6-684D-B774B6971C39}"/>
                </a:ext>
              </a:extLst>
            </p:cNvPr>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369;p14">
              <a:extLst>
                <a:ext uri="{FF2B5EF4-FFF2-40B4-BE49-F238E27FC236}">
                  <a16:creationId xmlns:a16="http://schemas.microsoft.com/office/drawing/2014/main" id="{8DFB7C0D-C5DF-A319-6624-F1AA4272CED7}"/>
                </a:ext>
              </a:extLst>
            </p:cNvPr>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370;p14">
              <a:extLst>
                <a:ext uri="{FF2B5EF4-FFF2-40B4-BE49-F238E27FC236}">
                  <a16:creationId xmlns:a16="http://schemas.microsoft.com/office/drawing/2014/main" id="{AA12902E-FC51-5C17-3B1D-4E328DFB12F4}"/>
                </a:ext>
              </a:extLst>
            </p:cNvPr>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371;p14">
              <a:extLst>
                <a:ext uri="{FF2B5EF4-FFF2-40B4-BE49-F238E27FC236}">
                  <a16:creationId xmlns:a16="http://schemas.microsoft.com/office/drawing/2014/main" id="{F797053C-E1B8-0951-2347-83D66575CEA8}"/>
                </a:ext>
              </a:extLst>
            </p:cNvPr>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72;p14">
              <a:extLst>
                <a:ext uri="{FF2B5EF4-FFF2-40B4-BE49-F238E27FC236}">
                  <a16:creationId xmlns:a16="http://schemas.microsoft.com/office/drawing/2014/main" id="{817488AE-4C62-B7CB-D275-0F42BE8C0EBC}"/>
                </a:ext>
              </a:extLst>
            </p:cNvPr>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373;p14">
              <a:extLst>
                <a:ext uri="{FF2B5EF4-FFF2-40B4-BE49-F238E27FC236}">
                  <a16:creationId xmlns:a16="http://schemas.microsoft.com/office/drawing/2014/main" id="{BD79B00B-37DF-9B88-E4A2-49C42460EBAC}"/>
                </a:ext>
              </a:extLst>
            </p:cNvPr>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1374;p14">
              <a:extLst>
                <a:ext uri="{FF2B5EF4-FFF2-40B4-BE49-F238E27FC236}">
                  <a16:creationId xmlns:a16="http://schemas.microsoft.com/office/drawing/2014/main" id="{8BE96293-D869-EC07-B1F0-71EAF3EE0DD9}"/>
                </a:ext>
              </a:extLst>
            </p:cNvPr>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375;p14">
              <a:extLst>
                <a:ext uri="{FF2B5EF4-FFF2-40B4-BE49-F238E27FC236}">
                  <a16:creationId xmlns:a16="http://schemas.microsoft.com/office/drawing/2014/main" id="{AE434848-EBE5-F56D-3329-96567C147CCC}"/>
                </a:ext>
              </a:extLst>
            </p:cNvPr>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376;p14">
              <a:extLst>
                <a:ext uri="{FF2B5EF4-FFF2-40B4-BE49-F238E27FC236}">
                  <a16:creationId xmlns:a16="http://schemas.microsoft.com/office/drawing/2014/main" id="{48320367-5A0E-8F0D-44F6-6114669AD2A3}"/>
                </a:ext>
              </a:extLst>
            </p:cNvPr>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377;p14">
              <a:extLst>
                <a:ext uri="{FF2B5EF4-FFF2-40B4-BE49-F238E27FC236}">
                  <a16:creationId xmlns:a16="http://schemas.microsoft.com/office/drawing/2014/main" id="{EB0250FB-87C9-5013-6003-36D79A418D53}"/>
                </a:ext>
              </a:extLst>
            </p:cNvPr>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1378;p14">
              <a:extLst>
                <a:ext uri="{FF2B5EF4-FFF2-40B4-BE49-F238E27FC236}">
                  <a16:creationId xmlns:a16="http://schemas.microsoft.com/office/drawing/2014/main" id="{981A7830-4BEA-0BCD-C9D6-2DD8C92B9695}"/>
                </a:ext>
              </a:extLst>
            </p:cNvPr>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1379;p14">
              <a:extLst>
                <a:ext uri="{FF2B5EF4-FFF2-40B4-BE49-F238E27FC236}">
                  <a16:creationId xmlns:a16="http://schemas.microsoft.com/office/drawing/2014/main" id="{4E7D7CFE-115C-C546-5AB0-30C1BADADBF9}"/>
                </a:ext>
              </a:extLst>
            </p:cNvPr>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1380;p14">
              <a:extLst>
                <a:ext uri="{FF2B5EF4-FFF2-40B4-BE49-F238E27FC236}">
                  <a16:creationId xmlns:a16="http://schemas.microsoft.com/office/drawing/2014/main" id="{4E40DD34-13F6-6616-E882-F3C1908A5952}"/>
                </a:ext>
              </a:extLst>
            </p:cNvPr>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1381;p14">
              <a:extLst>
                <a:ext uri="{FF2B5EF4-FFF2-40B4-BE49-F238E27FC236}">
                  <a16:creationId xmlns:a16="http://schemas.microsoft.com/office/drawing/2014/main" id="{375096DA-C25E-4349-C6CB-17DC5E17370F}"/>
                </a:ext>
              </a:extLst>
            </p:cNvPr>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382;p14">
              <a:extLst>
                <a:ext uri="{FF2B5EF4-FFF2-40B4-BE49-F238E27FC236}">
                  <a16:creationId xmlns:a16="http://schemas.microsoft.com/office/drawing/2014/main" id="{55070271-D074-8E98-AEB8-F515D2B9E934}"/>
                </a:ext>
              </a:extLst>
            </p:cNvPr>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383;p14">
              <a:extLst>
                <a:ext uri="{FF2B5EF4-FFF2-40B4-BE49-F238E27FC236}">
                  <a16:creationId xmlns:a16="http://schemas.microsoft.com/office/drawing/2014/main" id="{5D6C9B72-515D-6710-4364-D5BFE40F2920}"/>
                </a:ext>
              </a:extLst>
            </p:cNvPr>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384;p14">
              <a:extLst>
                <a:ext uri="{FF2B5EF4-FFF2-40B4-BE49-F238E27FC236}">
                  <a16:creationId xmlns:a16="http://schemas.microsoft.com/office/drawing/2014/main" id="{7BA492BE-3791-FF5C-A92F-0E73D1B2C05E}"/>
                </a:ext>
              </a:extLst>
            </p:cNvPr>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385;p14">
              <a:extLst>
                <a:ext uri="{FF2B5EF4-FFF2-40B4-BE49-F238E27FC236}">
                  <a16:creationId xmlns:a16="http://schemas.microsoft.com/office/drawing/2014/main" id="{0EF2C424-23D1-D65C-6415-78CC80D049AC}"/>
                </a:ext>
              </a:extLst>
            </p:cNvPr>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386;p14">
              <a:extLst>
                <a:ext uri="{FF2B5EF4-FFF2-40B4-BE49-F238E27FC236}">
                  <a16:creationId xmlns:a16="http://schemas.microsoft.com/office/drawing/2014/main" id="{1A2D1836-12A3-AC10-EADD-EAFAC4CA1C8D}"/>
                </a:ext>
              </a:extLst>
            </p:cNvPr>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1387;p14">
              <a:extLst>
                <a:ext uri="{FF2B5EF4-FFF2-40B4-BE49-F238E27FC236}">
                  <a16:creationId xmlns:a16="http://schemas.microsoft.com/office/drawing/2014/main" id="{DDC4FB8A-93D3-14CD-215D-950E2967DDE7}"/>
                </a:ext>
              </a:extLst>
            </p:cNvPr>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1388;p14">
              <a:extLst>
                <a:ext uri="{FF2B5EF4-FFF2-40B4-BE49-F238E27FC236}">
                  <a16:creationId xmlns:a16="http://schemas.microsoft.com/office/drawing/2014/main" id="{F7ED62A2-D632-701D-342A-9708F1A08D4C}"/>
                </a:ext>
              </a:extLst>
            </p:cNvPr>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1389;p14">
              <a:extLst>
                <a:ext uri="{FF2B5EF4-FFF2-40B4-BE49-F238E27FC236}">
                  <a16:creationId xmlns:a16="http://schemas.microsoft.com/office/drawing/2014/main" id="{ADCA1D1F-AA57-8044-14B3-28D345D6534B}"/>
                </a:ext>
              </a:extLst>
            </p:cNvPr>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1390;p14">
              <a:extLst>
                <a:ext uri="{FF2B5EF4-FFF2-40B4-BE49-F238E27FC236}">
                  <a16:creationId xmlns:a16="http://schemas.microsoft.com/office/drawing/2014/main" id="{44BEE2E8-733D-F8E7-2C99-827DD7F16DD0}"/>
                </a:ext>
              </a:extLst>
            </p:cNvPr>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1391;p14">
              <a:extLst>
                <a:ext uri="{FF2B5EF4-FFF2-40B4-BE49-F238E27FC236}">
                  <a16:creationId xmlns:a16="http://schemas.microsoft.com/office/drawing/2014/main" id="{35E708FA-EED0-CD71-4286-6C84682650BE}"/>
                </a:ext>
              </a:extLst>
            </p:cNvPr>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1392;p14">
              <a:extLst>
                <a:ext uri="{FF2B5EF4-FFF2-40B4-BE49-F238E27FC236}">
                  <a16:creationId xmlns:a16="http://schemas.microsoft.com/office/drawing/2014/main" id="{2F865F4B-83A1-489E-785F-14B80A1C45F5}"/>
                </a:ext>
              </a:extLst>
            </p:cNvPr>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1393;p14">
              <a:extLst>
                <a:ext uri="{FF2B5EF4-FFF2-40B4-BE49-F238E27FC236}">
                  <a16:creationId xmlns:a16="http://schemas.microsoft.com/office/drawing/2014/main" id="{33D42F93-03D0-A212-31C6-0D3ED84FD1D8}"/>
                </a:ext>
              </a:extLst>
            </p:cNvPr>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1394;p14">
              <a:extLst>
                <a:ext uri="{FF2B5EF4-FFF2-40B4-BE49-F238E27FC236}">
                  <a16:creationId xmlns:a16="http://schemas.microsoft.com/office/drawing/2014/main" id="{C64731F9-BECF-85BC-E5A3-6B5C00BD4AAF}"/>
                </a:ext>
              </a:extLst>
            </p:cNvPr>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1395;p14">
              <a:extLst>
                <a:ext uri="{FF2B5EF4-FFF2-40B4-BE49-F238E27FC236}">
                  <a16:creationId xmlns:a16="http://schemas.microsoft.com/office/drawing/2014/main" id="{1C003718-A182-1871-D859-00356F7F7235}"/>
                </a:ext>
              </a:extLst>
            </p:cNvPr>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1396;p14">
              <a:extLst>
                <a:ext uri="{FF2B5EF4-FFF2-40B4-BE49-F238E27FC236}">
                  <a16:creationId xmlns:a16="http://schemas.microsoft.com/office/drawing/2014/main" id="{A8C7226D-EDB0-42F6-6461-DD7DBCF2141C}"/>
                </a:ext>
              </a:extLst>
            </p:cNvPr>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1397;p14">
              <a:extLst>
                <a:ext uri="{FF2B5EF4-FFF2-40B4-BE49-F238E27FC236}">
                  <a16:creationId xmlns:a16="http://schemas.microsoft.com/office/drawing/2014/main" id="{09386897-4B13-2544-3B57-95CC4BA965FE}"/>
                </a:ext>
              </a:extLst>
            </p:cNvPr>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 name="Google Shape;1398;p14">
            <a:extLst>
              <a:ext uri="{FF2B5EF4-FFF2-40B4-BE49-F238E27FC236}">
                <a16:creationId xmlns:a16="http://schemas.microsoft.com/office/drawing/2014/main" id="{E6398ED1-8F40-9516-C97B-2BEC9D8DE413}"/>
              </a:ext>
            </a:extLst>
          </p:cNvPr>
          <p:cNvGrpSpPr/>
          <p:nvPr/>
        </p:nvGrpSpPr>
        <p:grpSpPr>
          <a:xfrm>
            <a:off x="-117823" y="4231116"/>
            <a:ext cx="1202938" cy="1057020"/>
            <a:chOff x="5566916" y="2254695"/>
            <a:chExt cx="2691738" cy="2365227"/>
          </a:xfrm>
        </p:grpSpPr>
        <p:sp>
          <p:nvSpPr>
            <p:cNvPr id="49" name="Google Shape;1399;p14">
              <a:extLst>
                <a:ext uri="{FF2B5EF4-FFF2-40B4-BE49-F238E27FC236}">
                  <a16:creationId xmlns:a16="http://schemas.microsoft.com/office/drawing/2014/main" id="{D5A144C6-6408-F29E-7BB2-F8EF72B9BD06}"/>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1400;p14">
              <a:extLst>
                <a:ext uri="{FF2B5EF4-FFF2-40B4-BE49-F238E27FC236}">
                  <a16:creationId xmlns:a16="http://schemas.microsoft.com/office/drawing/2014/main" id="{8879BFDE-B944-491B-4EDE-3B990F12F106}"/>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1401;p14">
              <a:extLst>
                <a:ext uri="{FF2B5EF4-FFF2-40B4-BE49-F238E27FC236}">
                  <a16:creationId xmlns:a16="http://schemas.microsoft.com/office/drawing/2014/main" id="{03FC014C-33F4-5BC9-4934-63ED4D820F3B}"/>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1402;p14">
              <a:extLst>
                <a:ext uri="{FF2B5EF4-FFF2-40B4-BE49-F238E27FC236}">
                  <a16:creationId xmlns:a16="http://schemas.microsoft.com/office/drawing/2014/main" id="{31D4D956-7D2C-8972-BD99-41DCA586BC8A}"/>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1403;p14">
              <a:extLst>
                <a:ext uri="{FF2B5EF4-FFF2-40B4-BE49-F238E27FC236}">
                  <a16:creationId xmlns:a16="http://schemas.microsoft.com/office/drawing/2014/main" id="{036293BB-B9B8-FBE5-D989-53A789498D8C}"/>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1404;p14">
              <a:extLst>
                <a:ext uri="{FF2B5EF4-FFF2-40B4-BE49-F238E27FC236}">
                  <a16:creationId xmlns:a16="http://schemas.microsoft.com/office/drawing/2014/main" id="{F10E733B-FD35-9D89-370C-29F4EE804C9C}"/>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1405;p14">
              <a:extLst>
                <a:ext uri="{FF2B5EF4-FFF2-40B4-BE49-F238E27FC236}">
                  <a16:creationId xmlns:a16="http://schemas.microsoft.com/office/drawing/2014/main" id="{0CA72F27-80B6-3FB6-6982-81D3B420B335}"/>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1406;p14">
              <a:extLst>
                <a:ext uri="{FF2B5EF4-FFF2-40B4-BE49-F238E27FC236}">
                  <a16:creationId xmlns:a16="http://schemas.microsoft.com/office/drawing/2014/main" id="{1716A6BC-E974-ECC3-9289-148E57C9EBFD}"/>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1407;p14">
              <a:extLst>
                <a:ext uri="{FF2B5EF4-FFF2-40B4-BE49-F238E27FC236}">
                  <a16:creationId xmlns:a16="http://schemas.microsoft.com/office/drawing/2014/main" id="{DD30034E-1819-8CD5-0518-C6384F41A15B}"/>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1408;p14">
              <a:extLst>
                <a:ext uri="{FF2B5EF4-FFF2-40B4-BE49-F238E27FC236}">
                  <a16:creationId xmlns:a16="http://schemas.microsoft.com/office/drawing/2014/main" id="{FFBAB3CF-9DA9-374E-C1EA-487C46DF78E9}"/>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1409;p14">
              <a:extLst>
                <a:ext uri="{FF2B5EF4-FFF2-40B4-BE49-F238E27FC236}">
                  <a16:creationId xmlns:a16="http://schemas.microsoft.com/office/drawing/2014/main" id="{5DF3BC2E-345D-1DEE-9E10-2BD6A139A648}"/>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0" name="Google Shape;1414;p14">
            <a:extLst>
              <a:ext uri="{FF2B5EF4-FFF2-40B4-BE49-F238E27FC236}">
                <a16:creationId xmlns:a16="http://schemas.microsoft.com/office/drawing/2014/main" id="{C0F1B3B3-8DCD-1009-6145-D3643292BC6A}"/>
              </a:ext>
            </a:extLst>
          </p:cNvPr>
          <p:cNvGrpSpPr/>
          <p:nvPr/>
        </p:nvGrpSpPr>
        <p:grpSpPr>
          <a:xfrm rot="10800000" flipH="1">
            <a:off x="222293" y="-533696"/>
            <a:ext cx="753148" cy="661791"/>
            <a:chOff x="5566916" y="2254695"/>
            <a:chExt cx="2691738" cy="2365227"/>
          </a:xfrm>
        </p:grpSpPr>
        <p:sp>
          <p:nvSpPr>
            <p:cNvPr id="61" name="Google Shape;1415;p14">
              <a:extLst>
                <a:ext uri="{FF2B5EF4-FFF2-40B4-BE49-F238E27FC236}">
                  <a16:creationId xmlns:a16="http://schemas.microsoft.com/office/drawing/2014/main" id="{FF88D31D-8374-5D5C-54E6-D086721330BA}"/>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1416;p14">
              <a:extLst>
                <a:ext uri="{FF2B5EF4-FFF2-40B4-BE49-F238E27FC236}">
                  <a16:creationId xmlns:a16="http://schemas.microsoft.com/office/drawing/2014/main" id="{6726D316-F7BB-5BE9-5944-CD79BE2749C1}"/>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1417;p14">
              <a:extLst>
                <a:ext uri="{FF2B5EF4-FFF2-40B4-BE49-F238E27FC236}">
                  <a16:creationId xmlns:a16="http://schemas.microsoft.com/office/drawing/2014/main" id="{EBFB36DE-6EBF-162D-BA65-6CA29DB93CF3}"/>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4" name="Google Shape;1418;p14">
              <a:extLst>
                <a:ext uri="{FF2B5EF4-FFF2-40B4-BE49-F238E27FC236}">
                  <a16:creationId xmlns:a16="http://schemas.microsoft.com/office/drawing/2014/main" id="{62083F91-03EA-900C-0E41-C7F7E2DCFD6A}"/>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5" name="Google Shape;1419;p14">
              <a:extLst>
                <a:ext uri="{FF2B5EF4-FFF2-40B4-BE49-F238E27FC236}">
                  <a16:creationId xmlns:a16="http://schemas.microsoft.com/office/drawing/2014/main" id="{ED03C0A8-3166-F11E-0087-D7040210619A}"/>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6" name="Google Shape;1420;p14">
              <a:extLst>
                <a:ext uri="{FF2B5EF4-FFF2-40B4-BE49-F238E27FC236}">
                  <a16:creationId xmlns:a16="http://schemas.microsoft.com/office/drawing/2014/main" id="{5113495A-489C-C92A-6B82-EEA198FF0D4E}"/>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7" name="Google Shape;1421;p14">
              <a:extLst>
                <a:ext uri="{FF2B5EF4-FFF2-40B4-BE49-F238E27FC236}">
                  <a16:creationId xmlns:a16="http://schemas.microsoft.com/office/drawing/2014/main" id="{EFCA5672-B159-416A-66CA-D1E9144C5C97}"/>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8" name="Google Shape;1422;p14">
              <a:extLst>
                <a:ext uri="{FF2B5EF4-FFF2-40B4-BE49-F238E27FC236}">
                  <a16:creationId xmlns:a16="http://schemas.microsoft.com/office/drawing/2014/main" id="{B39361DA-5D8C-C163-9031-DC47D84C3BA4}"/>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9" name="Google Shape;1423;p14">
              <a:extLst>
                <a:ext uri="{FF2B5EF4-FFF2-40B4-BE49-F238E27FC236}">
                  <a16:creationId xmlns:a16="http://schemas.microsoft.com/office/drawing/2014/main" id="{B435FE4C-7FA9-C417-E0B9-2FE9EA63E796}"/>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0" name="Google Shape;1424;p14">
              <a:extLst>
                <a:ext uri="{FF2B5EF4-FFF2-40B4-BE49-F238E27FC236}">
                  <a16:creationId xmlns:a16="http://schemas.microsoft.com/office/drawing/2014/main" id="{6646627C-6AD4-58B3-58B7-1C3FEC5106B3}"/>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1" name="Google Shape;1425;p14">
              <a:extLst>
                <a:ext uri="{FF2B5EF4-FFF2-40B4-BE49-F238E27FC236}">
                  <a16:creationId xmlns:a16="http://schemas.microsoft.com/office/drawing/2014/main" id="{0C085C79-28B4-21CD-24E7-1DFFD4ECDC9B}"/>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553" name="Picture 4552">
            <a:extLst>
              <a:ext uri="{FF2B5EF4-FFF2-40B4-BE49-F238E27FC236}">
                <a16:creationId xmlns:a16="http://schemas.microsoft.com/office/drawing/2014/main" id="{14201FC6-A31B-7E26-E76B-6525BEE38D4B}"/>
              </a:ext>
            </a:extLst>
          </p:cNvPr>
          <p:cNvPicPr>
            <a:picLocks noChangeAspect="1"/>
          </p:cNvPicPr>
          <p:nvPr/>
        </p:nvPicPr>
        <p:blipFill rotWithShape="1">
          <a:blip r:embed="rId5">
            <a:clrChange>
              <a:clrFrom>
                <a:srgbClr val="FFFFFF"/>
              </a:clrFrom>
              <a:clrTo>
                <a:srgbClr val="FFFFFF">
                  <a:alpha val="0"/>
                </a:srgbClr>
              </a:clrTo>
            </a:clrChange>
          </a:blip>
          <a:srcRect t="44609" r="8125"/>
          <a:stretch/>
        </p:blipFill>
        <p:spPr>
          <a:xfrm>
            <a:off x="2146483" y="997042"/>
            <a:ext cx="8280642" cy="343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53"/>
                                        </p:tgtEl>
                                        <p:attrNameLst>
                                          <p:attrName>style.visibility</p:attrName>
                                        </p:attrNameLst>
                                      </p:cBhvr>
                                      <p:to>
                                        <p:strVal val="visible"/>
                                      </p:to>
                                    </p:set>
                                    <p:animEffect transition="in" filter="barn(inVertical)">
                                      <p:cBhvr>
                                        <p:cTn id="7" dur="500"/>
                                        <p:tgtEl>
                                          <p:spTgt spid="4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12"/>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114" y="781637"/>
            <a:ext cx="457200" cy="457200"/>
          </a:xfrm>
          <a:prstGeom prst="rect">
            <a:avLst/>
          </a:prstGeom>
        </p:spPr>
      </p:pic>
      <p:sp>
        <p:nvSpPr>
          <p:cNvPr id="3" name="Rectangle: Rounded Corners 2">
            <a:hlinkClick r:id="rId6" action="ppaction://hlinksldjump">
              <a:snd r:embed="rId7" name="camera.wav"/>
            </a:hlinkClick>
            <a:extLst>
              <a:ext uri="{FF2B5EF4-FFF2-40B4-BE49-F238E27FC236}">
                <a16:creationId xmlns:a16="http://schemas.microsoft.com/office/drawing/2014/main" id="{E2CABBC1-381F-6327-CFAC-CDDFD4BA04B7}"/>
              </a:ext>
            </a:extLst>
          </p:cNvPr>
          <p:cNvSpPr/>
          <p:nvPr/>
        </p:nvSpPr>
        <p:spPr>
          <a:xfrm>
            <a:off x="3993357" y="4093369"/>
            <a:ext cx="1435894" cy="464344"/>
          </a:xfrm>
          <a:prstGeom prst="roundRect">
            <a:avLst/>
          </a:prstGeom>
          <a:solidFill>
            <a:srgbClr val="FF0000"/>
          </a:solidFill>
          <a:ln w="76200">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Calibri" panose="020F0502020204030204"/>
              </a:rPr>
              <a:t>BẮT ĐẦU</a:t>
            </a:r>
          </a:p>
        </p:txBody>
      </p:sp>
      <p:sp>
        <p:nvSpPr>
          <p:cNvPr id="4" name="TextBox 3">
            <a:extLst>
              <a:ext uri="{FF2B5EF4-FFF2-40B4-BE49-F238E27FC236}">
                <a16:creationId xmlns:a16="http://schemas.microsoft.com/office/drawing/2014/main" id="{91DE3506-9D6F-E249-40A6-73B7F20D5F73}"/>
              </a:ext>
            </a:extLst>
          </p:cNvPr>
          <p:cNvSpPr txBox="1"/>
          <p:nvPr/>
        </p:nvSpPr>
        <p:spPr>
          <a:xfrm>
            <a:off x="1658612" y="585788"/>
            <a:ext cx="6206657" cy="2228850"/>
          </a:xfrm>
          <a:prstGeom prst="rect">
            <a:avLst/>
          </a:prstGeom>
          <a:noFill/>
        </p:spPr>
        <p:txBody>
          <a:bodyPr wrap="none" rtlCol="0">
            <a:prstTxWarp prst="textButton">
              <a:avLst>
                <a:gd name="adj" fmla="val 11335746"/>
              </a:avLst>
            </a:prstTxWarp>
            <a:spAutoFit/>
            <a:scene3d>
              <a:camera prst="orthographicFront"/>
              <a:lightRig rig="threePt" dir="t"/>
            </a:scene3d>
            <a:sp3d extrusionH="57150">
              <a:bevelT w="38100" h="38100" prst="angle"/>
            </a:sp3d>
          </a:bodyPr>
          <a:lstStyle/>
          <a:p>
            <a:pPr defTabSz="685800">
              <a:buClrTx/>
              <a:defRPr/>
            </a:pPr>
            <a:r>
              <a:rPr lang="fr-FR" sz="6000" b="1" kern="1200">
                <a:ln>
                  <a:solidFill>
                    <a:prstClr val="white"/>
                  </a:solidFill>
                </a:ln>
                <a:solidFill>
                  <a:srgbClr val="FFC000"/>
                </a:solidFill>
                <a:effectLst>
                  <a:glow rad="228600">
                    <a:srgbClr val="FFC000">
                      <a:satMod val="175000"/>
                      <a:alpha val="40000"/>
                    </a:srgbClr>
                  </a:glow>
                </a:effectLst>
                <a:latin typeface="UTM Colossalis" panose="02040603050506020204" pitchFamily="18" charset="0"/>
                <a:ea typeface="Open Sans Extrabold" panose="020B0906030804020204" pitchFamily="34" charset="0"/>
                <a:cs typeface="Open Sans Extrabold" panose="020B0906030804020204" pitchFamily="34" charset="0"/>
              </a:rPr>
              <a:t>TRÒ CHƠI RUNG CHUÔNG VÀNG</a:t>
            </a:r>
          </a:p>
        </p:txBody>
      </p:sp>
    </p:spTree>
    <p:extLst>
      <p:ext uri="{BB962C8B-B14F-4D97-AF65-F5344CB8AC3E}">
        <p14:creationId xmlns:p14="http://schemas.microsoft.com/office/powerpoint/2010/main" val="31812463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par>
                                <p:cTn id="9" presetID="22" presetClass="entr" presetSubtype="8" fill="hold" nodeType="withEffect">
                                  <p:stCondLst>
                                    <p:cond delay="0"/>
                                  </p:stCondLst>
                                  <p:iterate type="lt">
                                    <p:tmPct val="16923"/>
                                  </p:iterate>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1000"/>
                                        <p:tgtEl>
                                          <p:spTgt spid="4">
                                            <p:txEl>
                                              <p:pRg st="0" end="0"/>
                                            </p:txEl>
                                          </p:spTgt>
                                        </p:tgtEl>
                                      </p:cBhvr>
                                    </p:animEffect>
                                  </p:childTnLst>
                                </p:cTn>
                              </p:par>
                              <p:par>
                                <p:cTn id="12" presetID="14" presetClass="entr" presetSubtype="10" repeatCount="5000" fill="hold" grpId="0" nodeType="withEffect">
                                  <p:stCondLst>
                                    <p:cond delay="3250"/>
                                  </p:stCondLst>
                                  <p:iterate type="lt">
                                    <p:tmPct val="0"/>
                                  </p:iterate>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4"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ung Chuông Vàng 2018 - Power Point - YouTube">
            <a:extLst>
              <a:ext uri="{FF2B5EF4-FFF2-40B4-BE49-F238E27FC236}">
                <a16:creationId xmlns:a16="http://schemas.microsoft.com/office/drawing/2014/main" id="{AB34319C-E1C4-D4E2-4070-EE71431A7FD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112"/>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522863B-1EDB-F6D0-89C5-2ADD80FF720B}"/>
              </a:ext>
            </a:extLst>
          </p:cNvPr>
          <p:cNvGrpSpPr/>
          <p:nvPr/>
        </p:nvGrpSpPr>
        <p:grpSpPr>
          <a:xfrm>
            <a:off x="412978" y="349252"/>
            <a:ext cx="8513482" cy="4743416"/>
            <a:chOff x="1418936" y="226856"/>
            <a:chExt cx="16984799" cy="9123190"/>
          </a:xfrm>
        </p:grpSpPr>
        <p:grpSp>
          <p:nvGrpSpPr>
            <p:cNvPr id="19" name="Group 18">
              <a:extLst>
                <a:ext uri="{FF2B5EF4-FFF2-40B4-BE49-F238E27FC236}">
                  <a16:creationId xmlns:a16="http://schemas.microsoft.com/office/drawing/2014/main" id="{9926B2F7-8A12-A880-6133-AF00B53B921D}"/>
                </a:ext>
              </a:extLst>
            </p:cNvPr>
            <p:cNvGrpSpPr/>
            <p:nvPr/>
          </p:nvGrpSpPr>
          <p:grpSpPr>
            <a:xfrm>
              <a:off x="1418936" y="226856"/>
              <a:ext cx="16984799" cy="9123190"/>
              <a:chOff x="1418936" y="226856"/>
              <a:chExt cx="16984799" cy="9123190"/>
            </a:xfrm>
          </p:grpSpPr>
          <p:grpSp>
            <p:nvGrpSpPr>
              <p:cNvPr id="25" name="Group 2">
                <a:extLst>
                  <a:ext uri="{FF2B5EF4-FFF2-40B4-BE49-F238E27FC236}">
                    <a16:creationId xmlns:a16="http://schemas.microsoft.com/office/drawing/2014/main" id="{79244A5D-8C7A-19A4-ACA9-AB2928C1F4FE}"/>
                  </a:ext>
                </a:extLst>
              </p:cNvPr>
              <p:cNvGrpSpPr/>
              <p:nvPr/>
            </p:nvGrpSpPr>
            <p:grpSpPr>
              <a:xfrm>
                <a:off x="2530429" y="843116"/>
                <a:ext cx="14307030" cy="8007885"/>
                <a:chOff x="-5" y="0"/>
                <a:chExt cx="32856817" cy="18390512"/>
              </a:xfrm>
            </p:grpSpPr>
            <p:sp>
              <p:nvSpPr>
                <p:cNvPr id="31" name="Freeform 3">
                  <a:extLst>
                    <a:ext uri="{FF2B5EF4-FFF2-40B4-BE49-F238E27FC236}">
                      <a16:creationId xmlns:a16="http://schemas.microsoft.com/office/drawing/2014/main" id="{A5940328-541B-34EB-ABAD-DDAF549684CC}"/>
                    </a:ext>
                  </a:extLst>
                </p:cNvPr>
                <p:cNvSpPr/>
                <p:nvPr/>
              </p:nvSpPr>
              <p:spPr>
                <a:xfrm>
                  <a:off x="-5" y="0"/>
                  <a:ext cx="32856817" cy="18390512"/>
                </a:xfrm>
                <a:custGeom>
                  <a:avLst/>
                  <a:gdLst/>
                  <a:ahLst/>
                  <a:cxnLst/>
                  <a:rect l="l" t="t" r="r" b="b"/>
                  <a:pathLst>
                    <a:path w="29293713" h="18390512">
                      <a:moveTo>
                        <a:pt x="30954" y="0"/>
                      </a:moveTo>
                      <a:lnTo>
                        <a:pt x="29262760" y="0"/>
                      </a:lnTo>
                      <a:cubicBezTo>
                        <a:pt x="29279853" y="0"/>
                        <a:pt x="29293713" y="13859"/>
                        <a:pt x="29293713" y="30954"/>
                      </a:cubicBezTo>
                      <a:lnTo>
                        <a:pt x="29293713" y="18359557"/>
                      </a:lnTo>
                      <a:cubicBezTo>
                        <a:pt x="29293713" y="18367767"/>
                        <a:pt x="29290451" y="18375640"/>
                        <a:pt x="29284647" y="18381445"/>
                      </a:cubicBezTo>
                      <a:cubicBezTo>
                        <a:pt x="29278842" y="18387250"/>
                        <a:pt x="29270967" y="18390512"/>
                        <a:pt x="29262760" y="18390512"/>
                      </a:cubicBezTo>
                      <a:lnTo>
                        <a:pt x="30954" y="18390512"/>
                      </a:lnTo>
                      <a:cubicBezTo>
                        <a:pt x="22745" y="18390512"/>
                        <a:pt x="14871" y="18387250"/>
                        <a:pt x="9066" y="18381445"/>
                      </a:cubicBezTo>
                      <a:cubicBezTo>
                        <a:pt x="3261" y="18375640"/>
                        <a:pt x="0" y="18367767"/>
                        <a:pt x="0" y="18359557"/>
                      </a:cubicBezTo>
                      <a:lnTo>
                        <a:pt x="0" y="30954"/>
                      </a:lnTo>
                      <a:cubicBezTo>
                        <a:pt x="0" y="22745"/>
                        <a:pt x="3261" y="14871"/>
                        <a:pt x="9066" y="9066"/>
                      </a:cubicBezTo>
                      <a:cubicBezTo>
                        <a:pt x="14871" y="3261"/>
                        <a:pt x="22745" y="0"/>
                        <a:pt x="30954" y="0"/>
                      </a:cubicBezTo>
                      <a:close/>
                    </a:path>
                  </a:pathLst>
                </a:custGeom>
                <a:solidFill>
                  <a:srgbClr val="FFFFFF"/>
                </a:solidFill>
                <a:ln w="19050" cap="rnd">
                  <a:solidFill>
                    <a:srgbClr val="000000"/>
                  </a:solidFill>
                  <a:prstDash val="solid"/>
                  <a:round/>
                </a:ln>
              </p:spPr>
              <p:txBody>
                <a:bodyPr/>
                <a:lstStyle/>
                <a:p>
                  <a:endParaRPr lang="en-SG"/>
                </a:p>
              </p:txBody>
            </p:sp>
            <p:sp>
              <p:nvSpPr>
                <p:cNvPr id="32" name="TextBox 4">
                  <a:extLst>
                    <a:ext uri="{FF2B5EF4-FFF2-40B4-BE49-F238E27FC236}">
                      <a16:creationId xmlns:a16="http://schemas.microsoft.com/office/drawing/2014/main" id="{6C1EBAA5-E90B-A6B6-0D00-99713A6ECE77}"/>
                    </a:ext>
                  </a:extLst>
                </p:cNvPr>
                <p:cNvSpPr txBox="1"/>
                <p:nvPr/>
              </p:nvSpPr>
              <p:spPr>
                <a:xfrm>
                  <a:off x="0" y="9525"/>
                  <a:ext cx="29293713" cy="18380987"/>
                </a:xfrm>
                <a:prstGeom prst="rect">
                  <a:avLst/>
                </a:prstGeom>
              </p:spPr>
              <p:txBody>
                <a:bodyPr lIns="50800" tIns="50800" rIns="50800" bIns="50800" rtlCol="0" anchor="ctr"/>
                <a:lstStyle/>
                <a:p>
                  <a:pPr marL="0" marR="0" lvl="0" indent="0" algn="ctr" defTabSz="914400" rtl="0" eaLnBrk="1" fontAlgn="auto" latinLnBrk="0" hangingPunct="1">
                    <a:lnSpc>
                      <a:spcPts val="17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11">
                <a:extLst>
                  <a:ext uri="{FF2B5EF4-FFF2-40B4-BE49-F238E27FC236}">
                    <a16:creationId xmlns:a16="http://schemas.microsoft.com/office/drawing/2014/main" id="{C68B7CE5-DAE8-57F5-5B7D-1B395092EE1F}"/>
                  </a:ext>
                </a:extLst>
              </p:cNvPr>
              <p:cNvSpPr/>
              <p:nvPr/>
            </p:nvSpPr>
            <p:spPr>
              <a:xfrm>
                <a:off x="15124091" y="6276399"/>
                <a:ext cx="3279644" cy="3073647"/>
              </a:xfrm>
              <a:custGeom>
                <a:avLst/>
                <a:gdLst/>
                <a:ahLst/>
                <a:cxnLst/>
                <a:rect l="l" t="t" r="r" b="b"/>
                <a:pathLst>
                  <a:path w="6147462" h="6391502">
                    <a:moveTo>
                      <a:pt x="0" y="0"/>
                    </a:moveTo>
                    <a:lnTo>
                      <a:pt x="6147462" y="0"/>
                    </a:lnTo>
                    <a:lnTo>
                      <a:pt x="6147462" y="6391502"/>
                    </a:lnTo>
                    <a:lnTo>
                      <a:pt x="0" y="63915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dirty="0"/>
              </a:p>
            </p:txBody>
          </p:sp>
          <p:sp>
            <p:nvSpPr>
              <p:cNvPr id="27" name="Freeform 13">
                <a:extLst>
                  <a:ext uri="{FF2B5EF4-FFF2-40B4-BE49-F238E27FC236}">
                    <a16:creationId xmlns:a16="http://schemas.microsoft.com/office/drawing/2014/main" id="{6B4822A2-0F19-9508-FB46-2D79EDB4B260}"/>
                  </a:ext>
                </a:extLst>
              </p:cNvPr>
              <p:cNvSpPr/>
              <p:nvPr/>
            </p:nvSpPr>
            <p:spPr>
              <a:xfrm>
                <a:off x="1418936" y="226856"/>
                <a:ext cx="2599213" cy="2323744"/>
              </a:xfrm>
              <a:custGeom>
                <a:avLst/>
                <a:gdLst/>
                <a:ahLst/>
                <a:cxnLst/>
                <a:rect l="l" t="t" r="r" b="b"/>
                <a:pathLst>
                  <a:path w="4316787" h="3641799">
                    <a:moveTo>
                      <a:pt x="0" y="0"/>
                    </a:moveTo>
                    <a:lnTo>
                      <a:pt x="4316787" y="0"/>
                    </a:lnTo>
                    <a:lnTo>
                      <a:pt x="4316787" y="3641799"/>
                    </a:lnTo>
                    <a:lnTo>
                      <a:pt x="0" y="36417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dirty="0"/>
              </a:p>
            </p:txBody>
          </p:sp>
          <p:sp>
            <p:nvSpPr>
              <p:cNvPr id="28" name="Freeform 14">
                <a:extLst>
                  <a:ext uri="{FF2B5EF4-FFF2-40B4-BE49-F238E27FC236}">
                    <a16:creationId xmlns:a16="http://schemas.microsoft.com/office/drawing/2014/main" id="{A3EC9FAC-3C9C-5706-D5F0-454381832123}"/>
                  </a:ext>
                </a:extLst>
              </p:cNvPr>
              <p:cNvSpPr/>
              <p:nvPr/>
            </p:nvSpPr>
            <p:spPr>
              <a:xfrm>
                <a:off x="15483664" y="1168101"/>
                <a:ext cx="1008113" cy="1690436"/>
              </a:xfrm>
              <a:custGeom>
                <a:avLst/>
                <a:gdLst/>
                <a:ahLst/>
                <a:cxnLst/>
                <a:rect l="l" t="t" r="r" b="b"/>
                <a:pathLst>
                  <a:path w="1008114" h="1690436">
                    <a:moveTo>
                      <a:pt x="0" y="0"/>
                    </a:moveTo>
                    <a:lnTo>
                      <a:pt x="1008115" y="0"/>
                    </a:lnTo>
                    <a:lnTo>
                      <a:pt x="1008115" y="1690436"/>
                    </a:lnTo>
                    <a:lnTo>
                      <a:pt x="0" y="16904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grpSp>
        <p:grpSp>
          <p:nvGrpSpPr>
            <p:cNvPr id="21" name="Group 15">
              <a:extLst>
                <a:ext uri="{FF2B5EF4-FFF2-40B4-BE49-F238E27FC236}">
                  <a16:creationId xmlns:a16="http://schemas.microsoft.com/office/drawing/2014/main" id="{F39140BB-CA41-2352-A891-E8C4916FF332}"/>
                </a:ext>
              </a:extLst>
            </p:cNvPr>
            <p:cNvGrpSpPr/>
            <p:nvPr/>
          </p:nvGrpSpPr>
          <p:grpSpPr>
            <a:xfrm>
              <a:off x="2422814" y="6706635"/>
              <a:ext cx="1161009" cy="1106587"/>
              <a:chOff x="0" y="0"/>
              <a:chExt cx="812800" cy="774700"/>
            </a:xfrm>
          </p:grpSpPr>
          <p:sp>
            <p:nvSpPr>
              <p:cNvPr id="23" name="Freeform 16">
                <a:extLst>
                  <a:ext uri="{FF2B5EF4-FFF2-40B4-BE49-F238E27FC236}">
                    <a16:creationId xmlns:a16="http://schemas.microsoft.com/office/drawing/2014/main" id="{AC1B0C06-B130-6AD7-BCD9-6E93F5AED0DF}"/>
                  </a:ext>
                </a:extLst>
              </p:cNvPr>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A6D9F5"/>
              </a:solidFill>
              <a:ln w="19050" cap="sq">
                <a:solidFill>
                  <a:srgbClr val="000000"/>
                </a:solidFill>
                <a:prstDash val="solid"/>
                <a:miter/>
              </a:ln>
            </p:spPr>
            <p:txBody>
              <a:bodyPr/>
              <a:lstStyle/>
              <a:p>
                <a:endParaRPr lang="en-SG"/>
              </a:p>
            </p:txBody>
          </p:sp>
          <p:sp>
            <p:nvSpPr>
              <p:cNvPr id="24" name="TextBox 17">
                <a:extLst>
                  <a:ext uri="{FF2B5EF4-FFF2-40B4-BE49-F238E27FC236}">
                    <a16:creationId xmlns:a16="http://schemas.microsoft.com/office/drawing/2014/main" id="{43AF83ED-C369-BB30-4393-B063809C431A}"/>
                  </a:ext>
                </a:extLst>
              </p:cNvPr>
              <p:cNvSpPr txBox="1"/>
              <p:nvPr/>
            </p:nvSpPr>
            <p:spPr>
              <a:xfrm>
                <a:off x="228600" y="276225"/>
                <a:ext cx="355600" cy="333375"/>
              </a:xfrm>
              <a:prstGeom prst="rect">
                <a:avLst/>
              </a:prstGeom>
            </p:spPr>
            <p:txBody>
              <a:bodyPr lIns="50800" tIns="50800" rIns="50800" bIns="50800" rtlCol="0" anchor="ctr"/>
              <a:lstStyle/>
              <a:p>
                <a:pPr marL="0" marR="0" lvl="0" indent="0" algn="ctr" defTabSz="914400" rtl="0" eaLnBrk="1" fontAlgn="auto" latinLnBrk="0" hangingPunct="1">
                  <a:lnSpc>
                    <a:spcPts val="17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5" name="CAU 1">
            <a:hlinkClick r:id="rId9" action="ppaction://hlinksldjump" highlightClick="1">
              <a:snd r:embed="rId10" name="click.wav"/>
            </a:hlinkClick>
            <a:extLst>
              <a:ext uri="{FF2B5EF4-FFF2-40B4-BE49-F238E27FC236}">
                <a16:creationId xmlns:a16="http://schemas.microsoft.com/office/drawing/2014/main" id="{FEC6118F-5ABB-F5F2-C366-D31316DEA387}"/>
              </a:ext>
            </a:extLst>
          </p:cNvPr>
          <p:cNvSpPr/>
          <p:nvPr/>
        </p:nvSpPr>
        <p:spPr>
          <a:xfrm>
            <a:off x="2333066" y="2333091"/>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dirty="0">
                <a:solidFill>
                  <a:prstClr val="white"/>
                </a:solidFill>
                <a:latin typeface="Tahoma" panose="020B0604030504040204" pitchFamily="34" charset="0"/>
                <a:ea typeface="Tahoma" panose="020B0604030504040204" pitchFamily="34" charset="0"/>
                <a:cs typeface="Tahoma" panose="020B0604030504040204" pitchFamily="34" charset="0"/>
              </a:rPr>
              <a:t>CÂU 1</a:t>
            </a:r>
          </a:p>
        </p:txBody>
      </p:sp>
      <p:sp>
        <p:nvSpPr>
          <p:cNvPr id="8" name="Rectangle: Rounded Corners 7">
            <a:hlinkClick r:id="rId11" action="ppaction://hlinksldjump"/>
            <a:extLst>
              <a:ext uri="{FF2B5EF4-FFF2-40B4-BE49-F238E27FC236}">
                <a16:creationId xmlns:a16="http://schemas.microsoft.com/office/drawing/2014/main" id="{B93912B9-CCB6-5531-9BB0-58C5E13232E3}"/>
              </a:ext>
            </a:extLst>
          </p:cNvPr>
          <p:cNvSpPr/>
          <p:nvPr/>
        </p:nvSpPr>
        <p:spPr>
          <a:xfrm>
            <a:off x="3567795" y="2333091"/>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2</a:t>
            </a:r>
          </a:p>
        </p:txBody>
      </p:sp>
      <p:sp>
        <p:nvSpPr>
          <p:cNvPr id="9" name="Rectangle: Rounded Corners 8">
            <a:hlinkClick r:id="rId12" action="ppaction://hlinksldjump"/>
            <a:extLst>
              <a:ext uri="{FF2B5EF4-FFF2-40B4-BE49-F238E27FC236}">
                <a16:creationId xmlns:a16="http://schemas.microsoft.com/office/drawing/2014/main" id="{A4055D58-B1EF-0D00-5170-A94D9B869E88}"/>
              </a:ext>
            </a:extLst>
          </p:cNvPr>
          <p:cNvSpPr/>
          <p:nvPr/>
        </p:nvSpPr>
        <p:spPr>
          <a:xfrm>
            <a:off x="4850372" y="2333091"/>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3</a:t>
            </a:r>
          </a:p>
        </p:txBody>
      </p:sp>
      <p:sp>
        <p:nvSpPr>
          <p:cNvPr id="10" name="Rectangle: Rounded Corners 9">
            <a:hlinkClick r:id="rId13" action="ppaction://hlinksldjump"/>
            <a:extLst>
              <a:ext uri="{FF2B5EF4-FFF2-40B4-BE49-F238E27FC236}">
                <a16:creationId xmlns:a16="http://schemas.microsoft.com/office/drawing/2014/main" id="{3D1175DB-489E-2661-B38F-E6C768C1AC1C}"/>
              </a:ext>
            </a:extLst>
          </p:cNvPr>
          <p:cNvSpPr/>
          <p:nvPr/>
        </p:nvSpPr>
        <p:spPr>
          <a:xfrm>
            <a:off x="6154889" y="2333091"/>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4</a:t>
            </a:r>
          </a:p>
        </p:txBody>
      </p:sp>
      <p:sp>
        <p:nvSpPr>
          <p:cNvPr id="11" name="Rectangle: Rounded Corners 10">
            <a:hlinkClick r:id="rId14" action="ppaction://hlinksldjump"/>
            <a:extLst>
              <a:ext uri="{FF2B5EF4-FFF2-40B4-BE49-F238E27FC236}">
                <a16:creationId xmlns:a16="http://schemas.microsoft.com/office/drawing/2014/main" id="{F79036C0-19A1-F9CD-933B-A6441A0273C6}"/>
              </a:ext>
            </a:extLst>
          </p:cNvPr>
          <p:cNvSpPr/>
          <p:nvPr/>
        </p:nvSpPr>
        <p:spPr>
          <a:xfrm>
            <a:off x="1715811" y="3012155"/>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5</a:t>
            </a:r>
          </a:p>
        </p:txBody>
      </p:sp>
      <p:sp>
        <p:nvSpPr>
          <p:cNvPr id="12" name="Rectangle: Rounded Corners 11">
            <a:hlinkClick r:id="rId15" action="ppaction://hlinksldjump"/>
            <a:extLst>
              <a:ext uri="{FF2B5EF4-FFF2-40B4-BE49-F238E27FC236}">
                <a16:creationId xmlns:a16="http://schemas.microsoft.com/office/drawing/2014/main" id="{06BB2D26-EE8D-09C3-2A6D-FA0BE2A1B029}"/>
              </a:ext>
            </a:extLst>
          </p:cNvPr>
          <p:cNvSpPr/>
          <p:nvPr/>
        </p:nvSpPr>
        <p:spPr>
          <a:xfrm>
            <a:off x="3226116" y="3008354"/>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6</a:t>
            </a:r>
          </a:p>
        </p:txBody>
      </p:sp>
      <p:sp>
        <p:nvSpPr>
          <p:cNvPr id="13" name="Rectangle: Rounded Corners 12">
            <a:hlinkClick r:id="rId16" action="ppaction://hlinksldjump"/>
            <a:extLst>
              <a:ext uri="{FF2B5EF4-FFF2-40B4-BE49-F238E27FC236}">
                <a16:creationId xmlns:a16="http://schemas.microsoft.com/office/drawing/2014/main" id="{00B901E2-F995-DB79-6D12-4EB75C3FCFA6}"/>
              </a:ext>
            </a:extLst>
          </p:cNvPr>
          <p:cNvSpPr/>
          <p:nvPr/>
        </p:nvSpPr>
        <p:spPr>
          <a:xfrm>
            <a:off x="4774885" y="3012155"/>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7</a:t>
            </a:r>
          </a:p>
        </p:txBody>
      </p:sp>
      <p:sp>
        <p:nvSpPr>
          <p:cNvPr id="14" name="Rectangle: Rounded Corners 13">
            <a:hlinkClick r:id="rId17" action="ppaction://hlinksldjump"/>
            <a:extLst>
              <a:ext uri="{FF2B5EF4-FFF2-40B4-BE49-F238E27FC236}">
                <a16:creationId xmlns:a16="http://schemas.microsoft.com/office/drawing/2014/main" id="{E04383EA-15D3-CA2C-9CA4-883E017A6154}"/>
              </a:ext>
            </a:extLst>
          </p:cNvPr>
          <p:cNvSpPr/>
          <p:nvPr/>
        </p:nvSpPr>
        <p:spPr>
          <a:xfrm>
            <a:off x="6484342" y="3012155"/>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8</a:t>
            </a:r>
          </a:p>
        </p:txBody>
      </p:sp>
      <p:sp>
        <p:nvSpPr>
          <p:cNvPr id="15" name="Rectangle: Rounded Corners 14">
            <a:hlinkClick r:id="rId18" action="ppaction://hlinksldjump"/>
            <a:extLst>
              <a:ext uri="{FF2B5EF4-FFF2-40B4-BE49-F238E27FC236}">
                <a16:creationId xmlns:a16="http://schemas.microsoft.com/office/drawing/2014/main" id="{6CF0E8D6-543A-A4E6-5F59-107CD442F147}"/>
              </a:ext>
            </a:extLst>
          </p:cNvPr>
          <p:cNvSpPr/>
          <p:nvPr/>
        </p:nvSpPr>
        <p:spPr>
          <a:xfrm>
            <a:off x="5011889" y="3857552"/>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9</a:t>
            </a:r>
          </a:p>
        </p:txBody>
      </p:sp>
      <p:sp>
        <p:nvSpPr>
          <p:cNvPr id="16" name="Rectangle: Rounded Corners 15">
            <a:hlinkClick r:id="rId19" action="ppaction://hlinksldjump"/>
            <a:extLst>
              <a:ext uri="{FF2B5EF4-FFF2-40B4-BE49-F238E27FC236}">
                <a16:creationId xmlns:a16="http://schemas.microsoft.com/office/drawing/2014/main" id="{E4C5B3BE-ADAC-CA87-909F-9C11703DB57A}"/>
              </a:ext>
            </a:extLst>
          </p:cNvPr>
          <p:cNvSpPr/>
          <p:nvPr/>
        </p:nvSpPr>
        <p:spPr>
          <a:xfrm>
            <a:off x="3370169" y="3832418"/>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dirty="0">
                <a:solidFill>
                  <a:prstClr val="white"/>
                </a:solidFill>
                <a:latin typeface="Tahoma" panose="020B0604030504040204" pitchFamily="34" charset="0"/>
                <a:ea typeface="Tahoma" panose="020B0604030504040204" pitchFamily="34" charset="0"/>
                <a:cs typeface="Tahoma" panose="020B0604030504040204" pitchFamily="34" charset="0"/>
              </a:rPr>
              <a:t>CÂU 10</a:t>
            </a:r>
          </a:p>
        </p:txBody>
      </p:sp>
      <p:sp>
        <p:nvSpPr>
          <p:cNvPr id="20" name="TextBox 19">
            <a:extLst>
              <a:ext uri="{FF2B5EF4-FFF2-40B4-BE49-F238E27FC236}">
                <a16:creationId xmlns:a16="http://schemas.microsoft.com/office/drawing/2014/main" id="{1A49EF25-D740-B9A1-FC5D-76FF6FDB5B87}"/>
              </a:ext>
            </a:extLst>
          </p:cNvPr>
          <p:cNvSpPr txBox="1"/>
          <p:nvPr/>
        </p:nvSpPr>
        <p:spPr>
          <a:xfrm>
            <a:off x="3089430" y="761825"/>
            <a:ext cx="3065459" cy="1161872"/>
          </a:xfrm>
          <a:prstGeom prst="rect">
            <a:avLst/>
          </a:prstGeom>
          <a:noFill/>
        </p:spPr>
        <p:txBody>
          <a:bodyPr wrap="none" rtlCol="0">
            <a:prstTxWarp prst="textStop">
              <a:avLst/>
            </a:prstTxWarp>
            <a:spAutoFit/>
            <a:scene3d>
              <a:camera prst="orthographicFront"/>
              <a:lightRig rig="threePt" dir="t"/>
            </a:scene3d>
            <a:sp3d extrusionH="57150">
              <a:bevelT w="38100" h="38100" prst="angle"/>
            </a:sp3d>
          </a:bodyPr>
          <a:lstStyle/>
          <a:p>
            <a:pPr defTabSz="685800">
              <a:buClrTx/>
              <a:defRPr/>
            </a:pPr>
            <a:r>
              <a:rPr lang="fr-FR" sz="3300" b="1" kern="1200" dirty="0">
                <a:solidFill>
                  <a:srgbClr val="00B05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a:t>
            </a:r>
          </a:p>
        </p:txBody>
      </p:sp>
      <p:sp>
        <p:nvSpPr>
          <p:cNvPr id="2" name="Rectangle: Rounded Corners 1">
            <a:hlinkClick r:id="rId20" action="ppaction://hlinksldjump"/>
            <a:extLst>
              <a:ext uri="{FF2B5EF4-FFF2-40B4-BE49-F238E27FC236}">
                <a16:creationId xmlns:a16="http://schemas.microsoft.com/office/drawing/2014/main" id="{7243734A-23B9-5716-10F6-F311DEC3C648}"/>
              </a:ext>
            </a:extLst>
          </p:cNvPr>
          <p:cNvSpPr/>
          <p:nvPr/>
        </p:nvSpPr>
        <p:spPr>
          <a:xfrm>
            <a:off x="7929081" y="66702"/>
            <a:ext cx="1143000" cy="37425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350" b="1" kern="1200">
                <a:solidFill>
                  <a:prstClr val="black"/>
                </a:solidFill>
                <a:latin typeface="Arial" panose="020B0604020202020204" pitchFamily="34" charset="0"/>
              </a:rPr>
              <a:t>Vận dụng</a:t>
            </a:r>
            <a:endParaRPr lang="en-SG" sz="1350" b="1" kern="1200" dirty="0">
              <a:solidFill>
                <a:prstClr val="black"/>
              </a:solidFill>
              <a:latin typeface="Calibri" panose="020F0502020204030204"/>
            </a:endParaRPr>
          </a:p>
        </p:txBody>
      </p:sp>
    </p:spTree>
    <p:extLst>
      <p:ext uri="{BB962C8B-B14F-4D97-AF65-F5344CB8AC3E}">
        <p14:creationId xmlns:p14="http://schemas.microsoft.com/office/powerpoint/2010/main" val="19879701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5000" fill="hold"/>
                                        <p:tgtEl>
                                          <p:spTgt spid="4"/>
                                        </p:tgtEl>
                                      </p:cBhvr>
                                      <p:by x="120000" y="120000"/>
                                    </p:animScale>
                                  </p:childTnLst>
                                </p:cTn>
                              </p:par>
                              <p:par>
                                <p:cTn id="7" presetID="22" presetClass="entr" presetSubtype="8" fill="hold" nodeType="withEffect">
                                  <p:stCondLst>
                                    <p:cond delay="0"/>
                                  </p:stCondLst>
                                  <p:iterate type="lt">
                                    <p:tmPct val="16923"/>
                                  </p:iterate>
                                  <p:childTnLst>
                                    <p:set>
                                      <p:cBhvr>
                                        <p:cTn id="8" dur="1" fill="hold">
                                          <p:stCondLst>
                                            <p:cond delay="0"/>
                                          </p:stCondLst>
                                        </p:cTn>
                                        <p:tgtEl>
                                          <p:spTgt spid="20">
                                            <p:txEl>
                                              <p:pRg st="0" end="0"/>
                                            </p:txEl>
                                          </p:spTgt>
                                        </p:tgtEl>
                                        <p:attrNameLst>
                                          <p:attrName>style.visibility</p:attrName>
                                        </p:attrNameLst>
                                      </p:cBhvr>
                                      <p:to>
                                        <p:strVal val="visible"/>
                                      </p:to>
                                    </p:set>
                                    <p:animEffect transition="in" filter="wipe(left)">
                                      <p:cBhvr>
                                        <p:cTn id="9" dur="1000"/>
                                        <p:tgtEl>
                                          <p:spTgt spid="20">
                                            <p:txEl>
                                              <p:pRg st="0" end="0"/>
                                            </p:txEl>
                                          </p:spTgt>
                                        </p:tgtEl>
                                      </p:cBhvr>
                                    </p:animEffect>
                                  </p:childTnLst>
                                </p:cTn>
                              </p:par>
                              <p:par>
                                <p:cTn id="10" presetID="14" presetClass="entr" presetSubtype="10" repeatCount="5000" fill="hold" grpId="0" nodeType="withEffect">
                                  <p:stCondLst>
                                    <p:cond delay="3250"/>
                                  </p:stCondLst>
                                  <p:iterate type="lt">
                                    <p:tmPct val="0"/>
                                  </p:iterate>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2" dur="7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5"/>
                                        </p:tgtEl>
                                        <p:attrNameLst>
                                          <p:attrName>fillcolor</p:attrName>
                                        </p:attrNameLst>
                                      </p:cBhvr>
                                      <p:to>
                                        <a:srgbClr val="FF0000"/>
                                      </p:to>
                                    </p:animClr>
                                    <p:set>
                                      <p:cBhvr>
                                        <p:cTn id="18" dur="2000" fill="hold"/>
                                        <p:tgtEl>
                                          <p:spTgt spid="5"/>
                                        </p:tgtEl>
                                        <p:attrNameLst>
                                          <p:attrName>fill.type</p:attrName>
                                        </p:attrNameLst>
                                      </p:cBhvr>
                                      <p:to>
                                        <p:strVal val="solid"/>
                                      </p:to>
                                    </p:set>
                                    <p:set>
                                      <p:cBhvr>
                                        <p:cTn id="1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FF0000"/>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9"/>
                                        </p:tgtEl>
                                        <p:attrNameLst>
                                          <p:attrName>fillcolor</p:attrName>
                                        </p:attrNameLst>
                                      </p:cBhvr>
                                      <p:to>
                                        <a:srgbClr val="FF0000"/>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0"/>
                                        </p:tgtEl>
                                        <p:attrNameLst>
                                          <p:attrName>fillcolor</p:attrName>
                                        </p:attrNameLst>
                                      </p:cBhvr>
                                      <p:to>
                                        <a:srgbClr val="FF0000"/>
                                      </p:to>
                                    </p:animClr>
                                    <p:set>
                                      <p:cBhvr>
                                        <p:cTn id="39" dur="2000" fill="hold"/>
                                        <p:tgtEl>
                                          <p:spTgt spid="10"/>
                                        </p:tgtEl>
                                        <p:attrNameLst>
                                          <p:attrName>fill.type</p:attrName>
                                        </p:attrNameLst>
                                      </p:cBhvr>
                                      <p:to>
                                        <p:strVal val="solid"/>
                                      </p:to>
                                    </p:set>
                                    <p:set>
                                      <p:cBhvr>
                                        <p:cTn id="4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1"/>
                                        </p:tgtEl>
                                        <p:attrNameLst>
                                          <p:attrName>fillcolor</p:attrName>
                                        </p:attrNameLst>
                                      </p:cBhvr>
                                      <p:to>
                                        <a:srgbClr val="FF0000"/>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rgbClr val="FF0000"/>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rgbClr val="FF0000"/>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4"/>
                                        </p:tgtEl>
                                        <p:attrNameLst>
                                          <p:attrName>fillcolor</p:attrName>
                                        </p:attrNameLst>
                                      </p:cBhvr>
                                      <p:to>
                                        <a:srgbClr val="FF0000"/>
                                      </p:to>
                                    </p:animClr>
                                    <p:set>
                                      <p:cBhvr>
                                        <p:cTn id="67" dur="2000" fill="hold"/>
                                        <p:tgtEl>
                                          <p:spTgt spid="14"/>
                                        </p:tgtEl>
                                        <p:attrNameLst>
                                          <p:attrName>fill.type</p:attrName>
                                        </p:attrNameLst>
                                      </p:cBhvr>
                                      <p:to>
                                        <p:strVal val="solid"/>
                                      </p:to>
                                    </p:set>
                                    <p:set>
                                      <p:cBhvr>
                                        <p:cTn id="68"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6"/>
                                        </p:tgtEl>
                                        <p:attrNameLst>
                                          <p:attrName>fillcolor</p:attrName>
                                        </p:attrNameLst>
                                      </p:cBhvr>
                                      <p:to>
                                        <a:srgbClr val="FF0000"/>
                                      </p:to>
                                    </p:animClr>
                                    <p:set>
                                      <p:cBhvr>
                                        <p:cTn id="74" dur="2000" fill="hold"/>
                                        <p:tgtEl>
                                          <p:spTgt spid="16"/>
                                        </p:tgtEl>
                                        <p:attrNameLst>
                                          <p:attrName>fill.type</p:attrName>
                                        </p:attrNameLst>
                                      </p:cBhvr>
                                      <p:to>
                                        <p:strVal val="solid"/>
                                      </p:to>
                                    </p:set>
                                    <p:set>
                                      <p:cBhvr>
                                        <p:cTn id="75"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5"/>
                                        </p:tgtEl>
                                        <p:attrNameLst>
                                          <p:attrName>fillcolor</p:attrName>
                                        </p:attrNameLst>
                                      </p:cBhvr>
                                      <p:to>
                                        <a:srgbClr val="FF0000"/>
                                      </p:to>
                                    </p:animClr>
                                    <p:set>
                                      <p:cBhvr>
                                        <p:cTn id="81" dur="2000" fill="hold"/>
                                        <p:tgtEl>
                                          <p:spTgt spid="15"/>
                                        </p:tgtEl>
                                        <p:attrNameLst>
                                          <p:attrName>fill.type</p:attrName>
                                        </p:attrNameLst>
                                      </p:cBhvr>
                                      <p:to>
                                        <p:strVal val="solid"/>
                                      </p:to>
                                    </p:set>
                                    <p:set>
                                      <p:cBhvr>
                                        <p:cTn id="82"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0"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199252" y="1875666"/>
            <a:ext cx="2929346" cy="1541849"/>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800" dirty="0">
                <a:solidFill>
                  <a:schemeClr val="tx1"/>
                </a:solidFill>
                <a:latin typeface="+mj-lt"/>
              </a:rPr>
              <a:t>Một số tác phẩm tiêu biểu của ông là: Hoàng tử bé, </a:t>
            </a:r>
            <a:endParaRPr lang="en-US" sz="1800" dirty="0">
              <a:solidFill>
                <a:schemeClr val="tx1"/>
              </a:solidFill>
              <a:latin typeface="+mj-lt"/>
            </a:endParaRPr>
          </a:p>
          <a:p>
            <a:pPr algn="ctr"/>
            <a:r>
              <a:rPr lang="vi-VN" sz="1800" dirty="0">
                <a:solidFill>
                  <a:schemeClr val="tx1"/>
                </a:solidFill>
                <a:latin typeface="+mj-lt"/>
              </a:rPr>
              <a:t>Trái tim tôi thuộc về n</a:t>
            </a:r>
            <a:endParaRPr lang="en-US" sz="1800" dirty="0">
              <a:solidFill>
                <a:schemeClr val="tx1"/>
              </a:solidFill>
              <a:latin typeface="+mj-lt"/>
            </a:endParaRPr>
          </a:p>
          <a:p>
            <a:pPr algn="ctr"/>
            <a:r>
              <a:rPr lang="vi-VN" sz="1800" dirty="0">
                <a:solidFill>
                  <a:schemeClr val="tx1"/>
                </a:solidFill>
                <a:latin typeface="+mj-lt"/>
              </a:rPr>
              <a:t>hững ngọn núi…</a:t>
            </a:r>
            <a:endParaRPr lang="en-SG" sz="1800"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967065" y="2588703"/>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13" name="vong_vang_a">
            <a:extLst>
              <a:ext uri="{FF2B5EF4-FFF2-40B4-BE49-F238E27FC236}">
                <a16:creationId xmlns:a16="http://schemas.microsoft.com/office/drawing/2014/main" id="{60F929BB-FEC7-FFA8-9303-57A859E871C7}"/>
              </a:ext>
            </a:extLst>
          </p:cNvPr>
          <p:cNvSpPr/>
          <p:nvPr/>
        </p:nvSpPr>
        <p:spPr>
          <a:xfrm>
            <a:off x="1022670" y="2644308"/>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9293" y="2489427"/>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1875666"/>
            <a:ext cx="2780270" cy="1541849"/>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800" dirty="0">
                <a:solidFill>
                  <a:schemeClr val="tx1"/>
                </a:solidFill>
                <a:latin typeface="+mj-lt"/>
              </a:rPr>
              <a:t>Là nhà thơ nổi tiếng của nước Cộng hòa</a:t>
            </a:r>
            <a:endParaRPr lang="en-US" sz="1800" dirty="0">
              <a:solidFill>
                <a:schemeClr val="tx1"/>
              </a:solidFill>
              <a:latin typeface="+mj-lt"/>
            </a:endParaRPr>
          </a:p>
          <a:p>
            <a:pPr algn="ctr"/>
            <a:r>
              <a:rPr lang="vi-VN" sz="1800" dirty="0">
                <a:solidFill>
                  <a:schemeClr val="tx1"/>
                </a:solidFill>
                <a:latin typeface="+mj-lt"/>
              </a:rPr>
              <a:t> Đa-ghe-xtan thuộc </a:t>
            </a:r>
            <a:endParaRPr lang="en-US" sz="1800" dirty="0">
              <a:solidFill>
                <a:schemeClr val="tx1"/>
              </a:solidFill>
              <a:latin typeface="+mj-lt"/>
            </a:endParaRPr>
          </a:p>
          <a:p>
            <a:pPr algn="ctr"/>
            <a:r>
              <a:rPr lang="vi-VN" sz="1800" dirty="0">
                <a:solidFill>
                  <a:schemeClr val="tx1"/>
                </a:solidFill>
                <a:latin typeface="+mj-lt"/>
              </a:rPr>
              <a:t>Liên Bang Nga.</a:t>
            </a:r>
            <a:endParaRPr lang="en-SG" sz="1800"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473120"/>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800" dirty="0">
                <a:solidFill>
                  <a:schemeClr val="tx1"/>
                </a:solidFill>
                <a:latin typeface="+mj-lt"/>
              </a:rPr>
              <a:t>Sở trường sáng tác chủ</a:t>
            </a:r>
            <a:endParaRPr lang="en-US" sz="1800" dirty="0">
              <a:solidFill>
                <a:schemeClr val="tx1"/>
              </a:solidFill>
              <a:latin typeface="+mj-lt"/>
            </a:endParaRPr>
          </a:p>
          <a:p>
            <a:pPr algn="ctr"/>
            <a:r>
              <a:rPr lang="vi-VN" sz="1800" dirty="0">
                <a:solidFill>
                  <a:schemeClr val="tx1"/>
                </a:solidFill>
                <a:latin typeface="+mj-lt"/>
              </a:rPr>
              <a:t> yếu là truyện ngắn </a:t>
            </a:r>
            <a:endParaRPr lang="en-US" sz="1800" dirty="0">
              <a:solidFill>
                <a:schemeClr val="tx1"/>
              </a:solidFill>
              <a:latin typeface="+mj-lt"/>
            </a:endParaRPr>
          </a:p>
          <a:p>
            <a:pPr algn="ctr"/>
            <a:r>
              <a:rPr lang="vi-VN" sz="1800" dirty="0">
                <a:solidFill>
                  <a:schemeClr val="tx1"/>
                </a:solidFill>
                <a:latin typeface="+mj-lt"/>
              </a:rPr>
              <a:t>và tiểu thuyết.</a:t>
            </a:r>
            <a:endParaRPr lang="en-SG" sz="1800" dirty="0">
              <a:solidFill>
                <a:schemeClr val="tx1"/>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447296"/>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800" dirty="0">
                <a:solidFill>
                  <a:schemeClr val="tx1"/>
                </a:solidFill>
                <a:latin typeface="+mj-lt"/>
              </a:rPr>
              <a:t>Sinh năm 1920, </a:t>
            </a:r>
            <a:endParaRPr lang="en-US" sz="1800" dirty="0">
              <a:solidFill>
                <a:schemeClr val="tx1"/>
              </a:solidFill>
              <a:latin typeface="+mj-lt"/>
            </a:endParaRPr>
          </a:p>
          <a:p>
            <a:pPr algn="ctr"/>
            <a:r>
              <a:rPr lang="vi-VN" sz="1800" dirty="0">
                <a:solidFill>
                  <a:schemeClr val="tx1"/>
                </a:solidFill>
                <a:latin typeface="+mj-lt"/>
              </a:rPr>
              <a:t>mất năm 2003.</a:t>
            </a:r>
            <a:endParaRPr lang="en-SG" sz="1800" dirty="0">
              <a:solidFill>
                <a:schemeClr val="tx1"/>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913342" y="391509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968947" y="397069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22036" y="528977"/>
            <a:ext cx="4994786" cy="830997"/>
          </a:xfrm>
          <a:prstGeom prst="rect">
            <a:avLst/>
          </a:prstGeom>
          <a:no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1: Đâu là thông tin chính xác về tác giả Ra-xun Gam-da-tốp?</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5851737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5155179" y="3436639"/>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en-US" sz="3200" kern="1200" dirty="0" err="1">
                <a:solidFill>
                  <a:prstClr val="black"/>
                </a:solidFill>
                <a:latin typeface="Times New Roman" panose="02020603050405020304" pitchFamily="18" charset="0"/>
              </a:rPr>
              <a:t>Tự</a:t>
            </a:r>
            <a:r>
              <a:rPr lang="en-US" sz="3200" kern="1200" dirty="0">
                <a:solidFill>
                  <a:prstClr val="black"/>
                </a:solidFill>
                <a:latin typeface="Times New Roman" panose="02020603050405020304" pitchFamily="18" charset="0"/>
              </a:rPr>
              <a:t> do</a:t>
            </a:r>
            <a:endParaRPr lang="en-SG" sz="3200" kern="1200" dirty="0">
              <a:solidFill>
                <a:prstClr val="black"/>
              </a:solidFill>
              <a:latin typeface="Calibri Light" panose="020F0302020204030204"/>
            </a:endParaRPr>
          </a:p>
        </p:txBody>
      </p:sp>
      <p:sp>
        <p:nvSpPr>
          <p:cNvPr id="12" name="a">
            <a:extLst>
              <a:ext uri="{FF2B5EF4-FFF2-40B4-BE49-F238E27FC236}">
                <a16:creationId xmlns:a16="http://schemas.microsoft.com/office/drawing/2014/main" id="{75B2B748-8A9E-74B7-0FDC-D78477E142B1}"/>
              </a:ext>
            </a:extLst>
          </p:cNvPr>
          <p:cNvSpPr/>
          <p:nvPr/>
        </p:nvSpPr>
        <p:spPr>
          <a:xfrm>
            <a:off x="4783849" y="3886233"/>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D</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4839454" y="3941838"/>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5449" y="3801758"/>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en-US" sz="3200" kern="1200" dirty="0" err="1">
                <a:solidFill>
                  <a:prstClr val="black"/>
                </a:solidFill>
                <a:latin typeface="Times New Roman" panose="02020603050405020304" pitchFamily="18" charset="0"/>
              </a:rPr>
              <a:t>Tám</a:t>
            </a:r>
            <a:r>
              <a:rPr lang="en-US" sz="3200" kern="1200" dirty="0">
                <a:solidFill>
                  <a:prstClr val="black"/>
                </a:solidFill>
                <a:latin typeface="Times New Roman" panose="02020603050405020304" pitchFamily="18" charset="0"/>
              </a:rPr>
              <a:t> </a:t>
            </a:r>
            <a:r>
              <a:rPr lang="en-US" sz="3200" kern="1200" dirty="0" err="1">
                <a:solidFill>
                  <a:prstClr val="black"/>
                </a:solidFill>
                <a:latin typeface="Times New Roman" panose="02020603050405020304" pitchFamily="18" charset="0"/>
              </a:rPr>
              <a:t>chữ</a:t>
            </a:r>
            <a:endParaRPr lang="en-SG" sz="3200" kern="1200" dirty="0">
              <a:solidFill>
                <a:prstClr val="black"/>
              </a:solidFill>
              <a:latin typeface="Calibri Light" panose="020F0302020204030204"/>
            </a:endParaRPr>
          </a:p>
        </p:txBody>
      </p:sp>
      <p:sp>
        <p:nvSpPr>
          <p:cNvPr id="23" name="a">
            <a:extLst>
              <a:ext uri="{FF2B5EF4-FFF2-40B4-BE49-F238E27FC236}">
                <a16:creationId xmlns:a16="http://schemas.microsoft.com/office/drawing/2014/main" id="{0449B4D8-4397-AC70-1954-F3A32CAFA34E}"/>
              </a:ext>
            </a:extLst>
          </p:cNvPr>
          <p:cNvSpPr/>
          <p:nvPr/>
        </p:nvSpPr>
        <p:spPr>
          <a:xfrm>
            <a:off x="4732011"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787616"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1266568" y="2098484"/>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r>
              <a:rPr lang="en-US" sz="3200" kern="1200" dirty="0" err="1">
                <a:solidFill>
                  <a:prstClr val="black"/>
                </a:solidFill>
                <a:latin typeface="Times New Roman" panose="02020603050405020304" pitchFamily="18" charset="0"/>
              </a:rPr>
              <a:t>Năm</a:t>
            </a:r>
            <a:r>
              <a:rPr lang="en-US" sz="3200" kern="1200" dirty="0">
                <a:solidFill>
                  <a:prstClr val="black"/>
                </a:solidFill>
                <a:latin typeface="Times New Roman" panose="02020603050405020304" pitchFamily="18" charset="0"/>
              </a:rPr>
              <a:t> </a:t>
            </a:r>
            <a:r>
              <a:rPr lang="en-US" sz="3200" kern="1200" dirty="0" err="1">
                <a:solidFill>
                  <a:prstClr val="black"/>
                </a:solidFill>
                <a:latin typeface="Times New Roman" panose="02020603050405020304" pitchFamily="18" charset="0"/>
              </a:rPr>
              <a:t>chữ</a:t>
            </a:r>
            <a:endParaRPr lang="en-SG" sz="4000" kern="1200" dirty="0">
              <a:solidFill>
                <a:prstClr val="black"/>
              </a:solidFill>
              <a:latin typeface="Calibri Light" panose="020F0302020204030204"/>
            </a:endParaRPr>
          </a:p>
        </p:txBody>
      </p:sp>
      <p:sp>
        <p:nvSpPr>
          <p:cNvPr id="31" name="a">
            <a:extLst>
              <a:ext uri="{FF2B5EF4-FFF2-40B4-BE49-F238E27FC236}">
                <a16:creationId xmlns:a16="http://schemas.microsoft.com/office/drawing/2014/main" id="{39908854-B563-312B-FB04-BC3BC6522856}"/>
              </a:ext>
            </a:extLst>
          </p:cNvPr>
          <p:cNvSpPr/>
          <p:nvPr/>
        </p:nvSpPr>
        <p:spPr>
          <a:xfrm>
            <a:off x="929962" y="2518024"/>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vong_vang_a">
            <a:extLst>
              <a:ext uri="{FF2B5EF4-FFF2-40B4-BE49-F238E27FC236}">
                <a16:creationId xmlns:a16="http://schemas.microsoft.com/office/drawing/2014/main" id="{B96DB977-F797-52D7-679D-69D4742DC10C}"/>
              </a:ext>
            </a:extLst>
          </p:cNvPr>
          <p:cNvSpPr/>
          <p:nvPr/>
        </p:nvSpPr>
        <p:spPr>
          <a:xfrm>
            <a:off x="985567" y="2573629"/>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58106" y="2584607"/>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447296"/>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en-US" sz="3200" kern="1200" dirty="0" err="1">
                <a:solidFill>
                  <a:prstClr val="black"/>
                </a:solidFill>
                <a:latin typeface="Times New Roman" panose="02020603050405020304" pitchFamily="18" charset="0"/>
              </a:rPr>
              <a:t>Bảy</a:t>
            </a:r>
            <a:r>
              <a:rPr lang="en-US" sz="3200" kern="1200" dirty="0">
                <a:solidFill>
                  <a:prstClr val="black"/>
                </a:solidFill>
                <a:latin typeface="Times New Roman" panose="02020603050405020304" pitchFamily="18" charset="0"/>
              </a:rPr>
              <a:t> </a:t>
            </a:r>
            <a:r>
              <a:rPr lang="en-US" sz="3200" kern="1200" dirty="0" err="1">
                <a:solidFill>
                  <a:prstClr val="black"/>
                </a:solidFill>
                <a:latin typeface="Times New Roman" panose="02020603050405020304" pitchFamily="18" charset="0"/>
              </a:rPr>
              <a:t>chữ</a:t>
            </a:r>
            <a:endParaRPr lang="en-SG" sz="3200" kern="1200" dirty="0">
              <a:solidFill>
                <a:prstClr val="black"/>
              </a:solidFill>
              <a:latin typeface="Calibri Light" panose="020F0302020204030204"/>
            </a:endParaRPr>
          </a:p>
        </p:txBody>
      </p:sp>
      <p:sp>
        <p:nvSpPr>
          <p:cNvPr id="35" name="a">
            <a:extLst>
              <a:ext uri="{FF2B5EF4-FFF2-40B4-BE49-F238E27FC236}">
                <a16:creationId xmlns:a16="http://schemas.microsoft.com/office/drawing/2014/main" id="{FC508F12-ACC9-1546-414D-586FD4CA4659}"/>
              </a:ext>
            </a:extLst>
          </p:cNvPr>
          <p:cNvSpPr/>
          <p:nvPr/>
        </p:nvSpPr>
        <p:spPr>
          <a:xfrm>
            <a:off x="918694"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974299"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37631" y="521943"/>
            <a:ext cx="5041830" cy="830997"/>
          </a:xfrm>
          <a:prstGeom prst="rect">
            <a:avLst/>
          </a:prstGeom>
          <a:noFill/>
        </p:spPr>
        <p:txBody>
          <a:bodyPr wrap="square" rtlCol="0">
            <a:spAutoFit/>
          </a:bodyPr>
          <a:lstStyle/>
          <a:p>
            <a:pPr algn="just">
              <a:spcAft>
                <a:spcPts val="800"/>
              </a:spcAft>
            </a:pPr>
            <a:r>
              <a:rPr lang="vi-VN" sz="2400" b="1" i="1" dirty="0">
                <a:effectLst/>
                <a:latin typeface="Times New Roman" panose="02020603050405020304" pitchFamily="18" charset="0"/>
                <a:ea typeface="Calibri" panose="020F0502020204030204" pitchFamily="34" charset="0"/>
                <a:cs typeface="Times New Roman" panose="02020603050405020304" pitchFamily="18" charset="0"/>
              </a:rPr>
              <a:t>Câu 2: Tác phẩm Thơ ca được viết bằng thể thơ nào?</a:t>
            </a:r>
            <a:endParaRPr lang="en-SG"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29110939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309023"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tx1"/>
                </a:solidFill>
                <a:latin typeface="+mj-lt"/>
              </a:rPr>
              <a:t>Khúc ca </a:t>
            </a:r>
            <a:endParaRPr lang="en-US" sz="2800" dirty="0">
              <a:solidFill>
                <a:schemeClr val="tx1"/>
              </a:solidFill>
              <a:latin typeface="+mj-lt"/>
            </a:endParaRPr>
          </a:p>
          <a:p>
            <a:pPr algn="ctr"/>
            <a:r>
              <a:rPr lang="vi-VN" sz="2800" dirty="0">
                <a:solidFill>
                  <a:schemeClr val="tx1"/>
                </a:solidFill>
                <a:latin typeface="+mj-lt"/>
              </a:rPr>
              <a:t>tình yêu.</a:t>
            </a:r>
            <a:endParaRPr lang="en-SG" sz="2800"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1111315"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13" name="vong_vang_a">
            <a:extLst>
              <a:ext uri="{FF2B5EF4-FFF2-40B4-BE49-F238E27FC236}">
                <a16:creationId xmlns:a16="http://schemas.microsoft.com/office/drawing/2014/main" id="{60F929BB-FEC7-FFA8-9303-57A859E871C7}"/>
              </a:ext>
            </a:extLst>
          </p:cNvPr>
          <p:cNvSpPr/>
          <p:nvPr/>
        </p:nvSpPr>
        <p:spPr>
          <a:xfrm>
            <a:off x="1166920"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9293" y="2489427"/>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tx1"/>
                </a:solidFill>
                <a:latin typeface="+mj-lt"/>
              </a:rPr>
              <a:t>Cuộc</a:t>
            </a:r>
            <a:endParaRPr lang="en-US" sz="2800" dirty="0">
              <a:solidFill>
                <a:schemeClr val="tx1"/>
              </a:solidFill>
              <a:latin typeface="+mj-lt"/>
            </a:endParaRPr>
          </a:p>
          <a:p>
            <a:pPr algn="ctr"/>
            <a:r>
              <a:rPr lang="vi-VN" sz="2800" dirty="0">
                <a:solidFill>
                  <a:schemeClr val="tx1"/>
                </a:solidFill>
                <a:latin typeface="+mj-lt"/>
              </a:rPr>
              <a:t> hành trình.</a:t>
            </a:r>
            <a:endParaRPr lang="en-SG" sz="2800"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473120"/>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tx1"/>
                </a:solidFill>
                <a:latin typeface="+mj-lt"/>
              </a:rPr>
              <a:t>Bài hát ru.</a:t>
            </a:r>
            <a:endParaRPr lang="en-SG" sz="2800" dirty="0">
              <a:solidFill>
                <a:schemeClr val="tx1"/>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447296"/>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tx1"/>
                </a:solidFill>
                <a:latin typeface="+mj-lt"/>
              </a:rPr>
              <a:t>Việc đầy </a:t>
            </a:r>
            <a:endParaRPr lang="en-US" sz="2800" dirty="0">
              <a:solidFill>
                <a:schemeClr val="tx1"/>
              </a:solidFill>
              <a:latin typeface="+mj-lt"/>
            </a:endParaRPr>
          </a:p>
          <a:p>
            <a:pPr algn="ctr"/>
            <a:r>
              <a:rPr lang="vi-VN" sz="2800" dirty="0">
                <a:solidFill>
                  <a:schemeClr val="tx1"/>
                </a:solidFill>
                <a:latin typeface="+mj-lt"/>
              </a:rPr>
              <a:t>lao lực.</a:t>
            </a:r>
            <a:endParaRPr lang="en-SG" sz="2800" dirty="0">
              <a:solidFill>
                <a:schemeClr val="tx1"/>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57592"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113197"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46671" y="588621"/>
            <a:ext cx="5240627" cy="707886"/>
          </a:xfrm>
          <a:prstGeom prst="rect">
            <a:avLst/>
          </a:prstGeom>
          <a:noFill/>
        </p:spPr>
        <p:txBody>
          <a:bodyPr wrap="square" rtlCol="0">
            <a:spAutoFit/>
          </a:bodyPr>
          <a:lstStyle/>
          <a:p>
            <a:pPr algn="just">
              <a:spcAft>
                <a:spcPts val="800"/>
              </a:spcAft>
            </a:pPr>
            <a:r>
              <a:rPr lang="vi-VN"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3: Tác giả không sử dụng hình ảnh so sánh nào dưới đây để nói về thơ ca?</a:t>
            </a:r>
            <a:endParaRPr lang="en-SG"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28864264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5155179" y="3436639"/>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000" dirty="0">
                <a:solidFill>
                  <a:schemeClr val="tx1"/>
                </a:solidFill>
                <a:latin typeface="+mj-lt"/>
              </a:rPr>
              <a:t>Như bài hát ru, </a:t>
            </a:r>
            <a:endParaRPr lang="en-US" sz="2000" dirty="0">
              <a:solidFill>
                <a:schemeClr val="tx1"/>
              </a:solidFill>
              <a:latin typeface="+mj-lt"/>
            </a:endParaRPr>
          </a:p>
          <a:p>
            <a:pPr algn="ctr"/>
            <a:r>
              <a:rPr lang="vi-VN" sz="2000" dirty="0">
                <a:solidFill>
                  <a:schemeClr val="tx1"/>
                </a:solidFill>
                <a:latin typeface="+mj-lt"/>
              </a:rPr>
              <a:t>ngây ngất đầu </a:t>
            </a:r>
            <a:endParaRPr lang="en-US" sz="2000" dirty="0">
              <a:solidFill>
                <a:schemeClr val="tx1"/>
              </a:solidFill>
              <a:latin typeface="+mj-lt"/>
            </a:endParaRPr>
          </a:p>
          <a:p>
            <a:pPr algn="ctr"/>
            <a:r>
              <a:rPr lang="vi-VN" sz="2000" dirty="0">
                <a:solidFill>
                  <a:schemeClr val="tx1"/>
                </a:solidFill>
                <a:latin typeface="+mj-lt"/>
              </a:rPr>
              <a:t>giường thơ bé.</a:t>
            </a:r>
            <a:endParaRPr lang="en-SG" sz="2000"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4957471" y="3886233"/>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D</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5013076" y="3941838"/>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5449" y="3801758"/>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000" dirty="0">
                <a:solidFill>
                  <a:schemeClr val="tx1"/>
                </a:solidFill>
                <a:latin typeface="+mj-lt"/>
              </a:rPr>
              <a:t>Như khúc hát mừng chiến công </a:t>
            </a:r>
            <a:endParaRPr lang="en-US" sz="2000" dirty="0">
              <a:solidFill>
                <a:schemeClr val="tx1"/>
              </a:solidFill>
              <a:latin typeface="+mj-lt"/>
            </a:endParaRPr>
          </a:p>
          <a:p>
            <a:pPr algn="ctr"/>
            <a:r>
              <a:rPr lang="vi-VN" sz="2000" dirty="0">
                <a:solidFill>
                  <a:schemeClr val="tx1"/>
                </a:solidFill>
                <a:latin typeface="+mj-lt"/>
              </a:rPr>
              <a:t>vang dội.</a:t>
            </a:r>
            <a:endParaRPr lang="en-SG" sz="2000"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1271658" y="1933304"/>
            <a:ext cx="2786448" cy="145838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000" dirty="0">
                <a:solidFill>
                  <a:schemeClr val="tx1"/>
                </a:solidFill>
                <a:latin typeface="+mj-lt"/>
              </a:rPr>
              <a:t>Như khúc hát đón </a:t>
            </a:r>
            <a:endParaRPr lang="en-US" sz="2000" dirty="0">
              <a:solidFill>
                <a:schemeClr val="tx1"/>
              </a:solidFill>
              <a:latin typeface="+mj-lt"/>
            </a:endParaRPr>
          </a:p>
          <a:p>
            <a:pPr algn="ctr"/>
            <a:r>
              <a:rPr lang="vi-VN" sz="2000" dirty="0">
                <a:solidFill>
                  <a:schemeClr val="tx1"/>
                </a:solidFill>
                <a:latin typeface="+mj-lt"/>
              </a:rPr>
              <a:t>chào mùa xuân cùng những khát vọng mới.</a:t>
            </a:r>
            <a:endParaRPr lang="en-SG" sz="2000" dirty="0">
              <a:solidFill>
                <a:schemeClr val="tx1"/>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1021377" y="2479393"/>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vong_vang_a">
            <a:extLst>
              <a:ext uri="{FF2B5EF4-FFF2-40B4-BE49-F238E27FC236}">
                <a16:creationId xmlns:a16="http://schemas.microsoft.com/office/drawing/2014/main" id="{B96DB977-F797-52D7-679D-69D4742DC10C}"/>
              </a:ext>
            </a:extLst>
          </p:cNvPr>
          <p:cNvSpPr/>
          <p:nvPr/>
        </p:nvSpPr>
        <p:spPr>
          <a:xfrm>
            <a:off x="1076982" y="2534998"/>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901668" y="244652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447296"/>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000" dirty="0">
                <a:solidFill>
                  <a:schemeClr val="tx1"/>
                </a:solidFill>
                <a:latin typeface="+mj-lt"/>
              </a:rPr>
              <a:t>Như khúc ca tình yêu nồng nàn, </a:t>
            </a:r>
            <a:endParaRPr lang="en-US" sz="2000" dirty="0">
              <a:solidFill>
                <a:schemeClr val="tx1"/>
              </a:solidFill>
              <a:latin typeface="+mj-lt"/>
            </a:endParaRPr>
          </a:p>
          <a:p>
            <a:pPr algn="ctr"/>
            <a:r>
              <a:rPr lang="vi-VN" sz="2000" dirty="0">
                <a:solidFill>
                  <a:schemeClr val="tx1"/>
                </a:solidFill>
                <a:latin typeface="+mj-lt"/>
              </a:rPr>
              <a:t>cháy bỏng.</a:t>
            </a:r>
            <a:endParaRPr lang="en-SG" sz="2000" dirty="0">
              <a:solidFill>
                <a:schemeClr val="tx1"/>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57592"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113197"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139609" y="495545"/>
            <a:ext cx="5546745" cy="830997"/>
          </a:xfrm>
          <a:prstGeom prst="rect">
            <a:avLst/>
          </a:prstGeom>
          <a:noFill/>
        </p:spPr>
        <p:txBody>
          <a:bodyPr wrap="square" rtlCol="0">
            <a:spAutoFit/>
          </a:bodyPr>
          <a:lstStyle/>
          <a:p>
            <a:pPr>
              <a:spcAft>
                <a:spcPts val="800"/>
              </a:spcAft>
            </a:pPr>
            <a:r>
              <a:rPr lang="vi-VN" sz="2400" b="1" dirty="0">
                <a:solidFill>
                  <a:schemeClr val="tx1"/>
                </a:solidFill>
                <a:effectLst/>
                <a:latin typeface="+mj-lt"/>
                <a:ea typeface="Calibri" panose="020F0502020204030204" pitchFamily="34" charset="0"/>
                <a:cs typeface="Times New Roman" panose="02020603050405020304" pitchFamily="18" charset="0"/>
              </a:rPr>
              <a:t>Câu 4: Nhà thơ Ra-xun Gam-za-tốp đã so sánh thơ ca với âm thanh gì dưới đây?</a:t>
            </a:r>
            <a:endParaRPr lang="en-SG" sz="2400" b="1" dirty="0">
              <a:solidFill>
                <a:schemeClr val="tx1"/>
              </a:solidFill>
              <a:effectLst/>
              <a:latin typeface="+mj-lt"/>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757405" y="495545"/>
            <a:ext cx="1120028"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25626165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224430" y="3480397"/>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tx1"/>
                </a:solidFill>
                <a:latin typeface="+mj-lt"/>
              </a:rPr>
              <a:t>Tình yêu.</a:t>
            </a:r>
            <a:endParaRPr lang="en-SG" sz="2800"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1026722" y="3929991"/>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C</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1082327" y="3985596"/>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4700" y="3845516"/>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089872" y="2124308"/>
            <a:ext cx="3027406"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tx1"/>
                </a:solidFill>
                <a:latin typeface="+mj-lt"/>
              </a:rPr>
              <a:t>Cái đẹp.</a:t>
            </a:r>
            <a:endParaRPr lang="en-SG" sz="2800"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83695" y="3473120"/>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tx1"/>
                </a:solidFill>
                <a:latin typeface="+mj-lt"/>
              </a:rPr>
              <a:t>Tình bạn.</a:t>
            </a:r>
            <a:endParaRPr lang="en-SG" sz="2800" dirty="0">
              <a:solidFill>
                <a:schemeClr val="tx1"/>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10963" y="2214952"/>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tx1"/>
                </a:solidFill>
                <a:latin typeface="+mj-lt"/>
              </a:rPr>
              <a:t>Thành công.</a:t>
            </a:r>
            <a:endParaRPr lang="en-SG" sz="2800" dirty="0">
              <a:solidFill>
                <a:schemeClr val="tx1"/>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13254" y="2667946"/>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vong_vang_a">
            <a:extLst>
              <a:ext uri="{FF2B5EF4-FFF2-40B4-BE49-F238E27FC236}">
                <a16:creationId xmlns:a16="http://schemas.microsoft.com/office/drawing/2014/main" id="{EE0649BA-5BAD-8B02-273A-3E9A5E61823B}"/>
              </a:ext>
            </a:extLst>
          </p:cNvPr>
          <p:cNvSpPr/>
          <p:nvPr/>
        </p:nvSpPr>
        <p:spPr>
          <a:xfrm>
            <a:off x="1068859" y="2723551"/>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2500" y="2701076"/>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124466" y="470241"/>
            <a:ext cx="4944066" cy="830997"/>
          </a:xfrm>
          <a:prstGeom prst="rect">
            <a:avLst/>
          </a:prstGeom>
          <a:noFill/>
        </p:spPr>
        <p:txBody>
          <a:bodyPr wrap="square" rtlCol="0">
            <a:spAutoFit/>
          </a:bodyPr>
          <a:lstStyle/>
          <a:p>
            <a:pPr algn="just">
              <a:spcAft>
                <a:spcPts val="800"/>
              </a:spcAf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5: Theo Ra-xun Gam-za-tốp, thơ sinh ra thì điều gì sẽ đến?</a:t>
            </a:r>
            <a:endParaRPr lang="en-SG"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42196669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5097163" y="2085414"/>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200" dirty="0">
                <a:solidFill>
                  <a:schemeClr val="tx1"/>
                </a:solidFill>
                <a:latin typeface="+mj-lt"/>
              </a:rPr>
              <a:t>Kỉ niệm.</a:t>
            </a:r>
            <a:endParaRPr lang="en-SG" sz="3200"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4899454" y="2535008"/>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B</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4955059" y="2590613"/>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7432" y="2450534"/>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1255300" y="2098484"/>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200" dirty="0">
                <a:solidFill>
                  <a:schemeClr val="tx1"/>
                </a:solidFill>
                <a:latin typeface="+mj-lt"/>
              </a:rPr>
              <a:t>Con cái.</a:t>
            </a:r>
            <a:endParaRPr lang="en-SG" sz="3200"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1057592" y="2548078"/>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vong_vang_a">
            <a:extLst>
              <a:ext uri="{FF2B5EF4-FFF2-40B4-BE49-F238E27FC236}">
                <a16:creationId xmlns:a16="http://schemas.microsoft.com/office/drawing/2014/main" id="{00235CEA-CA43-CA85-2985-322D8645370D}"/>
              </a:ext>
            </a:extLst>
          </p:cNvPr>
          <p:cNvSpPr/>
          <p:nvPr/>
        </p:nvSpPr>
        <p:spPr>
          <a:xfrm>
            <a:off x="1113197" y="2603683"/>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2505938"/>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473120"/>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200" dirty="0">
                <a:solidFill>
                  <a:schemeClr val="tx1"/>
                </a:solidFill>
                <a:latin typeface="+mj-lt"/>
              </a:rPr>
              <a:t>Người yêu.</a:t>
            </a:r>
            <a:endParaRPr lang="en-SG" sz="3200" dirty="0">
              <a:solidFill>
                <a:schemeClr val="tx1"/>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447296"/>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200" dirty="0">
                <a:solidFill>
                  <a:schemeClr val="tx1"/>
                </a:solidFill>
                <a:latin typeface="+mj-lt"/>
              </a:rPr>
              <a:t>Bà mẹ.</a:t>
            </a:r>
            <a:endParaRPr lang="en-SG" sz="3200" dirty="0">
              <a:solidFill>
                <a:schemeClr val="tx1"/>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57592"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113197"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181162" y="446842"/>
            <a:ext cx="5041830" cy="830997"/>
          </a:xfrm>
          <a:prstGeom prst="rect">
            <a:avLst/>
          </a:prstGeom>
          <a:no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6: Theo Ra-xun Gam-za-tốp, khi từ giã cõi đời thì thơ là gì? </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34298589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224430" y="3353762"/>
            <a:ext cx="2780270" cy="1419842"/>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tx1"/>
                </a:solidFill>
                <a:latin typeface="+mj-lt"/>
              </a:rPr>
              <a:t>Suốt đời trung </a:t>
            </a:r>
            <a:endParaRPr lang="en-US" sz="2400" dirty="0">
              <a:solidFill>
                <a:schemeClr val="tx1"/>
              </a:solidFill>
              <a:latin typeface="+mj-lt"/>
            </a:endParaRPr>
          </a:p>
          <a:p>
            <a:pPr algn="ctr"/>
            <a:r>
              <a:rPr lang="vi-VN" sz="2400" dirty="0">
                <a:solidFill>
                  <a:schemeClr val="tx1"/>
                </a:solidFill>
                <a:latin typeface="+mj-lt"/>
              </a:rPr>
              <a:t>thực sống cho thơ.</a:t>
            </a:r>
            <a:endParaRPr lang="en-SG" sz="2400"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957649" y="3781888"/>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C</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1013254" y="3837493"/>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4700" y="3845516"/>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1868820"/>
            <a:ext cx="2780270" cy="1548695"/>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tx1"/>
                </a:solidFill>
                <a:latin typeface="+mj-lt"/>
              </a:rPr>
              <a:t>Suốt đời sáng tác không </a:t>
            </a:r>
            <a:endParaRPr lang="en-US" sz="2400" dirty="0">
              <a:solidFill>
                <a:schemeClr val="tx1"/>
              </a:solidFill>
              <a:latin typeface="+mj-lt"/>
            </a:endParaRPr>
          </a:p>
          <a:p>
            <a:pPr algn="ctr"/>
            <a:r>
              <a:rPr lang="vi-VN" sz="2400" dirty="0">
                <a:solidFill>
                  <a:schemeClr val="tx1"/>
                </a:solidFill>
                <a:latin typeface="+mj-lt"/>
              </a:rPr>
              <a:t>ngừng nghỉ.</a:t>
            </a:r>
            <a:endParaRPr lang="en-SG" sz="2400"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339574"/>
            <a:ext cx="2780270" cy="142675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2400" dirty="0">
              <a:solidFill>
                <a:schemeClr val="tx1"/>
              </a:solidFill>
              <a:latin typeface="+mj-lt"/>
            </a:endParaRPr>
          </a:p>
          <a:p>
            <a:pPr algn="ctr" defTabSz="685800">
              <a:buClrTx/>
            </a:pPr>
            <a:r>
              <a:rPr lang="vi-VN" sz="2400" dirty="0">
                <a:solidFill>
                  <a:schemeClr val="tx1"/>
                </a:solidFill>
                <a:latin typeface="+mj-lt"/>
              </a:rPr>
              <a:t>Suốt đời chỉ</a:t>
            </a:r>
            <a:endParaRPr lang="en-US" sz="2400" dirty="0">
              <a:solidFill>
                <a:schemeClr val="tx1"/>
              </a:solidFill>
              <a:latin typeface="+mj-lt"/>
            </a:endParaRPr>
          </a:p>
          <a:p>
            <a:pPr algn="ctr" defTabSz="685800">
              <a:buClrTx/>
            </a:pPr>
            <a:r>
              <a:rPr lang="vi-VN" sz="2400" dirty="0">
                <a:solidFill>
                  <a:schemeClr val="tx1"/>
                </a:solidFill>
                <a:latin typeface="+mj-lt"/>
              </a:rPr>
              <a:t> đọc thơ.</a:t>
            </a:r>
            <a:endParaRPr lang="en-SG" sz="2400" dirty="0">
              <a:solidFill>
                <a:schemeClr val="tx1"/>
              </a:solidFill>
              <a:latin typeface="+mj-lt"/>
            </a:endParaRPr>
          </a:p>
          <a:p>
            <a:pPr algn="ctr" defTabSz="685800">
              <a:buClrTx/>
            </a:pPr>
            <a:endParaRPr lang="en-SG" sz="3200" kern="1200" dirty="0">
              <a:solidFill>
                <a:schemeClr val="tx1"/>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10962" y="1868820"/>
            <a:ext cx="2770990" cy="1639339"/>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2400" dirty="0">
                <a:solidFill>
                  <a:schemeClr val="tx1"/>
                </a:solidFill>
                <a:latin typeface="+mj-lt"/>
              </a:rPr>
              <a:t>Suốt đời </a:t>
            </a:r>
            <a:endParaRPr lang="en-US" sz="2400" dirty="0">
              <a:solidFill>
                <a:schemeClr val="tx1"/>
              </a:solidFill>
              <a:latin typeface="+mj-lt"/>
            </a:endParaRPr>
          </a:p>
          <a:p>
            <a:pPr algn="ctr" defTabSz="685800">
              <a:buClrTx/>
            </a:pPr>
            <a:r>
              <a:rPr lang="vi-VN" sz="2400" dirty="0">
                <a:solidFill>
                  <a:schemeClr val="tx1"/>
                </a:solidFill>
                <a:latin typeface="+mj-lt"/>
              </a:rPr>
              <a:t>yêu thơ.</a:t>
            </a:r>
            <a:endParaRPr lang="en-SG" sz="3200" kern="1200" dirty="0">
              <a:solidFill>
                <a:schemeClr val="tx1"/>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945292" y="2476157"/>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vong_vang_a">
            <a:extLst>
              <a:ext uri="{FF2B5EF4-FFF2-40B4-BE49-F238E27FC236}">
                <a16:creationId xmlns:a16="http://schemas.microsoft.com/office/drawing/2014/main" id="{EE0649BA-5BAD-8B02-273A-3E9A5E61823B}"/>
              </a:ext>
            </a:extLst>
          </p:cNvPr>
          <p:cNvSpPr/>
          <p:nvPr/>
        </p:nvSpPr>
        <p:spPr>
          <a:xfrm>
            <a:off x="1000897" y="2531762"/>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2500" y="2701076"/>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09158" y="462970"/>
            <a:ext cx="5140663" cy="954107"/>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7: Ra-xun Gam-za-tốp có tâm nguyện gì?</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40604547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124466" y="1837510"/>
            <a:ext cx="3222009" cy="158000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dirty="0">
                <a:solidFill>
                  <a:schemeClr val="tx1"/>
                </a:solidFill>
                <a:latin typeface="+mj-lt"/>
              </a:rPr>
              <a:t>Ra-xun Gam-da-tốp coi thơ là mục </a:t>
            </a:r>
            <a:endParaRPr lang="en-US" dirty="0">
              <a:solidFill>
                <a:schemeClr val="tx1"/>
              </a:solidFill>
              <a:latin typeface="+mj-lt"/>
            </a:endParaRPr>
          </a:p>
          <a:p>
            <a:pPr algn="ctr"/>
            <a:r>
              <a:rPr lang="vi-VN" dirty="0">
                <a:solidFill>
                  <a:schemeClr val="tx1"/>
                </a:solidFill>
                <a:latin typeface="+mj-lt"/>
              </a:rPr>
              <a:t>tiêu quan trọng của cuộc đời, chân </a:t>
            </a:r>
            <a:endParaRPr lang="en-US" dirty="0">
              <a:solidFill>
                <a:schemeClr val="tx1"/>
              </a:solidFill>
              <a:latin typeface="+mj-lt"/>
            </a:endParaRPr>
          </a:p>
          <a:p>
            <a:pPr algn="ctr"/>
            <a:r>
              <a:rPr lang="vi-VN" dirty="0">
                <a:solidFill>
                  <a:schemeClr val="tx1"/>
                </a:solidFill>
                <a:latin typeface="+mj-lt"/>
              </a:rPr>
              <a:t>thật giãi bày cảm xúc vào thơ, thông</a:t>
            </a:r>
            <a:endParaRPr lang="en-US" dirty="0">
              <a:solidFill>
                <a:schemeClr val="tx1"/>
              </a:solidFill>
              <a:latin typeface="+mj-lt"/>
            </a:endParaRPr>
          </a:p>
          <a:p>
            <a:pPr algn="ctr"/>
            <a:r>
              <a:rPr lang="vi-VN" dirty="0">
                <a:solidFill>
                  <a:schemeClr val="tx1"/>
                </a:solidFill>
                <a:latin typeface="+mj-lt"/>
              </a:rPr>
              <a:t> quan thơ để thể hiện niềm trung </a:t>
            </a:r>
            <a:endParaRPr lang="en-US" dirty="0">
              <a:solidFill>
                <a:schemeClr val="tx1"/>
              </a:solidFill>
              <a:latin typeface="+mj-lt"/>
            </a:endParaRPr>
          </a:p>
          <a:p>
            <a:pPr algn="ctr"/>
            <a:r>
              <a:rPr lang="vi-VN" dirty="0">
                <a:solidFill>
                  <a:schemeClr val="tx1"/>
                </a:solidFill>
                <a:latin typeface="+mj-lt"/>
              </a:rPr>
              <a:t>thực của bản thân với cuộc đời.</a:t>
            </a:r>
            <a:endParaRPr lang="en-SG"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693562" y="2476157"/>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13" name="vong_vang_a">
            <a:extLst>
              <a:ext uri="{FF2B5EF4-FFF2-40B4-BE49-F238E27FC236}">
                <a16:creationId xmlns:a16="http://schemas.microsoft.com/office/drawing/2014/main" id="{60F929BB-FEC7-FFA8-9303-57A859E871C7}"/>
              </a:ext>
            </a:extLst>
          </p:cNvPr>
          <p:cNvSpPr/>
          <p:nvPr/>
        </p:nvSpPr>
        <p:spPr>
          <a:xfrm>
            <a:off x="749167" y="2531762"/>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0118" y="2262985"/>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dirty="0">
                <a:solidFill>
                  <a:schemeClr val="tx1"/>
                </a:solidFill>
                <a:latin typeface="+mj-lt"/>
              </a:rPr>
              <a:t>Ra-xun Gam-da-tốp muốn </a:t>
            </a:r>
            <a:endParaRPr lang="en-US" dirty="0">
              <a:solidFill>
                <a:schemeClr val="tx1"/>
              </a:solidFill>
              <a:latin typeface="+mj-lt"/>
            </a:endParaRPr>
          </a:p>
          <a:p>
            <a:pPr algn="ctr"/>
            <a:r>
              <a:rPr lang="vi-VN" dirty="0">
                <a:solidFill>
                  <a:schemeClr val="tx1"/>
                </a:solidFill>
                <a:latin typeface="+mj-lt"/>
              </a:rPr>
              <a:t>phản ánh thực tế trần trụi</a:t>
            </a:r>
            <a:endParaRPr lang="en-US" dirty="0">
              <a:solidFill>
                <a:schemeClr val="tx1"/>
              </a:solidFill>
              <a:latin typeface="+mj-lt"/>
            </a:endParaRPr>
          </a:p>
          <a:p>
            <a:pPr algn="ctr"/>
            <a:r>
              <a:rPr lang="vi-VN" dirty="0">
                <a:solidFill>
                  <a:schemeClr val="tx1"/>
                </a:solidFill>
                <a:latin typeface="+mj-lt"/>
              </a:rPr>
              <a:t> của hiện thực cuộc sống </a:t>
            </a:r>
            <a:endParaRPr lang="en-US" dirty="0">
              <a:solidFill>
                <a:schemeClr val="tx1"/>
              </a:solidFill>
              <a:latin typeface="+mj-lt"/>
            </a:endParaRPr>
          </a:p>
          <a:p>
            <a:pPr algn="ctr"/>
            <a:r>
              <a:rPr lang="vi-VN" dirty="0">
                <a:solidFill>
                  <a:schemeClr val="tx1"/>
                </a:solidFill>
                <a:latin typeface="+mj-lt"/>
              </a:rPr>
              <a:t>vào thơ.</a:t>
            </a:r>
            <a:endParaRPr lang="en-SG"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473120"/>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dirty="0">
                <a:solidFill>
                  <a:schemeClr val="tx1"/>
                </a:solidFill>
                <a:latin typeface="+mj-lt"/>
              </a:rPr>
              <a:t>Ra-xun Gam-da-tốp muốn kể chuyện về cuộc đời ông </a:t>
            </a:r>
            <a:endParaRPr lang="en-US" dirty="0">
              <a:solidFill>
                <a:schemeClr val="tx1"/>
              </a:solidFill>
              <a:latin typeface="+mj-lt"/>
            </a:endParaRPr>
          </a:p>
          <a:p>
            <a:pPr algn="ctr"/>
            <a:r>
              <a:rPr lang="vi-VN" dirty="0">
                <a:solidFill>
                  <a:schemeClr val="tx1"/>
                </a:solidFill>
                <a:latin typeface="+mj-lt"/>
              </a:rPr>
              <a:t>bằng thơ ca.</a:t>
            </a:r>
            <a:endParaRPr lang="en-SG" dirty="0">
              <a:solidFill>
                <a:schemeClr val="tx1"/>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88193" y="3452853"/>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dirty="0">
                <a:solidFill>
                  <a:schemeClr val="tx1"/>
                </a:solidFill>
                <a:latin typeface="+mj-lt"/>
              </a:rPr>
              <a:t>Ra-xun Gam-da-tốp muốn tái </a:t>
            </a:r>
            <a:endParaRPr lang="en-US" dirty="0">
              <a:solidFill>
                <a:schemeClr val="tx1"/>
              </a:solidFill>
              <a:latin typeface="+mj-lt"/>
            </a:endParaRPr>
          </a:p>
          <a:p>
            <a:pPr algn="ctr"/>
            <a:r>
              <a:rPr lang="vi-VN" dirty="0">
                <a:solidFill>
                  <a:schemeClr val="tx1"/>
                </a:solidFill>
                <a:latin typeface="+mj-lt"/>
              </a:rPr>
              <a:t>hiện góc nhìn của ông về </a:t>
            </a:r>
            <a:endParaRPr lang="en-US" dirty="0">
              <a:solidFill>
                <a:schemeClr val="tx1"/>
              </a:solidFill>
              <a:latin typeface="+mj-lt"/>
            </a:endParaRPr>
          </a:p>
          <a:p>
            <a:pPr algn="ctr"/>
            <a:r>
              <a:rPr lang="vi-VN" dirty="0">
                <a:solidFill>
                  <a:schemeClr val="tx1"/>
                </a:solidFill>
                <a:latin typeface="+mj-lt"/>
              </a:rPr>
              <a:t>thế giới xung quanh vào</a:t>
            </a:r>
            <a:endParaRPr lang="en-US" dirty="0">
              <a:solidFill>
                <a:schemeClr val="tx1"/>
              </a:solidFill>
              <a:latin typeface="+mj-lt"/>
            </a:endParaRPr>
          </a:p>
          <a:p>
            <a:pPr algn="ctr"/>
            <a:r>
              <a:rPr lang="vi-VN" dirty="0">
                <a:solidFill>
                  <a:schemeClr val="tx1"/>
                </a:solidFill>
                <a:latin typeface="+mj-lt"/>
              </a:rPr>
              <a:t> những câu thơ.</a:t>
            </a:r>
            <a:endParaRPr lang="en-SG" dirty="0">
              <a:solidFill>
                <a:schemeClr val="tx1"/>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889834" y="385405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945439" y="390965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47603" y="534340"/>
            <a:ext cx="5046440" cy="707886"/>
          </a:xfrm>
          <a:prstGeom prst="rect">
            <a:avLst/>
          </a:prstGeom>
          <a:solidFill>
            <a:schemeClr val="bg1"/>
          </a:solidFill>
        </p:spPr>
        <p:txBody>
          <a:bodyPr wrap="square" rtlCol="0">
            <a:spAutoFit/>
          </a:bodyPr>
          <a:lstStyle/>
          <a:p>
            <a:pPr algn="just">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8: Có thể hiểu tâm nguyện “trung thực sống cho thơ” của Ra-xun Gam-za-tốp là gì?</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42472833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 name="Google Shape;904;p8">
            <a:extLst>
              <a:ext uri="{FF2B5EF4-FFF2-40B4-BE49-F238E27FC236}">
                <a16:creationId xmlns:a16="http://schemas.microsoft.com/office/drawing/2014/main" id="{EB142CEA-C697-8253-EC88-B9014FCB45CF}"/>
              </a:ext>
            </a:extLst>
          </p:cNvPr>
          <p:cNvSpPr/>
          <p:nvPr/>
        </p:nvSpPr>
        <p:spPr>
          <a:xfrm rot="16200000">
            <a:off x="4096101" y="-4126177"/>
            <a:ext cx="946277" cy="9149520"/>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39"/>
          <p:cNvSpPr txBox="1">
            <a:spLocks noGrp="1"/>
          </p:cNvSpPr>
          <p:nvPr>
            <p:ph type="title"/>
          </p:nvPr>
        </p:nvSpPr>
        <p:spPr>
          <a:xfrm>
            <a:off x="710609" y="-588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Times New Roman" panose="02020603050405020304" pitchFamily="18" charset="0"/>
                <a:cs typeface="Times New Roman" panose="02020603050405020304" pitchFamily="18" charset="0"/>
              </a:rPr>
              <a:t>Hoạt động mở đầu</a:t>
            </a:r>
            <a:endParaRPr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B4F0222-0A0A-8990-A43B-1FC6E202FEA1}"/>
              </a:ext>
            </a:extLst>
          </p:cNvPr>
          <p:cNvPicPr>
            <a:picLocks noChangeAspect="1"/>
          </p:cNvPicPr>
          <p:nvPr/>
        </p:nvPicPr>
        <p:blipFill>
          <a:blip r:embed="rId3"/>
          <a:stretch>
            <a:fillRect/>
          </a:stretch>
        </p:blipFill>
        <p:spPr>
          <a:xfrm>
            <a:off x="61192" y="70289"/>
            <a:ext cx="1336398" cy="737434"/>
          </a:xfrm>
          <a:prstGeom prst="rect">
            <a:avLst/>
          </a:prstGeom>
        </p:spPr>
      </p:pic>
      <p:grpSp>
        <p:nvGrpSpPr>
          <p:cNvPr id="5" name="Group 4">
            <a:extLst>
              <a:ext uri="{FF2B5EF4-FFF2-40B4-BE49-F238E27FC236}">
                <a16:creationId xmlns:a16="http://schemas.microsoft.com/office/drawing/2014/main" id="{D7C23BD4-DE2C-0AD1-827F-B6BFC076105A}"/>
              </a:ext>
            </a:extLst>
          </p:cNvPr>
          <p:cNvGrpSpPr/>
          <p:nvPr/>
        </p:nvGrpSpPr>
        <p:grpSpPr>
          <a:xfrm>
            <a:off x="3814916" y="700775"/>
            <a:ext cx="4886632" cy="4324127"/>
            <a:chOff x="5359078" y="1200436"/>
            <a:chExt cx="5812058" cy="5417744"/>
          </a:xfrm>
        </p:grpSpPr>
        <p:pic>
          <p:nvPicPr>
            <p:cNvPr id="6" name="图片 10245" descr="22">
              <a:extLst>
                <a:ext uri="{FF2B5EF4-FFF2-40B4-BE49-F238E27FC236}">
                  <a16:creationId xmlns:a16="http://schemas.microsoft.com/office/drawing/2014/main" id="{C834AFDE-F5E0-9559-2FC9-83BFCFE43733}"/>
                </a:ext>
              </a:extLst>
            </p:cNvPr>
            <p:cNvPicPr>
              <a:picLocks noChangeAspect="1"/>
            </p:cNvPicPr>
            <p:nvPr/>
          </p:nvPicPr>
          <p:blipFill>
            <a:blip r:embed="rId4"/>
            <a:stretch>
              <a:fillRect/>
            </a:stretch>
          </p:blipFill>
          <p:spPr>
            <a:xfrm>
              <a:off x="5359078" y="1200436"/>
              <a:ext cx="5812058" cy="4917497"/>
            </a:xfrm>
            <a:prstGeom prst="rect">
              <a:avLst/>
            </a:prstGeom>
            <a:noFill/>
            <a:ln w="9525">
              <a:noFill/>
            </a:ln>
          </p:spPr>
        </p:pic>
        <p:sp>
          <p:nvSpPr>
            <p:cNvPr id="7" name="TextBox 6">
              <a:extLst>
                <a:ext uri="{FF2B5EF4-FFF2-40B4-BE49-F238E27FC236}">
                  <a16:creationId xmlns:a16="http://schemas.microsoft.com/office/drawing/2014/main" id="{9DA1B6CD-BBD3-A8E6-1C23-39201055F33A}"/>
                </a:ext>
              </a:extLst>
            </p:cNvPr>
            <p:cNvSpPr txBox="1"/>
            <p:nvPr/>
          </p:nvSpPr>
          <p:spPr>
            <a:xfrm>
              <a:off x="5581290" y="2655039"/>
              <a:ext cx="5171725" cy="3963141"/>
            </a:xfrm>
            <a:prstGeom prst="rect">
              <a:avLst/>
            </a:prstGeom>
            <a:noFill/>
          </p:spPr>
          <p:txBody>
            <a:bodyPr wrap="square">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Theo em, có những loại hình nghệ thuật nào giúp cho đời sống tinh thần của con người thư giãn, an vui, tĩnh lặng hơn,...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31EC8084-41A3-E9E0-1289-9910E71A7C7E}"/>
              </a:ext>
            </a:extLst>
          </p:cNvPr>
          <p:cNvGrpSpPr/>
          <p:nvPr/>
        </p:nvGrpSpPr>
        <p:grpSpPr>
          <a:xfrm>
            <a:off x="620078" y="2107406"/>
            <a:ext cx="2773632" cy="3036094"/>
            <a:chOff x="862249" y="2523666"/>
            <a:chExt cx="3698176" cy="4048125"/>
          </a:xfrm>
        </p:grpSpPr>
        <p:sp>
          <p:nvSpPr>
            <p:cNvPr id="9" name="Freeform 20">
              <a:extLst>
                <a:ext uri="{FF2B5EF4-FFF2-40B4-BE49-F238E27FC236}">
                  <a16:creationId xmlns:a16="http://schemas.microsoft.com/office/drawing/2014/main" id="{E9F8C551-70E4-68F0-8C83-DDD5A240AA68}"/>
                </a:ext>
              </a:extLst>
            </p:cNvPr>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00">
                <a:buClrTx/>
              </a:pPr>
              <a:endParaRPr lang="en-SG" sz="1350" kern="1200" dirty="0">
                <a:solidFill>
                  <a:prstClr val="black"/>
                </a:solidFill>
                <a:latin typeface="Calibri" panose="020F0502020204030204"/>
                <a:ea typeface="+mn-ea"/>
                <a:cs typeface="+mn-cs"/>
              </a:endParaRPr>
            </a:p>
          </p:txBody>
        </p:sp>
        <p:sp>
          <p:nvSpPr>
            <p:cNvPr id="10" name="Freeform 21">
              <a:extLst>
                <a:ext uri="{FF2B5EF4-FFF2-40B4-BE49-F238E27FC236}">
                  <a16:creationId xmlns:a16="http://schemas.microsoft.com/office/drawing/2014/main" id="{DCA6A57A-5596-6A25-20B8-728C7905D676}"/>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r:embed="rId8"/>
                  </a:ext>
                </a:extLst>
              </a:blip>
              <a:stretch>
                <a:fillRect r="-69273" b="-52568"/>
              </a:stretch>
            </a:blipFill>
            <a:ln cap="sq">
              <a:noFill/>
              <a:prstDash val="solid"/>
              <a:miter/>
            </a:ln>
          </p:spPr>
          <p:txBody>
            <a:bodyPr/>
            <a:lstStyle/>
            <a:p>
              <a:pPr defTabSz="685800">
                <a:buClrTx/>
              </a:pPr>
              <a:endParaRPr lang="en-SG" sz="1350" kern="1200">
                <a:solidFill>
                  <a:prstClr val="black"/>
                </a:solidFill>
                <a:latin typeface="Calibri" panose="020F050202020403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5155179" y="3436639"/>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000" dirty="0">
                <a:solidFill>
                  <a:schemeClr val="tx1"/>
                </a:solidFill>
                <a:latin typeface="+mj-lt"/>
              </a:rPr>
              <a:t>Từ vẻ đẹp </a:t>
            </a:r>
            <a:endParaRPr lang="en-US" sz="2000" dirty="0">
              <a:solidFill>
                <a:schemeClr val="tx1"/>
              </a:solidFill>
              <a:latin typeface="+mj-lt"/>
            </a:endParaRPr>
          </a:p>
          <a:p>
            <a:pPr algn="ctr"/>
            <a:r>
              <a:rPr lang="vi-VN" sz="2000" dirty="0">
                <a:solidFill>
                  <a:schemeClr val="tx1"/>
                </a:solidFill>
                <a:latin typeface="+mj-lt"/>
              </a:rPr>
              <a:t>cuộc sống.</a:t>
            </a:r>
            <a:endParaRPr lang="en-SG" sz="2000"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4957471" y="3886233"/>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D</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5013076" y="3941838"/>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5449" y="3801758"/>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000" dirty="0">
                <a:solidFill>
                  <a:schemeClr val="tx1"/>
                </a:solidFill>
                <a:latin typeface="+mj-lt"/>
              </a:rPr>
              <a:t>Từ tâm hồn sâu thẳm </a:t>
            </a:r>
            <a:endParaRPr lang="en-US" sz="2000" dirty="0">
              <a:solidFill>
                <a:schemeClr val="tx1"/>
              </a:solidFill>
              <a:latin typeface="+mj-lt"/>
            </a:endParaRPr>
          </a:p>
          <a:p>
            <a:pPr algn="ctr"/>
            <a:r>
              <a:rPr lang="vi-VN" sz="2000" dirty="0">
                <a:solidFill>
                  <a:schemeClr val="tx1"/>
                </a:solidFill>
                <a:latin typeface="+mj-lt"/>
              </a:rPr>
              <a:t>của nhà thơ.</a:t>
            </a:r>
            <a:endParaRPr lang="en-SG" sz="2000"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1266568" y="2098484"/>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2000" dirty="0">
                <a:solidFill>
                  <a:schemeClr val="tx1"/>
                </a:solidFill>
                <a:latin typeface="+mj-lt"/>
              </a:rPr>
              <a:t>Từ tình yêu văn</a:t>
            </a:r>
            <a:endParaRPr lang="en-US" sz="2000" dirty="0">
              <a:solidFill>
                <a:schemeClr val="tx1"/>
              </a:solidFill>
              <a:latin typeface="+mj-lt"/>
            </a:endParaRPr>
          </a:p>
          <a:p>
            <a:pPr algn="ctr" defTabSz="685800">
              <a:buClrTx/>
            </a:pPr>
            <a:r>
              <a:rPr lang="vi-VN" sz="2000" dirty="0">
                <a:solidFill>
                  <a:schemeClr val="tx1"/>
                </a:solidFill>
                <a:latin typeface="+mj-lt"/>
              </a:rPr>
              <a:t> chương nghệ thuật </a:t>
            </a:r>
            <a:endParaRPr lang="en-US" sz="2000" dirty="0">
              <a:solidFill>
                <a:schemeClr val="tx1"/>
              </a:solidFill>
              <a:latin typeface="+mj-lt"/>
            </a:endParaRPr>
          </a:p>
          <a:p>
            <a:pPr algn="ctr" defTabSz="685800">
              <a:buClrTx/>
            </a:pPr>
            <a:r>
              <a:rPr lang="vi-VN" sz="2000" dirty="0">
                <a:solidFill>
                  <a:schemeClr val="tx1"/>
                </a:solidFill>
                <a:latin typeface="+mj-lt"/>
              </a:rPr>
              <a:t>của nhà thơ.</a:t>
            </a:r>
            <a:endParaRPr lang="en-SG" sz="3600" kern="1200" dirty="0">
              <a:solidFill>
                <a:schemeClr val="tx1"/>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1068860" y="2518024"/>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vong_vang_a">
            <a:extLst>
              <a:ext uri="{FF2B5EF4-FFF2-40B4-BE49-F238E27FC236}">
                <a16:creationId xmlns:a16="http://schemas.microsoft.com/office/drawing/2014/main" id="{B96DB977-F797-52D7-679D-69D4742DC10C}"/>
              </a:ext>
            </a:extLst>
          </p:cNvPr>
          <p:cNvSpPr/>
          <p:nvPr/>
        </p:nvSpPr>
        <p:spPr>
          <a:xfrm>
            <a:off x="1124465" y="2573629"/>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58106" y="2584607"/>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447296"/>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000" dirty="0">
                <a:solidFill>
                  <a:schemeClr val="tx1"/>
                </a:solidFill>
                <a:latin typeface="+mj-lt"/>
              </a:rPr>
              <a:t>Từ những sự vật hiện tượng kì thú của tự nhiên.</a:t>
            </a:r>
            <a:endParaRPr lang="en-SG" sz="2000" dirty="0">
              <a:solidFill>
                <a:schemeClr val="tx1"/>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57592"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113197"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55300" y="512321"/>
            <a:ext cx="5191186" cy="830997"/>
          </a:xfrm>
          <a:prstGeom prst="rect">
            <a:avLst/>
          </a:prstGeom>
          <a:solidFill>
            <a:schemeClr val="bg1"/>
          </a:solid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9: Nguồn gốc sâu xa của thơ ca là từ đâu?</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857968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224430" y="3128843"/>
            <a:ext cx="2780270" cy="1782791"/>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800" dirty="0">
                <a:solidFill>
                  <a:schemeClr val="tx1"/>
                </a:solidFill>
                <a:latin typeface="+mj-lt"/>
              </a:rPr>
              <a:t>Thơ ca khơi nguồn từ cuộc sống nên thơ bao giờ cũng chứa đựng bóng hình</a:t>
            </a:r>
            <a:endParaRPr lang="en-US" sz="1800" dirty="0">
              <a:solidFill>
                <a:schemeClr val="tx1"/>
              </a:solidFill>
              <a:latin typeface="+mj-lt"/>
            </a:endParaRPr>
          </a:p>
          <a:p>
            <a:pPr algn="ctr"/>
            <a:r>
              <a:rPr lang="vi-VN" sz="1800" dirty="0">
                <a:solidFill>
                  <a:schemeClr val="tx1"/>
                </a:solidFill>
                <a:latin typeface="+mj-lt"/>
              </a:rPr>
              <a:t> cuộc đời, bóng dáng</a:t>
            </a:r>
            <a:endParaRPr lang="en-US" sz="1800" dirty="0">
              <a:solidFill>
                <a:schemeClr val="tx1"/>
              </a:solidFill>
              <a:latin typeface="+mj-lt"/>
            </a:endParaRPr>
          </a:p>
          <a:p>
            <a:pPr algn="ctr"/>
            <a:r>
              <a:rPr lang="vi-VN" sz="1800" dirty="0">
                <a:solidFill>
                  <a:schemeClr val="tx1"/>
                </a:solidFill>
                <a:latin typeface="+mj-lt"/>
              </a:rPr>
              <a:t> con người.</a:t>
            </a:r>
            <a:endParaRPr lang="en-SG" sz="1800"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1026722" y="3929991"/>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C</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1082327" y="3985596"/>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4700" y="3845516"/>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1959430"/>
            <a:ext cx="2780270" cy="145808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1800" dirty="0">
                <a:solidFill>
                  <a:schemeClr val="tx1"/>
                </a:solidFill>
                <a:latin typeface="+mj-lt"/>
              </a:rPr>
              <a:t>Thơ ca tô điểm cho cuộc sống này thêm tốt đẹp, </a:t>
            </a:r>
            <a:endParaRPr lang="en-US" sz="1800" dirty="0">
              <a:solidFill>
                <a:schemeClr val="tx1"/>
              </a:solidFill>
              <a:latin typeface="+mj-lt"/>
            </a:endParaRPr>
          </a:p>
          <a:p>
            <a:pPr algn="ctr" defTabSz="685800">
              <a:buClrTx/>
            </a:pPr>
            <a:r>
              <a:rPr lang="vi-VN" sz="1800" dirty="0">
                <a:solidFill>
                  <a:schemeClr val="tx1"/>
                </a:solidFill>
                <a:latin typeface="+mj-lt"/>
              </a:rPr>
              <a:t>là nguồn gốc của mọi </a:t>
            </a:r>
            <a:endParaRPr lang="en-US" sz="1800" dirty="0">
              <a:solidFill>
                <a:schemeClr val="tx1"/>
              </a:solidFill>
              <a:latin typeface="+mj-lt"/>
            </a:endParaRPr>
          </a:p>
          <a:p>
            <a:pPr algn="ctr" defTabSz="685800">
              <a:buClrTx/>
            </a:pPr>
            <a:r>
              <a:rPr lang="vi-VN" sz="1800" dirty="0">
                <a:solidFill>
                  <a:schemeClr val="tx1"/>
                </a:solidFill>
                <a:latin typeface="+mj-lt"/>
              </a:rPr>
              <a:t>hạnh phúc.</a:t>
            </a:r>
            <a:endParaRPr lang="en-SG" sz="2400" kern="1200"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473120"/>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1800" dirty="0">
                <a:solidFill>
                  <a:schemeClr val="tx1"/>
                </a:solidFill>
                <a:latin typeface="+mj-lt"/>
              </a:rPr>
              <a:t>Cuộc sống là đối tượng phản ánh duy nhất </a:t>
            </a:r>
            <a:endParaRPr lang="en-US" sz="1800" dirty="0">
              <a:solidFill>
                <a:schemeClr val="tx1"/>
              </a:solidFill>
              <a:latin typeface="+mj-lt"/>
            </a:endParaRPr>
          </a:p>
          <a:p>
            <a:pPr algn="ctr" defTabSz="685800">
              <a:buClrTx/>
            </a:pPr>
            <a:r>
              <a:rPr lang="vi-VN" sz="1800" dirty="0">
                <a:solidFill>
                  <a:schemeClr val="tx1"/>
                </a:solidFill>
                <a:latin typeface="+mj-lt"/>
              </a:rPr>
              <a:t>của thơ ca.</a:t>
            </a:r>
            <a:endParaRPr lang="en-SG" sz="2400" kern="1200" dirty="0">
              <a:solidFill>
                <a:schemeClr val="tx1"/>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35698" y="1898295"/>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800" dirty="0">
                <a:solidFill>
                  <a:schemeClr val="tx1"/>
                </a:solidFill>
                <a:latin typeface="+mj-lt"/>
              </a:rPr>
              <a:t>Cuộc sống chỉ thực sự có ý nghĩa khi có sự xuất hiện của thơ ca.</a:t>
            </a:r>
            <a:endParaRPr lang="en-SG" sz="1800" dirty="0">
              <a:solidFill>
                <a:schemeClr val="tx1"/>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886620" y="2340835"/>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vong_vang_a">
            <a:extLst>
              <a:ext uri="{FF2B5EF4-FFF2-40B4-BE49-F238E27FC236}">
                <a16:creationId xmlns:a16="http://schemas.microsoft.com/office/drawing/2014/main" id="{EE0649BA-5BAD-8B02-273A-3E9A5E61823B}"/>
              </a:ext>
            </a:extLst>
          </p:cNvPr>
          <p:cNvSpPr/>
          <p:nvPr/>
        </p:nvSpPr>
        <p:spPr>
          <a:xfrm>
            <a:off x="942225" y="2396440"/>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5968" y="2474773"/>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78925" y="536615"/>
            <a:ext cx="5086168" cy="830997"/>
          </a:xfrm>
          <a:prstGeom prst="rect">
            <a:avLst/>
          </a:prstGeom>
          <a:no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10: Thơ ca và cuộc sống có mối quan hệ như thế nào?</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17038282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06"/>
        <p:cNvGrpSpPr/>
        <p:nvPr/>
      </p:nvGrpSpPr>
      <p:grpSpPr>
        <a:xfrm>
          <a:off x="0" y="0"/>
          <a:ext cx="0" cy="0"/>
          <a:chOff x="0" y="0"/>
          <a:chExt cx="0" cy="0"/>
        </a:xfrm>
      </p:grpSpPr>
      <p:grpSp>
        <p:nvGrpSpPr>
          <p:cNvPr id="4645" name="Google Shape;4645;p49"/>
          <p:cNvGrpSpPr/>
          <p:nvPr/>
        </p:nvGrpSpPr>
        <p:grpSpPr>
          <a:xfrm rot="-814418">
            <a:off x="6744542" y="4287572"/>
            <a:ext cx="307717" cy="352907"/>
            <a:chOff x="5040638" y="2814053"/>
            <a:chExt cx="1280490" cy="1468537"/>
          </a:xfrm>
        </p:grpSpPr>
        <p:sp>
          <p:nvSpPr>
            <p:cNvPr id="4646" name="Google Shape;4646;p49"/>
            <p:cNvSpPr/>
            <p:nvPr/>
          </p:nvSpPr>
          <p:spPr>
            <a:xfrm>
              <a:off x="5040638" y="2814053"/>
              <a:ext cx="963335" cy="1153452"/>
            </a:xfrm>
            <a:custGeom>
              <a:avLst/>
              <a:gdLst/>
              <a:ahLst/>
              <a:cxnLst/>
              <a:rect l="l" t="t" r="r" b="b"/>
              <a:pathLst>
                <a:path w="1091598" h="1307028" extrusionOk="0">
                  <a:moveTo>
                    <a:pt x="1088823" y="1302068"/>
                  </a:moveTo>
                  <a:cubicBezTo>
                    <a:pt x="1088823" y="1302068"/>
                    <a:pt x="1200075" y="140399"/>
                    <a:pt x="14117" y="0"/>
                  </a:cubicBezTo>
                  <a:cubicBezTo>
                    <a:pt x="14117" y="0"/>
                    <a:pt x="-205625" y="1400556"/>
                    <a:pt x="1088823" y="13020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47" name="Google Shape;4647;p49"/>
            <p:cNvSpPr/>
            <p:nvPr/>
          </p:nvSpPr>
          <p:spPr>
            <a:xfrm>
              <a:off x="5274456" y="3077360"/>
              <a:ext cx="1046672" cy="1205230"/>
            </a:xfrm>
            <a:custGeom>
              <a:avLst/>
              <a:gdLst/>
              <a:ahLst/>
              <a:cxnLst/>
              <a:rect l="l" t="t" r="r" b="b"/>
              <a:pathLst>
                <a:path w="1186031" h="1365700" extrusionOk="0">
                  <a:moveTo>
                    <a:pt x="1181106" y="1340745"/>
                  </a:moveTo>
                  <a:cubicBezTo>
                    <a:pt x="924407" y="1126242"/>
                    <a:pt x="475875" y="577411"/>
                    <a:pt x="219557" y="254038"/>
                  </a:cubicBezTo>
                  <a:cubicBezTo>
                    <a:pt x="220414" y="252514"/>
                    <a:pt x="220891" y="250799"/>
                    <a:pt x="221081" y="248989"/>
                  </a:cubicBezTo>
                  <a:lnTo>
                    <a:pt x="240226" y="74682"/>
                  </a:lnTo>
                  <a:cubicBezTo>
                    <a:pt x="241084" y="66967"/>
                    <a:pt x="235464" y="60013"/>
                    <a:pt x="227749" y="59156"/>
                  </a:cubicBezTo>
                  <a:cubicBezTo>
                    <a:pt x="219271" y="58299"/>
                    <a:pt x="213080" y="63919"/>
                    <a:pt x="212223" y="71634"/>
                  </a:cubicBezTo>
                  <a:lnTo>
                    <a:pt x="195459" y="223843"/>
                  </a:lnTo>
                  <a:cubicBezTo>
                    <a:pt x="93636" y="94970"/>
                    <a:pt x="27533" y="8483"/>
                    <a:pt x="25247" y="5530"/>
                  </a:cubicBezTo>
                  <a:cubicBezTo>
                    <a:pt x="20580" y="-661"/>
                    <a:pt x="11626" y="-1804"/>
                    <a:pt x="5530" y="2863"/>
                  </a:cubicBezTo>
                  <a:cubicBezTo>
                    <a:pt x="-661" y="7626"/>
                    <a:pt x="-1804" y="16389"/>
                    <a:pt x="2863" y="22580"/>
                  </a:cubicBezTo>
                  <a:cubicBezTo>
                    <a:pt x="6292" y="27057"/>
                    <a:pt x="157549" y="224796"/>
                    <a:pt x="357955" y="471970"/>
                  </a:cubicBezTo>
                  <a:lnTo>
                    <a:pt x="187934" y="416820"/>
                  </a:lnTo>
                  <a:cubicBezTo>
                    <a:pt x="180600" y="414439"/>
                    <a:pt x="172599" y="418534"/>
                    <a:pt x="170218" y="425868"/>
                  </a:cubicBezTo>
                  <a:cubicBezTo>
                    <a:pt x="167836" y="433298"/>
                    <a:pt x="171837" y="441204"/>
                    <a:pt x="179266" y="443585"/>
                  </a:cubicBezTo>
                  <a:lnTo>
                    <a:pt x="387197" y="511117"/>
                  </a:lnTo>
                  <a:cubicBezTo>
                    <a:pt x="388149" y="511403"/>
                    <a:pt x="389197" y="511498"/>
                    <a:pt x="390150" y="511593"/>
                  </a:cubicBezTo>
                  <a:cubicBezTo>
                    <a:pt x="642467" y="821251"/>
                    <a:pt x="961174" y="1193869"/>
                    <a:pt x="1162913" y="1362462"/>
                  </a:cubicBezTo>
                  <a:cubicBezTo>
                    <a:pt x="1165580" y="1364653"/>
                    <a:pt x="1168723" y="1365700"/>
                    <a:pt x="1171962" y="1365700"/>
                  </a:cubicBezTo>
                  <a:cubicBezTo>
                    <a:pt x="1175962" y="1365700"/>
                    <a:pt x="1179963" y="1363986"/>
                    <a:pt x="1182725" y="1360652"/>
                  </a:cubicBezTo>
                  <a:cubicBezTo>
                    <a:pt x="1187773" y="1354651"/>
                    <a:pt x="1186916" y="1345793"/>
                    <a:pt x="1181011" y="13408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4" name="Google Shape;351;p41">
            <a:extLst>
              <a:ext uri="{FF2B5EF4-FFF2-40B4-BE49-F238E27FC236}">
                <a16:creationId xmlns:a16="http://schemas.microsoft.com/office/drawing/2014/main" id="{F944773D-3BBB-D9F6-47EF-090ECC92D5A6}"/>
              </a:ext>
            </a:extLst>
          </p:cNvPr>
          <p:cNvPicPr preferRelativeResize="0"/>
          <p:nvPr/>
        </p:nvPicPr>
        <p:blipFill>
          <a:blip r:embed="rId3">
            <a:alphaModFix/>
          </a:blip>
          <a:stretch>
            <a:fillRect/>
          </a:stretch>
        </p:blipFill>
        <p:spPr>
          <a:xfrm>
            <a:off x="500970" y="1762134"/>
            <a:ext cx="2980834" cy="2099578"/>
          </a:xfrm>
          <a:prstGeom prst="rect">
            <a:avLst/>
          </a:prstGeom>
          <a:noFill/>
          <a:ln>
            <a:noFill/>
          </a:ln>
        </p:spPr>
      </p:pic>
      <p:pic>
        <p:nvPicPr>
          <p:cNvPr id="5" name="Google Shape;353;p41">
            <a:extLst>
              <a:ext uri="{FF2B5EF4-FFF2-40B4-BE49-F238E27FC236}">
                <a16:creationId xmlns:a16="http://schemas.microsoft.com/office/drawing/2014/main" id="{053227BE-82EA-1F49-F84C-B36B6B8DCC78}"/>
              </a:ext>
            </a:extLst>
          </p:cNvPr>
          <p:cNvPicPr preferRelativeResize="0"/>
          <p:nvPr/>
        </p:nvPicPr>
        <p:blipFill>
          <a:blip r:embed="rId4">
            <a:alphaModFix/>
          </a:blip>
          <a:stretch>
            <a:fillRect/>
          </a:stretch>
        </p:blipFill>
        <p:spPr>
          <a:xfrm rot="-10" flipH="1">
            <a:off x="2817908" y="1107943"/>
            <a:ext cx="1076330" cy="1765454"/>
          </a:xfrm>
          <a:prstGeom prst="rect">
            <a:avLst/>
          </a:prstGeom>
          <a:noFill/>
          <a:ln>
            <a:noFill/>
          </a:ln>
        </p:spPr>
      </p:pic>
      <p:grpSp>
        <p:nvGrpSpPr>
          <p:cNvPr id="6" name="Google Shape;1356;p14">
            <a:extLst>
              <a:ext uri="{FF2B5EF4-FFF2-40B4-BE49-F238E27FC236}">
                <a16:creationId xmlns:a16="http://schemas.microsoft.com/office/drawing/2014/main" id="{86BBEB4D-2E0C-37BE-0F1A-38F134087D20}"/>
              </a:ext>
            </a:extLst>
          </p:cNvPr>
          <p:cNvGrpSpPr/>
          <p:nvPr/>
        </p:nvGrpSpPr>
        <p:grpSpPr>
          <a:xfrm rot="10800000" flipH="1">
            <a:off x="-82081" y="-153079"/>
            <a:ext cx="887982" cy="838402"/>
            <a:chOff x="6920359" y="1788354"/>
            <a:chExt cx="3297184" cy="3224292"/>
          </a:xfrm>
        </p:grpSpPr>
        <p:sp>
          <p:nvSpPr>
            <p:cNvPr id="7" name="Google Shape;1357;p14">
              <a:extLst>
                <a:ext uri="{FF2B5EF4-FFF2-40B4-BE49-F238E27FC236}">
                  <a16:creationId xmlns:a16="http://schemas.microsoft.com/office/drawing/2014/main" id="{627DC666-1AFB-CF7B-419F-7BA1023806E2}"/>
                </a:ext>
              </a:extLst>
            </p:cNvPr>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358;p14">
              <a:extLst>
                <a:ext uri="{FF2B5EF4-FFF2-40B4-BE49-F238E27FC236}">
                  <a16:creationId xmlns:a16="http://schemas.microsoft.com/office/drawing/2014/main" id="{78CA99E4-A22E-16AF-8515-F929CC28268D}"/>
                </a:ext>
              </a:extLst>
            </p:cNvPr>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59;p14">
              <a:extLst>
                <a:ext uri="{FF2B5EF4-FFF2-40B4-BE49-F238E27FC236}">
                  <a16:creationId xmlns:a16="http://schemas.microsoft.com/office/drawing/2014/main" id="{A229C349-0ABA-36DD-7194-80A87F4EAB81}"/>
                </a:ext>
              </a:extLst>
            </p:cNvPr>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60;p14">
              <a:extLst>
                <a:ext uri="{FF2B5EF4-FFF2-40B4-BE49-F238E27FC236}">
                  <a16:creationId xmlns:a16="http://schemas.microsoft.com/office/drawing/2014/main" id="{142D7AE9-13E4-C233-B031-846C83955AEC}"/>
                </a:ext>
              </a:extLst>
            </p:cNvPr>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61;p14">
              <a:extLst>
                <a:ext uri="{FF2B5EF4-FFF2-40B4-BE49-F238E27FC236}">
                  <a16:creationId xmlns:a16="http://schemas.microsoft.com/office/drawing/2014/main" id="{9AD0811F-CB8D-6879-E1FD-FFD6343C5EAC}"/>
                </a:ext>
              </a:extLst>
            </p:cNvPr>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62;p14">
              <a:extLst>
                <a:ext uri="{FF2B5EF4-FFF2-40B4-BE49-F238E27FC236}">
                  <a16:creationId xmlns:a16="http://schemas.microsoft.com/office/drawing/2014/main" id="{80ED3518-5685-ABE0-D844-BBE35A3023FD}"/>
                </a:ext>
              </a:extLst>
            </p:cNvPr>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3;p14">
              <a:extLst>
                <a:ext uri="{FF2B5EF4-FFF2-40B4-BE49-F238E27FC236}">
                  <a16:creationId xmlns:a16="http://schemas.microsoft.com/office/drawing/2014/main" id="{120702F8-8C24-3968-9B27-06863FAC4462}"/>
                </a:ext>
              </a:extLst>
            </p:cNvPr>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64;p14">
              <a:extLst>
                <a:ext uri="{FF2B5EF4-FFF2-40B4-BE49-F238E27FC236}">
                  <a16:creationId xmlns:a16="http://schemas.microsoft.com/office/drawing/2014/main" id="{747916B3-8592-A63B-E835-9B3C8CB5C6A6}"/>
                </a:ext>
              </a:extLst>
            </p:cNvPr>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65;p14">
              <a:extLst>
                <a:ext uri="{FF2B5EF4-FFF2-40B4-BE49-F238E27FC236}">
                  <a16:creationId xmlns:a16="http://schemas.microsoft.com/office/drawing/2014/main" id="{44D80D5F-A067-F25B-4740-28FFB23A0D20}"/>
                </a:ext>
              </a:extLst>
            </p:cNvPr>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366;p14">
              <a:extLst>
                <a:ext uri="{FF2B5EF4-FFF2-40B4-BE49-F238E27FC236}">
                  <a16:creationId xmlns:a16="http://schemas.microsoft.com/office/drawing/2014/main" id="{7F31520B-BED0-82C0-B550-7D1F50F341E1}"/>
                </a:ext>
              </a:extLst>
            </p:cNvPr>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367;p14">
              <a:extLst>
                <a:ext uri="{FF2B5EF4-FFF2-40B4-BE49-F238E27FC236}">
                  <a16:creationId xmlns:a16="http://schemas.microsoft.com/office/drawing/2014/main" id="{893DDA94-603C-4293-6045-519BFA358A2B}"/>
                </a:ext>
              </a:extLst>
            </p:cNvPr>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368;p14">
              <a:extLst>
                <a:ext uri="{FF2B5EF4-FFF2-40B4-BE49-F238E27FC236}">
                  <a16:creationId xmlns:a16="http://schemas.microsoft.com/office/drawing/2014/main" id="{651C275F-7743-BFE6-684D-B774B6971C39}"/>
                </a:ext>
              </a:extLst>
            </p:cNvPr>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369;p14">
              <a:extLst>
                <a:ext uri="{FF2B5EF4-FFF2-40B4-BE49-F238E27FC236}">
                  <a16:creationId xmlns:a16="http://schemas.microsoft.com/office/drawing/2014/main" id="{8DFB7C0D-C5DF-A319-6624-F1AA4272CED7}"/>
                </a:ext>
              </a:extLst>
            </p:cNvPr>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370;p14">
              <a:extLst>
                <a:ext uri="{FF2B5EF4-FFF2-40B4-BE49-F238E27FC236}">
                  <a16:creationId xmlns:a16="http://schemas.microsoft.com/office/drawing/2014/main" id="{AA12902E-FC51-5C17-3B1D-4E328DFB12F4}"/>
                </a:ext>
              </a:extLst>
            </p:cNvPr>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371;p14">
              <a:extLst>
                <a:ext uri="{FF2B5EF4-FFF2-40B4-BE49-F238E27FC236}">
                  <a16:creationId xmlns:a16="http://schemas.microsoft.com/office/drawing/2014/main" id="{F797053C-E1B8-0951-2347-83D66575CEA8}"/>
                </a:ext>
              </a:extLst>
            </p:cNvPr>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372;p14">
              <a:extLst>
                <a:ext uri="{FF2B5EF4-FFF2-40B4-BE49-F238E27FC236}">
                  <a16:creationId xmlns:a16="http://schemas.microsoft.com/office/drawing/2014/main" id="{817488AE-4C62-B7CB-D275-0F42BE8C0EBC}"/>
                </a:ext>
              </a:extLst>
            </p:cNvPr>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373;p14">
              <a:extLst>
                <a:ext uri="{FF2B5EF4-FFF2-40B4-BE49-F238E27FC236}">
                  <a16:creationId xmlns:a16="http://schemas.microsoft.com/office/drawing/2014/main" id="{BD79B00B-37DF-9B88-E4A2-49C42460EBAC}"/>
                </a:ext>
              </a:extLst>
            </p:cNvPr>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374;p14">
              <a:extLst>
                <a:ext uri="{FF2B5EF4-FFF2-40B4-BE49-F238E27FC236}">
                  <a16:creationId xmlns:a16="http://schemas.microsoft.com/office/drawing/2014/main" id="{8BE96293-D869-EC07-B1F0-71EAF3EE0DD9}"/>
                </a:ext>
              </a:extLst>
            </p:cNvPr>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375;p14">
              <a:extLst>
                <a:ext uri="{FF2B5EF4-FFF2-40B4-BE49-F238E27FC236}">
                  <a16:creationId xmlns:a16="http://schemas.microsoft.com/office/drawing/2014/main" id="{AE434848-EBE5-F56D-3329-96567C147CCC}"/>
                </a:ext>
              </a:extLst>
            </p:cNvPr>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376;p14">
              <a:extLst>
                <a:ext uri="{FF2B5EF4-FFF2-40B4-BE49-F238E27FC236}">
                  <a16:creationId xmlns:a16="http://schemas.microsoft.com/office/drawing/2014/main" id="{48320367-5A0E-8F0D-44F6-6114669AD2A3}"/>
                </a:ext>
              </a:extLst>
            </p:cNvPr>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377;p14">
              <a:extLst>
                <a:ext uri="{FF2B5EF4-FFF2-40B4-BE49-F238E27FC236}">
                  <a16:creationId xmlns:a16="http://schemas.microsoft.com/office/drawing/2014/main" id="{EB0250FB-87C9-5013-6003-36D79A418D53}"/>
                </a:ext>
              </a:extLst>
            </p:cNvPr>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378;p14">
              <a:extLst>
                <a:ext uri="{FF2B5EF4-FFF2-40B4-BE49-F238E27FC236}">
                  <a16:creationId xmlns:a16="http://schemas.microsoft.com/office/drawing/2014/main" id="{981A7830-4BEA-0BCD-C9D6-2DD8C92B9695}"/>
                </a:ext>
              </a:extLst>
            </p:cNvPr>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379;p14">
              <a:extLst>
                <a:ext uri="{FF2B5EF4-FFF2-40B4-BE49-F238E27FC236}">
                  <a16:creationId xmlns:a16="http://schemas.microsoft.com/office/drawing/2014/main" id="{4E7D7CFE-115C-C546-5AB0-30C1BADADBF9}"/>
                </a:ext>
              </a:extLst>
            </p:cNvPr>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380;p14">
              <a:extLst>
                <a:ext uri="{FF2B5EF4-FFF2-40B4-BE49-F238E27FC236}">
                  <a16:creationId xmlns:a16="http://schemas.microsoft.com/office/drawing/2014/main" id="{4E40DD34-13F6-6616-E882-F3C1908A5952}"/>
                </a:ext>
              </a:extLst>
            </p:cNvPr>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381;p14">
              <a:extLst>
                <a:ext uri="{FF2B5EF4-FFF2-40B4-BE49-F238E27FC236}">
                  <a16:creationId xmlns:a16="http://schemas.microsoft.com/office/drawing/2014/main" id="{375096DA-C25E-4349-C6CB-17DC5E17370F}"/>
                </a:ext>
              </a:extLst>
            </p:cNvPr>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382;p14">
              <a:extLst>
                <a:ext uri="{FF2B5EF4-FFF2-40B4-BE49-F238E27FC236}">
                  <a16:creationId xmlns:a16="http://schemas.microsoft.com/office/drawing/2014/main" id="{55070271-D074-8E98-AEB8-F515D2B9E934}"/>
                </a:ext>
              </a:extLst>
            </p:cNvPr>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383;p14">
              <a:extLst>
                <a:ext uri="{FF2B5EF4-FFF2-40B4-BE49-F238E27FC236}">
                  <a16:creationId xmlns:a16="http://schemas.microsoft.com/office/drawing/2014/main" id="{5D6C9B72-515D-6710-4364-D5BFE40F2920}"/>
                </a:ext>
              </a:extLst>
            </p:cNvPr>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384;p14">
              <a:extLst>
                <a:ext uri="{FF2B5EF4-FFF2-40B4-BE49-F238E27FC236}">
                  <a16:creationId xmlns:a16="http://schemas.microsoft.com/office/drawing/2014/main" id="{7BA492BE-3791-FF5C-A92F-0E73D1B2C05E}"/>
                </a:ext>
              </a:extLst>
            </p:cNvPr>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385;p14">
              <a:extLst>
                <a:ext uri="{FF2B5EF4-FFF2-40B4-BE49-F238E27FC236}">
                  <a16:creationId xmlns:a16="http://schemas.microsoft.com/office/drawing/2014/main" id="{0EF2C424-23D1-D65C-6415-78CC80D049AC}"/>
                </a:ext>
              </a:extLst>
            </p:cNvPr>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386;p14">
              <a:extLst>
                <a:ext uri="{FF2B5EF4-FFF2-40B4-BE49-F238E27FC236}">
                  <a16:creationId xmlns:a16="http://schemas.microsoft.com/office/drawing/2014/main" id="{1A2D1836-12A3-AC10-EADD-EAFAC4CA1C8D}"/>
                </a:ext>
              </a:extLst>
            </p:cNvPr>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387;p14">
              <a:extLst>
                <a:ext uri="{FF2B5EF4-FFF2-40B4-BE49-F238E27FC236}">
                  <a16:creationId xmlns:a16="http://schemas.microsoft.com/office/drawing/2014/main" id="{DDC4FB8A-93D3-14CD-215D-950E2967DDE7}"/>
                </a:ext>
              </a:extLst>
            </p:cNvPr>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388;p14">
              <a:extLst>
                <a:ext uri="{FF2B5EF4-FFF2-40B4-BE49-F238E27FC236}">
                  <a16:creationId xmlns:a16="http://schemas.microsoft.com/office/drawing/2014/main" id="{F7ED62A2-D632-701D-342A-9708F1A08D4C}"/>
                </a:ext>
              </a:extLst>
            </p:cNvPr>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389;p14">
              <a:extLst>
                <a:ext uri="{FF2B5EF4-FFF2-40B4-BE49-F238E27FC236}">
                  <a16:creationId xmlns:a16="http://schemas.microsoft.com/office/drawing/2014/main" id="{ADCA1D1F-AA57-8044-14B3-28D345D6534B}"/>
                </a:ext>
              </a:extLst>
            </p:cNvPr>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390;p14">
              <a:extLst>
                <a:ext uri="{FF2B5EF4-FFF2-40B4-BE49-F238E27FC236}">
                  <a16:creationId xmlns:a16="http://schemas.microsoft.com/office/drawing/2014/main" id="{44BEE2E8-733D-F8E7-2C99-827DD7F16DD0}"/>
                </a:ext>
              </a:extLst>
            </p:cNvPr>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391;p14">
              <a:extLst>
                <a:ext uri="{FF2B5EF4-FFF2-40B4-BE49-F238E27FC236}">
                  <a16:creationId xmlns:a16="http://schemas.microsoft.com/office/drawing/2014/main" id="{35E708FA-EED0-CD71-4286-6C84682650BE}"/>
                </a:ext>
              </a:extLst>
            </p:cNvPr>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392;p14">
              <a:extLst>
                <a:ext uri="{FF2B5EF4-FFF2-40B4-BE49-F238E27FC236}">
                  <a16:creationId xmlns:a16="http://schemas.microsoft.com/office/drawing/2014/main" id="{2F865F4B-83A1-489E-785F-14B80A1C45F5}"/>
                </a:ext>
              </a:extLst>
            </p:cNvPr>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393;p14">
              <a:extLst>
                <a:ext uri="{FF2B5EF4-FFF2-40B4-BE49-F238E27FC236}">
                  <a16:creationId xmlns:a16="http://schemas.microsoft.com/office/drawing/2014/main" id="{33D42F93-03D0-A212-31C6-0D3ED84FD1D8}"/>
                </a:ext>
              </a:extLst>
            </p:cNvPr>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394;p14">
              <a:extLst>
                <a:ext uri="{FF2B5EF4-FFF2-40B4-BE49-F238E27FC236}">
                  <a16:creationId xmlns:a16="http://schemas.microsoft.com/office/drawing/2014/main" id="{C64731F9-BECF-85BC-E5A3-6B5C00BD4AAF}"/>
                </a:ext>
              </a:extLst>
            </p:cNvPr>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395;p14">
              <a:extLst>
                <a:ext uri="{FF2B5EF4-FFF2-40B4-BE49-F238E27FC236}">
                  <a16:creationId xmlns:a16="http://schemas.microsoft.com/office/drawing/2014/main" id="{1C003718-A182-1871-D859-00356F7F7235}"/>
                </a:ext>
              </a:extLst>
            </p:cNvPr>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396;p14">
              <a:extLst>
                <a:ext uri="{FF2B5EF4-FFF2-40B4-BE49-F238E27FC236}">
                  <a16:creationId xmlns:a16="http://schemas.microsoft.com/office/drawing/2014/main" id="{A8C7226D-EDB0-42F6-6461-DD7DBCF2141C}"/>
                </a:ext>
              </a:extLst>
            </p:cNvPr>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397;p14">
              <a:extLst>
                <a:ext uri="{FF2B5EF4-FFF2-40B4-BE49-F238E27FC236}">
                  <a16:creationId xmlns:a16="http://schemas.microsoft.com/office/drawing/2014/main" id="{09386897-4B13-2544-3B57-95CC4BA965FE}"/>
                </a:ext>
              </a:extLst>
            </p:cNvPr>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8" name="Google Shape;1398;p14">
            <a:extLst>
              <a:ext uri="{FF2B5EF4-FFF2-40B4-BE49-F238E27FC236}">
                <a16:creationId xmlns:a16="http://schemas.microsoft.com/office/drawing/2014/main" id="{E6398ED1-8F40-9516-C97B-2BEC9D8DE413}"/>
              </a:ext>
            </a:extLst>
          </p:cNvPr>
          <p:cNvGrpSpPr/>
          <p:nvPr/>
        </p:nvGrpSpPr>
        <p:grpSpPr>
          <a:xfrm>
            <a:off x="-117823" y="4231116"/>
            <a:ext cx="1202938" cy="1057020"/>
            <a:chOff x="5566916" y="2254695"/>
            <a:chExt cx="2691738" cy="2365227"/>
          </a:xfrm>
        </p:grpSpPr>
        <p:sp>
          <p:nvSpPr>
            <p:cNvPr id="49" name="Google Shape;1399;p14">
              <a:extLst>
                <a:ext uri="{FF2B5EF4-FFF2-40B4-BE49-F238E27FC236}">
                  <a16:creationId xmlns:a16="http://schemas.microsoft.com/office/drawing/2014/main" id="{D5A144C6-6408-F29E-7BB2-F8EF72B9BD06}"/>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400;p14">
              <a:extLst>
                <a:ext uri="{FF2B5EF4-FFF2-40B4-BE49-F238E27FC236}">
                  <a16:creationId xmlns:a16="http://schemas.microsoft.com/office/drawing/2014/main" id="{8879BFDE-B944-491B-4EDE-3B990F12F106}"/>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401;p14">
              <a:extLst>
                <a:ext uri="{FF2B5EF4-FFF2-40B4-BE49-F238E27FC236}">
                  <a16:creationId xmlns:a16="http://schemas.microsoft.com/office/drawing/2014/main" id="{03FC014C-33F4-5BC9-4934-63ED4D820F3B}"/>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402;p14">
              <a:extLst>
                <a:ext uri="{FF2B5EF4-FFF2-40B4-BE49-F238E27FC236}">
                  <a16:creationId xmlns:a16="http://schemas.microsoft.com/office/drawing/2014/main" id="{31D4D956-7D2C-8972-BD99-41DCA586BC8A}"/>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403;p14">
              <a:extLst>
                <a:ext uri="{FF2B5EF4-FFF2-40B4-BE49-F238E27FC236}">
                  <a16:creationId xmlns:a16="http://schemas.microsoft.com/office/drawing/2014/main" id="{036293BB-B9B8-FBE5-D989-53A789498D8C}"/>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404;p14">
              <a:extLst>
                <a:ext uri="{FF2B5EF4-FFF2-40B4-BE49-F238E27FC236}">
                  <a16:creationId xmlns:a16="http://schemas.microsoft.com/office/drawing/2014/main" id="{F10E733B-FD35-9D89-370C-29F4EE804C9C}"/>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405;p14">
              <a:extLst>
                <a:ext uri="{FF2B5EF4-FFF2-40B4-BE49-F238E27FC236}">
                  <a16:creationId xmlns:a16="http://schemas.microsoft.com/office/drawing/2014/main" id="{0CA72F27-80B6-3FB6-6982-81D3B420B335}"/>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406;p14">
              <a:extLst>
                <a:ext uri="{FF2B5EF4-FFF2-40B4-BE49-F238E27FC236}">
                  <a16:creationId xmlns:a16="http://schemas.microsoft.com/office/drawing/2014/main" id="{1716A6BC-E974-ECC3-9289-148E57C9EBFD}"/>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407;p14">
              <a:extLst>
                <a:ext uri="{FF2B5EF4-FFF2-40B4-BE49-F238E27FC236}">
                  <a16:creationId xmlns:a16="http://schemas.microsoft.com/office/drawing/2014/main" id="{DD30034E-1819-8CD5-0518-C6384F41A15B}"/>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408;p14">
              <a:extLst>
                <a:ext uri="{FF2B5EF4-FFF2-40B4-BE49-F238E27FC236}">
                  <a16:creationId xmlns:a16="http://schemas.microsoft.com/office/drawing/2014/main" id="{FFBAB3CF-9DA9-374E-C1EA-487C46DF78E9}"/>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409;p14">
              <a:extLst>
                <a:ext uri="{FF2B5EF4-FFF2-40B4-BE49-F238E27FC236}">
                  <a16:creationId xmlns:a16="http://schemas.microsoft.com/office/drawing/2014/main" id="{5DF3BC2E-345D-1DEE-9E10-2BD6A139A648}"/>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0" name="Google Shape;1414;p14">
            <a:extLst>
              <a:ext uri="{FF2B5EF4-FFF2-40B4-BE49-F238E27FC236}">
                <a16:creationId xmlns:a16="http://schemas.microsoft.com/office/drawing/2014/main" id="{C0F1B3B3-8DCD-1009-6145-D3643292BC6A}"/>
              </a:ext>
            </a:extLst>
          </p:cNvPr>
          <p:cNvGrpSpPr/>
          <p:nvPr/>
        </p:nvGrpSpPr>
        <p:grpSpPr>
          <a:xfrm rot="10800000" flipH="1">
            <a:off x="222293" y="-533696"/>
            <a:ext cx="753148" cy="661791"/>
            <a:chOff x="5566916" y="2254695"/>
            <a:chExt cx="2691738" cy="2365227"/>
          </a:xfrm>
        </p:grpSpPr>
        <p:sp>
          <p:nvSpPr>
            <p:cNvPr id="61" name="Google Shape;1415;p14">
              <a:extLst>
                <a:ext uri="{FF2B5EF4-FFF2-40B4-BE49-F238E27FC236}">
                  <a16:creationId xmlns:a16="http://schemas.microsoft.com/office/drawing/2014/main" id="{FF88D31D-8374-5D5C-54E6-D086721330BA}"/>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1416;p14">
              <a:extLst>
                <a:ext uri="{FF2B5EF4-FFF2-40B4-BE49-F238E27FC236}">
                  <a16:creationId xmlns:a16="http://schemas.microsoft.com/office/drawing/2014/main" id="{6726D316-F7BB-5BE9-5944-CD79BE2749C1}"/>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1417;p14">
              <a:extLst>
                <a:ext uri="{FF2B5EF4-FFF2-40B4-BE49-F238E27FC236}">
                  <a16:creationId xmlns:a16="http://schemas.microsoft.com/office/drawing/2014/main" id="{EBFB36DE-6EBF-162D-BA65-6CA29DB93CF3}"/>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4" name="Google Shape;1418;p14">
              <a:extLst>
                <a:ext uri="{FF2B5EF4-FFF2-40B4-BE49-F238E27FC236}">
                  <a16:creationId xmlns:a16="http://schemas.microsoft.com/office/drawing/2014/main" id="{62083F91-03EA-900C-0E41-C7F7E2DCFD6A}"/>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5" name="Google Shape;1419;p14">
              <a:extLst>
                <a:ext uri="{FF2B5EF4-FFF2-40B4-BE49-F238E27FC236}">
                  <a16:creationId xmlns:a16="http://schemas.microsoft.com/office/drawing/2014/main" id="{ED03C0A8-3166-F11E-0087-D7040210619A}"/>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6" name="Google Shape;1420;p14">
              <a:extLst>
                <a:ext uri="{FF2B5EF4-FFF2-40B4-BE49-F238E27FC236}">
                  <a16:creationId xmlns:a16="http://schemas.microsoft.com/office/drawing/2014/main" id="{5113495A-489C-C92A-6B82-EEA198FF0D4E}"/>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7" name="Google Shape;1421;p14">
              <a:extLst>
                <a:ext uri="{FF2B5EF4-FFF2-40B4-BE49-F238E27FC236}">
                  <a16:creationId xmlns:a16="http://schemas.microsoft.com/office/drawing/2014/main" id="{EFCA5672-B159-416A-66CA-D1E9144C5C97}"/>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8" name="Google Shape;1422;p14">
              <a:extLst>
                <a:ext uri="{FF2B5EF4-FFF2-40B4-BE49-F238E27FC236}">
                  <a16:creationId xmlns:a16="http://schemas.microsoft.com/office/drawing/2014/main" id="{B39361DA-5D8C-C163-9031-DC47D84C3BA4}"/>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49" name="Google Shape;1423;p14">
              <a:extLst>
                <a:ext uri="{FF2B5EF4-FFF2-40B4-BE49-F238E27FC236}">
                  <a16:creationId xmlns:a16="http://schemas.microsoft.com/office/drawing/2014/main" id="{B435FE4C-7FA9-C417-E0B9-2FE9EA63E796}"/>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50" name="Google Shape;1424;p14">
              <a:extLst>
                <a:ext uri="{FF2B5EF4-FFF2-40B4-BE49-F238E27FC236}">
                  <a16:creationId xmlns:a16="http://schemas.microsoft.com/office/drawing/2014/main" id="{6646627C-6AD4-58B3-58B7-1C3FEC5106B3}"/>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51" name="Google Shape;1425;p14">
              <a:extLst>
                <a:ext uri="{FF2B5EF4-FFF2-40B4-BE49-F238E27FC236}">
                  <a16:creationId xmlns:a16="http://schemas.microsoft.com/office/drawing/2014/main" id="{0C085C79-28B4-21CD-24E7-1DFFD4ECDC9B}"/>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 name="Picture 1">
            <a:extLst>
              <a:ext uri="{FF2B5EF4-FFF2-40B4-BE49-F238E27FC236}">
                <a16:creationId xmlns:a16="http://schemas.microsoft.com/office/drawing/2014/main" id="{9CAE29B1-AA49-579C-F92A-758FD8621DA7}"/>
              </a:ext>
            </a:extLst>
          </p:cNvPr>
          <p:cNvPicPr>
            <a:picLocks noChangeAspect="1"/>
          </p:cNvPicPr>
          <p:nvPr/>
        </p:nvPicPr>
        <p:blipFill rotWithShape="1">
          <a:blip r:embed="rId5">
            <a:clrChange>
              <a:clrFrom>
                <a:srgbClr val="FFFFFF"/>
              </a:clrFrom>
              <a:clrTo>
                <a:srgbClr val="FFFFFF">
                  <a:alpha val="0"/>
                </a:srgbClr>
              </a:clrTo>
            </a:clrChange>
          </a:blip>
          <a:srcRect t="38989" r="4286"/>
          <a:stretch/>
        </p:blipFill>
        <p:spPr>
          <a:xfrm>
            <a:off x="2114021" y="398254"/>
            <a:ext cx="8439030" cy="3666917"/>
          </a:xfrm>
          <a:prstGeom prst="rect">
            <a:avLst/>
          </a:prstGeom>
        </p:spPr>
      </p:pic>
      <p:sp>
        <p:nvSpPr>
          <p:cNvPr id="74" name="Rectangle 73"/>
          <p:cNvSpPr/>
          <p:nvPr/>
        </p:nvSpPr>
        <p:spPr>
          <a:xfrm>
            <a:off x="4274591" y="3751058"/>
            <a:ext cx="1858617" cy="523220"/>
          </a:xfrm>
          <a:prstGeom prst="rect">
            <a:avLst/>
          </a:prstGeom>
        </p:spPr>
        <p:txBody>
          <a:bodyPr wrap="square">
            <a:spAutoFit/>
          </a:bodyPr>
          <a:lstStyle/>
          <a:p>
            <a:pPr marL="0" indent="0" algn="ctr"/>
            <a:r>
              <a:rPr lang="en-US" dirty="0" err="1">
                <a:solidFill>
                  <a:schemeClr val="bg1"/>
                </a:solidFill>
              </a:rPr>
              <a:t>Nguyễn</a:t>
            </a:r>
            <a:r>
              <a:rPr lang="en-US" dirty="0">
                <a:solidFill>
                  <a:schemeClr val="bg1"/>
                </a:solidFill>
              </a:rPr>
              <a:t> </a:t>
            </a:r>
            <a:r>
              <a:rPr lang="en-US" dirty="0" err="1">
                <a:solidFill>
                  <a:schemeClr val="bg1"/>
                </a:solidFill>
              </a:rPr>
              <a:t>Nhâm</a:t>
            </a:r>
            <a:endParaRPr lang="en-US" dirty="0">
              <a:solidFill>
                <a:schemeClr val="bg1"/>
              </a:solidFill>
            </a:endParaRPr>
          </a:p>
          <a:p>
            <a:pPr marL="0" indent="0" algn="ctr"/>
            <a:r>
              <a:rPr lang="en-US" dirty="0" err="1">
                <a:solidFill>
                  <a:schemeClr val="bg1"/>
                </a:solidFill>
              </a:rPr>
              <a:t>Zalo</a:t>
            </a:r>
            <a:r>
              <a:rPr lang="en-US" dirty="0">
                <a:solidFill>
                  <a:schemeClr val="bg1"/>
                </a:solidFill>
              </a:rPr>
              <a:t>: 0981.713.891</a:t>
            </a:r>
          </a:p>
        </p:txBody>
      </p:sp>
    </p:spTree>
    <p:extLst>
      <p:ext uri="{BB962C8B-B14F-4D97-AF65-F5344CB8AC3E}">
        <p14:creationId xmlns:p14="http://schemas.microsoft.com/office/powerpoint/2010/main" val="53070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 name="Google Shape;904;p8">
            <a:extLst>
              <a:ext uri="{FF2B5EF4-FFF2-40B4-BE49-F238E27FC236}">
                <a16:creationId xmlns:a16="http://schemas.microsoft.com/office/drawing/2014/main" id="{EB142CEA-C697-8253-EC88-B9014FCB45CF}"/>
              </a:ext>
            </a:extLst>
          </p:cNvPr>
          <p:cNvSpPr/>
          <p:nvPr/>
        </p:nvSpPr>
        <p:spPr>
          <a:xfrm rot="16200000">
            <a:off x="4096101" y="-4126177"/>
            <a:ext cx="946277" cy="9149520"/>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39"/>
          <p:cNvSpPr txBox="1">
            <a:spLocks noGrp="1"/>
          </p:cNvSpPr>
          <p:nvPr>
            <p:ph type="title"/>
          </p:nvPr>
        </p:nvSpPr>
        <p:spPr>
          <a:xfrm>
            <a:off x="710609" y="-588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Times New Roman" panose="02020603050405020304" pitchFamily="18" charset="0"/>
                <a:cs typeface="Times New Roman" panose="02020603050405020304" pitchFamily="18" charset="0"/>
              </a:rPr>
              <a:t>Hoạt động vận dụng</a:t>
            </a:r>
            <a:endParaRPr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B4F0222-0A0A-8990-A43B-1FC6E202FEA1}"/>
              </a:ext>
            </a:extLst>
          </p:cNvPr>
          <p:cNvPicPr>
            <a:picLocks noChangeAspect="1"/>
          </p:cNvPicPr>
          <p:nvPr/>
        </p:nvPicPr>
        <p:blipFill>
          <a:blip r:embed="rId3"/>
          <a:stretch>
            <a:fillRect/>
          </a:stretch>
        </p:blipFill>
        <p:spPr>
          <a:xfrm>
            <a:off x="61192" y="70289"/>
            <a:ext cx="1336398" cy="737434"/>
          </a:xfrm>
          <a:prstGeom prst="rect">
            <a:avLst/>
          </a:prstGeom>
        </p:spPr>
      </p:pic>
      <p:grpSp>
        <p:nvGrpSpPr>
          <p:cNvPr id="2" name="Group 1">
            <a:extLst>
              <a:ext uri="{FF2B5EF4-FFF2-40B4-BE49-F238E27FC236}">
                <a16:creationId xmlns:a16="http://schemas.microsoft.com/office/drawing/2014/main" id="{30F17E74-3FC3-9D61-8F80-410DEEA90A4A}"/>
              </a:ext>
            </a:extLst>
          </p:cNvPr>
          <p:cNvGrpSpPr/>
          <p:nvPr/>
        </p:nvGrpSpPr>
        <p:grpSpPr>
          <a:xfrm>
            <a:off x="370695" y="1744983"/>
            <a:ext cx="2500323" cy="3959002"/>
            <a:chOff x="-84820" y="1936425"/>
            <a:chExt cx="3281981" cy="5502737"/>
          </a:xfrm>
        </p:grpSpPr>
        <p:sp>
          <p:nvSpPr>
            <p:cNvPr id="5" name="Google Shape;763;p46">
              <a:extLst>
                <a:ext uri="{FF2B5EF4-FFF2-40B4-BE49-F238E27FC236}">
                  <a16:creationId xmlns:a16="http://schemas.microsoft.com/office/drawing/2014/main" id="{ECFC53C1-94EE-92A5-97FB-1D829BC8E6C1}"/>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 name="Google Shape;994;p31">
              <a:extLst>
                <a:ext uri="{FF2B5EF4-FFF2-40B4-BE49-F238E27FC236}">
                  <a16:creationId xmlns:a16="http://schemas.microsoft.com/office/drawing/2014/main" id="{AC4E9E7D-2D20-5E88-CB9D-EBA234F1421F}"/>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95;p31">
              <a:extLst>
                <a:ext uri="{FF2B5EF4-FFF2-40B4-BE49-F238E27FC236}">
                  <a16:creationId xmlns:a16="http://schemas.microsoft.com/office/drawing/2014/main" id="{5A066805-42DA-29D3-1B7A-CAAFA7EEAC35}"/>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96;p31">
              <a:extLst>
                <a:ext uri="{FF2B5EF4-FFF2-40B4-BE49-F238E27FC236}">
                  <a16:creationId xmlns:a16="http://schemas.microsoft.com/office/drawing/2014/main" id="{D1E2BCAC-75BB-2FB8-B637-CF91878DACDF}"/>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97;p31">
              <a:extLst>
                <a:ext uri="{FF2B5EF4-FFF2-40B4-BE49-F238E27FC236}">
                  <a16:creationId xmlns:a16="http://schemas.microsoft.com/office/drawing/2014/main" id="{657C2EAE-E482-1890-7ECF-239E9913B400}"/>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98;p31">
              <a:extLst>
                <a:ext uri="{FF2B5EF4-FFF2-40B4-BE49-F238E27FC236}">
                  <a16:creationId xmlns:a16="http://schemas.microsoft.com/office/drawing/2014/main" id="{D15D33EC-7BEF-1C47-4D5A-5F8BBF6E708D}"/>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99;p31">
              <a:extLst>
                <a:ext uri="{FF2B5EF4-FFF2-40B4-BE49-F238E27FC236}">
                  <a16:creationId xmlns:a16="http://schemas.microsoft.com/office/drawing/2014/main" id="{1384C3D7-7818-AAC8-8C0B-36AE4412DEDF}"/>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00;p31">
              <a:extLst>
                <a:ext uri="{FF2B5EF4-FFF2-40B4-BE49-F238E27FC236}">
                  <a16:creationId xmlns:a16="http://schemas.microsoft.com/office/drawing/2014/main" id="{86A0E622-BF20-650A-5EDD-96E733D69C20}"/>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01;p31">
              <a:extLst>
                <a:ext uri="{FF2B5EF4-FFF2-40B4-BE49-F238E27FC236}">
                  <a16:creationId xmlns:a16="http://schemas.microsoft.com/office/drawing/2014/main" id="{0433CBB5-ED31-5AA7-4755-04BB2DE52ABD}"/>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02;p31">
              <a:extLst>
                <a:ext uri="{FF2B5EF4-FFF2-40B4-BE49-F238E27FC236}">
                  <a16:creationId xmlns:a16="http://schemas.microsoft.com/office/drawing/2014/main" id="{FD32F4A2-03D3-20A6-ABF3-B8D5B870A4D5}"/>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03;p31">
              <a:extLst>
                <a:ext uri="{FF2B5EF4-FFF2-40B4-BE49-F238E27FC236}">
                  <a16:creationId xmlns:a16="http://schemas.microsoft.com/office/drawing/2014/main" id="{27E04A60-AD16-7EDD-8B6D-A42EFF7067D5}"/>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04;p31">
              <a:extLst>
                <a:ext uri="{FF2B5EF4-FFF2-40B4-BE49-F238E27FC236}">
                  <a16:creationId xmlns:a16="http://schemas.microsoft.com/office/drawing/2014/main" id="{8DC232D0-7420-526B-1E50-EB4F11136EC2}"/>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05;p31">
              <a:extLst>
                <a:ext uri="{FF2B5EF4-FFF2-40B4-BE49-F238E27FC236}">
                  <a16:creationId xmlns:a16="http://schemas.microsoft.com/office/drawing/2014/main" id="{3D557C5C-D768-09C7-2507-09943F95D313}"/>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06;p31">
              <a:extLst>
                <a:ext uri="{FF2B5EF4-FFF2-40B4-BE49-F238E27FC236}">
                  <a16:creationId xmlns:a16="http://schemas.microsoft.com/office/drawing/2014/main" id="{ED02E14B-69C3-7C7E-6AE4-2F2353692B9F}"/>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07;p31">
              <a:extLst>
                <a:ext uri="{FF2B5EF4-FFF2-40B4-BE49-F238E27FC236}">
                  <a16:creationId xmlns:a16="http://schemas.microsoft.com/office/drawing/2014/main" id="{5A959C34-F095-BBA3-48FE-DF377046FF33}"/>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08;p31">
              <a:extLst>
                <a:ext uri="{FF2B5EF4-FFF2-40B4-BE49-F238E27FC236}">
                  <a16:creationId xmlns:a16="http://schemas.microsoft.com/office/drawing/2014/main" id="{AC85B399-67D9-234F-AC72-3E5D8DDCF27B}"/>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09;p31">
              <a:extLst>
                <a:ext uri="{FF2B5EF4-FFF2-40B4-BE49-F238E27FC236}">
                  <a16:creationId xmlns:a16="http://schemas.microsoft.com/office/drawing/2014/main" id="{4F88BDE9-FFC1-C8AF-CF63-312FBC245F8A}"/>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0;p31">
              <a:extLst>
                <a:ext uri="{FF2B5EF4-FFF2-40B4-BE49-F238E27FC236}">
                  <a16:creationId xmlns:a16="http://schemas.microsoft.com/office/drawing/2014/main" id="{6CF4786F-27FE-8AE5-E6C3-1C3EEF750A11}"/>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1;p31">
              <a:extLst>
                <a:ext uri="{FF2B5EF4-FFF2-40B4-BE49-F238E27FC236}">
                  <a16:creationId xmlns:a16="http://schemas.microsoft.com/office/drawing/2014/main" id="{1B4D6D3E-0F94-97C6-C9C3-93189C734D2D}"/>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2;p31">
              <a:extLst>
                <a:ext uri="{FF2B5EF4-FFF2-40B4-BE49-F238E27FC236}">
                  <a16:creationId xmlns:a16="http://schemas.microsoft.com/office/drawing/2014/main" id="{F33842B9-ECB8-81CE-1DE4-FDE21B3CD074}"/>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p31">
              <a:extLst>
                <a:ext uri="{FF2B5EF4-FFF2-40B4-BE49-F238E27FC236}">
                  <a16:creationId xmlns:a16="http://schemas.microsoft.com/office/drawing/2014/main" id="{76A4C61B-ECCC-C78D-2015-6748C79F1C20}"/>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4;p31">
              <a:extLst>
                <a:ext uri="{FF2B5EF4-FFF2-40B4-BE49-F238E27FC236}">
                  <a16:creationId xmlns:a16="http://schemas.microsoft.com/office/drawing/2014/main" id="{5397C945-A2D2-C525-E574-4666621734D8}"/>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5;p31">
              <a:extLst>
                <a:ext uri="{FF2B5EF4-FFF2-40B4-BE49-F238E27FC236}">
                  <a16:creationId xmlns:a16="http://schemas.microsoft.com/office/drawing/2014/main" id="{E751A959-4F70-05F5-E1A5-CA5716CF262F}"/>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6;p31">
              <a:extLst>
                <a:ext uri="{FF2B5EF4-FFF2-40B4-BE49-F238E27FC236}">
                  <a16:creationId xmlns:a16="http://schemas.microsoft.com/office/drawing/2014/main" id="{2D3E6724-0AAC-8685-97BA-6B03E8DD0C30}"/>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7;p31">
              <a:extLst>
                <a:ext uri="{FF2B5EF4-FFF2-40B4-BE49-F238E27FC236}">
                  <a16:creationId xmlns:a16="http://schemas.microsoft.com/office/drawing/2014/main" id="{AB24CB31-F2D1-7918-6D09-24A122632FF6}"/>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8;p31">
              <a:extLst>
                <a:ext uri="{FF2B5EF4-FFF2-40B4-BE49-F238E27FC236}">
                  <a16:creationId xmlns:a16="http://schemas.microsoft.com/office/drawing/2014/main" id="{ADC1B0EE-B3A5-782B-BFAE-7392481EEED7}"/>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9;p31">
              <a:extLst>
                <a:ext uri="{FF2B5EF4-FFF2-40B4-BE49-F238E27FC236}">
                  <a16:creationId xmlns:a16="http://schemas.microsoft.com/office/drawing/2014/main" id="{39CF20CB-246B-0280-13F3-07C233E266E4}"/>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20;p31">
              <a:extLst>
                <a:ext uri="{FF2B5EF4-FFF2-40B4-BE49-F238E27FC236}">
                  <a16:creationId xmlns:a16="http://schemas.microsoft.com/office/drawing/2014/main" id="{F193C4E2-E5B1-36A0-BAB4-404C4294ACE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21;p31">
              <a:extLst>
                <a:ext uri="{FF2B5EF4-FFF2-40B4-BE49-F238E27FC236}">
                  <a16:creationId xmlns:a16="http://schemas.microsoft.com/office/drawing/2014/main" id="{4694AA92-7F58-B70F-C8B9-D1E517F8FB92}"/>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22;p31">
              <a:extLst>
                <a:ext uri="{FF2B5EF4-FFF2-40B4-BE49-F238E27FC236}">
                  <a16:creationId xmlns:a16="http://schemas.microsoft.com/office/drawing/2014/main" id="{C8CECC30-2468-207B-B558-272715C4FE69}"/>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23;p31">
              <a:extLst>
                <a:ext uri="{FF2B5EF4-FFF2-40B4-BE49-F238E27FC236}">
                  <a16:creationId xmlns:a16="http://schemas.microsoft.com/office/drawing/2014/main" id="{6B9B4CC8-1DA1-1466-5BC5-E075C90B0E2F}"/>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4;p31">
              <a:extLst>
                <a:ext uri="{FF2B5EF4-FFF2-40B4-BE49-F238E27FC236}">
                  <a16:creationId xmlns:a16="http://schemas.microsoft.com/office/drawing/2014/main" id="{9CCE6188-AA70-1572-85BD-1178A8367890}"/>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5;p31">
              <a:extLst>
                <a:ext uri="{FF2B5EF4-FFF2-40B4-BE49-F238E27FC236}">
                  <a16:creationId xmlns:a16="http://schemas.microsoft.com/office/drawing/2014/main" id="{FA69B4A8-1FA8-F73D-BED7-86464E8939C1}"/>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1026;p31">
              <a:extLst>
                <a:ext uri="{FF2B5EF4-FFF2-40B4-BE49-F238E27FC236}">
                  <a16:creationId xmlns:a16="http://schemas.microsoft.com/office/drawing/2014/main" id="{BAC32E10-1C0B-3CA2-DD6C-293370159658}"/>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7;p31">
              <a:extLst>
                <a:ext uri="{FF2B5EF4-FFF2-40B4-BE49-F238E27FC236}">
                  <a16:creationId xmlns:a16="http://schemas.microsoft.com/office/drawing/2014/main" id="{AE56B4DF-AD02-E714-0644-A7DAB6D663E7}"/>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8;p31">
              <a:extLst>
                <a:ext uri="{FF2B5EF4-FFF2-40B4-BE49-F238E27FC236}">
                  <a16:creationId xmlns:a16="http://schemas.microsoft.com/office/drawing/2014/main" id="{B7AE9CDD-E939-7FF0-6807-AA959B52BDE5}"/>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29;p31">
              <a:extLst>
                <a:ext uri="{FF2B5EF4-FFF2-40B4-BE49-F238E27FC236}">
                  <a16:creationId xmlns:a16="http://schemas.microsoft.com/office/drawing/2014/main" id="{DCBDC207-7F9B-3718-C1D5-D9909A944720}"/>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30;p31">
              <a:extLst>
                <a:ext uri="{FF2B5EF4-FFF2-40B4-BE49-F238E27FC236}">
                  <a16:creationId xmlns:a16="http://schemas.microsoft.com/office/drawing/2014/main" id="{808B3D81-F218-7C75-9420-D36A177F0516}"/>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31;p31">
              <a:extLst>
                <a:ext uri="{FF2B5EF4-FFF2-40B4-BE49-F238E27FC236}">
                  <a16:creationId xmlns:a16="http://schemas.microsoft.com/office/drawing/2014/main" id="{3EBDAC3B-D0F3-074A-BF05-0E6A1E70D893}"/>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32;p31">
              <a:extLst>
                <a:ext uri="{FF2B5EF4-FFF2-40B4-BE49-F238E27FC236}">
                  <a16:creationId xmlns:a16="http://schemas.microsoft.com/office/drawing/2014/main" id="{00DFAA6A-04B5-B1C1-0367-B0C3F5225381}"/>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33;p31">
              <a:extLst>
                <a:ext uri="{FF2B5EF4-FFF2-40B4-BE49-F238E27FC236}">
                  <a16:creationId xmlns:a16="http://schemas.microsoft.com/office/drawing/2014/main" id="{E1DF6689-CE60-7FEC-5366-1716FF2E98B2}"/>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34;p31">
              <a:extLst>
                <a:ext uri="{FF2B5EF4-FFF2-40B4-BE49-F238E27FC236}">
                  <a16:creationId xmlns:a16="http://schemas.microsoft.com/office/drawing/2014/main" id="{BC1A23A7-9BEB-D7AF-868E-ECB44E696358}"/>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35;p31">
              <a:extLst>
                <a:ext uri="{FF2B5EF4-FFF2-40B4-BE49-F238E27FC236}">
                  <a16:creationId xmlns:a16="http://schemas.microsoft.com/office/drawing/2014/main" id="{557FAA3E-F34C-35AE-050B-7D47D968C235}"/>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roup 47">
            <a:extLst>
              <a:ext uri="{FF2B5EF4-FFF2-40B4-BE49-F238E27FC236}">
                <a16:creationId xmlns:a16="http://schemas.microsoft.com/office/drawing/2014/main" id="{76AD7116-BDD4-C092-8AFB-BAF4C12249B4}"/>
              </a:ext>
            </a:extLst>
          </p:cNvPr>
          <p:cNvGrpSpPr/>
          <p:nvPr/>
        </p:nvGrpSpPr>
        <p:grpSpPr>
          <a:xfrm>
            <a:off x="3681478" y="902568"/>
            <a:ext cx="4891615" cy="3406278"/>
            <a:chOff x="462091" y="2356093"/>
            <a:chExt cx="5675948" cy="4297411"/>
          </a:xfrm>
        </p:grpSpPr>
        <p:sp>
          <p:nvSpPr>
            <p:cNvPr id="49" name="Freeform 12">
              <a:extLst>
                <a:ext uri="{FF2B5EF4-FFF2-40B4-BE49-F238E27FC236}">
                  <a16:creationId xmlns:a16="http://schemas.microsoft.com/office/drawing/2014/main" id="{90FACDDA-8620-63D8-2434-05B3031949EB}"/>
                </a:ext>
              </a:extLst>
            </p:cNvPr>
            <p:cNvSpPr/>
            <p:nvPr/>
          </p:nvSpPr>
          <p:spPr>
            <a:xfrm>
              <a:off x="462091" y="2356093"/>
              <a:ext cx="5675948" cy="4297411"/>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微软雅黑"/>
                <a:cs typeface="Arial"/>
              </a:endParaRPr>
            </a:p>
          </p:txBody>
        </p:sp>
        <p:sp>
          <p:nvSpPr>
            <p:cNvPr id="50" name="TextBox 49">
              <a:extLst>
                <a:ext uri="{FF2B5EF4-FFF2-40B4-BE49-F238E27FC236}">
                  <a16:creationId xmlns:a16="http://schemas.microsoft.com/office/drawing/2014/main" id="{D14570B1-141F-4B73-42E1-410C4F778F69}"/>
                </a:ext>
              </a:extLst>
            </p:cNvPr>
            <p:cNvSpPr txBox="1"/>
            <p:nvPr/>
          </p:nvSpPr>
          <p:spPr>
            <a:xfrm>
              <a:off x="696977" y="3042356"/>
              <a:ext cx="5340953" cy="3611148"/>
            </a:xfrm>
            <a:prstGeom prst="rect">
              <a:avLst/>
            </a:prstGeom>
            <a:noFill/>
          </p:spPr>
          <p:txBody>
            <a:bodyPr wrap="square">
              <a:spAutoFit/>
            </a:bodyPr>
            <a:lstStyle/>
            <a:p>
              <a:pPr algn="just">
                <a:spcAft>
                  <a:spcPts val="800"/>
                </a:spcAft>
              </a:pP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Em hãy viết đoạn văn trình bày cảm nhận về một khổ thơ mà em ấn tượng trong bài thơ “Thơ ca”</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22553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 name="Google Shape;904;p8">
            <a:extLst>
              <a:ext uri="{FF2B5EF4-FFF2-40B4-BE49-F238E27FC236}">
                <a16:creationId xmlns:a16="http://schemas.microsoft.com/office/drawing/2014/main" id="{EB142CEA-C697-8253-EC88-B9014FCB45CF}"/>
              </a:ext>
            </a:extLst>
          </p:cNvPr>
          <p:cNvSpPr/>
          <p:nvPr/>
        </p:nvSpPr>
        <p:spPr>
          <a:xfrm rot="16200000">
            <a:off x="4096101" y="-4126177"/>
            <a:ext cx="946277" cy="9149520"/>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39"/>
          <p:cNvSpPr txBox="1">
            <a:spLocks noGrp="1"/>
          </p:cNvSpPr>
          <p:nvPr>
            <p:ph type="title"/>
          </p:nvPr>
        </p:nvSpPr>
        <p:spPr>
          <a:xfrm>
            <a:off x="710609" y="-588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Times New Roman" panose="02020603050405020304" pitchFamily="18" charset="0"/>
                <a:cs typeface="Times New Roman" panose="02020603050405020304" pitchFamily="18" charset="0"/>
              </a:rPr>
              <a:t>Hoạt động mở đầu</a:t>
            </a:r>
            <a:endParaRPr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B4F0222-0A0A-8990-A43B-1FC6E202FEA1}"/>
              </a:ext>
            </a:extLst>
          </p:cNvPr>
          <p:cNvPicPr>
            <a:picLocks noChangeAspect="1"/>
          </p:cNvPicPr>
          <p:nvPr/>
        </p:nvPicPr>
        <p:blipFill>
          <a:blip r:embed="rId3"/>
          <a:stretch>
            <a:fillRect/>
          </a:stretch>
        </p:blipFill>
        <p:spPr>
          <a:xfrm>
            <a:off x="61192" y="70289"/>
            <a:ext cx="1336398" cy="737434"/>
          </a:xfrm>
          <a:prstGeom prst="rect">
            <a:avLst/>
          </a:prstGeom>
        </p:spPr>
      </p:pic>
      <p:pic>
        <p:nvPicPr>
          <p:cNvPr id="2" name="图片 3">
            <a:extLst>
              <a:ext uri="{FF2B5EF4-FFF2-40B4-BE49-F238E27FC236}">
                <a16:creationId xmlns:a16="http://schemas.microsoft.com/office/drawing/2014/main" id="{9078078F-5E57-499D-F3C1-BEC5E2F486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3270" y="1138267"/>
            <a:ext cx="4521818" cy="3639681"/>
          </a:xfrm>
          <a:prstGeom prst="rect">
            <a:avLst/>
          </a:prstGeom>
        </p:spPr>
      </p:pic>
      <p:sp>
        <p:nvSpPr>
          <p:cNvPr id="5" name="TextBox 4">
            <a:extLst>
              <a:ext uri="{FF2B5EF4-FFF2-40B4-BE49-F238E27FC236}">
                <a16:creationId xmlns:a16="http://schemas.microsoft.com/office/drawing/2014/main" id="{C82A86AA-725B-045D-DADB-16A968A26513}"/>
              </a:ext>
            </a:extLst>
          </p:cNvPr>
          <p:cNvSpPr txBox="1"/>
          <p:nvPr/>
        </p:nvSpPr>
        <p:spPr>
          <a:xfrm>
            <a:off x="4884099" y="1701343"/>
            <a:ext cx="3343505" cy="2062103"/>
          </a:xfrm>
          <a:prstGeom prst="rect">
            <a:avLst/>
          </a:prstGeom>
          <a:noFill/>
        </p:spPr>
        <p:txBody>
          <a:bodyPr wrap="square">
            <a:spAutoFit/>
          </a:bodyPr>
          <a:lstStyle/>
          <a:p>
            <a:pPr marL="285750" indent="-285750">
              <a:buFont typeface="Wingdings" panose="05000000000000000000" pitchFamily="2" charset="2"/>
              <a:buChar char="v"/>
            </a:pPr>
            <a:r>
              <a:rPr lang="vi-VN" sz="3200" dirty="0">
                <a:latin typeface="+mj-lt"/>
              </a:rPr>
              <a:t>Hội họa</a:t>
            </a:r>
            <a:endParaRPr lang="en-US" sz="3200" dirty="0">
              <a:latin typeface="+mj-lt"/>
            </a:endParaRPr>
          </a:p>
          <a:p>
            <a:pPr marL="285750" indent="-285750">
              <a:buFont typeface="Wingdings" panose="05000000000000000000" pitchFamily="2" charset="2"/>
              <a:buChar char="v"/>
            </a:pPr>
            <a:r>
              <a:rPr lang="vi-VN" sz="3200" dirty="0">
                <a:latin typeface="+mj-lt"/>
              </a:rPr>
              <a:t>Điêu khắc </a:t>
            </a:r>
            <a:endParaRPr lang="en-US" sz="3200" dirty="0">
              <a:latin typeface="+mj-lt"/>
            </a:endParaRPr>
          </a:p>
          <a:p>
            <a:pPr marL="285750" indent="-285750">
              <a:buFont typeface="Wingdings" panose="05000000000000000000" pitchFamily="2" charset="2"/>
              <a:buChar char="v"/>
            </a:pPr>
            <a:r>
              <a:rPr lang="vi-VN" sz="3200" dirty="0">
                <a:latin typeface="+mj-lt"/>
              </a:rPr>
              <a:t>Âm nhạc </a:t>
            </a:r>
            <a:endParaRPr lang="en-US" sz="3200" dirty="0">
              <a:latin typeface="+mj-lt"/>
            </a:endParaRPr>
          </a:p>
          <a:p>
            <a:pPr marL="285750" indent="-285750">
              <a:buFont typeface="Wingdings" panose="05000000000000000000" pitchFamily="2" charset="2"/>
              <a:buChar char="v"/>
            </a:pPr>
            <a:r>
              <a:rPr lang="vi-VN" sz="3200" dirty="0">
                <a:latin typeface="+mj-lt"/>
              </a:rPr>
              <a:t>Thơ ca</a:t>
            </a:r>
            <a:endParaRPr lang="en-SG" sz="3200" dirty="0">
              <a:latin typeface="+mj-lt"/>
            </a:endParaRPr>
          </a:p>
        </p:txBody>
      </p:sp>
      <p:sp>
        <p:nvSpPr>
          <p:cNvPr id="6" name="Freeform 6">
            <a:extLst>
              <a:ext uri="{FF2B5EF4-FFF2-40B4-BE49-F238E27FC236}">
                <a16:creationId xmlns:a16="http://schemas.microsoft.com/office/drawing/2014/main" id="{7718D841-B9E4-3503-A313-7307BCE6C3C4}"/>
              </a:ext>
            </a:extLst>
          </p:cNvPr>
          <p:cNvSpPr/>
          <p:nvPr/>
        </p:nvSpPr>
        <p:spPr>
          <a:xfrm>
            <a:off x="364827" y="2732395"/>
            <a:ext cx="2854567" cy="2302638"/>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18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06"/>
        <p:cNvGrpSpPr/>
        <p:nvPr/>
      </p:nvGrpSpPr>
      <p:grpSpPr>
        <a:xfrm>
          <a:off x="0" y="0"/>
          <a:ext cx="0" cy="0"/>
          <a:chOff x="0" y="0"/>
          <a:chExt cx="0" cy="0"/>
        </a:xfrm>
      </p:grpSpPr>
      <p:grpSp>
        <p:nvGrpSpPr>
          <p:cNvPr id="4645" name="Google Shape;4645;p49"/>
          <p:cNvGrpSpPr/>
          <p:nvPr/>
        </p:nvGrpSpPr>
        <p:grpSpPr>
          <a:xfrm rot="-814418">
            <a:off x="6744542" y="4287572"/>
            <a:ext cx="307717" cy="352907"/>
            <a:chOff x="5040638" y="2814053"/>
            <a:chExt cx="1280490" cy="1468537"/>
          </a:xfrm>
        </p:grpSpPr>
        <p:sp>
          <p:nvSpPr>
            <p:cNvPr id="4646" name="Google Shape;4646;p49"/>
            <p:cNvSpPr/>
            <p:nvPr/>
          </p:nvSpPr>
          <p:spPr>
            <a:xfrm>
              <a:off x="5040638" y="2814053"/>
              <a:ext cx="963335" cy="1153452"/>
            </a:xfrm>
            <a:custGeom>
              <a:avLst/>
              <a:gdLst/>
              <a:ahLst/>
              <a:cxnLst/>
              <a:rect l="l" t="t" r="r" b="b"/>
              <a:pathLst>
                <a:path w="1091598" h="1307028" extrusionOk="0">
                  <a:moveTo>
                    <a:pt x="1088823" y="1302068"/>
                  </a:moveTo>
                  <a:cubicBezTo>
                    <a:pt x="1088823" y="1302068"/>
                    <a:pt x="1200075" y="140399"/>
                    <a:pt x="14117" y="0"/>
                  </a:cubicBezTo>
                  <a:cubicBezTo>
                    <a:pt x="14117" y="0"/>
                    <a:pt x="-205625" y="1400556"/>
                    <a:pt x="1088823" y="13020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7" name="Google Shape;4647;p49"/>
            <p:cNvSpPr/>
            <p:nvPr/>
          </p:nvSpPr>
          <p:spPr>
            <a:xfrm>
              <a:off x="5274456" y="3077360"/>
              <a:ext cx="1046672" cy="1205230"/>
            </a:xfrm>
            <a:custGeom>
              <a:avLst/>
              <a:gdLst/>
              <a:ahLst/>
              <a:cxnLst/>
              <a:rect l="l" t="t" r="r" b="b"/>
              <a:pathLst>
                <a:path w="1186031" h="1365700" extrusionOk="0">
                  <a:moveTo>
                    <a:pt x="1181106" y="1340745"/>
                  </a:moveTo>
                  <a:cubicBezTo>
                    <a:pt x="924407" y="1126242"/>
                    <a:pt x="475875" y="577411"/>
                    <a:pt x="219557" y="254038"/>
                  </a:cubicBezTo>
                  <a:cubicBezTo>
                    <a:pt x="220414" y="252514"/>
                    <a:pt x="220891" y="250799"/>
                    <a:pt x="221081" y="248989"/>
                  </a:cubicBezTo>
                  <a:lnTo>
                    <a:pt x="240226" y="74682"/>
                  </a:lnTo>
                  <a:cubicBezTo>
                    <a:pt x="241084" y="66967"/>
                    <a:pt x="235464" y="60013"/>
                    <a:pt x="227749" y="59156"/>
                  </a:cubicBezTo>
                  <a:cubicBezTo>
                    <a:pt x="219271" y="58299"/>
                    <a:pt x="213080" y="63919"/>
                    <a:pt x="212223" y="71634"/>
                  </a:cubicBezTo>
                  <a:lnTo>
                    <a:pt x="195459" y="223843"/>
                  </a:lnTo>
                  <a:cubicBezTo>
                    <a:pt x="93636" y="94970"/>
                    <a:pt x="27533" y="8483"/>
                    <a:pt x="25247" y="5530"/>
                  </a:cubicBezTo>
                  <a:cubicBezTo>
                    <a:pt x="20580" y="-661"/>
                    <a:pt x="11626" y="-1804"/>
                    <a:pt x="5530" y="2863"/>
                  </a:cubicBezTo>
                  <a:cubicBezTo>
                    <a:pt x="-661" y="7626"/>
                    <a:pt x="-1804" y="16389"/>
                    <a:pt x="2863" y="22580"/>
                  </a:cubicBezTo>
                  <a:cubicBezTo>
                    <a:pt x="6292" y="27057"/>
                    <a:pt x="157549" y="224796"/>
                    <a:pt x="357955" y="471970"/>
                  </a:cubicBezTo>
                  <a:lnTo>
                    <a:pt x="187934" y="416820"/>
                  </a:lnTo>
                  <a:cubicBezTo>
                    <a:pt x="180600" y="414439"/>
                    <a:pt x="172599" y="418534"/>
                    <a:pt x="170218" y="425868"/>
                  </a:cubicBezTo>
                  <a:cubicBezTo>
                    <a:pt x="167836" y="433298"/>
                    <a:pt x="171837" y="441204"/>
                    <a:pt x="179266" y="443585"/>
                  </a:cubicBezTo>
                  <a:lnTo>
                    <a:pt x="387197" y="511117"/>
                  </a:lnTo>
                  <a:cubicBezTo>
                    <a:pt x="388149" y="511403"/>
                    <a:pt x="389197" y="511498"/>
                    <a:pt x="390150" y="511593"/>
                  </a:cubicBezTo>
                  <a:cubicBezTo>
                    <a:pt x="642467" y="821251"/>
                    <a:pt x="961174" y="1193869"/>
                    <a:pt x="1162913" y="1362462"/>
                  </a:cubicBezTo>
                  <a:cubicBezTo>
                    <a:pt x="1165580" y="1364653"/>
                    <a:pt x="1168723" y="1365700"/>
                    <a:pt x="1171962" y="1365700"/>
                  </a:cubicBezTo>
                  <a:cubicBezTo>
                    <a:pt x="1175962" y="1365700"/>
                    <a:pt x="1179963" y="1363986"/>
                    <a:pt x="1182725" y="1360652"/>
                  </a:cubicBezTo>
                  <a:cubicBezTo>
                    <a:pt x="1187773" y="1354651"/>
                    <a:pt x="1186916" y="1345793"/>
                    <a:pt x="1181011" y="13408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 name="Google Shape;351;p41">
            <a:extLst>
              <a:ext uri="{FF2B5EF4-FFF2-40B4-BE49-F238E27FC236}">
                <a16:creationId xmlns:a16="http://schemas.microsoft.com/office/drawing/2014/main" id="{F944773D-3BBB-D9F6-47EF-090ECC92D5A6}"/>
              </a:ext>
            </a:extLst>
          </p:cNvPr>
          <p:cNvPicPr preferRelativeResize="0"/>
          <p:nvPr/>
        </p:nvPicPr>
        <p:blipFill>
          <a:blip r:embed="rId3">
            <a:alphaModFix/>
          </a:blip>
          <a:stretch>
            <a:fillRect/>
          </a:stretch>
        </p:blipFill>
        <p:spPr>
          <a:xfrm>
            <a:off x="500970" y="1762134"/>
            <a:ext cx="2980834" cy="2099578"/>
          </a:xfrm>
          <a:prstGeom prst="rect">
            <a:avLst/>
          </a:prstGeom>
          <a:noFill/>
          <a:ln>
            <a:noFill/>
          </a:ln>
        </p:spPr>
      </p:pic>
      <p:pic>
        <p:nvPicPr>
          <p:cNvPr id="5" name="Google Shape;353;p41">
            <a:extLst>
              <a:ext uri="{FF2B5EF4-FFF2-40B4-BE49-F238E27FC236}">
                <a16:creationId xmlns:a16="http://schemas.microsoft.com/office/drawing/2014/main" id="{053227BE-82EA-1F49-F84C-B36B6B8DCC78}"/>
              </a:ext>
            </a:extLst>
          </p:cNvPr>
          <p:cNvPicPr preferRelativeResize="0"/>
          <p:nvPr/>
        </p:nvPicPr>
        <p:blipFill>
          <a:blip r:embed="rId4">
            <a:alphaModFix/>
          </a:blip>
          <a:stretch>
            <a:fillRect/>
          </a:stretch>
        </p:blipFill>
        <p:spPr>
          <a:xfrm rot="-10" flipH="1">
            <a:off x="2817908" y="1107943"/>
            <a:ext cx="1076330" cy="1765454"/>
          </a:xfrm>
          <a:prstGeom prst="rect">
            <a:avLst/>
          </a:prstGeom>
          <a:noFill/>
          <a:ln>
            <a:noFill/>
          </a:ln>
        </p:spPr>
      </p:pic>
      <p:grpSp>
        <p:nvGrpSpPr>
          <p:cNvPr id="6" name="Google Shape;1356;p14">
            <a:extLst>
              <a:ext uri="{FF2B5EF4-FFF2-40B4-BE49-F238E27FC236}">
                <a16:creationId xmlns:a16="http://schemas.microsoft.com/office/drawing/2014/main" id="{86BBEB4D-2E0C-37BE-0F1A-38F134087D20}"/>
              </a:ext>
            </a:extLst>
          </p:cNvPr>
          <p:cNvGrpSpPr/>
          <p:nvPr/>
        </p:nvGrpSpPr>
        <p:grpSpPr>
          <a:xfrm rot="10800000" flipH="1">
            <a:off x="-82081" y="-153079"/>
            <a:ext cx="887982" cy="838402"/>
            <a:chOff x="6920359" y="1788354"/>
            <a:chExt cx="3297184" cy="3224292"/>
          </a:xfrm>
        </p:grpSpPr>
        <p:sp>
          <p:nvSpPr>
            <p:cNvPr id="7" name="Google Shape;1357;p14">
              <a:extLst>
                <a:ext uri="{FF2B5EF4-FFF2-40B4-BE49-F238E27FC236}">
                  <a16:creationId xmlns:a16="http://schemas.microsoft.com/office/drawing/2014/main" id="{627DC666-1AFB-CF7B-419F-7BA1023806E2}"/>
                </a:ext>
              </a:extLst>
            </p:cNvPr>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1358;p14">
              <a:extLst>
                <a:ext uri="{FF2B5EF4-FFF2-40B4-BE49-F238E27FC236}">
                  <a16:creationId xmlns:a16="http://schemas.microsoft.com/office/drawing/2014/main" id="{78CA99E4-A22E-16AF-8515-F929CC28268D}"/>
                </a:ext>
              </a:extLst>
            </p:cNvPr>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1359;p14">
              <a:extLst>
                <a:ext uri="{FF2B5EF4-FFF2-40B4-BE49-F238E27FC236}">
                  <a16:creationId xmlns:a16="http://schemas.microsoft.com/office/drawing/2014/main" id="{A229C349-0ABA-36DD-7194-80A87F4EAB81}"/>
                </a:ext>
              </a:extLst>
            </p:cNvPr>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360;p14">
              <a:extLst>
                <a:ext uri="{FF2B5EF4-FFF2-40B4-BE49-F238E27FC236}">
                  <a16:creationId xmlns:a16="http://schemas.microsoft.com/office/drawing/2014/main" id="{142D7AE9-13E4-C233-B031-846C83955AEC}"/>
                </a:ext>
              </a:extLst>
            </p:cNvPr>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361;p14">
              <a:extLst>
                <a:ext uri="{FF2B5EF4-FFF2-40B4-BE49-F238E27FC236}">
                  <a16:creationId xmlns:a16="http://schemas.microsoft.com/office/drawing/2014/main" id="{9AD0811F-CB8D-6879-E1FD-FFD6343C5EAC}"/>
                </a:ext>
              </a:extLst>
            </p:cNvPr>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362;p14">
              <a:extLst>
                <a:ext uri="{FF2B5EF4-FFF2-40B4-BE49-F238E27FC236}">
                  <a16:creationId xmlns:a16="http://schemas.microsoft.com/office/drawing/2014/main" id="{80ED3518-5685-ABE0-D844-BBE35A3023FD}"/>
                </a:ext>
              </a:extLst>
            </p:cNvPr>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63;p14">
              <a:extLst>
                <a:ext uri="{FF2B5EF4-FFF2-40B4-BE49-F238E27FC236}">
                  <a16:creationId xmlns:a16="http://schemas.microsoft.com/office/drawing/2014/main" id="{120702F8-8C24-3968-9B27-06863FAC4462}"/>
                </a:ext>
              </a:extLst>
            </p:cNvPr>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364;p14">
              <a:extLst>
                <a:ext uri="{FF2B5EF4-FFF2-40B4-BE49-F238E27FC236}">
                  <a16:creationId xmlns:a16="http://schemas.microsoft.com/office/drawing/2014/main" id="{747916B3-8592-A63B-E835-9B3C8CB5C6A6}"/>
                </a:ext>
              </a:extLst>
            </p:cNvPr>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365;p14">
              <a:extLst>
                <a:ext uri="{FF2B5EF4-FFF2-40B4-BE49-F238E27FC236}">
                  <a16:creationId xmlns:a16="http://schemas.microsoft.com/office/drawing/2014/main" id="{44D80D5F-A067-F25B-4740-28FFB23A0D20}"/>
                </a:ext>
              </a:extLst>
            </p:cNvPr>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366;p14">
              <a:extLst>
                <a:ext uri="{FF2B5EF4-FFF2-40B4-BE49-F238E27FC236}">
                  <a16:creationId xmlns:a16="http://schemas.microsoft.com/office/drawing/2014/main" id="{7F31520B-BED0-82C0-B550-7D1F50F341E1}"/>
                </a:ext>
              </a:extLst>
            </p:cNvPr>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367;p14">
              <a:extLst>
                <a:ext uri="{FF2B5EF4-FFF2-40B4-BE49-F238E27FC236}">
                  <a16:creationId xmlns:a16="http://schemas.microsoft.com/office/drawing/2014/main" id="{893DDA94-603C-4293-6045-519BFA358A2B}"/>
                </a:ext>
              </a:extLst>
            </p:cNvPr>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368;p14">
              <a:extLst>
                <a:ext uri="{FF2B5EF4-FFF2-40B4-BE49-F238E27FC236}">
                  <a16:creationId xmlns:a16="http://schemas.microsoft.com/office/drawing/2014/main" id="{651C275F-7743-BFE6-684D-B774B6971C39}"/>
                </a:ext>
              </a:extLst>
            </p:cNvPr>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369;p14">
              <a:extLst>
                <a:ext uri="{FF2B5EF4-FFF2-40B4-BE49-F238E27FC236}">
                  <a16:creationId xmlns:a16="http://schemas.microsoft.com/office/drawing/2014/main" id="{8DFB7C0D-C5DF-A319-6624-F1AA4272CED7}"/>
                </a:ext>
              </a:extLst>
            </p:cNvPr>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370;p14">
              <a:extLst>
                <a:ext uri="{FF2B5EF4-FFF2-40B4-BE49-F238E27FC236}">
                  <a16:creationId xmlns:a16="http://schemas.microsoft.com/office/drawing/2014/main" id="{AA12902E-FC51-5C17-3B1D-4E328DFB12F4}"/>
                </a:ext>
              </a:extLst>
            </p:cNvPr>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371;p14">
              <a:extLst>
                <a:ext uri="{FF2B5EF4-FFF2-40B4-BE49-F238E27FC236}">
                  <a16:creationId xmlns:a16="http://schemas.microsoft.com/office/drawing/2014/main" id="{F797053C-E1B8-0951-2347-83D66575CEA8}"/>
                </a:ext>
              </a:extLst>
            </p:cNvPr>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72;p14">
              <a:extLst>
                <a:ext uri="{FF2B5EF4-FFF2-40B4-BE49-F238E27FC236}">
                  <a16:creationId xmlns:a16="http://schemas.microsoft.com/office/drawing/2014/main" id="{817488AE-4C62-B7CB-D275-0F42BE8C0EBC}"/>
                </a:ext>
              </a:extLst>
            </p:cNvPr>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373;p14">
              <a:extLst>
                <a:ext uri="{FF2B5EF4-FFF2-40B4-BE49-F238E27FC236}">
                  <a16:creationId xmlns:a16="http://schemas.microsoft.com/office/drawing/2014/main" id="{BD79B00B-37DF-9B88-E4A2-49C42460EBAC}"/>
                </a:ext>
              </a:extLst>
            </p:cNvPr>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1374;p14">
              <a:extLst>
                <a:ext uri="{FF2B5EF4-FFF2-40B4-BE49-F238E27FC236}">
                  <a16:creationId xmlns:a16="http://schemas.microsoft.com/office/drawing/2014/main" id="{8BE96293-D869-EC07-B1F0-71EAF3EE0DD9}"/>
                </a:ext>
              </a:extLst>
            </p:cNvPr>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375;p14">
              <a:extLst>
                <a:ext uri="{FF2B5EF4-FFF2-40B4-BE49-F238E27FC236}">
                  <a16:creationId xmlns:a16="http://schemas.microsoft.com/office/drawing/2014/main" id="{AE434848-EBE5-F56D-3329-96567C147CCC}"/>
                </a:ext>
              </a:extLst>
            </p:cNvPr>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376;p14">
              <a:extLst>
                <a:ext uri="{FF2B5EF4-FFF2-40B4-BE49-F238E27FC236}">
                  <a16:creationId xmlns:a16="http://schemas.microsoft.com/office/drawing/2014/main" id="{48320367-5A0E-8F0D-44F6-6114669AD2A3}"/>
                </a:ext>
              </a:extLst>
            </p:cNvPr>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377;p14">
              <a:extLst>
                <a:ext uri="{FF2B5EF4-FFF2-40B4-BE49-F238E27FC236}">
                  <a16:creationId xmlns:a16="http://schemas.microsoft.com/office/drawing/2014/main" id="{EB0250FB-87C9-5013-6003-36D79A418D53}"/>
                </a:ext>
              </a:extLst>
            </p:cNvPr>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1378;p14">
              <a:extLst>
                <a:ext uri="{FF2B5EF4-FFF2-40B4-BE49-F238E27FC236}">
                  <a16:creationId xmlns:a16="http://schemas.microsoft.com/office/drawing/2014/main" id="{981A7830-4BEA-0BCD-C9D6-2DD8C92B9695}"/>
                </a:ext>
              </a:extLst>
            </p:cNvPr>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1379;p14">
              <a:extLst>
                <a:ext uri="{FF2B5EF4-FFF2-40B4-BE49-F238E27FC236}">
                  <a16:creationId xmlns:a16="http://schemas.microsoft.com/office/drawing/2014/main" id="{4E7D7CFE-115C-C546-5AB0-30C1BADADBF9}"/>
                </a:ext>
              </a:extLst>
            </p:cNvPr>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1380;p14">
              <a:extLst>
                <a:ext uri="{FF2B5EF4-FFF2-40B4-BE49-F238E27FC236}">
                  <a16:creationId xmlns:a16="http://schemas.microsoft.com/office/drawing/2014/main" id="{4E40DD34-13F6-6616-E882-F3C1908A5952}"/>
                </a:ext>
              </a:extLst>
            </p:cNvPr>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1381;p14">
              <a:extLst>
                <a:ext uri="{FF2B5EF4-FFF2-40B4-BE49-F238E27FC236}">
                  <a16:creationId xmlns:a16="http://schemas.microsoft.com/office/drawing/2014/main" id="{375096DA-C25E-4349-C6CB-17DC5E17370F}"/>
                </a:ext>
              </a:extLst>
            </p:cNvPr>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382;p14">
              <a:extLst>
                <a:ext uri="{FF2B5EF4-FFF2-40B4-BE49-F238E27FC236}">
                  <a16:creationId xmlns:a16="http://schemas.microsoft.com/office/drawing/2014/main" id="{55070271-D074-8E98-AEB8-F515D2B9E934}"/>
                </a:ext>
              </a:extLst>
            </p:cNvPr>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383;p14">
              <a:extLst>
                <a:ext uri="{FF2B5EF4-FFF2-40B4-BE49-F238E27FC236}">
                  <a16:creationId xmlns:a16="http://schemas.microsoft.com/office/drawing/2014/main" id="{5D6C9B72-515D-6710-4364-D5BFE40F2920}"/>
                </a:ext>
              </a:extLst>
            </p:cNvPr>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384;p14">
              <a:extLst>
                <a:ext uri="{FF2B5EF4-FFF2-40B4-BE49-F238E27FC236}">
                  <a16:creationId xmlns:a16="http://schemas.microsoft.com/office/drawing/2014/main" id="{7BA492BE-3791-FF5C-A92F-0E73D1B2C05E}"/>
                </a:ext>
              </a:extLst>
            </p:cNvPr>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385;p14">
              <a:extLst>
                <a:ext uri="{FF2B5EF4-FFF2-40B4-BE49-F238E27FC236}">
                  <a16:creationId xmlns:a16="http://schemas.microsoft.com/office/drawing/2014/main" id="{0EF2C424-23D1-D65C-6415-78CC80D049AC}"/>
                </a:ext>
              </a:extLst>
            </p:cNvPr>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386;p14">
              <a:extLst>
                <a:ext uri="{FF2B5EF4-FFF2-40B4-BE49-F238E27FC236}">
                  <a16:creationId xmlns:a16="http://schemas.microsoft.com/office/drawing/2014/main" id="{1A2D1836-12A3-AC10-EADD-EAFAC4CA1C8D}"/>
                </a:ext>
              </a:extLst>
            </p:cNvPr>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1387;p14">
              <a:extLst>
                <a:ext uri="{FF2B5EF4-FFF2-40B4-BE49-F238E27FC236}">
                  <a16:creationId xmlns:a16="http://schemas.microsoft.com/office/drawing/2014/main" id="{DDC4FB8A-93D3-14CD-215D-950E2967DDE7}"/>
                </a:ext>
              </a:extLst>
            </p:cNvPr>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1388;p14">
              <a:extLst>
                <a:ext uri="{FF2B5EF4-FFF2-40B4-BE49-F238E27FC236}">
                  <a16:creationId xmlns:a16="http://schemas.microsoft.com/office/drawing/2014/main" id="{F7ED62A2-D632-701D-342A-9708F1A08D4C}"/>
                </a:ext>
              </a:extLst>
            </p:cNvPr>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1389;p14">
              <a:extLst>
                <a:ext uri="{FF2B5EF4-FFF2-40B4-BE49-F238E27FC236}">
                  <a16:creationId xmlns:a16="http://schemas.microsoft.com/office/drawing/2014/main" id="{ADCA1D1F-AA57-8044-14B3-28D345D6534B}"/>
                </a:ext>
              </a:extLst>
            </p:cNvPr>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1390;p14">
              <a:extLst>
                <a:ext uri="{FF2B5EF4-FFF2-40B4-BE49-F238E27FC236}">
                  <a16:creationId xmlns:a16="http://schemas.microsoft.com/office/drawing/2014/main" id="{44BEE2E8-733D-F8E7-2C99-827DD7F16DD0}"/>
                </a:ext>
              </a:extLst>
            </p:cNvPr>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1391;p14">
              <a:extLst>
                <a:ext uri="{FF2B5EF4-FFF2-40B4-BE49-F238E27FC236}">
                  <a16:creationId xmlns:a16="http://schemas.microsoft.com/office/drawing/2014/main" id="{35E708FA-EED0-CD71-4286-6C84682650BE}"/>
                </a:ext>
              </a:extLst>
            </p:cNvPr>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1392;p14">
              <a:extLst>
                <a:ext uri="{FF2B5EF4-FFF2-40B4-BE49-F238E27FC236}">
                  <a16:creationId xmlns:a16="http://schemas.microsoft.com/office/drawing/2014/main" id="{2F865F4B-83A1-489E-785F-14B80A1C45F5}"/>
                </a:ext>
              </a:extLst>
            </p:cNvPr>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1393;p14">
              <a:extLst>
                <a:ext uri="{FF2B5EF4-FFF2-40B4-BE49-F238E27FC236}">
                  <a16:creationId xmlns:a16="http://schemas.microsoft.com/office/drawing/2014/main" id="{33D42F93-03D0-A212-31C6-0D3ED84FD1D8}"/>
                </a:ext>
              </a:extLst>
            </p:cNvPr>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1394;p14">
              <a:extLst>
                <a:ext uri="{FF2B5EF4-FFF2-40B4-BE49-F238E27FC236}">
                  <a16:creationId xmlns:a16="http://schemas.microsoft.com/office/drawing/2014/main" id="{C64731F9-BECF-85BC-E5A3-6B5C00BD4AAF}"/>
                </a:ext>
              </a:extLst>
            </p:cNvPr>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1395;p14">
              <a:extLst>
                <a:ext uri="{FF2B5EF4-FFF2-40B4-BE49-F238E27FC236}">
                  <a16:creationId xmlns:a16="http://schemas.microsoft.com/office/drawing/2014/main" id="{1C003718-A182-1871-D859-00356F7F7235}"/>
                </a:ext>
              </a:extLst>
            </p:cNvPr>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1396;p14">
              <a:extLst>
                <a:ext uri="{FF2B5EF4-FFF2-40B4-BE49-F238E27FC236}">
                  <a16:creationId xmlns:a16="http://schemas.microsoft.com/office/drawing/2014/main" id="{A8C7226D-EDB0-42F6-6461-DD7DBCF2141C}"/>
                </a:ext>
              </a:extLst>
            </p:cNvPr>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1397;p14">
              <a:extLst>
                <a:ext uri="{FF2B5EF4-FFF2-40B4-BE49-F238E27FC236}">
                  <a16:creationId xmlns:a16="http://schemas.microsoft.com/office/drawing/2014/main" id="{09386897-4B13-2544-3B57-95CC4BA965FE}"/>
                </a:ext>
              </a:extLst>
            </p:cNvPr>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 name="Google Shape;1398;p14">
            <a:extLst>
              <a:ext uri="{FF2B5EF4-FFF2-40B4-BE49-F238E27FC236}">
                <a16:creationId xmlns:a16="http://schemas.microsoft.com/office/drawing/2014/main" id="{E6398ED1-8F40-9516-C97B-2BEC9D8DE413}"/>
              </a:ext>
            </a:extLst>
          </p:cNvPr>
          <p:cNvGrpSpPr/>
          <p:nvPr/>
        </p:nvGrpSpPr>
        <p:grpSpPr>
          <a:xfrm>
            <a:off x="-117823" y="4231116"/>
            <a:ext cx="1202938" cy="1057020"/>
            <a:chOff x="5566916" y="2254695"/>
            <a:chExt cx="2691738" cy="2365227"/>
          </a:xfrm>
        </p:grpSpPr>
        <p:sp>
          <p:nvSpPr>
            <p:cNvPr id="49" name="Google Shape;1399;p14">
              <a:extLst>
                <a:ext uri="{FF2B5EF4-FFF2-40B4-BE49-F238E27FC236}">
                  <a16:creationId xmlns:a16="http://schemas.microsoft.com/office/drawing/2014/main" id="{D5A144C6-6408-F29E-7BB2-F8EF72B9BD06}"/>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1400;p14">
              <a:extLst>
                <a:ext uri="{FF2B5EF4-FFF2-40B4-BE49-F238E27FC236}">
                  <a16:creationId xmlns:a16="http://schemas.microsoft.com/office/drawing/2014/main" id="{8879BFDE-B944-491B-4EDE-3B990F12F106}"/>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1401;p14">
              <a:extLst>
                <a:ext uri="{FF2B5EF4-FFF2-40B4-BE49-F238E27FC236}">
                  <a16:creationId xmlns:a16="http://schemas.microsoft.com/office/drawing/2014/main" id="{03FC014C-33F4-5BC9-4934-63ED4D820F3B}"/>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1402;p14">
              <a:extLst>
                <a:ext uri="{FF2B5EF4-FFF2-40B4-BE49-F238E27FC236}">
                  <a16:creationId xmlns:a16="http://schemas.microsoft.com/office/drawing/2014/main" id="{31D4D956-7D2C-8972-BD99-41DCA586BC8A}"/>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1403;p14">
              <a:extLst>
                <a:ext uri="{FF2B5EF4-FFF2-40B4-BE49-F238E27FC236}">
                  <a16:creationId xmlns:a16="http://schemas.microsoft.com/office/drawing/2014/main" id="{036293BB-B9B8-FBE5-D989-53A789498D8C}"/>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1404;p14">
              <a:extLst>
                <a:ext uri="{FF2B5EF4-FFF2-40B4-BE49-F238E27FC236}">
                  <a16:creationId xmlns:a16="http://schemas.microsoft.com/office/drawing/2014/main" id="{F10E733B-FD35-9D89-370C-29F4EE804C9C}"/>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1405;p14">
              <a:extLst>
                <a:ext uri="{FF2B5EF4-FFF2-40B4-BE49-F238E27FC236}">
                  <a16:creationId xmlns:a16="http://schemas.microsoft.com/office/drawing/2014/main" id="{0CA72F27-80B6-3FB6-6982-81D3B420B335}"/>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1406;p14">
              <a:extLst>
                <a:ext uri="{FF2B5EF4-FFF2-40B4-BE49-F238E27FC236}">
                  <a16:creationId xmlns:a16="http://schemas.microsoft.com/office/drawing/2014/main" id="{1716A6BC-E974-ECC3-9289-148E57C9EBFD}"/>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1407;p14">
              <a:extLst>
                <a:ext uri="{FF2B5EF4-FFF2-40B4-BE49-F238E27FC236}">
                  <a16:creationId xmlns:a16="http://schemas.microsoft.com/office/drawing/2014/main" id="{DD30034E-1819-8CD5-0518-C6384F41A15B}"/>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1408;p14">
              <a:extLst>
                <a:ext uri="{FF2B5EF4-FFF2-40B4-BE49-F238E27FC236}">
                  <a16:creationId xmlns:a16="http://schemas.microsoft.com/office/drawing/2014/main" id="{FFBAB3CF-9DA9-374E-C1EA-487C46DF78E9}"/>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1409;p14">
              <a:extLst>
                <a:ext uri="{FF2B5EF4-FFF2-40B4-BE49-F238E27FC236}">
                  <a16:creationId xmlns:a16="http://schemas.microsoft.com/office/drawing/2014/main" id="{5DF3BC2E-345D-1DEE-9E10-2BD6A139A648}"/>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0" name="Google Shape;1414;p14">
            <a:extLst>
              <a:ext uri="{FF2B5EF4-FFF2-40B4-BE49-F238E27FC236}">
                <a16:creationId xmlns:a16="http://schemas.microsoft.com/office/drawing/2014/main" id="{C0F1B3B3-8DCD-1009-6145-D3643292BC6A}"/>
              </a:ext>
            </a:extLst>
          </p:cNvPr>
          <p:cNvGrpSpPr/>
          <p:nvPr/>
        </p:nvGrpSpPr>
        <p:grpSpPr>
          <a:xfrm rot="10800000" flipH="1">
            <a:off x="222293" y="-533696"/>
            <a:ext cx="753148" cy="661791"/>
            <a:chOff x="5566916" y="2254695"/>
            <a:chExt cx="2691738" cy="2365227"/>
          </a:xfrm>
        </p:grpSpPr>
        <p:sp>
          <p:nvSpPr>
            <p:cNvPr id="61" name="Google Shape;1415;p14">
              <a:extLst>
                <a:ext uri="{FF2B5EF4-FFF2-40B4-BE49-F238E27FC236}">
                  <a16:creationId xmlns:a16="http://schemas.microsoft.com/office/drawing/2014/main" id="{FF88D31D-8374-5D5C-54E6-D086721330BA}"/>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1416;p14">
              <a:extLst>
                <a:ext uri="{FF2B5EF4-FFF2-40B4-BE49-F238E27FC236}">
                  <a16:creationId xmlns:a16="http://schemas.microsoft.com/office/drawing/2014/main" id="{6726D316-F7BB-5BE9-5944-CD79BE2749C1}"/>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1417;p14">
              <a:extLst>
                <a:ext uri="{FF2B5EF4-FFF2-40B4-BE49-F238E27FC236}">
                  <a16:creationId xmlns:a16="http://schemas.microsoft.com/office/drawing/2014/main" id="{EBFB36DE-6EBF-162D-BA65-6CA29DB93CF3}"/>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4" name="Google Shape;1418;p14">
              <a:extLst>
                <a:ext uri="{FF2B5EF4-FFF2-40B4-BE49-F238E27FC236}">
                  <a16:creationId xmlns:a16="http://schemas.microsoft.com/office/drawing/2014/main" id="{62083F91-03EA-900C-0E41-C7F7E2DCFD6A}"/>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5" name="Google Shape;1419;p14">
              <a:extLst>
                <a:ext uri="{FF2B5EF4-FFF2-40B4-BE49-F238E27FC236}">
                  <a16:creationId xmlns:a16="http://schemas.microsoft.com/office/drawing/2014/main" id="{ED03C0A8-3166-F11E-0087-D7040210619A}"/>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6" name="Google Shape;1420;p14">
              <a:extLst>
                <a:ext uri="{FF2B5EF4-FFF2-40B4-BE49-F238E27FC236}">
                  <a16:creationId xmlns:a16="http://schemas.microsoft.com/office/drawing/2014/main" id="{5113495A-489C-C92A-6B82-EEA198FF0D4E}"/>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7" name="Google Shape;1421;p14">
              <a:extLst>
                <a:ext uri="{FF2B5EF4-FFF2-40B4-BE49-F238E27FC236}">
                  <a16:creationId xmlns:a16="http://schemas.microsoft.com/office/drawing/2014/main" id="{EFCA5672-B159-416A-66CA-D1E9144C5C97}"/>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8" name="Google Shape;1422;p14">
              <a:extLst>
                <a:ext uri="{FF2B5EF4-FFF2-40B4-BE49-F238E27FC236}">
                  <a16:creationId xmlns:a16="http://schemas.microsoft.com/office/drawing/2014/main" id="{B39361DA-5D8C-C163-9031-DC47D84C3BA4}"/>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9" name="Google Shape;1423;p14">
              <a:extLst>
                <a:ext uri="{FF2B5EF4-FFF2-40B4-BE49-F238E27FC236}">
                  <a16:creationId xmlns:a16="http://schemas.microsoft.com/office/drawing/2014/main" id="{B435FE4C-7FA9-C417-E0B9-2FE9EA63E796}"/>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0" name="Google Shape;1424;p14">
              <a:extLst>
                <a:ext uri="{FF2B5EF4-FFF2-40B4-BE49-F238E27FC236}">
                  <a16:creationId xmlns:a16="http://schemas.microsoft.com/office/drawing/2014/main" id="{6646627C-6AD4-58B3-58B7-1C3FEC5106B3}"/>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1" name="Google Shape;1425;p14">
              <a:extLst>
                <a:ext uri="{FF2B5EF4-FFF2-40B4-BE49-F238E27FC236}">
                  <a16:creationId xmlns:a16="http://schemas.microsoft.com/office/drawing/2014/main" id="{0C085C79-28B4-21CD-24E7-1DFFD4ECDC9B}"/>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04AE7CBD-B8CE-B8E5-624C-1148202C7FA2}"/>
              </a:ext>
            </a:extLst>
          </p:cNvPr>
          <p:cNvPicPr>
            <a:picLocks noChangeAspect="1"/>
          </p:cNvPicPr>
          <p:nvPr/>
        </p:nvPicPr>
        <p:blipFill rotWithShape="1">
          <a:blip r:embed="rId5">
            <a:clrChange>
              <a:clrFrom>
                <a:srgbClr val="FFFFFF"/>
              </a:clrFrom>
              <a:clrTo>
                <a:srgbClr val="FFFFFF">
                  <a:alpha val="0"/>
                </a:srgbClr>
              </a:clrTo>
            </a:clrChange>
          </a:blip>
          <a:srcRect t="38989" r="1250"/>
          <a:stretch/>
        </p:blipFill>
        <p:spPr>
          <a:xfrm>
            <a:off x="2476576" y="582876"/>
            <a:ext cx="7901864" cy="3820599"/>
          </a:xfrm>
          <a:prstGeom prst="rect">
            <a:avLst/>
          </a:prstGeom>
        </p:spPr>
      </p:pic>
    </p:spTree>
    <p:extLst>
      <p:ext uri="{BB962C8B-B14F-4D97-AF65-F5344CB8AC3E}">
        <p14:creationId xmlns:p14="http://schemas.microsoft.com/office/powerpoint/2010/main" val="125522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9"/>
        <p:cNvGrpSpPr/>
        <p:nvPr/>
      </p:nvGrpSpPr>
      <p:grpSpPr>
        <a:xfrm>
          <a:off x="0" y="0"/>
          <a:ext cx="0" cy="0"/>
          <a:chOff x="0" y="0"/>
          <a:chExt cx="0" cy="0"/>
        </a:xfrm>
      </p:grpSpPr>
      <p:grpSp>
        <p:nvGrpSpPr>
          <p:cNvPr id="4373" name="Google Shape;4373;p42"/>
          <p:cNvGrpSpPr/>
          <p:nvPr/>
        </p:nvGrpSpPr>
        <p:grpSpPr>
          <a:xfrm>
            <a:off x="3329142" y="537195"/>
            <a:ext cx="858619" cy="468012"/>
            <a:chOff x="2325798" y="379550"/>
            <a:chExt cx="5032935" cy="2741719"/>
          </a:xfrm>
        </p:grpSpPr>
        <p:sp>
          <p:nvSpPr>
            <p:cNvPr id="4374" name="Google Shape;4374;p42"/>
            <p:cNvSpPr/>
            <p:nvPr/>
          </p:nvSpPr>
          <p:spPr>
            <a:xfrm>
              <a:off x="2325798" y="379600"/>
              <a:ext cx="4551047" cy="2587134"/>
            </a:xfrm>
            <a:custGeom>
              <a:avLst/>
              <a:gdLst/>
              <a:ahLst/>
              <a:cxnLst/>
              <a:rect l="l" t="t" r="r" b="b"/>
              <a:pathLst>
                <a:path w="5466723" h="3107669" extrusionOk="0">
                  <a:moveTo>
                    <a:pt x="1180621" y="1465411"/>
                  </a:moveTo>
                  <a:cubicBezTo>
                    <a:pt x="909063" y="1341586"/>
                    <a:pt x="637600" y="1218046"/>
                    <a:pt x="365757" y="1096603"/>
                  </a:cubicBezTo>
                  <a:cubicBezTo>
                    <a:pt x="262125" y="1050311"/>
                    <a:pt x="155445" y="1001829"/>
                    <a:pt x="80102" y="917437"/>
                  </a:cubicBezTo>
                  <a:cubicBezTo>
                    <a:pt x="-58011" y="762656"/>
                    <a:pt x="-575" y="529103"/>
                    <a:pt x="124203" y="374893"/>
                  </a:cubicBezTo>
                  <a:cubicBezTo>
                    <a:pt x="346802" y="99811"/>
                    <a:pt x="681606" y="-15251"/>
                    <a:pt x="1015647" y="1609"/>
                  </a:cubicBezTo>
                  <a:cubicBezTo>
                    <a:pt x="2335813" y="68379"/>
                    <a:pt x="3545964" y="946298"/>
                    <a:pt x="3545964" y="946298"/>
                  </a:cubicBezTo>
                  <a:cubicBezTo>
                    <a:pt x="4604668" y="1714299"/>
                    <a:pt x="5621271" y="2847012"/>
                    <a:pt x="5447154" y="3071802"/>
                  </a:cubicBezTo>
                  <a:cubicBezTo>
                    <a:pt x="5389623" y="3146002"/>
                    <a:pt x="5218173" y="3100853"/>
                    <a:pt x="4833934" y="2975314"/>
                  </a:cubicBezTo>
                  <a:cubicBezTo>
                    <a:pt x="3579682" y="2565263"/>
                    <a:pt x="2378961" y="2012146"/>
                    <a:pt x="1180716" y="146550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5" name="Google Shape;4375;p42"/>
            <p:cNvSpPr/>
            <p:nvPr/>
          </p:nvSpPr>
          <p:spPr>
            <a:xfrm>
              <a:off x="5029451" y="1006149"/>
              <a:ext cx="602805" cy="952895"/>
            </a:xfrm>
            <a:custGeom>
              <a:avLst/>
              <a:gdLst/>
              <a:ahLst/>
              <a:cxnLst/>
              <a:rect l="l" t="t" r="r" b="b"/>
              <a:pathLst>
                <a:path w="724090" h="1144619" extrusionOk="0">
                  <a:moveTo>
                    <a:pt x="0" y="0"/>
                  </a:moveTo>
                  <a:cubicBezTo>
                    <a:pt x="64579" y="153829"/>
                    <a:pt x="146018" y="321469"/>
                    <a:pt x="249365" y="496348"/>
                  </a:cubicBezTo>
                  <a:cubicBezTo>
                    <a:pt x="405289" y="760190"/>
                    <a:pt x="572358" y="975074"/>
                    <a:pt x="724091" y="1144619"/>
                  </a:cubicBezTo>
                  <a:cubicBezTo>
                    <a:pt x="672275" y="937736"/>
                    <a:pt x="611315" y="721138"/>
                    <a:pt x="539592" y="496443"/>
                  </a:cubicBezTo>
                  <a:cubicBezTo>
                    <a:pt x="521780" y="440531"/>
                    <a:pt x="503587" y="385477"/>
                    <a:pt x="485299" y="331184"/>
                  </a:cubicBezTo>
                  <a:cubicBezTo>
                    <a:pt x="424529" y="284607"/>
                    <a:pt x="363474" y="238887"/>
                    <a:pt x="302324" y="194500"/>
                  </a:cubicBezTo>
                  <a:cubicBezTo>
                    <a:pt x="302324" y="194500"/>
                    <a:pt x="191358" y="114014"/>
                    <a:pt x="95" y="0"/>
                  </a:cubicBez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6" name="Google Shape;4376;p42"/>
            <p:cNvSpPr/>
            <p:nvPr/>
          </p:nvSpPr>
          <p:spPr>
            <a:xfrm>
              <a:off x="3718232" y="460481"/>
              <a:ext cx="561254" cy="706841"/>
            </a:xfrm>
            <a:custGeom>
              <a:avLst/>
              <a:gdLst/>
              <a:ahLst/>
              <a:cxnLst/>
              <a:rect l="l" t="t" r="r" b="b"/>
              <a:pathLst>
                <a:path w="674179" h="849058" extrusionOk="0">
                  <a:moveTo>
                    <a:pt x="181451" y="277844"/>
                  </a:moveTo>
                  <a:cubicBezTo>
                    <a:pt x="348615" y="512350"/>
                    <a:pt x="520637" y="701040"/>
                    <a:pt x="674180" y="849059"/>
                  </a:cubicBezTo>
                  <a:cubicBezTo>
                    <a:pt x="605980" y="661511"/>
                    <a:pt x="528638" y="465392"/>
                    <a:pt x="440912" y="262509"/>
                  </a:cubicBezTo>
                  <a:cubicBezTo>
                    <a:pt x="417576" y="208598"/>
                    <a:pt x="394049" y="155639"/>
                    <a:pt x="370522" y="103537"/>
                  </a:cubicBezTo>
                  <a:cubicBezTo>
                    <a:pt x="250793" y="64770"/>
                    <a:pt x="126968" y="29718"/>
                    <a:pt x="0" y="0"/>
                  </a:cubicBezTo>
                  <a:cubicBezTo>
                    <a:pt x="53530" y="89630"/>
                    <a:pt x="113729" y="182785"/>
                    <a:pt x="181546" y="277940"/>
                  </a:cubicBez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7" name="Google Shape;4377;p42"/>
            <p:cNvSpPr/>
            <p:nvPr/>
          </p:nvSpPr>
          <p:spPr>
            <a:xfrm>
              <a:off x="3057859" y="379550"/>
              <a:ext cx="551342" cy="532035"/>
            </a:xfrm>
            <a:custGeom>
              <a:avLst/>
              <a:gdLst/>
              <a:ahLst/>
              <a:cxnLst/>
              <a:rect l="l" t="t" r="r" b="b"/>
              <a:pathLst>
                <a:path w="662273" h="639081" extrusionOk="0">
                  <a:moveTo>
                    <a:pt x="251269" y="128256"/>
                  </a:moveTo>
                  <a:cubicBezTo>
                    <a:pt x="216122" y="85679"/>
                    <a:pt x="181261" y="43674"/>
                    <a:pt x="146685" y="2145"/>
                  </a:cubicBezTo>
                  <a:cubicBezTo>
                    <a:pt x="143637" y="1954"/>
                    <a:pt x="140494" y="1764"/>
                    <a:pt x="137446" y="1573"/>
                  </a:cubicBezTo>
                  <a:cubicBezTo>
                    <a:pt x="91535" y="-713"/>
                    <a:pt x="45625" y="-522"/>
                    <a:pt x="0" y="2240"/>
                  </a:cubicBezTo>
                  <a:cubicBezTo>
                    <a:pt x="28385" y="31958"/>
                    <a:pt x="57341" y="62057"/>
                    <a:pt x="87154" y="92537"/>
                  </a:cubicBezTo>
                  <a:cubicBezTo>
                    <a:pt x="300133" y="310374"/>
                    <a:pt x="496253" y="492682"/>
                    <a:pt x="662273" y="639082"/>
                  </a:cubicBezTo>
                  <a:cubicBezTo>
                    <a:pt x="535115" y="476871"/>
                    <a:pt x="398240" y="306183"/>
                    <a:pt x="251365" y="128161"/>
                  </a:cubicBez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8" name="Google Shape;4378;p42"/>
            <p:cNvSpPr/>
            <p:nvPr/>
          </p:nvSpPr>
          <p:spPr>
            <a:xfrm>
              <a:off x="3010938" y="1300123"/>
              <a:ext cx="740383" cy="336980"/>
            </a:xfrm>
            <a:custGeom>
              <a:avLst/>
              <a:gdLst/>
              <a:ahLst/>
              <a:cxnLst/>
              <a:rect l="l" t="t" r="r" b="b"/>
              <a:pathLst>
                <a:path w="889349" h="404781" extrusionOk="0">
                  <a:moveTo>
                    <a:pt x="889349" y="1493"/>
                  </a:moveTo>
                  <a:cubicBezTo>
                    <a:pt x="711327" y="-5651"/>
                    <a:pt x="407003" y="7589"/>
                    <a:pt x="77533" y="159513"/>
                  </a:cubicBezTo>
                  <a:cubicBezTo>
                    <a:pt x="50768" y="171895"/>
                    <a:pt x="24955" y="184659"/>
                    <a:pt x="0" y="197708"/>
                  </a:cubicBezTo>
                  <a:cubicBezTo>
                    <a:pt x="119539" y="251905"/>
                    <a:pt x="239077" y="306389"/>
                    <a:pt x="358616" y="360872"/>
                  </a:cubicBezTo>
                  <a:cubicBezTo>
                    <a:pt x="390715" y="375540"/>
                    <a:pt x="422719" y="390113"/>
                    <a:pt x="454819" y="404782"/>
                  </a:cubicBezTo>
                  <a:cubicBezTo>
                    <a:pt x="462629" y="397066"/>
                    <a:pt x="470725" y="389161"/>
                    <a:pt x="479203" y="380779"/>
                  </a:cubicBezTo>
                  <a:cubicBezTo>
                    <a:pt x="573976" y="288101"/>
                    <a:pt x="712280" y="156560"/>
                    <a:pt x="889349" y="1398"/>
                  </a:cubicBez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9" name="Google Shape;4379;p42"/>
            <p:cNvSpPr/>
            <p:nvPr/>
          </p:nvSpPr>
          <p:spPr>
            <a:xfrm>
              <a:off x="3533013" y="1389719"/>
              <a:ext cx="429544" cy="376971"/>
            </a:xfrm>
            <a:custGeom>
              <a:avLst/>
              <a:gdLst/>
              <a:ahLst/>
              <a:cxnLst/>
              <a:rect l="l" t="t" r="r" b="b"/>
              <a:pathLst>
                <a:path w="515969" h="452818" extrusionOk="0">
                  <a:moveTo>
                    <a:pt x="169640" y="452818"/>
                  </a:moveTo>
                  <a:cubicBezTo>
                    <a:pt x="315468" y="299275"/>
                    <a:pt x="435483" y="128207"/>
                    <a:pt x="515969" y="2953"/>
                  </a:cubicBezTo>
                  <a:cubicBezTo>
                    <a:pt x="511969" y="2000"/>
                    <a:pt x="508063" y="1048"/>
                    <a:pt x="504063" y="0"/>
                  </a:cubicBezTo>
                  <a:cubicBezTo>
                    <a:pt x="336042" y="125158"/>
                    <a:pt x="168021" y="250317"/>
                    <a:pt x="0" y="375475"/>
                  </a:cubicBezTo>
                  <a:cubicBezTo>
                    <a:pt x="56483" y="401288"/>
                    <a:pt x="113062" y="427006"/>
                    <a:pt x="169640" y="452723"/>
                  </a:cubicBez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0" name="Google Shape;4380;p42"/>
            <p:cNvSpPr/>
            <p:nvPr/>
          </p:nvSpPr>
          <p:spPr>
            <a:xfrm>
              <a:off x="2430908" y="629881"/>
              <a:ext cx="4927825" cy="2491389"/>
            </a:xfrm>
            <a:custGeom>
              <a:avLst/>
              <a:gdLst/>
              <a:ahLst/>
              <a:cxnLst/>
              <a:rect l="l" t="t" r="r" b="b"/>
              <a:pathLst>
                <a:path w="5919309" h="2992659" extrusionOk="0">
                  <a:moveTo>
                    <a:pt x="5911787" y="2965990"/>
                  </a:moveTo>
                  <a:cubicBezTo>
                    <a:pt x="4774406" y="2370296"/>
                    <a:pt x="3777710" y="1859185"/>
                    <a:pt x="3041428" y="1487996"/>
                  </a:cubicBezTo>
                  <a:cubicBezTo>
                    <a:pt x="3027426" y="1446276"/>
                    <a:pt x="2921794" y="1174242"/>
                    <a:pt x="2237994" y="16669"/>
                  </a:cubicBezTo>
                  <a:cubicBezTo>
                    <a:pt x="2223897" y="11049"/>
                    <a:pt x="2209610" y="5524"/>
                    <a:pt x="2195322" y="0"/>
                  </a:cubicBezTo>
                  <a:cubicBezTo>
                    <a:pt x="2802255" y="1026319"/>
                    <a:pt x="2963704" y="1372553"/>
                    <a:pt x="3003709" y="1469041"/>
                  </a:cubicBezTo>
                  <a:cubicBezTo>
                    <a:pt x="2385727" y="1157669"/>
                    <a:pt x="1957197" y="948119"/>
                    <a:pt x="1792034" y="874205"/>
                  </a:cubicBezTo>
                  <a:cubicBezTo>
                    <a:pt x="1759268" y="859536"/>
                    <a:pt x="1719834" y="842677"/>
                    <a:pt x="1661160" y="817531"/>
                  </a:cubicBezTo>
                  <a:cubicBezTo>
                    <a:pt x="1572101" y="779336"/>
                    <a:pt x="1438370" y="721995"/>
                    <a:pt x="1215200" y="624173"/>
                  </a:cubicBezTo>
                  <a:lnTo>
                    <a:pt x="1161002" y="600456"/>
                  </a:lnTo>
                  <a:cubicBezTo>
                    <a:pt x="985742" y="523494"/>
                    <a:pt x="926687" y="497586"/>
                    <a:pt x="837248" y="469678"/>
                  </a:cubicBezTo>
                  <a:cubicBezTo>
                    <a:pt x="643414" y="409385"/>
                    <a:pt x="438912" y="381762"/>
                    <a:pt x="228314" y="387477"/>
                  </a:cubicBezTo>
                  <a:cubicBezTo>
                    <a:pt x="220599" y="387668"/>
                    <a:pt x="214408" y="394145"/>
                    <a:pt x="214598" y="401955"/>
                  </a:cubicBezTo>
                  <a:cubicBezTo>
                    <a:pt x="214884" y="409766"/>
                    <a:pt x="220789" y="417290"/>
                    <a:pt x="229076" y="415671"/>
                  </a:cubicBezTo>
                  <a:cubicBezTo>
                    <a:pt x="376238" y="411480"/>
                    <a:pt x="520637" y="424244"/>
                    <a:pt x="660273" y="453200"/>
                  </a:cubicBezTo>
                  <a:cubicBezTo>
                    <a:pt x="533686" y="483584"/>
                    <a:pt x="229934" y="561594"/>
                    <a:pt x="0" y="661797"/>
                  </a:cubicBezTo>
                  <a:cubicBezTo>
                    <a:pt x="8287" y="668750"/>
                    <a:pt x="16859" y="675323"/>
                    <a:pt x="25527" y="681704"/>
                  </a:cubicBezTo>
                  <a:cubicBezTo>
                    <a:pt x="308039" y="561880"/>
                    <a:pt x="699040" y="472916"/>
                    <a:pt x="723424" y="467487"/>
                  </a:cubicBezTo>
                  <a:cubicBezTo>
                    <a:pt x="758857" y="476155"/>
                    <a:pt x="794099" y="485966"/>
                    <a:pt x="828866" y="496729"/>
                  </a:cubicBezTo>
                  <a:cubicBezTo>
                    <a:pt x="897636" y="518160"/>
                    <a:pt x="948500" y="538544"/>
                    <a:pt x="1050512" y="582930"/>
                  </a:cubicBezTo>
                  <a:cubicBezTo>
                    <a:pt x="924973" y="604647"/>
                    <a:pt x="558927" y="676656"/>
                    <a:pt x="289655" y="819055"/>
                  </a:cubicBezTo>
                  <a:cubicBezTo>
                    <a:pt x="300609" y="823913"/>
                    <a:pt x="311468" y="828866"/>
                    <a:pt x="322421" y="833723"/>
                  </a:cubicBezTo>
                  <a:cubicBezTo>
                    <a:pt x="638747" y="673037"/>
                    <a:pt x="1077849" y="606743"/>
                    <a:pt x="1098042" y="603695"/>
                  </a:cubicBezTo>
                  <a:cubicBezTo>
                    <a:pt x="1114044" y="610743"/>
                    <a:pt x="1131189" y="618268"/>
                    <a:pt x="1149668" y="626364"/>
                  </a:cubicBezTo>
                  <a:lnTo>
                    <a:pt x="1203770" y="650081"/>
                  </a:lnTo>
                  <a:cubicBezTo>
                    <a:pt x="1426940" y="747998"/>
                    <a:pt x="1560767" y="805339"/>
                    <a:pt x="1650016" y="843534"/>
                  </a:cubicBezTo>
                  <a:cubicBezTo>
                    <a:pt x="1708499" y="868585"/>
                    <a:pt x="1747742" y="885444"/>
                    <a:pt x="1780413" y="900017"/>
                  </a:cubicBezTo>
                  <a:cubicBezTo>
                    <a:pt x="1984343" y="991267"/>
                    <a:pt x="2590038" y="1289590"/>
                    <a:pt x="3458623" y="1730978"/>
                  </a:cubicBezTo>
                  <a:cubicBezTo>
                    <a:pt x="3393567" y="1764411"/>
                    <a:pt x="3178874" y="1873282"/>
                    <a:pt x="2911697" y="1993201"/>
                  </a:cubicBezTo>
                  <a:cubicBezTo>
                    <a:pt x="2923509" y="1998155"/>
                    <a:pt x="2935319" y="2003203"/>
                    <a:pt x="2947130" y="2008156"/>
                  </a:cubicBezTo>
                  <a:cubicBezTo>
                    <a:pt x="3239834" y="1876044"/>
                    <a:pt x="3464433" y="1759744"/>
                    <a:pt x="3489674" y="1746695"/>
                  </a:cubicBezTo>
                  <a:cubicBezTo>
                    <a:pt x="3525393" y="1764887"/>
                    <a:pt x="3561493" y="1783175"/>
                    <a:pt x="3598069" y="1801844"/>
                  </a:cubicBezTo>
                  <a:cubicBezTo>
                    <a:pt x="3559397" y="1831943"/>
                    <a:pt x="3365754" y="1979486"/>
                    <a:pt x="3149537" y="2092643"/>
                  </a:cubicBezTo>
                  <a:cubicBezTo>
                    <a:pt x="3161062" y="2097405"/>
                    <a:pt x="3172492" y="2102168"/>
                    <a:pt x="3184017" y="2106930"/>
                  </a:cubicBezTo>
                  <a:cubicBezTo>
                    <a:pt x="3413760" y="1983867"/>
                    <a:pt x="3610547" y="1828038"/>
                    <a:pt x="3622738" y="1818322"/>
                  </a:cubicBezTo>
                  <a:cubicBezTo>
                    <a:pt x="3623691" y="1817561"/>
                    <a:pt x="3624548" y="1816608"/>
                    <a:pt x="3625215" y="1815655"/>
                  </a:cubicBezTo>
                  <a:cubicBezTo>
                    <a:pt x="3668554" y="1837754"/>
                    <a:pt x="3712369" y="1860137"/>
                    <a:pt x="3756946" y="1882807"/>
                  </a:cubicBezTo>
                  <a:cubicBezTo>
                    <a:pt x="3700082" y="1921478"/>
                    <a:pt x="3518535" y="2043017"/>
                    <a:pt x="3314414" y="2160270"/>
                  </a:cubicBezTo>
                  <a:cubicBezTo>
                    <a:pt x="3325654" y="2164842"/>
                    <a:pt x="3336988" y="2169414"/>
                    <a:pt x="3348323" y="2173986"/>
                  </a:cubicBezTo>
                  <a:cubicBezTo>
                    <a:pt x="3563398" y="2049304"/>
                    <a:pt x="3748373" y="1923097"/>
                    <a:pt x="3785616" y="1897380"/>
                  </a:cubicBezTo>
                  <a:cubicBezTo>
                    <a:pt x="4396836" y="2209610"/>
                    <a:pt x="5114258" y="2580132"/>
                    <a:pt x="5898642" y="2991041"/>
                  </a:cubicBezTo>
                  <a:cubicBezTo>
                    <a:pt x="5900738" y="2992088"/>
                    <a:pt x="5903024" y="2992660"/>
                    <a:pt x="5905215" y="2992660"/>
                  </a:cubicBezTo>
                  <a:cubicBezTo>
                    <a:pt x="5910263" y="2992660"/>
                    <a:pt x="5915216" y="2989898"/>
                    <a:pt x="5917692" y="2985135"/>
                  </a:cubicBezTo>
                  <a:cubicBezTo>
                    <a:pt x="5921312" y="2978182"/>
                    <a:pt x="5918645" y="2969705"/>
                    <a:pt x="5911787" y="296608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92" name="Google Shape;4492;p42"/>
          <p:cNvGrpSpPr/>
          <p:nvPr/>
        </p:nvGrpSpPr>
        <p:grpSpPr>
          <a:xfrm>
            <a:off x="8115917" y="2193165"/>
            <a:ext cx="187806" cy="188012"/>
            <a:chOff x="5153062" y="2485985"/>
            <a:chExt cx="1887499" cy="1889564"/>
          </a:xfrm>
        </p:grpSpPr>
        <p:sp>
          <p:nvSpPr>
            <p:cNvPr id="4493" name="Google Shape;4493;p42"/>
            <p:cNvSpPr/>
            <p:nvPr/>
          </p:nvSpPr>
          <p:spPr>
            <a:xfrm>
              <a:off x="5153062" y="2485985"/>
              <a:ext cx="1887499" cy="1889564"/>
            </a:xfrm>
            <a:custGeom>
              <a:avLst/>
              <a:gdLst/>
              <a:ahLst/>
              <a:cxnLst/>
              <a:rect l="l" t="t" r="r" b="b"/>
              <a:pathLst>
                <a:path w="1887499" h="1889564" extrusionOk="0">
                  <a:moveTo>
                    <a:pt x="1885150" y="744894"/>
                  </a:moveTo>
                  <a:cubicBezTo>
                    <a:pt x="1912392" y="890722"/>
                    <a:pt x="1698270" y="944157"/>
                    <a:pt x="1473194" y="1288581"/>
                  </a:cubicBezTo>
                  <a:cubicBezTo>
                    <a:pt x="1246118" y="1636053"/>
                    <a:pt x="1287361" y="1851890"/>
                    <a:pt x="1143915" y="1885894"/>
                  </a:cubicBezTo>
                  <a:cubicBezTo>
                    <a:pt x="981704" y="1924375"/>
                    <a:pt x="907790" y="1653008"/>
                    <a:pt x="487452" y="1412406"/>
                  </a:cubicBezTo>
                  <a:cubicBezTo>
                    <a:pt x="193129" y="1243814"/>
                    <a:pt x="29395" y="1262483"/>
                    <a:pt x="3010" y="1144659"/>
                  </a:cubicBezTo>
                  <a:cubicBezTo>
                    <a:pt x="-31470" y="991306"/>
                    <a:pt x="237040" y="919773"/>
                    <a:pt x="460782" y="548489"/>
                  </a:cubicBezTo>
                  <a:cubicBezTo>
                    <a:pt x="647758" y="238259"/>
                    <a:pt x="611848" y="36615"/>
                    <a:pt x="744151" y="3659"/>
                  </a:cubicBezTo>
                  <a:cubicBezTo>
                    <a:pt x="874357" y="-28726"/>
                    <a:pt x="941890" y="158630"/>
                    <a:pt x="1265454" y="377515"/>
                  </a:cubicBezTo>
                  <a:cubicBezTo>
                    <a:pt x="1631785" y="625356"/>
                    <a:pt x="1857433" y="596685"/>
                    <a:pt x="1885150" y="74479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4" name="Google Shape;4494;p42"/>
            <p:cNvSpPr/>
            <p:nvPr/>
          </p:nvSpPr>
          <p:spPr>
            <a:xfrm>
              <a:off x="5831044" y="2772885"/>
              <a:ext cx="100734" cy="266732"/>
            </a:xfrm>
            <a:custGeom>
              <a:avLst/>
              <a:gdLst/>
              <a:ahLst/>
              <a:cxnLst/>
              <a:rect l="l" t="t" r="r" b="b"/>
              <a:pathLst>
                <a:path w="100734" h="266732" extrusionOk="0">
                  <a:moveTo>
                    <a:pt x="14163" y="266733"/>
                  </a:moveTo>
                  <a:cubicBezTo>
                    <a:pt x="12353" y="266733"/>
                    <a:pt x="10543" y="266447"/>
                    <a:pt x="8733" y="265685"/>
                  </a:cubicBezTo>
                  <a:cubicBezTo>
                    <a:pt x="1494" y="262732"/>
                    <a:pt x="-1935" y="254445"/>
                    <a:pt x="1113" y="247302"/>
                  </a:cubicBezTo>
                  <a:cubicBezTo>
                    <a:pt x="32165" y="172530"/>
                    <a:pt x="56263" y="93092"/>
                    <a:pt x="72741" y="11272"/>
                  </a:cubicBezTo>
                  <a:cubicBezTo>
                    <a:pt x="74361" y="3652"/>
                    <a:pt x="81981" y="-1110"/>
                    <a:pt x="89410" y="223"/>
                  </a:cubicBezTo>
                  <a:cubicBezTo>
                    <a:pt x="97030" y="1747"/>
                    <a:pt x="101983" y="9177"/>
                    <a:pt x="100459" y="16797"/>
                  </a:cubicBezTo>
                  <a:cubicBezTo>
                    <a:pt x="83600" y="100426"/>
                    <a:pt x="58930" y="181579"/>
                    <a:pt x="27117" y="258065"/>
                  </a:cubicBezTo>
                  <a:cubicBezTo>
                    <a:pt x="24926" y="263494"/>
                    <a:pt x="19592" y="266733"/>
                    <a:pt x="14163" y="26673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5" name="Google Shape;4495;p42"/>
            <p:cNvSpPr/>
            <p:nvPr/>
          </p:nvSpPr>
          <p:spPr>
            <a:xfrm>
              <a:off x="5460248" y="3112814"/>
              <a:ext cx="351523" cy="406577"/>
            </a:xfrm>
            <a:custGeom>
              <a:avLst/>
              <a:gdLst/>
              <a:ahLst/>
              <a:cxnLst/>
              <a:rect l="l" t="t" r="r" b="b"/>
              <a:pathLst>
                <a:path w="351523" h="406577" extrusionOk="0">
                  <a:moveTo>
                    <a:pt x="14055" y="406578"/>
                  </a:moveTo>
                  <a:cubicBezTo>
                    <a:pt x="9388" y="406578"/>
                    <a:pt x="4816" y="404197"/>
                    <a:pt x="2149" y="400006"/>
                  </a:cubicBezTo>
                  <a:cubicBezTo>
                    <a:pt x="-1947" y="393433"/>
                    <a:pt x="-42" y="384670"/>
                    <a:pt x="6625" y="380575"/>
                  </a:cubicBezTo>
                  <a:cubicBezTo>
                    <a:pt x="8435" y="379432"/>
                    <a:pt x="190267" y="262846"/>
                    <a:pt x="325046" y="7480"/>
                  </a:cubicBezTo>
                  <a:cubicBezTo>
                    <a:pt x="328666" y="622"/>
                    <a:pt x="337143" y="-1949"/>
                    <a:pt x="344001" y="1575"/>
                  </a:cubicBezTo>
                  <a:cubicBezTo>
                    <a:pt x="350859" y="5194"/>
                    <a:pt x="353526" y="13767"/>
                    <a:pt x="349906" y="20625"/>
                  </a:cubicBezTo>
                  <a:cubicBezTo>
                    <a:pt x="211508" y="283134"/>
                    <a:pt x="29295" y="399529"/>
                    <a:pt x="21580" y="404387"/>
                  </a:cubicBezTo>
                  <a:cubicBezTo>
                    <a:pt x="19294" y="405816"/>
                    <a:pt x="16722" y="406578"/>
                    <a:pt x="14055" y="40657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96" name="Google Shape;4496;p42"/>
          <p:cNvGrpSpPr/>
          <p:nvPr/>
        </p:nvGrpSpPr>
        <p:grpSpPr>
          <a:xfrm>
            <a:off x="5545467" y="1218790"/>
            <a:ext cx="187806" cy="188012"/>
            <a:chOff x="5153062" y="2485985"/>
            <a:chExt cx="1887499" cy="1889564"/>
          </a:xfrm>
        </p:grpSpPr>
        <p:sp>
          <p:nvSpPr>
            <p:cNvPr id="4497" name="Google Shape;4497;p42"/>
            <p:cNvSpPr/>
            <p:nvPr/>
          </p:nvSpPr>
          <p:spPr>
            <a:xfrm>
              <a:off x="5153062" y="2485985"/>
              <a:ext cx="1887499" cy="1889564"/>
            </a:xfrm>
            <a:custGeom>
              <a:avLst/>
              <a:gdLst/>
              <a:ahLst/>
              <a:cxnLst/>
              <a:rect l="l" t="t" r="r" b="b"/>
              <a:pathLst>
                <a:path w="1887499" h="1889564" extrusionOk="0">
                  <a:moveTo>
                    <a:pt x="1885150" y="744894"/>
                  </a:moveTo>
                  <a:cubicBezTo>
                    <a:pt x="1912392" y="890722"/>
                    <a:pt x="1698270" y="944157"/>
                    <a:pt x="1473194" y="1288581"/>
                  </a:cubicBezTo>
                  <a:cubicBezTo>
                    <a:pt x="1246118" y="1636053"/>
                    <a:pt x="1287361" y="1851890"/>
                    <a:pt x="1143915" y="1885894"/>
                  </a:cubicBezTo>
                  <a:cubicBezTo>
                    <a:pt x="981704" y="1924375"/>
                    <a:pt x="907790" y="1653008"/>
                    <a:pt x="487452" y="1412406"/>
                  </a:cubicBezTo>
                  <a:cubicBezTo>
                    <a:pt x="193129" y="1243814"/>
                    <a:pt x="29395" y="1262483"/>
                    <a:pt x="3010" y="1144659"/>
                  </a:cubicBezTo>
                  <a:cubicBezTo>
                    <a:pt x="-31470" y="991306"/>
                    <a:pt x="237040" y="919773"/>
                    <a:pt x="460782" y="548489"/>
                  </a:cubicBezTo>
                  <a:cubicBezTo>
                    <a:pt x="647758" y="238259"/>
                    <a:pt x="611848" y="36615"/>
                    <a:pt x="744151" y="3659"/>
                  </a:cubicBezTo>
                  <a:cubicBezTo>
                    <a:pt x="874357" y="-28726"/>
                    <a:pt x="941890" y="158630"/>
                    <a:pt x="1265454" y="377515"/>
                  </a:cubicBezTo>
                  <a:cubicBezTo>
                    <a:pt x="1631785" y="625356"/>
                    <a:pt x="1857433" y="596685"/>
                    <a:pt x="1885150" y="74479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8" name="Google Shape;4498;p42"/>
            <p:cNvSpPr/>
            <p:nvPr/>
          </p:nvSpPr>
          <p:spPr>
            <a:xfrm>
              <a:off x="5831044" y="2772885"/>
              <a:ext cx="100734" cy="266732"/>
            </a:xfrm>
            <a:custGeom>
              <a:avLst/>
              <a:gdLst/>
              <a:ahLst/>
              <a:cxnLst/>
              <a:rect l="l" t="t" r="r" b="b"/>
              <a:pathLst>
                <a:path w="100734" h="266732" extrusionOk="0">
                  <a:moveTo>
                    <a:pt x="14163" y="266733"/>
                  </a:moveTo>
                  <a:cubicBezTo>
                    <a:pt x="12353" y="266733"/>
                    <a:pt x="10543" y="266447"/>
                    <a:pt x="8733" y="265685"/>
                  </a:cubicBezTo>
                  <a:cubicBezTo>
                    <a:pt x="1494" y="262732"/>
                    <a:pt x="-1935" y="254445"/>
                    <a:pt x="1113" y="247302"/>
                  </a:cubicBezTo>
                  <a:cubicBezTo>
                    <a:pt x="32165" y="172530"/>
                    <a:pt x="56263" y="93092"/>
                    <a:pt x="72741" y="11272"/>
                  </a:cubicBezTo>
                  <a:cubicBezTo>
                    <a:pt x="74361" y="3652"/>
                    <a:pt x="81981" y="-1110"/>
                    <a:pt x="89410" y="223"/>
                  </a:cubicBezTo>
                  <a:cubicBezTo>
                    <a:pt x="97030" y="1747"/>
                    <a:pt x="101983" y="9177"/>
                    <a:pt x="100459" y="16797"/>
                  </a:cubicBezTo>
                  <a:cubicBezTo>
                    <a:pt x="83600" y="100426"/>
                    <a:pt x="58930" y="181579"/>
                    <a:pt x="27117" y="258065"/>
                  </a:cubicBezTo>
                  <a:cubicBezTo>
                    <a:pt x="24926" y="263494"/>
                    <a:pt x="19592" y="266733"/>
                    <a:pt x="14163" y="26673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9" name="Google Shape;4499;p42"/>
            <p:cNvSpPr/>
            <p:nvPr/>
          </p:nvSpPr>
          <p:spPr>
            <a:xfrm>
              <a:off x="5460248" y="3112814"/>
              <a:ext cx="351523" cy="406577"/>
            </a:xfrm>
            <a:custGeom>
              <a:avLst/>
              <a:gdLst/>
              <a:ahLst/>
              <a:cxnLst/>
              <a:rect l="l" t="t" r="r" b="b"/>
              <a:pathLst>
                <a:path w="351523" h="406577" extrusionOk="0">
                  <a:moveTo>
                    <a:pt x="14055" y="406578"/>
                  </a:moveTo>
                  <a:cubicBezTo>
                    <a:pt x="9388" y="406578"/>
                    <a:pt x="4816" y="404197"/>
                    <a:pt x="2149" y="400006"/>
                  </a:cubicBezTo>
                  <a:cubicBezTo>
                    <a:pt x="-1947" y="393433"/>
                    <a:pt x="-42" y="384670"/>
                    <a:pt x="6625" y="380575"/>
                  </a:cubicBezTo>
                  <a:cubicBezTo>
                    <a:pt x="8435" y="379432"/>
                    <a:pt x="190267" y="262846"/>
                    <a:pt x="325046" y="7480"/>
                  </a:cubicBezTo>
                  <a:cubicBezTo>
                    <a:pt x="328666" y="622"/>
                    <a:pt x="337143" y="-1949"/>
                    <a:pt x="344001" y="1575"/>
                  </a:cubicBezTo>
                  <a:cubicBezTo>
                    <a:pt x="350859" y="5194"/>
                    <a:pt x="353526" y="13767"/>
                    <a:pt x="349906" y="20625"/>
                  </a:cubicBezTo>
                  <a:cubicBezTo>
                    <a:pt x="211508" y="283134"/>
                    <a:pt x="29295" y="399529"/>
                    <a:pt x="21580" y="404387"/>
                  </a:cubicBezTo>
                  <a:cubicBezTo>
                    <a:pt x="19294" y="405816"/>
                    <a:pt x="16722" y="406578"/>
                    <a:pt x="14055" y="40657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 name="Group 8">
            <a:extLst>
              <a:ext uri="{FF2B5EF4-FFF2-40B4-BE49-F238E27FC236}">
                <a16:creationId xmlns:a16="http://schemas.microsoft.com/office/drawing/2014/main" id="{DDE43453-4607-4F46-9ECB-206B449D5853}"/>
              </a:ext>
            </a:extLst>
          </p:cNvPr>
          <p:cNvGrpSpPr/>
          <p:nvPr/>
        </p:nvGrpSpPr>
        <p:grpSpPr>
          <a:xfrm>
            <a:off x="4828752" y="930491"/>
            <a:ext cx="3113621" cy="3282517"/>
            <a:chOff x="4674311" y="1097684"/>
            <a:chExt cx="2535300" cy="2879170"/>
          </a:xfrm>
        </p:grpSpPr>
        <p:pic>
          <p:nvPicPr>
            <p:cNvPr id="6" name="Google Shape;305;p36">
              <a:extLst>
                <a:ext uri="{FF2B5EF4-FFF2-40B4-BE49-F238E27FC236}">
                  <a16:creationId xmlns:a16="http://schemas.microsoft.com/office/drawing/2014/main" id="{08242674-46B5-CA5E-9C8D-E290A11C0768}"/>
                </a:ext>
              </a:extLst>
            </p:cNvPr>
            <p:cNvPicPr preferRelativeResize="0"/>
            <p:nvPr/>
          </p:nvPicPr>
          <p:blipFill>
            <a:blip r:embed="rId3">
              <a:alphaModFix/>
            </a:blip>
            <a:stretch>
              <a:fillRect/>
            </a:stretch>
          </p:blipFill>
          <p:spPr>
            <a:xfrm rot="-900003">
              <a:off x="4674311" y="1097684"/>
              <a:ext cx="1589385" cy="2202336"/>
            </a:xfrm>
            <a:prstGeom prst="rect">
              <a:avLst/>
            </a:prstGeom>
            <a:noFill/>
            <a:ln>
              <a:noFill/>
            </a:ln>
          </p:spPr>
        </p:pic>
        <p:pic>
          <p:nvPicPr>
            <p:cNvPr id="7" name="Google Shape;306;p36">
              <a:extLst>
                <a:ext uri="{FF2B5EF4-FFF2-40B4-BE49-F238E27FC236}">
                  <a16:creationId xmlns:a16="http://schemas.microsoft.com/office/drawing/2014/main" id="{1E51E39E-E4F1-607E-4BB7-EF16BD8E2365}"/>
                </a:ext>
              </a:extLst>
            </p:cNvPr>
            <p:cNvPicPr preferRelativeResize="0"/>
            <p:nvPr/>
          </p:nvPicPr>
          <p:blipFill>
            <a:blip r:embed="rId4">
              <a:alphaModFix/>
            </a:blip>
            <a:stretch>
              <a:fillRect/>
            </a:stretch>
          </p:blipFill>
          <p:spPr>
            <a:xfrm>
              <a:off x="5545467" y="1905026"/>
              <a:ext cx="1664144" cy="2071828"/>
            </a:xfrm>
            <a:prstGeom prst="rect">
              <a:avLst/>
            </a:prstGeom>
            <a:noFill/>
            <a:ln>
              <a:noFill/>
            </a:ln>
          </p:spPr>
        </p:pic>
      </p:grpSp>
      <p:pic>
        <p:nvPicPr>
          <p:cNvPr id="10" name="Picture 9">
            <a:extLst>
              <a:ext uri="{FF2B5EF4-FFF2-40B4-BE49-F238E27FC236}">
                <a16:creationId xmlns:a16="http://schemas.microsoft.com/office/drawing/2014/main" id="{509761B6-485A-7989-9B97-CD584C4EBDB5}"/>
              </a:ext>
            </a:extLst>
          </p:cNvPr>
          <p:cNvPicPr>
            <a:picLocks noChangeAspect="1"/>
          </p:cNvPicPr>
          <p:nvPr/>
        </p:nvPicPr>
        <p:blipFill>
          <a:blip r:embed="rId5"/>
          <a:stretch>
            <a:fillRect/>
          </a:stretch>
        </p:blipFill>
        <p:spPr>
          <a:xfrm>
            <a:off x="4718096" y="2175021"/>
            <a:ext cx="1085182" cy="1767993"/>
          </a:xfrm>
          <a:prstGeom prst="rect">
            <a:avLst/>
          </a:prstGeom>
        </p:spPr>
      </p:pic>
      <p:grpSp>
        <p:nvGrpSpPr>
          <p:cNvPr id="11" name="组合 29">
            <a:extLst>
              <a:ext uri="{FF2B5EF4-FFF2-40B4-BE49-F238E27FC236}">
                <a16:creationId xmlns:a16="http://schemas.microsoft.com/office/drawing/2014/main" id="{740A8247-A817-1068-33BE-CECDB20F9149}"/>
              </a:ext>
            </a:extLst>
          </p:cNvPr>
          <p:cNvGrpSpPr/>
          <p:nvPr/>
        </p:nvGrpSpPr>
        <p:grpSpPr>
          <a:xfrm>
            <a:off x="1369391" y="391756"/>
            <a:ext cx="2557954" cy="1819262"/>
            <a:chOff x="8881309" y="2608258"/>
            <a:chExt cx="3410605" cy="2425682"/>
          </a:xfrm>
        </p:grpSpPr>
        <p:sp>
          <p:nvSpPr>
            <p:cNvPr id="13" name="文本框 10">
              <a:extLst>
                <a:ext uri="{FF2B5EF4-FFF2-40B4-BE49-F238E27FC236}">
                  <a16:creationId xmlns:a16="http://schemas.microsoft.com/office/drawing/2014/main" id="{EC0573CE-6D61-58AA-6211-B6CA55934B28}"/>
                </a:ext>
              </a:extLst>
            </p:cNvPr>
            <p:cNvSpPr txBox="1"/>
            <p:nvPr/>
          </p:nvSpPr>
          <p:spPr>
            <a:xfrm rot="16200000">
              <a:off x="10102194" y="2580199"/>
              <a:ext cx="1887695" cy="2491744"/>
            </a:xfrm>
            <a:prstGeom prst="rect">
              <a:avLst/>
            </a:prstGeom>
            <a:noFill/>
          </p:spPr>
          <p:txBody>
            <a:bodyPr vert="eaVert"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altLang="zh-CN" sz="8000" b="1" i="0" u="none" strike="noStrike" kern="1200" cap="none" spc="0" normalizeH="0" baseline="0" noProof="0" dirty="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Arial"/>
                  <a:sym typeface="Arial"/>
                </a:rPr>
                <a:t>I</a:t>
              </a:r>
              <a:endParaRPr kumimoji="0" lang="zh-CN" altLang="en-US" sz="8000" b="1" i="0" u="none" strike="noStrike" kern="1200" cap="none" spc="0" normalizeH="0" baseline="0" noProof="0" dirty="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Arial"/>
                <a:sym typeface="Arial"/>
              </a:endParaRPr>
            </a:p>
          </p:txBody>
        </p:sp>
        <p:grpSp>
          <p:nvGrpSpPr>
            <p:cNvPr id="14" name="组合 27">
              <a:extLst>
                <a:ext uri="{FF2B5EF4-FFF2-40B4-BE49-F238E27FC236}">
                  <a16:creationId xmlns:a16="http://schemas.microsoft.com/office/drawing/2014/main" id="{CE15C273-B601-B458-8F4D-FFBA4D2AE172}"/>
                </a:ext>
              </a:extLst>
            </p:cNvPr>
            <p:cNvGrpSpPr/>
            <p:nvPr/>
          </p:nvGrpSpPr>
          <p:grpSpPr>
            <a:xfrm>
              <a:off x="8881309" y="2608258"/>
              <a:ext cx="2424033" cy="2425682"/>
              <a:chOff x="187702" y="1132513"/>
              <a:chExt cx="1804030" cy="1805257"/>
            </a:xfrm>
          </p:grpSpPr>
          <p:grpSp>
            <p:nvGrpSpPr>
              <p:cNvPr id="15" name="组合 12">
                <a:extLst>
                  <a:ext uri="{FF2B5EF4-FFF2-40B4-BE49-F238E27FC236}">
                    <a16:creationId xmlns:a16="http://schemas.microsoft.com/office/drawing/2014/main" id="{75814B9E-56E6-771B-8D69-3E5EBE65C613}"/>
                  </a:ext>
                </a:extLst>
              </p:cNvPr>
              <p:cNvGrpSpPr/>
              <p:nvPr/>
            </p:nvGrpSpPr>
            <p:grpSpPr>
              <a:xfrm rot="2395105">
                <a:off x="275766" y="1132513"/>
                <a:ext cx="1550754" cy="1805257"/>
                <a:chOff x="5533448" y="826221"/>
                <a:chExt cx="3752791" cy="4368686"/>
              </a:xfrm>
            </p:grpSpPr>
            <p:sp>
              <p:nvSpPr>
                <p:cNvPr id="19" name="任意多边形 13">
                  <a:extLst>
                    <a:ext uri="{FF2B5EF4-FFF2-40B4-BE49-F238E27FC236}">
                      <a16:creationId xmlns:a16="http://schemas.microsoft.com/office/drawing/2014/main" id="{01FA0CD9-44F0-8427-6832-9174E05A20DF}"/>
                    </a:ext>
                  </a:extLst>
                </p:cNvPr>
                <p:cNvSpPr/>
                <p:nvPr/>
              </p:nvSpPr>
              <p:spPr>
                <a:xfrm rot="926282">
                  <a:off x="5533448" y="826221"/>
                  <a:ext cx="1556286" cy="3761972"/>
                </a:xfrm>
                <a:custGeom>
                  <a:avLst/>
                  <a:gdLst>
                    <a:gd name="connsiteX0" fmla="*/ 1407213 w 1556286"/>
                    <a:gd name="connsiteY0" fmla="*/ 33179 h 3761972"/>
                    <a:gd name="connsiteX1" fmla="*/ 1556286 w 1556286"/>
                    <a:gd name="connsiteY1" fmla="*/ 0 h 3761972"/>
                    <a:gd name="connsiteX2" fmla="*/ 472535 w 1556286"/>
                    <a:gd name="connsiteY2" fmla="*/ 1881047 h 3761972"/>
                    <a:gd name="connsiteX3" fmla="*/ 1556216 w 1556286"/>
                    <a:gd name="connsiteY3" fmla="*/ 3761972 h 3761972"/>
                    <a:gd name="connsiteX4" fmla="*/ 1485433 w 1556286"/>
                    <a:gd name="connsiteY4" fmla="*/ 3749131 h 3761972"/>
                    <a:gd name="connsiteX5" fmla="*/ 69653 w 1556286"/>
                    <a:gd name="connsiteY5" fmla="*/ 2391355 h 3761972"/>
                    <a:gd name="connsiteX6" fmla="*/ 1407213 w 1556286"/>
                    <a:gd name="connsiteY6" fmla="*/ 33179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6" fmla="*/ 563975 w 1556286"/>
                    <a:gd name="connsiteY6" fmla="*/ 1972487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0" fmla="*/ 1556216 w 1556286"/>
                    <a:gd name="connsiteY0" fmla="*/ 3761972 h 3761972"/>
                    <a:gd name="connsiteX1" fmla="*/ 1485433 w 1556286"/>
                    <a:gd name="connsiteY1" fmla="*/ 3749131 h 3761972"/>
                    <a:gd name="connsiteX2" fmla="*/ 69653 w 1556286"/>
                    <a:gd name="connsiteY2" fmla="*/ 2391355 h 3761972"/>
                    <a:gd name="connsiteX3" fmla="*/ 1407213 w 1556286"/>
                    <a:gd name="connsiteY3" fmla="*/ 33179 h 3761972"/>
                    <a:gd name="connsiteX4" fmla="*/ 1556286 w 1556286"/>
                    <a:gd name="connsiteY4" fmla="*/ 0 h 3761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6" h="3761972">
                      <a:moveTo>
                        <a:pt x="1556216" y="3761972"/>
                      </a:moveTo>
                      <a:lnTo>
                        <a:pt x="1485433" y="3749131"/>
                      </a:lnTo>
                      <a:cubicBezTo>
                        <a:pt x="822991" y="3595289"/>
                        <a:pt x="263414" y="3092982"/>
                        <a:pt x="69653" y="2391355"/>
                      </a:cubicBezTo>
                      <a:cubicBezTo>
                        <a:pt x="-212182" y="1370805"/>
                        <a:pt x="386664" y="315014"/>
                        <a:pt x="1407213" y="33179"/>
                      </a:cubicBezTo>
                      <a:lnTo>
                        <a:pt x="1556286" y="0"/>
                      </a:lnTo>
                    </a:path>
                  </a:pathLst>
                </a:custGeom>
                <a:noFill/>
                <a:ln w="381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sym typeface="Arial"/>
                  </a:endParaRPr>
                </a:p>
              </p:txBody>
            </p:sp>
            <p:sp>
              <p:nvSpPr>
                <p:cNvPr id="20" name="任意多边形 14">
                  <a:extLst>
                    <a:ext uri="{FF2B5EF4-FFF2-40B4-BE49-F238E27FC236}">
                      <a16:creationId xmlns:a16="http://schemas.microsoft.com/office/drawing/2014/main" id="{1F66CE49-FC18-FE55-D1CF-01C3B166C839}"/>
                    </a:ext>
                  </a:extLst>
                </p:cNvPr>
                <p:cNvSpPr/>
                <p:nvPr/>
              </p:nvSpPr>
              <p:spPr>
                <a:xfrm rot="926282">
                  <a:off x="7729952" y="1432934"/>
                  <a:ext cx="1556287" cy="3761973"/>
                </a:xfrm>
                <a:custGeom>
                  <a:avLst/>
                  <a:gdLst>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 name="connsiteX5" fmla="*/ 1083750 w 1556287"/>
                    <a:gd name="connsiteY5" fmla="*/ 1880926 h 3761973"/>
                    <a:gd name="connsiteX6" fmla="*/ 69 w 1556287"/>
                    <a:gd name="connsiteY6" fmla="*/ 0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6" fmla="*/ 1175190 w 1556287"/>
                    <a:gd name="connsiteY6" fmla="*/ 1972366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7" h="3761973">
                      <a:moveTo>
                        <a:pt x="69" y="0"/>
                      </a:moveTo>
                      <a:lnTo>
                        <a:pt x="70854" y="12842"/>
                      </a:lnTo>
                      <a:cubicBezTo>
                        <a:pt x="733295" y="166684"/>
                        <a:pt x="1292873" y="668991"/>
                        <a:pt x="1486634" y="1370618"/>
                      </a:cubicBezTo>
                      <a:cubicBezTo>
                        <a:pt x="1768469" y="2391167"/>
                        <a:pt x="1169623" y="3446959"/>
                        <a:pt x="149074" y="3728794"/>
                      </a:cubicBezTo>
                      <a:lnTo>
                        <a:pt x="0" y="3761973"/>
                      </a:lnTo>
                    </a:path>
                  </a:pathLst>
                </a:custGeom>
                <a:noFill/>
                <a:ln w="381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Arial"/>
                  </a:endParaRPr>
                </a:p>
              </p:txBody>
            </p:sp>
          </p:grpSp>
          <p:pic>
            <p:nvPicPr>
              <p:cNvPr id="16" name="图片 15">
                <a:extLst>
                  <a:ext uri="{FF2B5EF4-FFF2-40B4-BE49-F238E27FC236}">
                    <a16:creationId xmlns:a16="http://schemas.microsoft.com/office/drawing/2014/main" id="{A73E8AA1-40DD-217F-75CC-FE4A3476C1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47728" y="1475005"/>
                <a:ext cx="444004" cy="241100"/>
              </a:xfrm>
              <a:prstGeom prst="rect">
                <a:avLst/>
              </a:prstGeom>
            </p:spPr>
          </p:pic>
          <p:pic>
            <p:nvPicPr>
              <p:cNvPr id="17" name="图片 16">
                <a:extLst>
                  <a:ext uri="{FF2B5EF4-FFF2-40B4-BE49-F238E27FC236}">
                    <a16:creationId xmlns:a16="http://schemas.microsoft.com/office/drawing/2014/main" id="{65CAEE80-9CD8-87A4-E6D4-9DF4D26C38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58904" y="1534919"/>
                <a:ext cx="330808" cy="241100"/>
              </a:xfrm>
              <a:prstGeom prst="rect">
                <a:avLst/>
              </a:prstGeom>
            </p:spPr>
          </p:pic>
          <p:pic>
            <p:nvPicPr>
              <p:cNvPr id="18" name="图片 17">
                <a:extLst>
                  <a:ext uri="{FF2B5EF4-FFF2-40B4-BE49-F238E27FC236}">
                    <a16:creationId xmlns:a16="http://schemas.microsoft.com/office/drawing/2014/main" id="{2762FC1D-B784-2CDD-0027-0361E52F280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7702" y="2213868"/>
                <a:ext cx="609312" cy="276400"/>
              </a:xfrm>
              <a:prstGeom prst="rect">
                <a:avLst/>
              </a:prstGeom>
            </p:spPr>
          </p:pic>
        </p:grpSp>
      </p:grpSp>
      <p:sp>
        <p:nvSpPr>
          <p:cNvPr id="12" name="TextBox 9">
            <a:extLst>
              <a:ext uri="{FF2B5EF4-FFF2-40B4-BE49-F238E27FC236}">
                <a16:creationId xmlns:a16="http://schemas.microsoft.com/office/drawing/2014/main" id="{FDA1754A-B5E8-F714-540A-0F5989F40884}"/>
              </a:ext>
            </a:extLst>
          </p:cNvPr>
          <p:cNvSpPr txBox="1"/>
          <p:nvPr/>
        </p:nvSpPr>
        <p:spPr>
          <a:xfrm>
            <a:off x="51716" y="2514626"/>
            <a:ext cx="4374189" cy="175432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ctr">
              <a:spcBef>
                <a:spcPts val="0"/>
              </a:spcBef>
              <a:spcAft>
                <a:spcPts val="800"/>
              </a:spcAft>
            </a:pPr>
            <a:r>
              <a:rPr lang="en-US" sz="5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Trải</a:t>
            </a:r>
            <a:r>
              <a:rPr lang="en-US"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cùng</a:t>
            </a:r>
            <a:r>
              <a:rPr lang="en-US"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văn</a:t>
            </a:r>
            <a:r>
              <a:rPr lang="en-US"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bản</a:t>
            </a:r>
            <a:endParaRPr lang="en-SG" sz="5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 name="Google Shape;904;p8">
            <a:extLst>
              <a:ext uri="{FF2B5EF4-FFF2-40B4-BE49-F238E27FC236}">
                <a16:creationId xmlns:a16="http://schemas.microsoft.com/office/drawing/2014/main" id="{EB142CEA-C697-8253-EC88-B9014FCB45CF}"/>
              </a:ext>
            </a:extLst>
          </p:cNvPr>
          <p:cNvSpPr/>
          <p:nvPr/>
        </p:nvSpPr>
        <p:spPr>
          <a:xfrm rot="16200000">
            <a:off x="4096101" y="-4126177"/>
            <a:ext cx="946277" cy="9149520"/>
          </a:xfrm>
          <a:custGeom>
            <a:avLst/>
            <a:gdLst/>
            <a:ahLst/>
            <a:cxnLst/>
            <a:rect l="l" t="t" r="r" b="b"/>
            <a:pathLst>
              <a:path w="3165832" h="2624016" extrusionOk="0">
                <a:moveTo>
                  <a:pt x="3165833" y="0"/>
                </a:moveTo>
                <a:lnTo>
                  <a:pt x="0" y="0"/>
                </a:lnTo>
                <a:cubicBezTo>
                  <a:pt x="13170" y="89784"/>
                  <a:pt x="36561" y="177224"/>
                  <a:pt x="68207" y="257345"/>
                </a:cubicBezTo>
                <a:cubicBezTo>
                  <a:pt x="150204" y="464930"/>
                  <a:pt x="282173" y="627850"/>
                  <a:pt x="426162" y="755918"/>
                </a:cubicBezTo>
                <a:cubicBezTo>
                  <a:pt x="554548" y="870106"/>
                  <a:pt x="694470" y="960207"/>
                  <a:pt x="814766" y="1090074"/>
                </a:cubicBezTo>
                <a:cubicBezTo>
                  <a:pt x="935062" y="1219941"/>
                  <a:pt x="1037395" y="1401474"/>
                  <a:pt x="1050338" y="1611509"/>
                </a:cubicBezTo>
                <a:cubicBezTo>
                  <a:pt x="1067787" y="1894891"/>
                  <a:pt x="922890" y="2145175"/>
                  <a:pt x="774834" y="2342993"/>
                </a:cubicBezTo>
                <a:cubicBezTo>
                  <a:pt x="706581" y="2434183"/>
                  <a:pt x="634080" y="2525312"/>
                  <a:pt x="570620" y="2624016"/>
                </a:cubicBezTo>
                <a:lnTo>
                  <a:pt x="3165817" y="2624016"/>
                </a:lnTo>
                <a:lnTo>
                  <a:pt x="3165817" y="0"/>
                </a:ln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9" name="Google Shape;4209;p39"/>
          <p:cNvSpPr txBox="1">
            <a:spLocks noGrp="1"/>
          </p:cNvSpPr>
          <p:nvPr>
            <p:ph type="title"/>
          </p:nvPr>
        </p:nvSpPr>
        <p:spPr>
          <a:xfrm>
            <a:off x="710609" y="-588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Times New Roman" panose="02020603050405020304" pitchFamily="18" charset="0"/>
                <a:cs typeface="Times New Roman" panose="02020603050405020304" pitchFamily="18" charset="0"/>
              </a:rPr>
              <a:t>I. Trải nghiệm cùng văn bản</a:t>
            </a:r>
            <a:endParaRPr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B4F0222-0A0A-8990-A43B-1FC6E202FEA1}"/>
              </a:ext>
            </a:extLst>
          </p:cNvPr>
          <p:cNvPicPr>
            <a:picLocks noChangeAspect="1"/>
          </p:cNvPicPr>
          <p:nvPr/>
        </p:nvPicPr>
        <p:blipFill>
          <a:blip r:embed="rId3"/>
          <a:stretch>
            <a:fillRect/>
          </a:stretch>
        </p:blipFill>
        <p:spPr>
          <a:xfrm>
            <a:off x="61192" y="70289"/>
            <a:ext cx="1336398" cy="737434"/>
          </a:xfrm>
          <a:prstGeom prst="rect">
            <a:avLst/>
          </a:prstGeom>
        </p:spPr>
      </p:pic>
      <p:grpSp>
        <p:nvGrpSpPr>
          <p:cNvPr id="2" name="组合 25">
            <a:extLst>
              <a:ext uri="{FF2B5EF4-FFF2-40B4-BE49-F238E27FC236}">
                <a16:creationId xmlns:a16="http://schemas.microsoft.com/office/drawing/2014/main" id="{393C0CB4-6C93-0A8D-0DA6-342041AA838E}"/>
              </a:ext>
            </a:extLst>
          </p:cNvPr>
          <p:cNvGrpSpPr/>
          <p:nvPr/>
        </p:nvGrpSpPr>
        <p:grpSpPr>
          <a:xfrm>
            <a:off x="3431405" y="793570"/>
            <a:ext cx="5365360" cy="3978174"/>
            <a:chOff x="4594158" y="1669137"/>
            <a:chExt cx="2917537" cy="2246197"/>
          </a:xfrm>
        </p:grpSpPr>
        <p:sp>
          <p:nvSpPr>
            <p:cNvPr id="5" name="十角星 5">
              <a:extLst>
                <a:ext uri="{FF2B5EF4-FFF2-40B4-BE49-F238E27FC236}">
                  <a16:creationId xmlns:a16="http://schemas.microsoft.com/office/drawing/2014/main" id="{8C17730F-46AA-238A-C587-4CF8594B8970}"/>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6" name="组合 27">
              <a:extLst>
                <a:ext uri="{FF2B5EF4-FFF2-40B4-BE49-F238E27FC236}">
                  <a16:creationId xmlns:a16="http://schemas.microsoft.com/office/drawing/2014/main" id="{CCC4AE5C-F159-9D57-8804-427226FD8DCF}"/>
                </a:ext>
              </a:extLst>
            </p:cNvPr>
            <p:cNvGrpSpPr/>
            <p:nvPr/>
          </p:nvGrpSpPr>
          <p:grpSpPr>
            <a:xfrm>
              <a:off x="4594158" y="1669137"/>
              <a:ext cx="2917537" cy="2246197"/>
              <a:chOff x="4594158" y="1669137"/>
              <a:chExt cx="2917537" cy="2246197"/>
            </a:xfrm>
          </p:grpSpPr>
          <p:pic>
            <p:nvPicPr>
              <p:cNvPr id="7" name="图片 28">
                <a:extLst>
                  <a:ext uri="{FF2B5EF4-FFF2-40B4-BE49-F238E27FC236}">
                    <a16:creationId xmlns:a16="http://schemas.microsoft.com/office/drawing/2014/main" id="{BC3A01A3-7F80-D7FA-E0C0-EB7E81B405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4158" y="1669137"/>
                <a:ext cx="2917537" cy="2246197"/>
              </a:xfrm>
              <a:prstGeom prst="rect">
                <a:avLst/>
              </a:prstGeom>
            </p:spPr>
          </p:pic>
          <p:sp>
            <p:nvSpPr>
              <p:cNvPr id="8" name="文本框 31">
                <a:extLst>
                  <a:ext uri="{FF2B5EF4-FFF2-40B4-BE49-F238E27FC236}">
                    <a16:creationId xmlns:a16="http://schemas.microsoft.com/office/drawing/2014/main" id="{38D64B4C-1B6D-65D5-25CD-563E9CE4ABAB}"/>
                  </a:ext>
                </a:extLst>
              </p:cNvPr>
              <p:cNvSpPr txBox="1"/>
              <p:nvPr/>
            </p:nvSpPr>
            <p:spPr>
              <a:xfrm>
                <a:off x="5075321" y="2206612"/>
                <a:ext cx="2055579" cy="1303349"/>
              </a:xfrm>
              <a:prstGeom prst="rect">
                <a:avLst/>
              </a:prstGeom>
              <a:noFill/>
            </p:spPr>
            <p:txBody>
              <a:bodyPr wrap="square" rtlCol="0">
                <a:spAutoFit/>
              </a:bodyPr>
              <a:lstStyle/>
              <a:p>
                <a:pPr algn="ctr">
                  <a:spcAft>
                    <a:spcPts val="800"/>
                  </a:spcAft>
                </a:pP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phù hợp với tốc độ đọc</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9" name="Google Shape;897;p36">
            <a:extLst>
              <a:ext uri="{FF2B5EF4-FFF2-40B4-BE49-F238E27FC236}">
                <a16:creationId xmlns:a16="http://schemas.microsoft.com/office/drawing/2014/main" id="{82D17F58-8064-8443-F269-7760F57BD906}"/>
              </a:ext>
            </a:extLst>
          </p:cNvPr>
          <p:cNvGrpSpPr/>
          <p:nvPr/>
        </p:nvGrpSpPr>
        <p:grpSpPr>
          <a:xfrm>
            <a:off x="734397" y="2601999"/>
            <a:ext cx="2818142" cy="2554545"/>
            <a:chOff x="698048" y="2449711"/>
            <a:chExt cx="2518653" cy="2339916"/>
          </a:xfrm>
        </p:grpSpPr>
        <p:sp>
          <p:nvSpPr>
            <p:cNvPr id="10" name="Google Shape;902;p36">
              <a:extLst>
                <a:ext uri="{FF2B5EF4-FFF2-40B4-BE49-F238E27FC236}">
                  <a16:creationId xmlns:a16="http://schemas.microsoft.com/office/drawing/2014/main" id="{BB11BA5C-CEED-1B9B-582E-2EE69F10C74B}"/>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03;p36">
              <a:extLst>
                <a:ext uri="{FF2B5EF4-FFF2-40B4-BE49-F238E27FC236}">
                  <a16:creationId xmlns:a16="http://schemas.microsoft.com/office/drawing/2014/main" id="{1CEF8276-8CFB-6880-827D-F8961063495D}"/>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04;p36">
              <a:extLst>
                <a:ext uri="{FF2B5EF4-FFF2-40B4-BE49-F238E27FC236}">
                  <a16:creationId xmlns:a16="http://schemas.microsoft.com/office/drawing/2014/main" id="{7EC6AACF-9F57-4B1C-9A40-FCC933B04554}"/>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05;p36">
              <a:extLst>
                <a:ext uri="{FF2B5EF4-FFF2-40B4-BE49-F238E27FC236}">
                  <a16:creationId xmlns:a16="http://schemas.microsoft.com/office/drawing/2014/main" id="{44D2FF0F-61FE-BB23-58C4-ECB7E52FCF4D}"/>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06;p36">
              <a:extLst>
                <a:ext uri="{FF2B5EF4-FFF2-40B4-BE49-F238E27FC236}">
                  <a16:creationId xmlns:a16="http://schemas.microsoft.com/office/drawing/2014/main" id="{6334B7AE-0410-050A-2E19-E4CBDFEF8EDD}"/>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7;p36">
              <a:extLst>
                <a:ext uri="{FF2B5EF4-FFF2-40B4-BE49-F238E27FC236}">
                  <a16:creationId xmlns:a16="http://schemas.microsoft.com/office/drawing/2014/main" id="{C88730FB-F6D3-EBD8-4AFB-9BD0459ADE5E}"/>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08;p36">
              <a:extLst>
                <a:ext uri="{FF2B5EF4-FFF2-40B4-BE49-F238E27FC236}">
                  <a16:creationId xmlns:a16="http://schemas.microsoft.com/office/drawing/2014/main" id="{C8E65567-0723-AAE3-7615-99413A2FD6A6}"/>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10;p36">
              <a:extLst>
                <a:ext uri="{FF2B5EF4-FFF2-40B4-BE49-F238E27FC236}">
                  <a16:creationId xmlns:a16="http://schemas.microsoft.com/office/drawing/2014/main" id="{CCBA2944-38A6-1CEA-D224-97A644406E5E}"/>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11;p36">
              <a:extLst>
                <a:ext uri="{FF2B5EF4-FFF2-40B4-BE49-F238E27FC236}">
                  <a16:creationId xmlns:a16="http://schemas.microsoft.com/office/drawing/2014/main" id="{4568D4F1-7844-BF02-7F37-5C3B57EDD052}"/>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12;p36">
              <a:extLst>
                <a:ext uri="{FF2B5EF4-FFF2-40B4-BE49-F238E27FC236}">
                  <a16:creationId xmlns:a16="http://schemas.microsoft.com/office/drawing/2014/main" id="{05D7A2A3-6DBE-065C-FB1F-598566D42889}"/>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13;p36">
              <a:extLst>
                <a:ext uri="{FF2B5EF4-FFF2-40B4-BE49-F238E27FC236}">
                  <a16:creationId xmlns:a16="http://schemas.microsoft.com/office/drawing/2014/main" id="{34A46CDF-2566-613E-95A1-D107308AE1B7}"/>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14;p36">
              <a:extLst>
                <a:ext uri="{FF2B5EF4-FFF2-40B4-BE49-F238E27FC236}">
                  <a16:creationId xmlns:a16="http://schemas.microsoft.com/office/drawing/2014/main" id="{36526FB5-F137-B734-5340-D3A715FDF395}"/>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5;p36">
              <a:extLst>
                <a:ext uri="{FF2B5EF4-FFF2-40B4-BE49-F238E27FC236}">
                  <a16:creationId xmlns:a16="http://schemas.microsoft.com/office/drawing/2014/main" id="{1520AA73-64F3-33E2-9DF6-84017ABAE3FA}"/>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6;p36">
              <a:extLst>
                <a:ext uri="{FF2B5EF4-FFF2-40B4-BE49-F238E27FC236}">
                  <a16:creationId xmlns:a16="http://schemas.microsoft.com/office/drawing/2014/main" id="{5F1CE0FA-B55E-4338-F6BA-43049E59A466}"/>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17;p36">
              <a:extLst>
                <a:ext uri="{FF2B5EF4-FFF2-40B4-BE49-F238E27FC236}">
                  <a16:creationId xmlns:a16="http://schemas.microsoft.com/office/drawing/2014/main" id="{0BB610EC-0224-CA7B-5BCF-DBC7B5BA63B5}"/>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8;p36">
              <a:extLst>
                <a:ext uri="{FF2B5EF4-FFF2-40B4-BE49-F238E27FC236}">
                  <a16:creationId xmlns:a16="http://schemas.microsoft.com/office/drawing/2014/main" id="{296604F5-9898-3470-EB56-75439A3BE532}"/>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19;p36">
              <a:extLst>
                <a:ext uri="{FF2B5EF4-FFF2-40B4-BE49-F238E27FC236}">
                  <a16:creationId xmlns:a16="http://schemas.microsoft.com/office/drawing/2014/main" id="{7414F9C3-E6E5-4D06-AEF2-B8F9AB17944C}"/>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20;p36">
              <a:extLst>
                <a:ext uri="{FF2B5EF4-FFF2-40B4-BE49-F238E27FC236}">
                  <a16:creationId xmlns:a16="http://schemas.microsoft.com/office/drawing/2014/main" id="{EE209104-1175-C975-8001-A40E95B95F79}"/>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24;p36">
              <a:extLst>
                <a:ext uri="{FF2B5EF4-FFF2-40B4-BE49-F238E27FC236}">
                  <a16:creationId xmlns:a16="http://schemas.microsoft.com/office/drawing/2014/main" id="{4F826ACE-CDBF-767B-2A12-ADE508CA1280}"/>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5;p36">
              <a:extLst>
                <a:ext uri="{FF2B5EF4-FFF2-40B4-BE49-F238E27FC236}">
                  <a16:creationId xmlns:a16="http://schemas.microsoft.com/office/drawing/2014/main" id="{1F39ECDB-CC9C-1F97-21A4-F0D152CB9A58}"/>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6;p36">
              <a:extLst>
                <a:ext uri="{FF2B5EF4-FFF2-40B4-BE49-F238E27FC236}">
                  <a16:creationId xmlns:a16="http://schemas.microsoft.com/office/drawing/2014/main" id="{FAE902EE-71DE-E206-EC2C-1F27932C1093}"/>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7;p36">
              <a:extLst>
                <a:ext uri="{FF2B5EF4-FFF2-40B4-BE49-F238E27FC236}">
                  <a16:creationId xmlns:a16="http://schemas.microsoft.com/office/drawing/2014/main" id="{D2355B44-5C9A-1AE2-D22F-842AC0777B42}"/>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8;p36">
              <a:extLst>
                <a:ext uri="{FF2B5EF4-FFF2-40B4-BE49-F238E27FC236}">
                  <a16:creationId xmlns:a16="http://schemas.microsoft.com/office/drawing/2014/main" id="{24AFF3E9-4EE2-FA5A-FB03-AE72A8836D33}"/>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9;p36">
              <a:extLst>
                <a:ext uri="{FF2B5EF4-FFF2-40B4-BE49-F238E27FC236}">
                  <a16:creationId xmlns:a16="http://schemas.microsoft.com/office/drawing/2014/main" id="{B5CC692E-AF2F-13D0-7314-F698D14B24A2}"/>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30;p36">
              <a:extLst>
                <a:ext uri="{FF2B5EF4-FFF2-40B4-BE49-F238E27FC236}">
                  <a16:creationId xmlns:a16="http://schemas.microsoft.com/office/drawing/2014/main" id="{4D9E31DE-E95D-5921-1BFF-0C6643D2FAD4}"/>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31;p36">
              <a:extLst>
                <a:ext uri="{FF2B5EF4-FFF2-40B4-BE49-F238E27FC236}">
                  <a16:creationId xmlns:a16="http://schemas.microsoft.com/office/drawing/2014/main" id="{3C519DC0-2C40-CF1B-95EE-4731895ED68F}"/>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32;p36">
              <a:extLst>
                <a:ext uri="{FF2B5EF4-FFF2-40B4-BE49-F238E27FC236}">
                  <a16:creationId xmlns:a16="http://schemas.microsoft.com/office/drawing/2014/main" id="{64EAA2BE-95A9-0712-7982-C9D556448584}"/>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33;p36">
              <a:extLst>
                <a:ext uri="{FF2B5EF4-FFF2-40B4-BE49-F238E27FC236}">
                  <a16:creationId xmlns:a16="http://schemas.microsoft.com/office/drawing/2014/main" id="{0B5C42C3-5580-8E25-CF17-61C562F3DEC9}"/>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34;p36">
              <a:extLst>
                <a:ext uri="{FF2B5EF4-FFF2-40B4-BE49-F238E27FC236}">
                  <a16:creationId xmlns:a16="http://schemas.microsoft.com/office/drawing/2014/main" id="{23844F92-5B11-56E6-221C-4C1D3C754A16}"/>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35;p36">
              <a:extLst>
                <a:ext uri="{FF2B5EF4-FFF2-40B4-BE49-F238E27FC236}">
                  <a16:creationId xmlns:a16="http://schemas.microsoft.com/office/drawing/2014/main" id="{B5B68BE5-06FF-266F-E0BF-FACBFC085CD8}"/>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36;p36">
              <a:extLst>
                <a:ext uri="{FF2B5EF4-FFF2-40B4-BE49-F238E27FC236}">
                  <a16:creationId xmlns:a16="http://schemas.microsoft.com/office/drawing/2014/main" id="{A44B0F18-F502-33A4-0C8D-BA72439ED0C9}"/>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37;p36">
              <a:extLst>
                <a:ext uri="{FF2B5EF4-FFF2-40B4-BE49-F238E27FC236}">
                  <a16:creationId xmlns:a16="http://schemas.microsoft.com/office/drawing/2014/main" id="{840035A8-04C3-CEA5-B04D-BF2A943FCDBC}"/>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38;p36">
              <a:extLst>
                <a:ext uri="{FF2B5EF4-FFF2-40B4-BE49-F238E27FC236}">
                  <a16:creationId xmlns:a16="http://schemas.microsoft.com/office/drawing/2014/main" id="{0530FCE5-3DA2-31FF-6C6C-7BCF24EE1F47}"/>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39;p36">
              <a:extLst>
                <a:ext uri="{FF2B5EF4-FFF2-40B4-BE49-F238E27FC236}">
                  <a16:creationId xmlns:a16="http://schemas.microsoft.com/office/drawing/2014/main" id="{F97EC3A8-5BF4-0686-4307-29D9E4D0D041}"/>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chemeClr val="accent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40;p36">
              <a:extLst>
                <a:ext uri="{FF2B5EF4-FFF2-40B4-BE49-F238E27FC236}">
                  <a16:creationId xmlns:a16="http://schemas.microsoft.com/office/drawing/2014/main" id="{F3448C10-924B-DB7B-A239-E83E7A554E94}"/>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41;p36">
              <a:extLst>
                <a:ext uri="{FF2B5EF4-FFF2-40B4-BE49-F238E27FC236}">
                  <a16:creationId xmlns:a16="http://schemas.microsoft.com/office/drawing/2014/main" id="{67CD89FF-A34A-CBF7-C801-68B9CF7DA6D3}"/>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42;p36">
              <a:extLst>
                <a:ext uri="{FF2B5EF4-FFF2-40B4-BE49-F238E27FC236}">
                  <a16:creationId xmlns:a16="http://schemas.microsoft.com/office/drawing/2014/main" id="{1FA399C4-3729-AD31-5A7C-DA78A306AC65}"/>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43;p36">
              <a:extLst>
                <a:ext uri="{FF2B5EF4-FFF2-40B4-BE49-F238E27FC236}">
                  <a16:creationId xmlns:a16="http://schemas.microsoft.com/office/drawing/2014/main" id="{06D9F4BA-F3CB-F206-841F-EA64B75018ED}"/>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44;p36">
              <a:extLst>
                <a:ext uri="{FF2B5EF4-FFF2-40B4-BE49-F238E27FC236}">
                  <a16:creationId xmlns:a16="http://schemas.microsoft.com/office/drawing/2014/main" id="{81785725-29AF-7E4E-B3C0-D1B47A4B10D0}"/>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45;p36">
              <a:extLst>
                <a:ext uri="{FF2B5EF4-FFF2-40B4-BE49-F238E27FC236}">
                  <a16:creationId xmlns:a16="http://schemas.microsoft.com/office/drawing/2014/main" id="{EA35748B-6484-3BD4-7E66-BBD74DBC6E32}"/>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46;p36">
              <a:extLst>
                <a:ext uri="{FF2B5EF4-FFF2-40B4-BE49-F238E27FC236}">
                  <a16:creationId xmlns:a16="http://schemas.microsoft.com/office/drawing/2014/main" id="{771DC5AC-C3DA-D5C2-5212-26DE6E66E843}"/>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47;p36">
              <a:extLst>
                <a:ext uri="{FF2B5EF4-FFF2-40B4-BE49-F238E27FC236}">
                  <a16:creationId xmlns:a16="http://schemas.microsoft.com/office/drawing/2014/main" id="{5ABFDAA1-45F4-0E8C-5E63-2A165950CA42}"/>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48;p36">
              <a:extLst>
                <a:ext uri="{FF2B5EF4-FFF2-40B4-BE49-F238E27FC236}">
                  <a16:creationId xmlns:a16="http://schemas.microsoft.com/office/drawing/2014/main" id="{60C5B381-6E89-EF2E-C3D9-D506CDAF31A9}"/>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49;p36">
              <a:extLst>
                <a:ext uri="{FF2B5EF4-FFF2-40B4-BE49-F238E27FC236}">
                  <a16:creationId xmlns:a16="http://schemas.microsoft.com/office/drawing/2014/main" id="{6066E9BC-8764-5C62-9391-51F95D07EAAE}"/>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50;p36">
              <a:extLst>
                <a:ext uri="{FF2B5EF4-FFF2-40B4-BE49-F238E27FC236}">
                  <a16:creationId xmlns:a16="http://schemas.microsoft.com/office/drawing/2014/main" id="{2F8FBAC3-5F42-964A-31EF-1E0E9C1B3D7A}"/>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51;p36">
              <a:extLst>
                <a:ext uri="{FF2B5EF4-FFF2-40B4-BE49-F238E27FC236}">
                  <a16:creationId xmlns:a16="http://schemas.microsoft.com/office/drawing/2014/main" id="{20B37658-72D5-5CD9-CED7-D32A47B055FE}"/>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52;p36">
              <a:extLst>
                <a:ext uri="{FF2B5EF4-FFF2-40B4-BE49-F238E27FC236}">
                  <a16:creationId xmlns:a16="http://schemas.microsoft.com/office/drawing/2014/main" id="{5710A6F5-A405-3A72-E2AC-695F9B45C596}"/>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53;p36">
              <a:extLst>
                <a:ext uri="{FF2B5EF4-FFF2-40B4-BE49-F238E27FC236}">
                  <a16:creationId xmlns:a16="http://schemas.microsoft.com/office/drawing/2014/main" id="{C01DDD6D-5905-8267-27B4-C0187E569F9B}"/>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54;p36">
              <a:extLst>
                <a:ext uri="{FF2B5EF4-FFF2-40B4-BE49-F238E27FC236}">
                  <a16:creationId xmlns:a16="http://schemas.microsoft.com/office/drawing/2014/main" id="{AE30E657-A8BF-861D-510C-D8CD099431C9}"/>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55;p36">
              <a:extLst>
                <a:ext uri="{FF2B5EF4-FFF2-40B4-BE49-F238E27FC236}">
                  <a16:creationId xmlns:a16="http://schemas.microsoft.com/office/drawing/2014/main" id="{D929B534-6704-D727-2B6B-2AABDA7ECCA3}"/>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56;p36">
              <a:extLst>
                <a:ext uri="{FF2B5EF4-FFF2-40B4-BE49-F238E27FC236}">
                  <a16:creationId xmlns:a16="http://schemas.microsoft.com/office/drawing/2014/main" id="{97147021-4E68-4538-9421-29D2DD8A3982}"/>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57;p36">
              <a:extLst>
                <a:ext uri="{FF2B5EF4-FFF2-40B4-BE49-F238E27FC236}">
                  <a16:creationId xmlns:a16="http://schemas.microsoft.com/office/drawing/2014/main" id="{F28C251B-2747-03FD-9A75-1E4DF06478A9}"/>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58;p36">
              <a:extLst>
                <a:ext uri="{FF2B5EF4-FFF2-40B4-BE49-F238E27FC236}">
                  <a16:creationId xmlns:a16="http://schemas.microsoft.com/office/drawing/2014/main" id="{E72FC705-10B5-314C-0094-1F4DACE949D9}"/>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59;p36">
              <a:extLst>
                <a:ext uri="{FF2B5EF4-FFF2-40B4-BE49-F238E27FC236}">
                  <a16:creationId xmlns:a16="http://schemas.microsoft.com/office/drawing/2014/main" id="{260B4A4F-899E-B4CF-776B-28D7436266B7}"/>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3580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69"/>
        <p:cNvGrpSpPr/>
        <p:nvPr/>
      </p:nvGrpSpPr>
      <p:grpSpPr>
        <a:xfrm>
          <a:off x="0" y="0"/>
          <a:ext cx="0" cy="0"/>
          <a:chOff x="0" y="0"/>
          <a:chExt cx="0" cy="0"/>
        </a:xfrm>
      </p:grpSpPr>
      <p:grpSp>
        <p:nvGrpSpPr>
          <p:cNvPr id="4373" name="Google Shape;4373;p42"/>
          <p:cNvGrpSpPr/>
          <p:nvPr/>
        </p:nvGrpSpPr>
        <p:grpSpPr>
          <a:xfrm>
            <a:off x="3329142" y="537195"/>
            <a:ext cx="858619" cy="468012"/>
            <a:chOff x="2325798" y="379550"/>
            <a:chExt cx="5032935" cy="2741719"/>
          </a:xfrm>
        </p:grpSpPr>
        <p:sp>
          <p:nvSpPr>
            <p:cNvPr id="4374" name="Google Shape;4374;p42"/>
            <p:cNvSpPr/>
            <p:nvPr/>
          </p:nvSpPr>
          <p:spPr>
            <a:xfrm>
              <a:off x="2325798" y="379600"/>
              <a:ext cx="4551047" cy="2587134"/>
            </a:xfrm>
            <a:custGeom>
              <a:avLst/>
              <a:gdLst/>
              <a:ahLst/>
              <a:cxnLst/>
              <a:rect l="l" t="t" r="r" b="b"/>
              <a:pathLst>
                <a:path w="5466723" h="3107669" extrusionOk="0">
                  <a:moveTo>
                    <a:pt x="1180621" y="1465411"/>
                  </a:moveTo>
                  <a:cubicBezTo>
                    <a:pt x="909063" y="1341586"/>
                    <a:pt x="637600" y="1218046"/>
                    <a:pt x="365757" y="1096603"/>
                  </a:cubicBezTo>
                  <a:cubicBezTo>
                    <a:pt x="262125" y="1050311"/>
                    <a:pt x="155445" y="1001829"/>
                    <a:pt x="80102" y="917437"/>
                  </a:cubicBezTo>
                  <a:cubicBezTo>
                    <a:pt x="-58011" y="762656"/>
                    <a:pt x="-575" y="529103"/>
                    <a:pt x="124203" y="374893"/>
                  </a:cubicBezTo>
                  <a:cubicBezTo>
                    <a:pt x="346802" y="99811"/>
                    <a:pt x="681606" y="-15251"/>
                    <a:pt x="1015647" y="1609"/>
                  </a:cubicBezTo>
                  <a:cubicBezTo>
                    <a:pt x="2335813" y="68379"/>
                    <a:pt x="3545964" y="946298"/>
                    <a:pt x="3545964" y="946298"/>
                  </a:cubicBezTo>
                  <a:cubicBezTo>
                    <a:pt x="4604668" y="1714299"/>
                    <a:pt x="5621271" y="2847012"/>
                    <a:pt x="5447154" y="3071802"/>
                  </a:cubicBezTo>
                  <a:cubicBezTo>
                    <a:pt x="5389623" y="3146002"/>
                    <a:pt x="5218173" y="3100853"/>
                    <a:pt x="4833934" y="2975314"/>
                  </a:cubicBezTo>
                  <a:cubicBezTo>
                    <a:pt x="3579682" y="2565263"/>
                    <a:pt x="2378961" y="2012146"/>
                    <a:pt x="1180716" y="146550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5" name="Google Shape;4375;p42"/>
            <p:cNvSpPr/>
            <p:nvPr/>
          </p:nvSpPr>
          <p:spPr>
            <a:xfrm>
              <a:off x="5029451" y="1006149"/>
              <a:ext cx="602805" cy="952895"/>
            </a:xfrm>
            <a:custGeom>
              <a:avLst/>
              <a:gdLst/>
              <a:ahLst/>
              <a:cxnLst/>
              <a:rect l="l" t="t" r="r" b="b"/>
              <a:pathLst>
                <a:path w="724090" h="1144619" extrusionOk="0">
                  <a:moveTo>
                    <a:pt x="0" y="0"/>
                  </a:moveTo>
                  <a:cubicBezTo>
                    <a:pt x="64579" y="153829"/>
                    <a:pt x="146018" y="321469"/>
                    <a:pt x="249365" y="496348"/>
                  </a:cubicBezTo>
                  <a:cubicBezTo>
                    <a:pt x="405289" y="760190"/>
                    <a:pt x="572358" y="975074"/>
                    <a:pt x="724091" y="1144619"/>
                  </a:cubicBezTo>
                  <a:cubicBezTo>
                    <a:pt x="672275" y="937736"/>
                    <a:pt x="611315" y="721138"/>
                    <a:pt x="539592" y="496443"/>
                  </a:cubicBezTo>
                  <a:cubicBezTo>
                    <a:pt x="521780" y="440531"/>
                    <a:pt x="503587" y="385477"/>
                    <a:pt x="485299" y="331184"/>
                  </a:cubicBezTo>
                  <a:cubicBezTo>
                    <a:pt x="424529" y="284607"/>
                    <a:pt x="363474" y="238887"/>
                    <a:pt x="302324" y="194500"/>
                  </a:cubicBezTo>
                  <a:cubicBezTo>
                    <a:pt x="302324" y="194500"/>
                    <a:pt x="191358" y="114014"/>
                    <a:pt x="95" y="0"/>
                  </a:cubicBez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6" name="Google Shape;4376;p42"/>
            <p:cNvSpPr/>
            <p:nvPr/>
          </p:nvSpPr>
          <p:spPr>
            <a:xfrm>
              <a:off x="3718232" y="460481"/>
              <a:ext cx="561254" cy="706841"/>
            </a:xfrm>
            <a:custGeom>
              <a:avLst/>
              <a:gdLst/>
              <a:ahLst/>
              <a:cxnLst/>
              <a:rect l="l" t="t" r="r" b="b"/>
              <a:pathLst>
                <a:path w="674179" h="849058" extrusionOk="0">
                  <a:moveTo>
                    <a:pt x="181451" y="277844"/>
                  </a:moveTo>
                  <a:cubicBezTo>
                    <a:pt x="348615" y="512350"/>
                    <a:pt x="520637" y="701040"/>
                    <a:pt x="674180" y="849059"/>
                  </a:cubicBezTo>
                  <a:cubicBezTo>
                    <a:pt x="605980" y="661511"/>
                    <a:pt x="528638" y="465392"/>
                    <a:pt x="440912" y="262509"/>
                  </a:cubicBezTo>
                  <a:cubicBezTo>
                    <a:pt x="417576" y="208598"/>
                    <a:pt x="394049" y="155639"/>
                    <a:pt x="370522" y="103537"/>
                  </a:cubicBezTo>
                  <a:cubicBezTo>
                    <a:pt x="250793" y="64770"/>
                    <a:pt x="126968" y="29718"/>
                    <a:pt x="0" y="0"/>
                  </a:cubicBezTo>
                  <a:cubicBezTo>
                    <a:pt x="53530" y="89630"/>
                    <a:pt x="113729" y="182785"/>
                    <a:pt x="181546" y="277940"/>
                  </a:cubicBez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7" name="Google Shape;4377;p42"/>
            <p:cNvSpPr/>
            <p:nvPr/>
          </p:nvSpPr>
          <p:spPr>
            <a:xfrm>
              <a:off x="3057859" y="379550"/>
              <a:ext cx="551342" cy="532035"/>
            </a:xfrm>
            <a:custGeom>
              <a:avLst/>
              <a:gdLst/>
              <a:ahLst/>
              <a:cxnLst/>
              <a:rect l="l" t="t" r="r" b="b"/>
              <a:pathLst>
                <a:path w="662273" h="639081" extrusionOk="0">
                  <a:moveTo>
                    <a:pt x="251269" y="128256"/>
                  </a:moveTo>
                  <a:cubicBezTo>
                    <a:pt x="216122" y="85679"/>
                    <a:pt x="181261" y="43674"/>
                    <a:pt x="146685" y="2145"/>
                  </a:cubicBezTo>
                  <a:cubicBezTo>
                    <a:pt x="143637" y="1954"/>
                    <a:pt x="140494" y="1764"/>
                    <a:pt x="137446" y="1573"/>
                  </a:cubicBezTo>
                  <a:cubicBezTo>
                    <a:pt x="91535" y="-713"/>
                    <a:pt x="45625" y="-522"/>
                    <a:pt x="0" y="2240"/>
                  </a:cubicBezTo>
                  <a:cubicBezTo>
                    <a:pt x="28385" y="31958"/>
                    <a:pt x="57341" y="62057"/>
                    <a:pt x="87154" y="92537"/>
                  </a:cubicBezTo>
                  <a:cubicBezTo>
                    <a:pt x="300133" y="310374"/>
                    <a:pt x="496253" y="492682"/>
                    <a:pt x="662273" y="639082"/>
                  </a:cubicBezTo>
                  <a:cubicBezTo>
                    <a:pt x="535115" y="476871"/>
                    <a:pt x="398240" y="306183"/>
                    <a:pt x="251365" y="128161"/>
                  </a:cubicBez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8" name="Google Shape;4378;p42"/>
            <p:cNvSpPr/>
            <p:nvPr/>
          </p:nvSpPr>
          <p:spPr>
            <a:xfrm>
              <a:off x="3010938" y="1300123"/>
              <a:ext cx="740383" cy="336980"/>
            </a:xfrm>
            <a:custGeom>
              <a:avLst/>
              <a:gdLst/>
              <a:ahLst/>
              <a:cxnLst/>
              <a:rect l="l" t="t" r="r" b="b"/>
              <a:pathLst>
                <a:path w="889349" h="404781" extrusionOk="0">
                  <a:moveTo>
                    <a:pt x="889349" y="1493"/>
                  </a:moveTo>
                  <a:cubicBezTo>
                    <a:pt x="711327" y="-5651"/>
                    <a:pt x="407003" y="7589"/>
                    <a:pt x="77533" y="159513"/>
                  </a:cubicBezTo>
                  <a:cubicBezTo>
                    <a:pt x="50768" y="171895"/>
                    <a:pt x="24955" y="184659"/>
                    <a:pt x="0" y="197708"/>
                  </a:cubicBezTo>
                  <a:cubicBezTo>
                    <a:pt x="119539" y="251905"/>
                    <a:pt x="239077" y="306389"/>
                    <a:pt x="358616" y="360872"/>
                  </a:cubicBezTo>
                  <a:cubicBezTo>
                    <a:pt x="390715" y="375540"/>
                    <a:pt x="422719" y="390113"/>
                    <a:pt x="454819" y="404782"/>
                  </a:cubicBezTo>
                  <a:cubicBezTo>
                    <a:pt x="462629" y="397066"/>
                    <a:pt x="470725" y="389161"/>
                    <a:pt x="479203" y="380779"/>
                  </a:cubicBezTo>
                  <a:cubicBezTo>
                    <a:pt x="573976" y="288101"/>
                    <a:pt x="712280" y="156560"/>
                    <a:pt x="889349" y="1398"/>
                  </a:cubicBez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9" name="Google Shape;4379;p42"/>
            <p:cNvSpPr/>
            <p:nvPr/>
          </p:nvSpPr>
          <p:spPr>
            <a:xfrm>
              <a:off x="3533013" y="1389719"/>
              <a:ext cx="429544" cy="376971"/>
            </a:xfrm>
            <a:custGeom>
              <a:avLst/>
              <a:gdLst/>
              <a:ahLst/>
              <a:cxnLst/>
              <a:rect l="l" t="t" r="r" b="b"/>
              <a:pathLst>
                <a:path w="515969" h="452818" extrusionOk="0">
                  <a:moveTo>
                    <a:pt x="169640" y="452818"/>
                  </a:moveTo>
                  <a:cubicBezTo>
                    <a:pt x="315468" y="299275"/>
                    <a:pt x="435483" y="128207"/>
                    <a:pt x="515969" y="2953"/>
                  </a:cubicBezTo>
                  <a:cubicBezTo>
                    <a:pt x="511969" y="2000"/>
                    <a:pt x="508063" y="1048"/>
                    <a:pt x="504063" y="0"/>
                  </a:cubicBezTo>
                  <a:cubicBezTo>
                    <a:pt x="336042" y="125158"/>
                    <a:pt x="168021" y="250317"/>
                    <a:pt x="0" y="375475"/>
                  </a:cubicBezTo>
                  <a:cubicBezTo>
                    <a:pt x="56483" y="401288"/>
                    <a:pt x="113062" y="427006"/>
                    <a:pt x="169640" y="452723"/>
                  </a:cubicBezTo>
                  <a:close/>
                </a:path>
              </a:pathLst>
            </a:custGeom>
            <a:solidFill>
              <a:srgbClr val="FFEACD">
                <a:alpha val="386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0" name="Google Shape;4380;p42"/>
            <p:cNvSpPr/>
            <p:nvPr/>
          </p:nvSpPr>
          <p:spPr>
            <a:xfrm>
              <a:off x="2430908" y="629881"/>
              <a:ext cx="4927825" cy="2491389"/>
            </a:xfrm>
            <a:custGeom>
              <a:avLst/>
              <a:gdLst/>
              <a:ahLst/>
              <a:cxnLst/>
              <a:rect l="l" t="t" r="r" b="b"/>
              <a:pathLst>
                <a:path w="5919309" h="2992659" extrusionOk="0">
                  <a:moveTo>
                    <a:pt x="5911787" y="2965990"/>
                  </a:moveTo>
                  <a:cubicBezTo>
                    <a:pt x="4774406" y="2370296"/>
                    <a:pt x="3777710" y="1859185"/>
                    <a:pt x="3041428" y="1487996"/>
                  </a:cubicBezTo>
                  <a:cubicBezTo>
                    <a:pt x="3027426" y="1446276"/>
                    <a:pt x="2921794" y="1174242"/>
                    <a:pt x="2237994" y="16669"/>
                  </a:cubicBezTo>
                  <a:cubicBezTo>
                    <a:pt x="2223897" y="11049"/>
                    <a:pt x="2209610" y="5524"/>
                    <a:pt x="2195322" y="0"/>
                  </a:cubicBezTo>
                  <a:cubicBezTo>
                    <a:pt x="2802255" y="1026319"/>
                    <a:pt x="2963704" y="1372553"/>
                    <a:pt x="3003709" y="1469041"/>
                  </a:cubicBezTo>
                  <a:cubicBezTo>
                    <a:pt x="2385727" y="1157669"/>
                    <a:pt x="1957197" y="948119"/>
                    <a:pt x="1792034" y="874205"/>
                  </a:cubicBezTo>
                  <a:cubicBezTo>
                    <a:pt x="1759268" y="859536"/>
                    <a:pt x="1719834" y="842677"/>
                    <a:pt x="1661160" y="817531"/>
                  </a:cubicBezTo>
                  <a:cubicBezTo>
                    <a:pt x="1572101" y="779336"/>
                    <a:pt x="1438370" y="721995"/>
                    <a:pt x="1215200" y="624173"/>
                  </a:cubicBezTo>
                  <a:lnTo>
                    <a:pt x="1161002" y="600456"/>
                  </a:lnTo>
                  <a:cubicBezTo>
                    <a:pt x="985742" y="523494"/>
                    <a:pt x="926687" y="497586"/>
                    <a:pt x="837248" y="469678"/>
                  </a:cubicBezTo>
                  <a:cubicBezTo>
                    <a:pt x="643414" y="409385"/>
                    <a:pt x="438912" y="381762"/>
                    <a:pt x="228314" y="387477"/>
                  </a:cubicBezTo>
                  <a:cubicBezTo>
                    <a:pt x="220599" y="387668"/>
                    <a:pt x="214408" y="394145"/>
                    <a:pt x="214598" y="401955"/>
                  </a:cubicBezTo>
                  <a:cubicBezTo>
                    <a:pt x="214884" y="409766"/>
                    <a:pt x="220789" y="417290"/>
                    <a:pt x="229076" y="415671"/>
                  </a:cubicBezTo>
                  <a:cubicBezTo>
                    <a:pt x="376238" y="411480"/>
                    <a:pt x="520637" y="424244"/>
                    <a:pt x="660273" y="453200"/>
                  </a:cubicBezTo>
                  <a:cubicBezTo>
                    <a:pt x="533686" y="483584"/>
                    <a:pt x="229934" y="561594"/>
                    <a:pt x="0" y="661797"/>
                  </a:cubicBezTo>
                  <a:cubicBezTo>
                    <a:pt x="8287" y="668750"/>
                    <a:pt x="16859" y="675323"/>
                    <a:pt x="25527" y="681704"/>
                  </a:cubicBezTo>
                  <a:cubicBezTo>
                    <a:pt x="308039" y="561880"/>
                    <a:pt x="699040" y="472916"/>
                    <a:pt x="723424" y="467487"/>
                  </a:cubicBezTo>
                  <a:cubicBezTo>
                    <a:pt x="758857" y="476155"/>
                    <a:pt x="794099" y="485966"/>
                    <a:pt x="828866" y="496729"/>
                  </a:cubicBezTo>
                  <a:cubicBezTo>
                    <a:pt x="897636" y="518160"/>
                    <a:pt x="948500" y="538544"/>
                    <a:pt x="1050512" y="582930"/>
                  </a:cubicBezTo>
                  <a:cubicBezTo>
                    <a:pt x="924973" y="604647"/>
                    <a:pt x="558927" y="676656"/>
                    <a:pt x="289655" y="819055"/>
                  </a:cubicBezTo>
                  <a:cubicBezTo>
                    <a:pt x="300609" y="823913"/>
                    <a:pt x="311468" y="828866"/>
                    <a:pt x="322421" y="833723"/>
                  </a:cubicBezTo>
                  <a:cubicBezTo>
                    <a:pt x="638747" y="673037"/>
                    <a:pt x="1077849" y="606743"/>
                    <a:pt x="1098042" y="603695"/>
                  </a:cubicBezTo>
                  <a:cubicBezTo>
                    <a:pt x="1114044" y="610743"/>
                    <a:pt x="1131189" y="618268"/>
                    <a:pt x="1149668" y="626364"/>
                  </a:cubicBezTo>
                  <a:lnTo>
                    <a:pt x="1203770" y="650081"/>
                  </a:lnTo>
                  <a:cubicBezTo>
                    <a:pt x="1426940" y="747998"/>
                    <a:pt x="1560767" y="805339"/>
                    <a:pt x="1650016" y="843534"/>
                  </a:cubicBezTo>
                  <a:cubicBezTo>
                    <a:pt x="1708499" y="868585"/>
                    <a:pt x="1747742" y="885444"/>
                    <a:pt x="1780413" y="900017"/>
                  </a:cubicBezTo>
                  <a:cubicBezTo>
                    <a:pt x="1984343" y="991267"/>
                    <a:pt x="2590038" y="1289590"/>
                    <a:pt x="3458623" y="1730978"/>
                  </a:cubicBezTo>
                  <a:cubicBezTo>
                    <a:pt x="3393567" y="1764411"/>
                    <a:pt x="3178874" y="1873282"/>
                    <a:pt x="2911697" y="1993201"/>
                  </a:cubicBezTo>
                  <a:cubicBezTo>
                    <a:pt x="2923509" y="1998155"/>
                    <a:pt x="2935319" y="2003203"/>
                    <a:pt x="2947130" y="2008156"/>
                  </a:cubicBezTo>
                  <a:cubicBezTo>
                    <a:pt x="3239834" y="1876044"/>
                    <a:pt x="3464433" y="1759744"/>
                    <a:pt x="3489674" y="1746695"/>
                  </a:cubicBezTo>
                  <a:cubicBezTo>
                    <a:pt x="3525393" y="1764887"/>
                    <a:pt x="3561493" y="1783175"/>
                    <a:pt x="3598069" y="1801844"/>
                  </a:cubicBezTo>
                  <a:cubicBezTo>
                    <a:pt x="3559397" y="1831943"/>
                    <a:pt x="3365754" y="1979486"/>
                    <a:pt x="3149537" y="2092643"/>
                  </a:cubicBezTo>
                  <a:cubicBezTo>
                    <a:pt x="3161062" y="2097405"/>
                    <a:pt x="3172492" y="2102168"/>
                    <a:pt x="3184017" y="2106930"/>
                  </a:cubicBezTo>
                  <a:cubicBezTo>
                    <a:pt x="3413760" y="1983867"/>
                    <a:pt x="3610547" y="1828038"/>
                    <a:pt x="3622738" y="1818322"/>
                  </a:cubicBezTo>
                  <a:cubicBezTo>
                    <a:pt x="3623691" y="1817561"/>
                    <a:pt x="3624548" y="1816608"/>
                    <a:pt x="3625215" y="1815655"/>
                  </a:cubicBezTo>
                  <a:cubicBezTo>
                    <a:pt x="3668554" y="1837754"/>
                    <a:pt x="3712369" y="1860137"/>
                    <a:pt x="3756946" y="1882807"/>
                  </a:cubicBezTo>
                  <a:cubicBezTo>
                    <a:pt x="3700082" y="1921478"/>
                    <a:pt x="3518535" y="2043017"/>
                    <a:pt x="3314414" y="2160270"/>
                  </a:cubicBezTo>
                  <a:cubicBezTo>
                    <a:pt x="3325654" y="2164842"/>
                    <a:pt x="3336988" y="2169414"/>
                    <a:pt x="3348323" y="2173986"/>
                  </a:cubicBezTo>
                  <a:cubicBezTo>
                    <a:pt x="3563398" y="2049304"/>
                    <a:pt x="3748373" y="1923097"/>
                    <a:pt x="3785616" y="1897380"/>
                  </a:cubicBezTo>
                  <a:cubicBezTo>
                    <a:pt x="4396836" y="2209610"/>
                    <a:pt x="5114258" y="2580132"/>
                    <a:pt x="5898642" y="2991041"/>
                  </a:cubicBezTo>
                  <a:cubicBezTo>
                    <a:pt x="5900738" y="2992088"/>
                    <a:pt x="5903024" y="2992660"/>
                    <a:pt x="5905215" y="2992660"/>
                  </a:cubicBezTo>
                  <a:cubicBezTo>
                    <a:pt x="5910263" y="2992660"/>
                    <a:pt x="5915216" y="2989898"/>
                    <a:pt x="5917692" y="2985135"/>
                  </a:cubicBezTo>
                  <a:cubicBezTo>
                    <a:pt x="5921312" y="2978182"/>
                    <a:pt x="5918645" y="2969705"/>
                    <a:pt x="5911787" y="296608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92" name="Google Shape;4492;p42"/>
          <p:cNvGrpSpPr/>
          <p:nvPr/>
        </p:nvGrpSpPr>
        <p:grpSpPr>
          <a:xfrm>
            <a:off x="8115917" y="2193165"/>
            <a:ext cx="187806" cy="188012"/>
            <a:chOff x="5153062" y="2485985"/>
            <a:chExt cx="1887499" cy="1889564"/>
          </a:xfrm>
        </p:grpSpPr>
        <p:sp>
          <p:nvSpPr>
            <p:cNvPr id="4493" name="Google Shape;4493;p42"/>
            <p:cNvSpPr/>
            <p:nvPr/>
          </p:nvSpPr>
          <p:spPr>
            <a:xfrm>
              <a:off x="5153062" y="2485985"/>
              <a:ext cx="1887499" cy="1889564"/>
            </a:xfrm>
            <a:custGeom>
              <a:avLst/>
              <a:gdLst/>
              <a:ahLst/>
              <a:cxnLst/>
              <a:rect l="l" t="t" r="r" b="b"/>
              <a:pathLst>
                <a:path w="1887499" h="1889564" extrusionOk="0">
                  <a:moveTo>
                    <a:pt x="1885150" y="744894"/>
                  </a:moveTo>
                  <a:cubicBezTo>
                    <a:pt x="1912392" y="890722"/>
                    <a:pt x="1698270" y="944157"/>
                    <a:pt x="1473194" y="1288581"/>
                  </a:cubicBezTo>
                  <a:cubicBezTo>
                    <a:pt x="1246118" y="1636053"/>
                    <a:pt x="1287361" y="1851890"/>
                    <a:pt x="1143915" y="1885894"/>
                  </a:cubicBezTo>
                  <a:cubicBezTo>
                    <a:pt x="981704" y="1924375"/>
                    <a:pt x="907790" y="1653008"/>
                    <a:pt x="487452" y="1412406"/>
                  </a:cubicBezTo>
                  <a:cubicBezTo>
                    <a:pt x="193129" y="1243814"/>
                    <a:pt x="29395" y="1262483"/>
                    <a:pt x="3010" y="1144659"/>
                  </a:cubicBezTo>
                  <a:cubicBezTo>
                    <a:pt x="-31470" y="991306"/>
                    <a:pt x="237040" y="919773"/>
                    <a:pt x="460782" y="548489"/>
                  </a:cubicBezTo>
                  <a:cubicBezTo>
                    <a:pt x="647758" y="238259"/>
                    <a:pt x="611848" y="36615"/>
                    <a:pt x="744151" y="3659"/>
                  </a:cubicBezTo>
                  <a:cubicBezTo>
                    <a:pt x="874357" y="-28726"/>
                    <a:pt x="941890" y="158630"/>
                    <a:pt x="1265454" y="377515"/>
                  </a:cubicBezTo>
                  <a:cubicBezTo>
                    <a:pt x="1631785" y="625356"/>
                    <a:pt x="1857433" y="596685"/>
                    <a:pt x="1885150" y="74479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4" name="Google Shape;4494;p42"/>
            <p:cNvSpPr/>
            <p:nvPr/>
          </p:nvSpPr>
          <p:spPr>
            <a:xfrm>
              <a:off x="5831044" y="2772885"/>
              <a:ext cx="100734" cy="266732"/>
            </a:xfrm>
            <a:custGeom>
              <a:avLst/>
              <a:gdLst/>
              <a:ahLst/>
              <a:cxnLst/>
              <a:rect l="l" t="t" r="r" b="b"/>
              <a:pathLst>
                <a:path w="100734" h="266732" extrusionOk="0">
                  <a:moveTo>
                    <a:pt x="14163" y="266733"/>
                  </a:moveTo>
                  <a:cubicBezTo>
                    <a:pt x="12353" y="266733"/>
                    <a:pt x="10543" y="266447"/>
                    <a:pt x="8733" y="265685"/>
                  </a:cubicBezTo>
                  <a:cubicBezTo>
                    <a:pt x="1494" y="262732"/>
                    <a:pt x="-1935" y="254445"/>
                    <a:pt x="1113" y="247302"/>
                  </a:cubicBezTo>
                  <a:cubicBezTo>
                    <a:pt x="32165" y="172530"/>
                    <a:pt x="56263" y="93092"/>
                    <a:pt x="72741" y="11272"/>
                  </a:cubicBezTo>
                  <a:cubicBezTo>
                    <a:pt x="74361" y="3652"/>
                    <a:pt x="81981" y="-1110"/>
                    <a:pt x="89410" y="223"/>
                  </a:cubicBezTo>
                  <a:cubicBezTo>
                    <a:pt x="97030" y="1747"/>
                    <a:pt x="101983" y="9177"/>
                    <a:pt x="100459" y="16797"/>
                  </a:cubicBezTo>
                  <a:cubicBezTo>
                    <a:pt x="83600" y="100426"/>
                    <a:pt x="58930" y="181579"/>
                    <a:pt x="27117" y="258065"/>
                  </a:cubicBezTo>
                  <a:cubicBezTo>
                    <a:pt x="24926" y="263494"/>
                    <a:pt x="19592" y="266733"/>
                    <a:pt x="14163" y="26673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5" name="Google Shape;4495;p42"/>
            <p:cNvSpPr/>
            <p:nvPr/>
          </p:nvSpPr>
          <p:spPr>
            <a:xfrm>
              <a:off x="5460248" y="3112814"/>
              <a:ext cx="351523" cy="406577"/>
            </a:xfrm>
            <a:custGeom>
              <a:avLst/>
              <a:gdLst/>
              <a:ahLst/>
              <a:cxnLst/>
              <a:rect l="l" t="t" r="r" b="b"/>
              <a:pathLst>
                <a:path w="351523" h="406577" extrusionOk="0">
                  <a:moveTo>
                    <a:pt x="14055" y="406578"/>
                  </a:moveTo>
                  <a:cubicBezTo>
                    <a:pt x="9388" y="406578"/>
                    <a:pt x="4816" y="404197"/>
                    <a:pt x="2149" y="400006"/>
                  </a:cubicBezTo>
                  <a:cubicBezTo>
                    <a:pt x="-1947" y="393433"/>
                    <a:pt x="-42" y="384670"/>
                    <a:pt x="6625" y="380575"/>
                  </a:cubicBezTo>
                  <a:cubicBezTo>
                    <a:pt x="8435" y="379432"/>
                    <a:pt x="190267" y="262846"/>
                    <a:pt x="325046" y="7480"/>
                  </a:cubicBezTo>
                  <a:cubicBezTo>
                    <a:pt x="328666" y="622"/>
                    <a:pt x="337143" y="-1949"/>
                    <a:pt x="344001" y="1575"/>
                  </a:cubicBezTo>
                  <a:cubicBezTo>
                    <a:pt x="350859" y="5194"/>
                    <a:pt x="353526" y="13767"/>
                    <a:pt x="349906" y="20625"/>
                  </a:cubicBezTo>
                  <a:cubicBezTo>
                    <a:pt x="211508" y="283134"/>
                    <a:pt x="29295" y="399529"/>
                    <a:pt x="21580" y="404387"/>
                  </a:cubicBezTo>
                  <a:cubicBezTo>
                    <a:pt x="19294" y="405816"/>
                    <a:pt x="16722" y="406578"/>
                    <a:pt x="14055" y="40657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96" name="Google Shape;4496;p42"/>
          <p:cNvGrpSpPr/>
          <p:nvPr/>
        </p:nvGrpSpPr>
        <p:grpSpPr>
          <a:xfrm>
            <a:off x="5545467" y="1218790"/>
            <a:ext cx="187806" cy="188012"/>
            <a:chOff x="5153062" y="2485985"/>
            <a:chExt cx="1887499" cy="1889564"/>
          </a:xfrm>
        </p:grpSpPr>
        <p:sp>
          <p:nvSpPr>
            <p:cNvPr id="4497" name="Google Shape;4497;p42"/>
            <p:cNvSpPr/>
            <p:nvPr/>
          </p:nvSpPr>
          <p:spPr>
            <a:xfrm>
              <a:off x="5153062" y="2485985"/>
              <a:ext cx="1887499" cy="1889564"/>
            </a:xfrm>
            <a:custGeom>
              <a:avLst/>
              <a:gdLst/>
              <a:ahLst/>
              <a:cxnLst/>
              <a:rect l="l" t="t" r="r" b="b"/>
              <a:pathLst>
                <a:path w="1887499" h="1889564" extrusionOk="0">
                  <a:moveTo>
                    <a:pt x="1885150" y="744894"/>
                  </a:moveTo>
                  <a:cubicBezTo>
                    <a:pt x="1912392" y="890722"/>
                    <a:pt x="1698270" y="944157"/>
                    <a:pt x="1473194" y="1288581"/>
                  </a:cubicBezTo>
                  <a:cubicBezTo>
                    <a:pt x="1246118" y="1636053"/>
                    <a:pt x="1287361" y="1851890"/>
                    <a:pt x="1143915" y="1885894"/>
                  </a:cubicBezTo>
                  <a:cubicBezTo>
                    <a:pt x="981704" y="1924375"/>
                    <a:pt x="907790" y="1653008"/>
                    <a:pt x="487452" y="1412406"/>
                  </a:cubicBezTo>
                  <a:cubicBezTo>
                    <a:pt x="193129" y="1243814"/>
                    <a:pt x="29395" y="1262483"/>
                    <a:pt x="3010" y="1144659"/>
                  </a:cubicBezTo>
                  <a:cubicBezTo>
                    <a:pt x="-31470" y="991306"/>
                    <a:pt x="237040" y="919773"/>
                    <a:pt x="460782" y="548489"/>
                  </a:cubicBezTo>
                  <a:cubicBezTo>
                    <a:pt x="647758" y="238259"/>
                    <a:pt x="611848" y="36615"/>
                    <a:pt x="744151" y="3659"/>
                  </a:cubicBezTo>
                  <a:cubicBezTo>
                    <a:pt x="874357" y="-28726"/>
                    <a:pt x="941890" y="158630"/>
                    <a:pt x="1265454" y="377515"/>
                  </a:cubicBezTo>
                  <a:cubicBezTo>
                    <a:pt x="1631785" y="625356"/>
                    <a:pt x="1857433" y="596685"/>
                    <a:pt x="1885150" y="74479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8" name="Google Shape;4498;p42"/>
            <p:cNvSpPr/>
            <p:nvPr/>
          </p:nvSpPr>
          <p:spPr>
            <a:xfrm>
              <a:off x="5831044" y="2772885"/>
              <a:ext cx="100734" cy="266732"/>
            </a:xfrm>
            <a:custGeom>
              <a:avLst/>
              <a:gdLst/>
              <a:ahLst/>
              <a:cxnLst/>
              <a:rect l="l" t="t" r="r" b="b"/>
              <a:pathLst>
                <a:path w="100734" h="266732" extrusionOk="0">
                  <a:moveTo>
                    <a:pt x="14163" y="266733"/>
                  </a:moveTo>
                  <a:cubicBezTo>
                    <a:pt x="12353" y="266733"/>
                    <a:pt x="10543" y="266447"/>
                    <a:pt x="8733" y="265685"/>
                  </a:cubicBezTo>
                  <a:cubicBezTo>
                    <a:pt x="1494" y="262732"/>
                    <a:pt x="-1935" y="254445"/>
                    <a:pt x="1113" y="247302"/>
                  </a:cubicBezTo>
                  <a:cubicBezTo>
                    <a:pt x="32165" y="172530"/>
                    <a:pt x="56263" y="93092"/>
                    <a:pt x="72741" y="11272"/>
                  </a:cubicBezTo>
                  <a:cubicBezTo>
                    <a:pt x="74361" y="3652"/>
                    <a:pt x="81981" y="-1110"/>
                    <a:pt x="89410" y="223"/>
                  </a:cubicBezTo>
                  <a:cubicBezTo>
                    <a:pt x="97030" y="1747"/>
                    <a:pt x="101983" y="9177"/>
                    <a:pt x="100459" y="16797"/>
                  </a:cubicBezTo>
                  <a:cubicBezTo>
                    <a:pt x="83600" y="100426"/>
                    <a:pt x="58930" y="181579"/>
                    <a:pt x="27117" y="258065"/>
                  </a:cubicBezTo>
                  <a:cubicBezTo>
                    <a:pt x="24926" y="263494"/>
                    <a:pt x="19592" y="266733"/>
                    <a:pt x="14163" y="26673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9" name="Google Shape;4499;p42"/>
            <p:cNvSpPr/>
            <p:nvPr/>
          </p:nvSpPr>
          <p:spPr>
            <a:xfrm>
              <a:off x="5460248" y="3112814"/>
              <a:ext cx="351523" cy="406577"/>
            </a:xfrm>
            <a:custGeom>
              <a:avLst/>
              <a:gdLst/>
              <a:ahLst/>
              <a:cxnLst/>
              <a:rect l="l" t="t" r="r" b="b"/>
              <a:pathLst>
                <a:path w="351523" h="406577" extrusionOk="0">
                  <a:moveTo>
                    <a:pt x="14055" y="406578"/>
                  </a:moveTo>
                  <a:cubicBezTo>
                    <a:pt x="9388" y="406578"/>
                    <a:pt x="4816" y="404197"/>
                    <a:pt x="2149" y="400006"/>
                  </a:cubicBezTo>
                  <a:cubicBezTo>
                    <a:pt x="-1947" y="393433"/>
                    <a:pt x="-42" y="384670"/>
                    <a:pt x="6625" y="380575"/>
                  </a:cubicBezTo>
                  <a:cubicBezTo>
                    <a:pt x="8435" y="379432"/>
                    <a:pt x="190267" y="262846"/>
                    <a:pt x="325046" y="7480"/>
                  </a:cubicBezTo>
                  <a:cubicBezTo>
                    <a:pt x="328666" y="622"/>
                    <a:pt x="337143" y="-1949"/>
                    <a:pt x="344001" y="1575"/>
                  </a:cubicBezTo>
                  <a:cubicBezTo>
                    <a:pt x="350859" y="5194"/>
                    <a:pt x="353526" y="13767"/>
                    <a:pt x="349906" y="20625"/>
                  </a:cubicBezTo>
                  <a:cubicBezTo>
                    <a:pt x="211508" y="283134"/>
                    <a:pt x="29295" y="399529"/>
                    <a:pt x="21580" y="404387"/>
                  </a:cubicBezTo>
                  <a:cubicBezTo>
                    <a:pt x="19294" y="405816"/>
                    <a:pt x="16722" y="406578"/>
                    <a:pt x="14055" y="40657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 name="Group 8">
            <a:extLst>
              <a:ext uri="{FF2B5EF4-FFF2-40B4-BE49-F238E27FC236}">
                <a16:creationId xmlns:a16="http://schemas.microsoft.com/office/drawing/2014/main" id="{DDE43453-4607-4F46-9ECB-206B449D5853}"/>
              </a:ext>
            </a:extLst>
          </p:cNvPr>
          <p:cNvGrpSpPr/>
          <p:nvPr/>
        </p:nvGrpSpPr>
        <p:grpSpPr>
          <a:xfrm>
            <a:off x="4828752" y="930491"/>
            <a:ext cx="3113621" cy="3282517"/>
            <a:chOff x="4674311" y="1097684"/>
            <a:chExt cx="2535300" cy="2879170"/>
          </a:xfrm>
        </p:grpSpPr>
        <p:pic>
          <p:nvPicPr>
            <p:cNvPr id="6" name="Google Shape;305;p36">
              <a:extLst>
                <a:ext uri="{FF2B5EF4-FFF2-40B4-BE49-F238E27FC236}">
                  <a16:creationId xmlns:a16="http://schemas.microsoft.com/office/drawing/2014/main" id="{08242674-46B5-CA5E-9C8D-E290A11C0768}"/>
                </a:ext>
              </a:extLst>
            </p:cNvPr>
            <p:cNvPicPr preferRelativeResize="0"/>
            <p:nvPr/>
          </p:nvPicPr>
          <p:blipFill>
            <a:blip r:embed="rId3">
              <a:alphaModFix/>
            </a:blip>
            <a:stretch>
              <a:fillRect/>
            </a:stretch>
          </p:blipFill>
          <p:spPr>
            <a:xfrm rot="-900003">
              <a:off x="4674311" y="1097684"/>
              <a:ext cx="1589385" cy="2202336"/>
            </a:xfrm>
            <a:prstGeom prst="rect">
              <a:avLst/>
            </a:prstGeom>
            <a:noFill/>
            <a:ln>
              <a:noFill/>
            </a:ln>
          </p:spPr>
        </p:pic>
        <p:pic>
          <p:nvPicPr>
            <p:cNvPr id="7" name="Google Shape;306;p36">
              <a:extLst>
                <a:ext uri="{FF2B5EF4-FFF2-40B4-BE49-F238E27FC236}">
                  <a16:creationId xmlns:a16="http://schemas.microsoft.com/office/drawing/2014/main" id="{1E51E39E-E4F1-607E-4BB7-EF16BD8E2365}"/>
                </a:ext>
              </a:extLst>
            </p:cNvPr>
            <p:cNvPicPr preferRelativeResize="0"/>
            <p:nvPr/>
          </p:nvPicPr>
          <p:blipFill>
            <a:blip r:embed="rId4">
              <a:alphaModFix/>
            </a:blip>
            <a:stretch>
              <a:fillRect/>
            </a:stretch>
          </p:blipFill>
          <p:spPr>
            <a:xfrm>
              <a:off x="5545467" y="1905026"/>
              <a:ext cx="1664144" cy="2071828"/>
            </a:xfrm>
            <a:prstGeom prst="rect">
              <a:avLst/>
            </a:prstGeom>
            <a:noFill/>
            <a:ln>
              <a:noFill/>
            </a:ln>
          </p:spPr>
        </p:pic>
      </p:grpSp>
      <p:pic>
        <p:nvPicPr>
          <p:cNvPr id="10" name="Picture 9">
            <a:extLst>
              <a:ext uri="{FF2B5EF4-FFF2-40B4-BE49-F238E27FC236}">
                <a16:creationId xmlns:a16="http://schemas.microsoft.com/office/drawing/2014/main" id="{509761B6-485A-7989-9B97-CD584C4EBDB5}"/>
              </a:ext>
            </a:extLst>
          </p:cNvPr>
          <p:cNvPicPr>
            <a:picLocks noChangeAspect="1"/>
          </p:cNvPicPr>
          <p:nvPr/>
        </p:nvPicPr>
        <p:blipFill>
          <a:blip r:embed="rId5"/>
          <a:stretch>
            <a:fillRect/>
          </a:stretch>
        </p:blipFill>
        <p:spPr>
          <a:xfrm>
            <a:off x="4718096" y="2175021"/>
            <a:ext cx="1085182" cy="1767993"/>
          </a:xfrm>
          <a:prstGeom prst="rect">
            <a:avLst/>
          </a:prstGeom>
        </p:spPr>
      </p:pic>
      <p:grpSp>
        <p:nvGrpSpPr>
          <p:cNvPr id="11" name="组合 29">
            <a:extLst>
              <a:ext uri="{FF2B5EF4-FFF2-40B4-BE49-F238E27FC236}">
                <a16:creationId xmlns:a16="http://schemas.microsoft.com/office/drawing/2014/main" id="{740A8247-A817-1068-33BE-CECDB20F9149}"/>
              </a:ext>
            </a:extLst>
          </p:cNvPr>
          <p:cNvGrpSpPr/>
          <p:nvPr/>
        </p:nvGrpSpPr>
        <p:grpSpPr>
          <a:xfrm>
            <a:off x="1369391" y="391756"/>
            <a:ext cx="2389960" cy="1819262"/>
            <a:chOff x="8881309" y="2608258"/>
            <a:chExt cx="3186613" cy="2425682"/>
          </a:xfrm>
        </p:grpSpPr>
        <p:sp>
          <p:nvSpPr>
            <p:cNvPr id="13" name="文本框 10">
              <a:extLst>
                <a:ext uri="{FF2B5EF4-FFF2-40B4-BE49-F238E27FC236}">
                  <a16:creationId xmlns:a16="http://schemas.microsoft.com/office/drawing/2014/main" id="{EC0573CE-6D61-58AA-6211-B6CA55934B28}"/>
                </a:ext>
              </a:extLst>
            </p:cNvPr>
            <p:cNvSpPr txBox="1"/>
            <p:nvPr/>
          </p:nvSpPr>
          <p:spPr>
            <a:xfrm rot="16200000">
              <a:off x="9878202" y="2575227"/>
              <a:ext cx="1887695" cy="2491744"/>
            </a:xfrm>
            <a:prstGeom prst="rect">
              <a:avLst/>
            </a:prstGeom>
            <a:noFill/>
          </p:spPr>
          <p:txBody>
            <a:bodyPr vert="eaVert"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8000" b="1" i="0" u="none" strike="noStrike" kern="1200" cap="none" spc="0" normalizeH="0" baseline="0" noProof="0" dirty="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Arial"/>
                  <a:sym typeface="Arial"/>
                </a:rPr>
                <a:t>I</a:t>
              </a:r>
              <a:r>
                <a:rPr kumimoji="0" lang="vi-VN" altLang="zh-CN" sz="8000" b="1" i="0" u="none" strike="noStrike" kern="1200" cap="none" spc="0" normalizeH="0" baseline="0" noProof="0" dirty="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Arial"/>
                  <a:sym typeface="Arial"/>
                </a:rPr>
                <a:t>I</a:t>
              </a:r>
              <a:endParaRPr kumimoji="0" lang="zh-CN" altLang="en-US" sz="8000" b="1" i="0" u="none" strike="noStrike" kern="1200" cap="none" spc="0" normalizeH="0" baseline="0" noProof="0" dirty="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Arial"/>
                <a:sym typeface="Arial"/>
              </a:endParaRPr>
            </a:p>
          </p:txBody>
        </p:sp>
        <p:grpSp>
          <p:nvGrpSpPr>
            <p:cNvPr id="14" name="组合 27">
              <a:extLst>
                <a:ext uri="{FF2B5EF4-FFF2-40B4-BE49-F238E27FC236}">
                  <a16:creationId xmlns:a16="http://schemas.microsoft.com/office/drawing/2014/main" id="{CE15C273-B601-B458-8F4D-FFBA4D2AE172}"/>
                </a:ext>
              </a:extLst>
            </p:cNvPr>
            <p:cNvGrpSpPr/>
            <p:nvPr/>
          </p:nvGrpSpPr>
          <p:grpSpPr>
            <a:xfrm>
              <a:off x="8881309" y="2608258"/>
              <a:ext cx="2424033" cy="2425682"/>
              <a:chOff x="187702" y="1132513"/>
              <a:chExt cx="1804030" cy="1805257"/>
            </a:xfrm>
          </p:grpSpPr>
          <p:grpSp>
            <p:nvGrpSpPr>
              <p:cNvPr id="15" name="组合 12">
                <a:extLst>
                  <a:ext uri="{FF2B5EF4-FFF2-40B4-BE49-F238E27FC236}">
                    <a16:creationId xmlns:a16="http://schemas.microsoft.com/office/drawing/2014/main" id="{75814B9E-56E6-771B-8D69-3E5EBE65C613}"/>
                  </a:ext>
                </a:extLst>
              </p:cNvPr>
              <p:cNvGrpSpPr/>
              <p:nvPr/>
            </p:nvGrpSpPr>
            <p:grpSpPr>
              <a:xfrm rot="2395105">
                <a:off x="275766" y="1132513"/>
                <a:ext cx="1550754" cy="1805257"/>
                <a:chOff x="5533448" y="826221"/>
                <a:chExt cx="3752791" cy="4368686"/>
              </a:xfrm>
            </p:grpSpPr>
            <p:sp>
              <p:nvSpPr>
                <p:cNvPr id="19" name="任意多边形 13">
                  <a:extLst>
                    <a:ext uri="{FF2B5EF4-FFF2-40B4-BE49-F238E27FC236}">
                      <a16:creationId xmlns:a16="http://schemas.microsoft.com/office/drawing/2014/main" id="{01FA0CD9-44F0-8427-6832-9174E05A20DF}"/>
                    </a:ext>
                  </a:extLst>
                </p:cNvPr>
                <p:cNvSpPr/>
                <p:nvPr/>
              </p:nvSpPr>
              <p:spPr>
                <a:xfrm rot="926282">
                  <a:off x="5533448" y="826221"/>
                  <a:ext cx="1556286" cy="3761972"/>
                </a:xfrm>
                <a:custGeom>
                  <a:avLst/>
                  <a:gdLst>
                    <a:gd name="connsiteX0" fmla="*/ 1407213 w 1556286"/>
                    <a:gd name="connsiteY0" fmla="*/ 33179 h 3761972"/>
                    <a:gd name="connsiteX1" fmla="*/ 1556286 w 1556286"/>
                    <a:gd name="connsiteY1" fmla="*/ 0 h 3761972"/>
                    <a:gd name="connsiteX2" fmla="*/ 472535 w 1556286"/>
                    <a:gd name="connsiteY2" fmla="*/ 1881047 h 3761972"/>
                    <a:gd name="connsiteX3" fmla="*/ 1556216 w 1556286"/>
                    <a:gd name="connsiteY3" fmla="*/ 3761972 h 3761972"/>
                    <a:gd name="connsiteX4" fmla="*/ 1485433 w 1556286"/>
                    <a:gd name="connsiteY4" fmla="*/ 3749131 h 3761972"/>
                    <a:gd name="connsiteX5" fmla="*/ 69653 w 1556286"/>
                    <a:gd name="connsiteY5" fmla="*/ 2391355 h 3761972"/>
                    <a:gd name="connsiteX6" fmla="*/ 1407213 w 1556286"/>
                    <a:gd name="connsiteY6" fmla="*/ 33179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6" fmla="*/ 563975 w 1556286"/>
                    <a:gd name="connsiteY6" fmla="*/ 1972487 h 3761972"/>
                    <a:gd name="connsiteX0" fmla="*/ 472535 w 1556286"/>
                    <a:gd name="connsiteY0" fmla="*/ 1881047 h 3761972"/>
                    <a:gd name="connsiteX1" fmla="*/ 1556216 w 1556286"/>
                    <a:gd name="connsiteY1" fmla="*/ 3761972 h 3761972"/>
                    <a:gd name="connsiteX2" fmla="*/ 1485433 w 1556286"/>
                    <a:gd name="connsiteY2" fmla="*/ 3749131 h 3761972"/>
                    <a:gd name="connsiteX3" fmla="*/ 69653 w 1556286"/>
                    <a:gd name="connsiteY3" fmla="*/ 2391355 h 3761972"/>
                    <a:gd name="connsiteX4" fmla="*/ 1407213 w 1556286"/>
                    <a:gd name="connsiteY4" fmla="*/ 33179 h 3761972"/>
                    <a:gd name="connsiteX5" fmla="*/ 1556286 w 1556286"/>
                    <a:gd name="connsiteY5" fmla="*/ 0 h 3761972"/>
                    <a:gd name="connsiteX0" fmla="*/ 1556216 w 1556286"/>
                    <a:gd name="connsiteY0" fmla="*/ 3761972 h 3761972"/>
                    <a:gd name="connsiteX1" fmla="*/ 1485433 w 1556286"/>
                    <a:gd name="connsiteY1" fmla="*/ 3749131 h 3761972"/>
                    <a:gd name="connsiteX2" fmla="*/ 69653 w 1556286"/>
                    <a:gd name="connsiteY2" fmla="*/ 2391355 h 3761972"/>
                    <a:gd name="connsiteX3" fmla="*/ 1407213 w 1556286"/>
                    <a:gd name="connsiteY3" fmla="*/ 33179 h 3761972"/>
                    <a:gd name="connsiteX4" fmla="*/ 1556286 w 1556286"/>
                    <a:gd name="connsiteY4" fmla="*/ 0 h 3761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6" h="3761972">
                      <a:moveTo>
                        <a:pt x="1556216" y="3761972"/>
                      </a:moveTo>
                      <a:lnTo>
                        <a:pt x="1485433" y="3749131"/>
                      </a:lnTo>
                      <a:cubicBezTo>
                        <a:pt x="822991" y="3595289"/>
                        <a:pt x="263414" y="3092982"/>
                        <a:pt x="69653" y="2391355"/>
                      </a:cubicBezTo>
                      <a:cubicBezTo>
                        <a:pt x="-212182" y="1370805"/>
                        <a:pt x="386664" y="315014"/>
                        <a:pt x="1407213" y="33179"/>
                      </a:cubicBezTo>
                      <a:lnTo>
                        <a:pt x="1556286" y="0"/>
                      </a:lnTo>
                    </a:path>
                  </a:pathLst>
                </a:custGeom>
                <a:noFill/>
                <a:ln w="381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sym typeface="Arial"/>
                  </a:endParaRPr>
                </a:p>
              </p:txBody>
            </p:sp>
            <p:sp>
              <p:nvSpPr>
                <p:cNvPr id="20" name="任意多边形 14">
                  <a:extLst>
                    <a:ext uri="{FF2B5EF4-FFF2-40B4-BE49-F238E27FC236}">
                      <a16:creationId xmlns:a16="http://schemas.microsoft.com/office/drawing/2014/main" id="{1F66CE49-FC18-FE55-D1CF-01C3B166C839}"/>
                    </a:ext>
                  </a:extLst>
                </p:cNvPr>
                <p:cNvSpPr/>
                <p:nvPr/>
              </p:nvSpPr>
              <p:spPr>
                <a:xfrm rot="926282">
                  <a:off x="7729952" y="1432934"/>
                  <a:ext cx="1556287" cy="3761973"/>
                </a:xfrm>
                <a:custGeom>
                  <a:avLst/>
                  <a:gdLst>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 name="connsiteX5" fmla="*/ 1083750 w 1556287"/>
                    <a:gd name="connsiteY5" fmla="*/ 1880926 h 3761973"/>
                    <a:gd name="connsiteX6" fmla="*/ 69 w 1556287"/>
                    <a:gd name="connsiteY6" fmla="*/ 0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6" fmla="*/ 1175190 w 1556287"/>
                    <a:gd name="connsiteY6" fmla="*/ 1972366 h 3761973"/>
                    <a:gd name="connsiteX0" fmla="*/ 1083750 w 1556287"/>
                    <a:gd name="connsiteY0" fmla="*/ 1880926 h 3761973"/>
                    <a:gd name="connsiteX1" fmla="*/ 69 w 1556287"/>
                    <a:gd name="connsiteY1" fmla="*/ 0 h 3761973"/>
                    <a:gd name="connsiteX2" fmla="*/ 70854 w 1556287"/>
                    <a:gd name="connsiteY2" fmla="*/ 12842 h 3761973"/>
                    <a:gd name="connsiteX3" fmla="*/ 1486634 w 1556287"/>
                    <a:gd name="connsiteY3" fmla="*/ 1370618 h 3761973"/>
                    <a:gd name="connsiteX4" fmla="*/ 149074 w 1556287"/>
                    <a:gd name="connsiteY4" fmla="*/ 3728794 h 3761973"/>
                    <a:gd name="connsiteX5" fmla="*/ 0 w 1556287"/>
                    <a:gd name="connsiteY5" fmla="*/ 3761973 h 3761973"/>
                    <a:gd name="connsiteX0" fmla="*/ 69 w 1556287"/>
                    <a:gd name="connsiteY0" fmla="*/ 0 h 3761973"/>
                    <a:gd name="connsiteX1" fmla="*/ 70854 w 1556287"/>
                    <a:gd name="connsiteY1" fmla="*/ 12842 h 3761973"/>
                    <a:gd name="connsiteX2" fmla="*/ 1486634 w 1556287"/>
                    <a:gd name="connsiteY2" fmla="*/ 1370618 h 3761973"/>
                    <a:gd name="connsiteX3" fmla="*/ 149074 w 1556287"/>
                    <a:gd name="connsiteY3" fmla="*/ 3728794 h 3761973"/>
                    <a:gd name="connsiteX4" fmla="*/ 0 w 1556287"/>
                    <a:gd name="connsiteY4" fmla="*/ 3761973 h 376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87" h="3761973">
                      <a:moveTo>
                        <a:pt x="69" y="0"/>
                      </a:moveTo>
                      <a:lnTo>
                        <a:pt x="70854" y="12842"/>
                      </a:lnTo>
                      <a:cubicBezTo>
                        <a:pt x="733295" y="166684"/>
                        <a:pt x="1292873" y="668991"/>
                        <a:pt x="1486634" y="1370618"/>
                      </a:cubicBezTo>
                      <a:cubicBezTo>
                        <a:pt x="1768469" y="2391167"/>
                        <a:pt x="1169623" y="3446959"/>
                        <a:pt x="149074" y="3728794"/>
                      </a:cubicBezTo>
                      <a:lnTo>
                        <a:pt x="0" y="3761973"/>
                      </a:lnTo>
                    </a:path>
                  </a:pathLst>
                </a:custGeom>
                <a:noFill/>
                <a:ln w="38100" cap="flat" cmpd="sng" algn="ctr">
                  <a:solidFill>
                    <a:sysClr val="windowText" lastClr="000000">
                      <a:lumMod val="75000"/>
                      <a:lumOff val="25000"/>
                    </a:sysClr>
                  </a:solidFill>
                  <a:prstDash val="solid"/>
                  <a:miter lim="800000"/>
                  <a:headEnd type="oval" w="med" len="med"/>
                  <a:tailEnd type="oval" w="med" len="me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Arial"/>
                  </a:endParaRPr>
                </a:p>
              </p:txBody>
            </p:sp>
          </p:grpSp>
          <p:pic>
            <p:nvPicPr>
              <p:cNvPr id="16" name="图片 15">
                <a:extLst>
                  <a:ext uri="{FF2B5EF4-FFF2-40B4-BE49-F238E27FC236}">
                    <a16:creationId xmlns:a16="http://schemas.microsoft.com/office/drawing/2014/main" id="{A73E8AA1-40DD-217F-75CC-FE4A3476C1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47728" y="1475005"/>
                <a:ext cx="444004" cy="241100"/>
              </a:xfrm>
              <a:prstGeom prst="rect">
                <a:avLst/>
              </a:prstGeom>
            </p:spPr>
          </p:pic>
          <p:pic>
            <p:nvPicPr>
              <p:cNvPr id="17" name="图片 16">
                <a:extLst>
                  <a:ext uri="{FF2B5EF4-FFF2-40B4-BE49-F238E27FC236}">
                    <a16:creationId xmlns:a16="http://schemas.microsoft.com/office/drawing/2014/main" id="{65CAEE80-9CD8-87A4-E6D4-9DF4D26C38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58904" y="1534919"/>
                <a:ext cx="330808" cy="241100"/>
              </a:xfrm>
              <a:prstGeom prst="rect">
                <a:avLst/>
              </a:prstGeom>
            </p:spPr>
          </p:pic>
          <p:pic>
            <p:nvPicPr>
              <p:cNvPr id="18" name="图片 17">
                <a:extLst>
                  <a:ext uri="{FF2B5EF4-FFF2-40B4-BE49-F238E27FC236}">
                    <a16:creationId xmlns:a16="http://schemas.microsoft.com/office/drawing/2014/main" id="{2762FC1D-B784-2CDD-0027-0361E52F280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7702" y="2213868"/>
                <a:ext cx="609312" cy="276400"/>
              </a:xfrm>
              <a:prstGeom prst="rect">
                <a:avLst/>
              </a:prstGeom>
            </p:spPr>
          </p:pic>
        </p:grpSp>
      </p:grpSp>
      <p:sp>
        <p:nvSpPr>
          <p:cNvPr id="12" name="TextBox 9">
            <a:extLst>
              <a:ext uri="{FF2B5EF4-FFF2-40B4-BE49-F238E27FC236}">
                <a16:creationId xmlns:a16="http://schemas.microsoft.com/office/drawing/2014/main" id="{FDA1754A-B5E8-F714-540A-0F5989F40884}"/>
              </a:ext>
            </a:extLst>
          </p:cNvPr>
          <p:cNvSpPr txBox="1"/>
          <p:nvPr/>
        </p:nvSpPr>
        <p:spPr>
          <a:xfrm>
            <a:off x="51716" y="2514626"/>
            <a:ext cx="4374189" cy="175432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ctr">
              <a:spcBef>
                <a:spcPts val="0"/>
              </a:spcBef>
              <a:spcAft>
                <a:spcPts val="800"/>
              </a:spcAft>
            </a:pPr>
            <a:r>
              <a:rPr lang="en-US" sz="5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Suy</a:t>
            </a:r>
            <a:r>
              <a:rPr lang="en-US"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ngẫm</a:t>
            </a:r>
            <a:r>
              <a:rPr lang="en-US"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phản</a:t>
            </a:r>
            <a:r>
              <a:rPr lang="en-US"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hồi</a:t>
            </a:r>
            <a:endParaRPr lang="en-SG" sz="5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020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220936" y="1869936"/>
            <a:ext cx="521697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47" indent="0" algn="ctr" defTabSz="914378">
              <a:buClr>
                <a:prstClr val="black"/>
              </a:buClr>
              <a:buNone/>
            </a:pPr>
            <a:r>
              <a:rPr lang="en-US" sz="11500" b="1" kern="1200" dirty="0" err="1">
                <a:solidFill>
                  <a:prstClr val="black"/>
                </a:solidFill>
                <a:latin typeface="Times New Roman" panose="02020603050405020304" pitchFamily="18" charset="0"/>
              </a:rPr>
              <a:t>Câu</a:t>
            </a:r>
            <a:r>
              <a:rPr lang="en-US" sz="11500" b="1" kern="1200" dirty="0">
                <a:solidFill>
                  <a:prstClr val="black"/>
                </a:solidFill>
                <a:latin typeface="Times New Roman" panose="02020603050405020304" pitchFamily="18" charset="0"/>
              </a:rPr>
              <a:t> 1</a:t>
            </a:r>
            <a:endParaRPr lang="en-SG" sz="192000" dirty="0">
              <a:solidFill>
                <a:prstClr val="black"/>
              </a:solidFill>
              <a:latin typeface="Aptos Display" panose="02110004020202020204"/>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4"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defRPr/>
            </a:pPr>
            <a:endParaRPr dirty="0"/>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Clr>
                <a:srgbClr val="38965D"/>
              </a:buClr>
              <a:buSzPts val="6000"/>
              <a:defRPr/>
            </a:pPr>
            <a:r>
              <a:rPr lang="en-US" sz="7200" b="1" dirty="0">
                <a:solidFill>
                  <a:srgbClr val="FFFFFF"/>
                </a:solidFill>
                <a:latin typeface="Times New Roman" panose="02020603050405020304" pitchFamily="18" charset="0"/>
                <a:cs typeface="Times New Roman" panose="02020603050405020304" pitchFamily="18" charset="0"/>
                <a:sym typeface="Titan One"/>
              </a:rPr>
              <a:t>1</a:t>
            </a:r>
            <a:endParaRPr sz="7200" b="1" dirty="0">
              <a:solidFill>
                <a:srgbClr val="FFFFFF"/>
              </a:solidFill>
              <a:latin typeface="Times New Roman" panose="02020603050405020304" pitchFamily="18" charset="0"/>
              <a:cs typeface="Times New Roman" panose="02020603050405020304" pitchFamily="18" charset="0"/>
              <a:sym typeface="Titan One"/>
            </a:endParaRPr>
          </a:p>
        </p:txBody>
      </p:sp>
      <p:grpSp>
        <p:nvGrpSpPr>
          <p:cNvPr id="72" name="Google Shape;1356;p14">
            <a:extLst>
              <a:ext uri="{FF2B5EF4-FFF2-40B4-BE49-F238E27FC236}">
                <a16:creationId xmlns:a16="http://schemas.microsoft.com/office/drawing/2014/main" id="{66707901-682E-5CAA-750A-1AF775FC51CD}"/>
              </a:ext>
            </a:extLst>
          </p:cNvPr>
          <p:cNvGrpSpPr/>
          <p:nvPr/>
        </p:nvGrpSpPr>
        <p:grpSpPr>
          <a:xfrm rot="10800000" flipH="1">
            <a:off x="-82081" y="-153079"/>
            <a:ext cx="887982" cy="838402"/>
            <a:chOff x="6920359" y="1788354"/>
            <a:chExt cx="3297184" cy="3224292"/>
          </a:xfrm>
        </p:grpSpPr>
        <p:sp>
          <p:nvSpPr>
            <p:cNvPr id="73" name="Google Shape;1357;p14">
              <a:extLst>
                <a:ext uri="{FF2B5EF4-FFF2-40B4-BE49-F238E27FC236}">
                  <a16:creationId xmlns:a16="http://schemas.microsoft.com/office/drawing/2014/main" id="{2304D1D6-35F9-7BA4-7FB3-05B0585576A6}"/>
                </a:ext>
              </a:extLst>
            </p:cNvPr>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4" name="Google Shape;1358;p14">
              <a:extLst>
                <a:ext uri="{FF2B5EF4-FFF2-40B4-BE49-F238E27FC236}">
                  <a16:creationId xmlns:a16="http://schemas.microsoft.com/office/drawing/2014/main" id="{8F4A98DA-9052-62E1-C8AF-9CBBE1F8205B}"/>
                </a:ext>
              </a:extLst>
            </p:cNvPr>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5" name="Google Shape;1359;p14">
              <a:extLst>
                <a:ext uri="{FF2B5EF4-FFF2-40B4-BE49-F238E27FC236}">
                  <a16:creationId xmlns:a16="http://schemas.microsoft.com/office/drawing/2014/main" id="{173659B1-F7E8-EFD0-F63F-14320BEFDF75}"/>
                </a:ext>
              </a:extLst>
            </p:cNvPr>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6" name="Google Shape;1360;p14">
              <a:extLst>
                <a:ext uri="{FF2B5EF4-FFF2-40B4-BE49-F238E27FC236}">
                  <a16:creationId xmlns:a16="http://schemas.microsoft.com/office/drawing/2014/main" id="{A6F39705-C036-61F5-0C59-5252D756B896}"/>
                </a:ext>
              </a:extLst>
            </p:cNvPr>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7" name="Google Shape;1361;p14">
              <a:extLst>
                <a:ext uri="{FF2B5EF4-FFF2-40B4-BE49-F238E27FC236}">
                  <a16:creationId xmlns:a16="http://schemas.microsoft.com/office/drawing/2014/main" id="{772CD3D1-BFCA-531F-1918-0B9735B5C6BA}"/>
                </a:ext>
              </a:extLst>
            </p:cNvPr>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8" name="Google Shape;1362;p14">
              <a:extLst>
                <a:ext uri="{FF2B5EF4-FFF2-40B4-BE49-F238E27FC236}">
                  <a16:creationId xmlns:a16="http://schemas.microsoft.com/office/drawing/2014/main" id="{03DF2B73-1E50-A520-9CC0-7A0913999B75}"/>
                </a:ext>
              </a:extLst>
            </p:cNvPr>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9" name="Google Shape;1363;p14">
              <a:extLst>
                <a:ext uri="{FF2B5EF4-FFF2-40B4-BE49-F238E27FC236}">
                  <a16:creationId xmlns:a16="http://schemas.microsoft.com/office/drawing/2014/main" id="{E6EF7E40-882D-4AC2-58B6-A6CDDEB5FB40}"/>
                </a:ext>
              </a:extLst>
            </p:cNvPr>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0" name="Google Shape;1364;p14">
              <a:extLst>
                <a:ext uri="{FF2B5EF4-FFF2-40B4-BE49-F238E27FC236}">
                  <a16:creationId xmlns:a16="http://schemas.microsoft.com/office/drawing/2014/main" id="{DC9317E8-0A87-1E8C-7B1C-82F5EF93D83D}"/>
                </a:ext>
              </a:extLst>
            </p:cNvPr>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1" name="Google Shape;1365;p14">
              <a:extLst>
                <a:ext uri="{FF2B5EF4-FFF2-40B4-BE49-F238E27FC236}">
                  <a16:creationId xmlns:a16="http://schemas.microsoft.com/office/drawing/2014/main" id="{C6428388-934A-1D52-7C63-43D03A55B704}"/>
                </a:ext>
              </a:extLst>
            </p:cNvPr>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2" name="Google Shape;1366;p14">
              <a:extLst>
                <a:ext uri="{FF2B5EF4-FFF2-40B4-BE49-F238E27FC236}">
                  <a16:creationId xmlns:a16="http://schemas.microsoft.com/office/drawing/2014/main" id="{60ADFB69-33C5-7542-9140-4A2707465EC4}"/>
                </a:ext>
              </a:extLst>
            </p:cNvPr>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3" name="Google Shape;1367;p14">
              <a:extLst>
                <a:ext uri="{FF2B5EF4-FFF2-40B4-BE49-F238E27FC236}">
                  <a16:creationId xmlns:a16="http://schemas.microsoft.com/office/drawing/2014/main" id="{0BF1C9F4-A1BB-D143-B4AB-15269BF11D7C}"/>
                </a:ext>
              </a:extLst>
            </p:cNvPr>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4" name="Google Shape;1368;p14">
              <a:extLst>
                <a:ext uri="{FF2B5EF4-FFF2-40B4-BE49-F238E27FC236}">
                  <a16:creationId xmlns:a16="http://schemas.microsoft.com/office/drawing/2014/main" id="{449E693A-69DC-2AFC-35CC-3478B6E6A51F}"/>
                </a:ext>
              </a:extLst>
            </p:cNvPr>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5" name="Google Shape;1369;p14">
              <a:extLst>
                <a:ext uri="{FF2B5EF4-FFF2-40B4-BE49-F238E27FC236}">
                  <a16:creationId xmlns:a16="http://schemas.microsoft.com/office/drawing/2014/main" id="{873114E2-4FD9-F6CD-B0E0-200329CEAA6B}"/>
                </a:ext>
              </a:extLst>
            </p:cNvPr>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6" name="Google Shape;1370;p14">
              <a:extLst>
                <a:ext uri="{FF2B5EF4-FFF2-40B4-BE49-F238E27FC236}">
                  <a16:creationId xmlns:a16="http://schemas.microsoft.com/office/drawing/2014/main" id="{C73349F9-FF11-03C2-833B-DF077E78DEC9}"/>
                </a:ext>
              </a:extLst>
            </p:cNvPr>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7" name="Google Shape;1371;p14">
              <a:extLst>
                <a:ext uri="{FF2B5EF4-FFF2-40B4-BE49-F238E27FC236}">
                  <a16:creationId xmlns:a16="http://schemas.microsoft.com/office/drawing/2014/main" id="{01FAC756-64BF-95E4-89E4-42E389EB7FD4}"/>
                </a:ext>
              </a:extLst>
            </p:cNvPr>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8" name="Google Shape;1372;p14">
              <a:extLst>
                <a:ext uri="{FF2B5EF4-FFF2-40B4-BE49-F238E27FC236}">
                  <a16:creationId xmlns:a16="http://schemas.microsoft.com/office/drawing/2014/main" id="{A7F21995-9BD1-373C-AFA7-E9C83B902446}"/>
                </a:ext>
              </a:extLst>
            </p:cNvPr>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89" name="Google Shape;1373;p14">
              <a:extLst>
                <a:ext uri="{FF2B5EF4-FFF2-40B4-BE49-F238E27FC236}">
                  <a16:creationId xmlns:a16="http://schemas.microsoft.com/office/drawing/2014/main" id="{40C1B67F-2328-07AB-7D81-E89631D9828A}"/>
                </a:ext>
              </a:extLst>
            </p:cNvPr>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0" name="Google Shape;1374;p14">
              <a:extLst>
                <a:ext uri="{FF2B5EF4-FFF2-40B4-BE49-F238E27FC236}">
                  <a16:creationId xmlns:a16="http://schemas.microsoft.com/office/drawing/2014/main" id="{A1FD5A4E-5F08-9E22-3B00-32F7596E70FB}"/>
                </a:ext>
              </a:extLst>
            </p:cNvPr>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1" name="Google Shape;1375;p14">
              <a:extLst>
                <a:ext uri="{FF2B5EF4-FFF2-40B4-BE49-F238E27FC236}">
                  <a16:creationId xmlns:a16="http://schemas.microsoft.com/office/drawing/2014/main" id="{46C52C60-73C5-E8F8-1A02-DB435B2FD083}"/>
                </a:ext>
              </a:extLst>
            </p:cNvPr>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2" name="Google Shape;1376;p14">
              <a:extLst>
                <a:ext uri="{FF2B5EF4-FFF2-40B4-BE49-F238E27FC236}">
                  <a16:creationId xmlns:a16="http://schemas.microsoft.com/office/drawing/2014/main" id="{48468F07-FDA7-CA9C-E90C-28B46C430B3F}"/>
                </a:ext>
              </a:extLst>
            </p:cNvPr>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3" name="Google Shape;1377;p14">
              <a:extLst>
                <a:ext uri="{FF2B5EF4-FFF2-40B4-BE49-F238E27FC236}">
                  <a16:creationId xmlns:a16="http://schemas.microsoft.com/office/drawing/2014/main" id="{8FA65EA7-0003-9E10-00E3-908BAAB1C048}"/>
                </a:ext>
              </a:extLst>
            </p:cNvPr>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4" name="Google Shape;1378;p14">
              <a:extLst>
                <a:ext uri="{FF2B5EF4-FFF2-40B4-BE49-F238E27FC236}">
                  <a16:creationId xmlns:a16="http://schemas.microsoft.com/office/drawing/2014/main" id="{A39A5125-4CF7-3F6F-F769-1258F944C6C0}"/>
                </a:ext>
              </a:extLst>
            </p:cNvPr>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5" name="Google Shape;1379;p14">
              <a:extLst>
                <a:ext uri="{FF2B5EF4-FFF2-40B4-BE49-F238E27FC236}">
                  <a16:creationId xmlns:a16="http://schemas.microsoft.com/office/drawing/2014/main" id="{C846406D-2D7D-72D1-C933-2D1E90BBBA19}"/>
                </a:ext>
              </a:extLst>
            </p:cNvPr>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6" name="Google Shape;1380;p14">
              <a:extLst>
                <a:ext uri="{FF2B5EF4-FFF2-40B4-BE49-F238E27FC236}">
                  <a16:creationId xmlns:a16="http://schemas.microsoft.com/office/drawing/2014/main" id="{FB829463-2BDF-0482-BB44-175BC35BF6F4}"/>
                </a:ext>
              </a:extLst>
            </p:cNvPr>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7" name="Google Shape;1381;p14">
              <a:extLst>
                <a:ext uri="{FF2B5EF4-FFF2-40B4-BE49-F238E27FC236}">
                  <a16:creationId xmlns:a16="http://schemas.microsoft.com/office/drawing/2014/main" id="{49323392-8BA2-65DA-DA42-C5C75F102BE4}"/>
                </a:ext>
              </a:extLst>
            </p:cNvPr>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8" name="Google Shape;1382;p14">
              <a:extLst>
                <a:ext uri="{FF2B5EF4-FFF2-40B4-BE49-F238E27FC236}">
                  <a16:creationId xmlns:a16="http://schemas.microsoft.com/office/drawing/2014/main" id="{2F5D7D8B-D2DE-E17F-C87F-34777CE6FE30}"/>
                </a:ext>
              </a:extLst>
            </p:cNvPr>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99" name="Google Shape;1383;p14">
              <a:extLst>
                <a:ext uri="{FF2B5EF4-FFF2-40B4-BE49-F238E27FC236}">
                  <a16:creationId xmlns:a16="http://schemas.microsoft.com/office/drawing/2014/main" id="{129220C6-A0DE-C051-78BD-EA6D17D593A4}"/>
                </a:ext>
              </a:extLst>
            </p:cNvPr>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0" name="Google Shape;1384;p14">
              <a:extLst>
                <a:ext uri="{FF2B5EF4-FFF2-40B4-BE49-F238E27FC236}">
                  <a16:creationId xmlns:a16="http://schemas.microsoft.com/office/drawing/2014/main" id="{62F2727C-83C0-D96C-0101-3DCF835704B1}"/>
                </a:ext>
              </a:extLst>
            </p:cNvPr>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1" name="Google Shape;1385;p14">
              <a:extLst>
                <a:ext uri="{FF2B5EF4-FFF2-40B4-BE49-F238E27FC236}">
                  <a16:creationId xmlns:a16="http://schemas.microsoft.com/office/drawing/2014/main" id="{45DC3483-9A4D-A1DA-BB57-DFC15D012EE2}"/>
                </a:ext>
              </a:extLst>
            </p:cNvPr>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2" name="Google Shape;1386;p14">
              <a:extLst>
                <a:ext uri="{FF2B5EF4-FFF2-40B4-BE49-F238E27FC236}">
                  <a16:creationId xmlns:a16="http://schemas.microsoft.com/office/drawing/2014/main" id="{1A2D92B7-7B24-3515-9FE9-165D7E00524C}"/>
                </a:ext>
              </a:extLst>
            </p:cNvPr>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3" name="Google Shape;1387;p14">
              <a:extLst>
                <a:ext uri="{FF2B5EF4-FFF2-40B4-BE49-F238E27FC236}">
                  <a16:creationId xmlns:a16="http://schemas.microsoft.com/office/drawing/2014/main" id="{21EC4C87-4567-6695-C6B3-B09A0AD1F5A8}"/>
                </a:ext>
              </a:extLst>
            </p:cNvPr>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4" name="Google Shape;1388;p14">
              <a:extLst>
                <a:ext uri="{FF2B5EF4-FFF2-40B4-BE49-F238E27FC236}">
                  <a16:creationId xmlns:a16="http://schemas.microsoft.com/office/drawing/2014/main" id="{3CC41E92-D6F2-B8EB-70F7-B5FAF2A587A0}"/>
                </a:ext>
              </a:extLst>
            </p:cNvPr>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5" name="Google Shape;1389;p14">
              <a:extLst>
                <a:ext uri="{FF2B5EF4-FFF2-40B4-BE49-F238E27FC236}">
                  <a16:creationId xmlns:a16="http://schemas.microsoft.com/office/drawing/2014/main" id="{565F937A-9699-6D63-C656-4763DA1DAD16}"/>
                </a:ext>
              </a:extLst>
            </p:cNvPr>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6" name="Google Shape;1390;p14">
              <a:extLst>
                <a:ext uri="{FF2B5EF4-FFF2-40B4-BE49-F238E27FC236}">
                  <a16:creationId xmlns:a16="http://schemas.microsoft.com/office/drawing/2014/main" id="{D973B3AF-5F9C-18BC-57FD-A4E2A53C7E35}"/>
                </a:ext>
              </a:extLst>
            </p:cNvPr>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7" name="Google Shape;1391;p14">
              <a:extLst>
                <a:ext uri="{FF2B5EF4-FFF2-40B4-BE49-F238E27FC236}">
                  <a16:creationId xmlns:a16="http://schemas.microsoft.com/office/drawing/2014/main" id="{A55CD4E7-44EC-BA82-E5A1-363BD1251CCF}"/>
                </a:ext>
              </a:extLst>
            </p:cNvPr>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8" name="Google Shape;1392;p14">
              <a:extLst>
                <a:ext uri="{FF2B5EF4-FFF2-40B4-BE49-F238E27FC236}">
                  <a16:creationId xmlns:a16="http://schemas.microsoft.com/office/drawing/2014/main" id="{9AD96C17-69B9-E599-A40B-BA11B45E29D1}"/>
                </a:ext>
              </a:extLst>
            </p:cNvPr>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09" name="Google Shape;1393;p14">
              <a:extLst>
                <a:ext uri="{FF2B5EF4-FFF2-40B4-BE49-F238E27FC236}">
                  <a16:creationId xmlns:a16="http://schemas.microsoft.com/office/drawing/2014/main" id="{E3AF2FAA-6AF9-B3B6-EE18-D0BC0103D4A5}"/>
                </a:ext>
              </a:extLst>
            </p:cNvPr>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0" name="Google Shape;1394;p14">
              <a:extLst>
                <a:ext uri="{FF2B5EF4-FFF2-40B4-BE49-F238E27FC236}">
                  <a16:creationId xmlns:a16="http://schemas.microsoft.com/office/drawing/2014/main" id="{4CD62757-582F-1727-8702-657511A26677}"/>
                </a:ext>
              </a:extLst>
            </p:cNvPr>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1" name="Google Shape;1395;p14">
              <a:extLst>
                <a:ext uri="{FF2B5EF4-FFF2-40B4-BE49-F238E27FC236}">
                  <a16:creationId xmlns:a16="http://schemas.microsoft.com/office/drawing/2014/main" id="{26448E91-B47C-EB51-0495-C880A162C06A}"/>
                </a:ext>
              </a:extLst>
            </p:cNvPr>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2" name="Google Shape;1396;p14">
              <a:extLst>
                <a:ext uri="{FF2B5EF4-FFF2-40B4-BE49-F238E27FC236}">
                  <a16:creationId xmlns:a16="http://schemas.microsoft.com/office/drawing/2014/main" id="{677065CA-0FB5-4288-4547-163278464C70}"/>
                </a:ext>
              </a:extLst>
            </p:cNvPr>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3" name="Google Shape;1397;p14">
              <a:extLst>
                <a:ext uri="{FF2B5EF4-FFF2-40B4-BE49-F238E27FC236}">
                  <a16:creationId xmlns:a16="http://schemas.microsoft.com/office/drawing/2014/main" id="{CC3E07DC-5F3C-E8E7-360E-5ACF5E844E75}"/>
                </a:ext>
              </a:extLst>
            </p:cNvPr>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nvGrpSpPr>
          <p:cNvPr id="114" name="Google Shape;1398;p14">
            <a:extLst>
              <a:ext uri="{FF2B5EF4-FFF2-40B4-BE49-F238E27FC236}">
                <a16:creationId xmlns:a16="http://schemas.microsoft.com/office/drawing/2014/main" id="{381C5125-A1BF-38D9-8C21-AE518B304D48}"/>
              </a:ext>
            </a:extLst>
          </p:cNvPr>
          <p:cNvGrpSpPr/>
          <p:nvPr/>
        </p:nvGrpSpPr>
        <p:grpSpPr>
          <a:xfrm>
            <a:off x="-117823" y="4231116"/>
            <a:ext cx="1202938" cy="1057020"/>
            <a:chOff x="5566916" y="2254695"/>
            <a:chExt cx="2691738" cy="2365227"/>
          </a:xfrm>
        </p:grpSpPr>
        <p:sp>
          <p:nvSpPr>
            <p:cNvPr id="115" name="Google Shape;1399;p14">
              <a:extLst>
                <a:ext uri="{FF2B5EF4-FFF2-40B4-BE49-F238E27FC236}">
                  <a16:creationId xmlns:a16="http://schemas.microsoft.com/office/drawing/2014/main" id="{0AF9D80C-8190-A00D-A81A-D13DFFD0646F}"/>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6" name="Google Shape;1400;p14">
              <a:extLst>
                <a:ext uri="{FF2B5EF4-FFF2-40B4-BE49-F238E27FC236}">
                  <a16:creationId xmlns:a16="http://schemas.microsoft.com/office/drawing/2014/main" id="{92234821-9695-B1E0-5605-B1B374082416}"/>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7" name="Google Shape;1401;p14">
              <a:extLst>
                <a:ext uri="{FF2B5EF4-FFF2-40B4-BE49-F238E27FC236}">
                  <a16:creationId xmlns:a16="http://schemas.microsoft.com/office/drawing/2014/main" id="{0A151F71-163E-228D-1A9A-F173A450683E}"/>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8" name="Google Shape;1402;p14">
              <a:extLst>
                <a:ext uri="{FF2B5EF4-FFF2-40B4-BE49-F238E27FC236}">
                  <a16:creationId xmlns:a16="http://schemas.microsoft.com/office/drawing/2014/main" id="{AC5130B7-8451-D294-6161-B65A4EE00F0C}"/>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9" name="Google Shape;1403;p14">
              <a:extLst>
                <a:ext uri="{FF2B5EF4-FFF2-40B4-BE49-F238E27FC236}">
                  <a16:creationId xmlns:a16="http://schemas.microsoft.com/office/drawing/2014/main" id="{2EC8C3A0-C56B-E14C-DB18-3C1603238C34}"/>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0" name="Google Shape;1404;p14">
              <a:extLst>
                <a:ext uri="{FF2B5EF4-FFF2-40B4-BE49-F238E27FC236}">
                  <a16:creationId xmlns:a16="http://schemas.microsoft.com/office/drawing/2014/main" id="{E5E2155B-F629-0037-0174-50FE1195DEBE}"/>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1" name="Google Shape;1405;p14">
              <a:extLst>
                <a:ext uri="{FF2B5EF4-FFF2-40B4-BE49-F238E27FC236}">
                  <a16:creationId xmlns:a16="http://schemas.microsoft.com/office/drawing/2014/main" id="{A3855F44-6AE8-4ABA-3843-A1E668D1DCBF}"/>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2" name="Google Shape;1406;p14">
              <a:extLst>
                <a:ext uri="{FF2B5EF4-FFF2-40B4-BE49-F238E27FC236}">
                  <a16:creationId xmlns:a16="http://schemas.microsoft.com/office/drawing/2014/main" id="{19B9FFDD-B5AA-FEE4-5DDC-F0FC8FE62F58}"/>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3" name="Google Shape;1407;p14">
              <a:extLst>
                <a:ext uri="{FF2B5EF4-FFF2-40B4-BE49-F238E27FC236}">
                  <a16:creationId xmlns:a16="http://schemas.microsoft.com/office/drawing/2014/main" id="{BAA90959-FDBC-24FB-F399-ADB6EB043A6B}"/>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4" name="Google Shape;1408;p14">
              <a:extLst>
                <a:ext uri="{FF2B5EF4-FFF2-40B4-BE49-F238E27FC236}">
                  <a16:creationId xmlns:a16="http://schemas.microsoft.com/office/drawing/2014/main" id="{9FD9EF5F-5A35-F064-4E98-EE5ADA013184}"/>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5" name="Google Shape;1409;p14">
              <a:extLst>
                <a:ext uri="{FF2B5EF4-FFF2-40B4-BE49-F238E27FC236}">
                  <a16:creationId xmlns:a16="http://schemas.microsoft.com/office/drawing/2014/main" id="{29EC802C-151B-42D8-3734-7F2BC23DE4EC}"/>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nvGrpSpPr>
          <p:cNvPr id="126" name="Google Shape;1414;p14">
            <a:extLst>
              <a:ext uri="{FF2B5EF4-FFF2-40B4-BE49-F238E27FC236}">
                <a16:creationId xmlns:a16="http://schemas.microsoft.com/office/drawing/2014/main" id="{88F08522-E115-9BEA-99E3-43B890F722E8}"/>
              </a:ext>
            </a:extLst>
          </p:cNvPr>
          <p:cNvGrpSpPr/>
          <p:nvPr/>
        </p:nvGrpSpPr>
        <p:grpSpPr>
          <a:xfrm rot="10800000" flipH="1">
            <a:off x="222293" y="-533696"/>
            <a:ext cx="753148" cy="661791"/>
            <a:chOff x="5566916" y="2254695"/>
            <a:chExt cx="2691738" cy="2365227"/>
          </a:xfrm>
        </p:grpSpPr>
        <p:sp>
          <p:nvSpPr>
            <p:cNvPr id="127" name="Google Shape;1415;p14">
              <a:extLst>
                <a:ext uri="{FF2B5EF4-FFF2-40B4-BE49-F238E27FC236}">
                  <a16:creationId xmlns:a16="http://schemas.microsoft.com/office/drawing/2014/main" id="{61B38716-39B1-FE4F-4343-562975A81FF4}"/>
                </a:ext>
              </a:extLst>
            </p:cNvPr>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8" name="Google Shape;1416;p14">
              <a:extLst>
                <a:ext uri="{FF2B5EF4-FFF2-40B4-BE49-F238E27FC236}">
                  <a16:creationId xmlns:a16="http://schemas.microsoft.com/office/drawing/2014/main" id="{000352F1-96A4-ABBB-0CA8-C24553B15964}"/>
                </a:ext>
              </a:extLst>
            </p:cNvPr>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29" name="Google Shape;1417;p14">
              <a:extLst>
                <a:ext uri="{FF2B5EF4-FFF2-40B4-BE49-F238E27FC236}">
                  <a16:creationId xmlns:a16="http://schemas.microsoft.com/office/drawing/2014/main" id="{70699762-9DE3-EA2A-D391-44E72F131215}"/>
                </a:ext>
              </a:extLst>
            </p:cNvPr>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0" name="Google Shape;1418;p14">
              <a:extLst>
                <a:ext uri="{FF2B5EF4-FFF2-40B4-BE49-F238E27FC236}">
                  <a16:creationId xmlns:a16="http://schemas.microsoft.com/office/drawing/2014/main" id="{BE2FF051-81D9-6A19-23AF-926BB01E5FC1}"/>
                </a:ext>
              </a:extLst>
            </p:cNvPr>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1" name="Google Shape;1419;p14">
              <a:extLst>
                <a:ext uri="{FF2B5EF4-FFF2-40B4-BE49-F238E27FC236}">
                  <a16:creationId xmlns:a16="http://schemas.microsoft.com/office/drawing/2014/main" id="{47456777-56E4-703E-0527-621193FB701D}"/>
                </a:ext>
              </a:extLst>
            </p:cNvPr>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2" name="Google Shape;1420;p14">
              <a:extLst>
                <a:ext uri="{FF2B5EF4-FFF2-40B4-BE49-F238E27FC236}">
                  <a16:creationId xmlns:a16="http://schemas.microsoft.com/office/drawing/2014/main" id="{185BAF8D-2B1F-7F8E-1C33-D2D7BB06BB85}"/>
                </a:ext>
              </a:extLst>
            </p:cNvPr>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3" name="Google Shape;1421;p14">
              <a:extLst>
                <a:ext uri="{FF2B5EF4-FFF2-40B4-BE49-F238E27FC236}">
                  <a16:creationId xmlns:a16="http://schemas.microsoft.com/office/drawing/2014/main" id="{BEAA843B-573B-27AA-2276-D14A90FDB27F}"/>
                </a:ext>
              </a:extLst>
            </p:cNvPr>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4" name="Google Shape;1422;p14">
              <a:extLst>
                <a:ext uri="{FF2B5EF4-FFF2-40B4-BE49-F238E27FC236}">
                  <a16:creationId xmlns:a16="http://schemas.microsoft.com/office/drawing/2014/main" id="{A6BBAD98-ADDA-A6D0-3E56-65F292502FB6}"/>
                </a:ext>
              </a:extLst>
            </p:cNvPr>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5" name="Google Shape;1423;p14">
              <a:extLst>
                <a:ext uri="{FF2B5EF4-FFF2-40B4-BE49-F238E27FC236}">
                  <a16:creationId xmlns:a16="http://schemas.microsoft.com/office/drawing/2014/main" id="{D3066586-E2E6-F2DA-D6BD-4E30B4F7FE21}"/>
                </a:ext>
              </a:extLst>
            </p:cNvPr>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rgbClr val="AA8F0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6" name="Google Shape;1424;p14">
              <a:extLst>
                <a:ext uri="{FF2B5EF4-FFF2-40B4-BE49-F238E27FC236}">
                  <a16:creationId xmlns:a16="http://schemas.microsoft.com/office/drawing/2014/main" id="{D67075CC-68E4-E341-3A6A-C06ABAEB8F1D}"/>
                </a:ext>
              </a:extLst>
            </p:cNvPr>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7" name="Google Shape;1425;p14">
              <a:extLst>
                <a:ext uri="{FF2B5EF4-FFF2-40B4-BE49-F238E27FC236}">
                  <a16:creationId xmlns:a16="http://schemas.microsoft.com/office/drawing/2014/main" id="{A0816B36-A798-5150-D8E9-998C0565E9CB}"/>
                </a:ext>
              </a:extLst>
            </p:cNvPr>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rgbClr val="66241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sp>
        <p:nvSpPr>
          <p:cNvPr id="138" name="Oval 137">
            <a:extLst>
              <a:ext uri="{FF2B5EF4-FFF2-40B4-BE49-F238E27FC236}">
                <a16:creationId xmlns:a16="http://schemas.microsoft.com/office/drawing/2014/main" id="{9B4AC99A-A2A7-F050-B3B4-6608E6F0C855}"/>
              </a:ext>
            </a:extLst>
          </p:cNvPr>
          <p:cNvSpPr/>
          <p:nvPr/>
        </p:nvSpPr>
        <p:spPr>
          <a:xfrm>
            <a:off x="791388" y="831987"/>
            <a:ext cx="3429548" cy="3325180"/>
          </a:xfrm>
          <a:prstGeom prst="ellipse">
            <a:avLst/>
          </a:prstGeom>
          <a:solidFill>
            <a:srgbClr val="F8DD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39" name="Picture 138">
            <a:extLst>
              <a:ext uri="{FF2B5EF4-FFF2-40B4-BE49-F238E27FC236}">
                <a16:creationId xmlns:a16="http://schemas.microsoft.com/office/drawing/2014/main" id="{4846B557-5D72-59A5-0A3F-8C3CF7CB8E4B}"/>
              </a:ext>
            </a:extLst>
          </p:cNvPr>
          <p:cNvPicPr>
            <a:picLocks noChangeAspect="1"/>
          </p:cNvPicPr>
          <p:nvPr/>
        </p:nvPicPr>
        <p:blipFill rotWithShape="1">
          <a:blip r:embed="rId3"/>
          <a:srcRect t="40158" b="-1"/>
          <a:stretch/>
        </p:blipFill>
        <p:spPr>
          <a:xfrm>
            <a:off x="1305514" y="2278152"/>
            <a:ext cx="2621507" cy="1525096"/>
          </a:xfrm>
          <a:prstGeom prst="rect">
            <a:avLst/>
          </a:prstGeom>
        </p:spPr>
      </p:pic>
      <p:pic>
        <p:nvPicPr>
          <p:cNvPr id="140" name="Google Shape;688;p59">
            <a:extLst>
              <a:ext uri="{FF2B5EF4-FFF2-40B4-BE49-F238E27FC236}">
                <a16:creationId xmlns:a16="http://schemas.microsoft.com/office/drawing/2014/main" id="{B1830F17-A9DA-53CC-415F-CCC0F041B9EE}"/>
              </a:ext>
            </a:extLst>
          </p:cNvPr>
          <p:cNvPicPr preferRelativeResize="0"/>
          <p:nvPr/>
        </p:nvPicPr>
        <p:blipFill>
          <a:blip r:embed="rId4">
            <a:alphaModFix/>
          </a:blip>
          <a:stretch>
            <a:fillRect/>
          </a:stretch>
        </p:blipFill>
        <p:spPr>
          <a:xfrm>
            <a:off x="819602" y="1386671"/>
            <a:ext cx="3163531" cy="989401"/>
          </a:xfrm>
          <a:prstGeom prst="rect">
            <a:avLst/>
          </a:prstGeom>
          <a:noFill/>
          <a:ln>
            <a:noFill/>
          </a:ln>
        </p:spPr>
      </p:pic>
    </p:spTree>
    <p:extLst>
      <p:ext uri="{BB962C8B-B14F-4D97-AF65-F5344CB8AC3E}">
        <p14:creationId xmlns:p14="http://schemas.microsoft.com/office/powerpoint/2010/main" val="4219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theme/theme1.xml><?xml version="1.0" encoding="utf-8"?>
<a:theme xmlns:a="http://schemas.openxmlformats.org/drawingml/2006/main" name="World Literature Theme by Slidesgo">
  <a:themeElements>
    <a:clrScheme name="Simple Light">
      <a:dk1>
        <a:srgbClr val="66241B"/>
      </a:dk1>
      <a:lt1>
        <a:srgbClr val="FFFCEC"/>
      </a:lt1>
      <a:dk2>
        <a:srgbClr val="FD4C20"/>
      </a:dk2>
      <a:lt2>
        <a:srgbClr val="FFEACD"/>
      </a:lt2>
      <a:accent1>
        <a:srgbClr val="FFFFFF"/>
      </a:accent1>
      <a:accent2>
        <a:srgbClr val="55C2BC"/>
      </a:accent2>
      <a:accent3>
        <a:srgbClr val="FFC82A"/>
      </a:accent3>
      <a:accent4>
        <a:srgbClr val="FEC5AA"/>
      </a:accent4>
      <a:accent5>
        <a:srgbClr val="9F90EB"/>
      </a:accent5>
      <a:accent6>
        <a:srgbClr val="AA8F02"/>
      </a:accent6>
      <a:hlink>
        <a:srgbClr val="6624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1181</Words>
  <Application>Microsoft Office PowerPoint</Application>
  <PresentationFormat>On-screen Show (16:9)</PresentationFormat>
  <Paragraphs>194</Paragraphs>
  <Slides>33</Slides>
  <Notes>18</Notes>
  <HiddenSlides>0</HiddenSlides>
  <MMClips>21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33</vt:i4>
      </vt:variant>
    </vt:vector>
  </HeadingPairs>
  <TitlesOfParts>
    <vt:vector size="52" baseType="lpstr">
      <vt:lpstr>Times New Roman</vt:lpstr>
      <vt:lpstr>Aptos</vt:lpstr>
      <vt:lpstr>隶书</vt:lpstr>
      <vt:lpstr>Tajawal</vt:lpstr>
      <vt:lpstr>Open Sans Extrabold</vt:lpstr>
      <vt:lpstr>UTM Colossalis</vt:lpstr>
      <vt:lpstr>Calibri</vt:lpstr>
      <vt:lpstr>Arial</vt:lpstr>
      <vt:lpstr>Tahoma</vt:lpstr>
      <vt:lpstr>Tajawal Medium</vt:lpstr>
      <vt:lpstr>字魂86号-杨任东楷书</vt:lpstr>
      <vt:lpstr>Wingdings</vt:lpstr>
      <vt:lpstr>DengXian</vt:lpstr>
      <vt:lpstr>Akatab</vt:lpstr>
      <vt:lpstr>Calibri Light</vt:lpstr>
      <vt:lpstr>Aptos Display</vt:lpstr>
      <vt:lpstr>World Literature Theme by Slidesgo</vt:lpstr>
      <vt:lpstr>1_Office Theme</vt:lpstr>
      <vt:lpstr>2_Office Theme</vt:lpstr>
      <vt:lpstr>PowerPoint Presentation</vt:lpstr>
      <vt:lpstr>PowerPoint Presentation</vt:lpstr>
      <vt:lpstr>Hoạt động mở đầu</vt:lpstr>
      <vt:lpstr>Hoạt động mở đầu</vt:lpstr>
      <vt:lpstr>PowerPoint Presentation</vt:lpstr>
      <vt:lpstr>PowerPoint Presentation</vt:lpstr>
      <vt:lpstr>I. Trải nghiệm cùng văn bản</vt:lpstr>
      <vt:lpstr>PowerPoint Presentation</vt:lpstr>
      <vt:lpstr>PowerPoint Presentation</vt:lpstr>
      <vt:lpstr>1. Câu 1</vt:lpstr>
      <vt:lpstr>1. Câu 1</vt:lpstr>
      <vt:lpstr>1. Câu 1</vt:lpstr>
      <vt:lpstr>PowerPoint Presentation</vt:lpstr>
      <vt:lpstr>2. Câu 2</vt:lpstr>
      <vt:lpstr>2. Câu 2</vt:lpstr>
      <vt:lpstr>PowerPoint Presentation</vt:lpstr>
      <vt:lpstr>3. Câu 3</vt:lpstr>
      <vt:lpstr>3. Câu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9</cp:revision>
  <dcterms:modified xsi:type="dcterms:W3CDTF">2024-10-08T13:17:05Z</dcterms:modified>
</cp:coreProperties>
</file>