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95" r:id="rId3"/>
    <p:sldMasterId id="2147483707" r:id="rId4"/>
  </p:sldMasterIdLst>
  <p:notesMasterIdLst>
    <p:notesMasterId r:id="rId30"/>
  </p:notesMasterIdLst>
  <p:sldIdLst>
    <p:sldId id="2007577857" r:id="rId5"/>
    <p:sldId id="2007577855" r:id="rId6"/>
    <p:sldId id="292" r:id="rId7"/>
    <p:sldId id="2007577858" r:id="rId8"/>
    <p:sldId id="293" r:id="rId9"/>
    <p:sldId id="2007577859" r:id="rId10"/>
    <p:sldId id="2007577856" r:id="rId11"/>
    <p:sldId id="2007577860" r:id="rId12"/>
    <p:sldId id="2007577961" r:id="rId13"/>
    <p:sldId id="2007577861" r:id="rId14"/>
    <p:sldId id="2007577862" r:id="rId15"/>
    <p:sldId id="2007577960" r:id="rId16"/>
    <p:sldId id="2007577964" r:id="rId17"/>
    <p:sldId id="2007577963" r:id="rId18"/>
    <p:sldId id="2007577965" r:id="rId19"/>
    <p:sldId id="2007577967" r:id="rId20"/>
    <p:sldId id="2007577962" r:id="rId21"/>
    <p:sldId id="523" r:id="rId22"/>
    <p:sldId id="2007577966" r:id="rId23"/>
    <p:sldId id="2007577969" r:id="rId24"/>
    <p:sldId id="2007577968" r:id="rId25"/>
    <p:sldId id="2007577971" r:id="rId26"/>
    <p:sldId id="2007577970" r:id="rId27"/>
    <p:sldId id="2007577972" r:id="rId28"/>
    <p:sldId id="2007577973" r:id="rId29"/>
  </p:sldIdLst>
  <p:sldSz cx="9144000" cy="5143500" type="screen16x9"/>
  <p:notesSz cx="6858000" cy="9144000"/>
  <p:embeddedFontLst>
    <p:embeddedFont>
      <p:font typeface="Fira Sans Extra Condensed" panose="020B0503050000020004" pitchFamily="34" charset="0"/>
      <p:regular r:id="rId31"/>
      <p:bold r:id="rId32"/>
      <p:italic r:id="rId33"/>
      <p:boldItalic r:id="rId34"/>
    </p:embeddedFont>
    <p:embeddedFont>
      <p:font typeface="Microsoft YaHei" panose="020B0503020204020204" pitchFamily="34" charset="-122"/>
      <p:regular r:id="rId35"/>
      <p:bold r:id="rId36"/>
    </p:embeddedFont>
    <p:embeddedFont>
      <p:font typeface="Poppins" panose="000005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1F5"/>
    <a:srgbClr val="FDEFE9"/>
    <a:srgbClr val="FCE5CD"/>
    <a:srgbClr val="FCD5B5"/>
    <a:srgbClr val="F9CB9C"/>
    <a:srgbClr val="E6B8AF"/>
    <a:srgbClr val="EDD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E13EBF-5F39-411C-95E8-8B96B0340AA9}">
  <a:tblStyle styleId="{2CE13EBF-5F39-411C-95E8-8B96B0340A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4FE1C3-F209-4F54-996B-F64417ED03C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40" autoAdjust="0"/>
    <p:restoredTop sz="86454" autoAdjust="0"/>
  </p:normalViewPr>
  <p:slideViewPr>
    <p:cSldViewPr snapToGrid="0">
      <p:cViewPr varScale="1">
        <p:scale>
          <a:sx n="106" d="100"/>
          <a:sy n="106" d="100"/>
        </p:scale>
        <p:origin x="67" y="33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5C7C2-1315-4825-9D4F-A591D950978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996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http://pptmon.com/" TargetMode="External"/><Relationship Id="rId7" Type="http://schemas.openxmlformats.org/officeDocument/2006/relationships/hyperlink" Target="http://www.pptmon.com/" TargetMode="External"/><Relationship Id="rId12"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hyperlink" Target="https://pptmon.com/" TargetMode="External"/><Relationship Id="rId11" Type="http://schemas.openxmlformats.org/officeDocument/2006/relationships/image" Target="../media/image8.png"/><Relationship Id="rId5" Type="http://schemas.openxmlformats.org/officeDocument/2006/relationships/image" Target="../media/image4.sv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16.png"/><Relationship Id="rId4" Type="http://schemas.openxmlformats.org/officeDocument/2006/relationships/image" Target="../media/image4.svg"/><Relationship Id="rId9"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20.png"/><Relationship Id="rId4" Type="http://schemas.openxmlformats.org/officeDocument/2006/relationships/image" Target="../media/image4.svg"/><Relationship Id="rId9"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hyperlink" Target="http://pptmon.com/" TargetMode="External"/><Relationship Id="rId7" Type="http://schemas.openxmlformats.org/officeDocument/2006/relationships/hyperlink" Target="http://www.pptmon.com/" TargetMode="External"/><Relationship Id="rId12"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hyperlink" Target="https://pptmon.com/" TargetMode="External"/><Relationship Id="rId11" Type="http://schemas.openxmlformats.org/officeDocument/2006/relationships/image" Target="../media/image24.png"/><Relationship Id="rId5" Type="http://schemas.openxmlformats.org/officeDocument/2006/relationships/image" Target="../media/image4.sv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31.png"/><Relationship Id="rId4" Type="http://schemas.openxmlformats.org/officeDocument/2006/relationships/image" Target="../media/image4.svg"/><Relationship Id="rId9"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13.png"/><Relationship Id="rId4" Type="http://schemas.openxmlformats.org/officeDocument/2006/relationships/image" Target="../media/image4.svg"/><Relationship Id="rId9" Type="http://schemas.openxmlformats.org/officeDocument/2006/relationships/image" Target="../media/image35.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25.png"/><Relationship Id="rId4" Type="http://schemas.openxmlformats.org/officeDocument/2006/relationships/image" Target="../media/image4.svg"/><Relationship Id="rId9"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37.png"/><Relationship Id="rId4" Type="http://schemas.openxmlformats.org/officeDocument/2006/relationships/image" Target="../media/image4.svg"/><Relationship Id="rId9"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38.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11" Type="http://schemas.openxmlformats.org/officeDocument/2006/relationships/image" Target="../media/image6.png"/><Relationship Id="rId5" Type="http://schemas.openxmlformats.org/officeDocument/2006/relationships/hyperlink" Target="https://pptmon.com/" TargetMode="External"/><Relationship Id="rId10" Type="http://schemas.openxmlformats.org/officeDocument/2006/relationships/image" Target="../media/image11.png"/><Relationship Id="rId4" Type="http://schemas.openxmlformats.org/officeDocument/2006/relationships/image" Target="../media/image4.svg"/><Relationship Id="rId9"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4.sv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23.png"/><Relationship Id="rId4" Type="http://schemas.openxmlformats.org/officeDocument/2006/relationships/image" Target="../media/image4.sv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30.png"/><Relationship Id="rId12" Type="http://schemas.openxmlformats.org/officeDocument/2006/relationships/image" Target="../media/image15.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11" Type="http://schemas.openxmlformats.org/officeDocument/2006/relationships/image" Target="../media/image19.png"/><Relationship Id="rId5" Type="http://schemas.openxmlformats.org/officeDocument/2006/relationships/hyperlink" Target="https://pptmon.com/" TargetMode="External"/><Relationship Id="rId10" Type="http://schemas.openxmlformats.org/officeDocument/2006/relationships/image" Target="../media/image14.png"/><Relationship Id="rId4" Type="http://schemas.openxmlformats.org/officeDocument/2006/relationships/image" Target="../media/image4.svg"/><Relationship Id="rId9" Type="http://schemas.openxmlformats.org/officeDocument/2006/relationships/image" Target="../media/image34.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40.png"/><Relationship Id="rId4" Type="http://schemas.openxmlformats.org/officeDocument/2006/relationships/image" Target="../media/image4.svg"/><Relationship Id="rId9"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28.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11" Type="http://schemas.openxmlformats.org/officeDocument/2006/relationships/image" Target="../media/image22.png"/><Relationship Id="rId5" Type="http://schemas.openxmlformats.org/officeDocument/2006/relationships/hyperlink" Target="https://pptmon.com/" TargetMode="External"/><Relationship Id="rId10" Type="http://schemas.openxmlformats.org/officeDocument/2006/relationships/image" Target="../media/image16.png"/><Relationship Id="rId4" Type="http://schemas.openxmlformats.org/officeDocument/2006/relationships/image" Target="../media/image4.svg"/><Relationship Id="rId9"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31.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11" Type="http://schemas.openxmlformats.org/officeDocument/2006/relationships/image" Target="../media/image11.png"/><Relationship Id="rId5" Type="http://schemas.openxmlformats.org/officeDocument/2006/relationships/hyperlink" Target="https://pptmon.com/" TargetMode="External"/><Relationship Id="rId10" Type="http://schemas.openxmlformats.org/officeDocument/2006/relationships/image" Target="../media/image7.png"/><Relationship Id="rId4" Type="http://schemas.openxmlformats.org/officeDocument/2006/relationships/image" Target="../media/image4.svg"/><Relationship Id="rId9" Type="http://schemas.openxmlformats.org/officeDocument/2006/relationships/image" Target="../media/image33.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11" Type="http://schemas.openxmlformats.org/officeDocument/2006/relationships/image" Target="../media/image37.png"/><Relationship Id="rId5" Type="http://schemas.openxmlformats.org/officeDocument/2006/relationships/hyperlink" Target="https://pptmon.com/" TargetMode="External"/><Relationship Id="rId10" Type="http://schemas.openxmlformats.org/officeDocument/2006/relationships/image" Target="../media/image13.png"/><Relationship Id="rId4" Type="http://schemas.openxmlformats.org/officeDocument/2006/relationships/image" Target="../media/image4.svg"/><Relationship Id="rId9" Type="http://schemas.openxmlformats.org/officeDocument/2006/relationships/image" Target="../media/image3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4.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ptmon.com/" TargetMode="External"/><Relationship Id="rId1" Type="http://schemas.openxmlformats.org/officeDocument/2006/relationships/slideMaster" Target="../slideMasters/slideMaster4.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2497578" y="5055478"/>
            <a:ext cx="918102" cy="118302"/>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1018357606"/>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81889141"/>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43759018"/>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234313"/>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6954588"/>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3621332"/>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26599616"/>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099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2514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431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735"/>
        <p:cNvGrpSpPr/>
        <p:nvPr/>
      </p:nvGrpSpPr>
      <p:grpSpPr>
        <a:xfrm>
          <a:off x="0" y="0"/>
          <a:ext cx="0" cy="0"/>
          <a:chOff x="0" y="0"/>
          <a:chExt cx="0" cy="0"/>
        </a:xfrm>
      </p:grpSpPr>
      <p:sp>
        <p:nvSpPr>
          <p:cNvPr id="736" name="Google Shape;736;p27"/>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flipH="1">
            <a:off x="-758283" y="-1092820"/>
            <a:ext cx="10314877" cy="6824547"/>
          </a:xfrm>
          <a:custGeom>
            <a:avLst/>
            <a:gdLst/>
            <a:ahLst/>
            <a:cxnLst/>
            <a:rect l="l" t="t" r="r" b="b"/>
            <a:pathLst>
              <a:path w="64133" h="33071" extrusionOk="0">
                <a:moveTo>
                  <a:pt x="31401" y="1"/>
                </a:moveTo>
                <a:cubicBezTo>
                  <a:pt x="29873" y="1"/>
                  <a:pt x="28338" y="317"/>
                  <a:pt x="26830" y="931"/>
                </a:cubicBezTo>
                <a:cubicBezTo>
                  <a:pt x="24293" y="1958"/>
                  <a:pt x="21955" y="3484"/>
                  <a:pt x="19356" y="4388"/>
                </a:cubicBezTo>
                <a:cubicBezTo>
                  <a:pt x="15960" y="5569"/>
                  <a:pt x="12204" y="5653"/>
                  <a:pt x="9007" y="7301"/>
                </a:cubicBezTo>
                <a:cubicBezTo>
                  <a:pt x="5282" y="9218"/>
                  <a:pt x="2852" y="12997"/>
                  <a:pt x="1395" y="16922"/>
                </a:cubicBezTo>
                <a:cubicBezTo>
                  <a:pt x="567" y="19160"/>
                  <a:pt x="0" y="21629"/>
                  <a:pt x="667" y="23921"/>
                </a:cubicBezTo>
                <a:cubicBezTo>
                  <a:pt x="1372" y="26351"/>
                  <a:pt x="3411" y="28229"/>
                  <a:pt x="5734" y="29241"/>
                </a:cubicBezTo>
                <a:cubicBezTo>
                  <a:pt x="7956" y="30209"/>
                  <a:pt x="10423" y="30461"/>
                  <a:pt x="12847" y="30461"/>
                </a:cubicBezTo>
                <a:cubicBezTo>
                  <a:pt x="12958" y="30461"/>
                  <a:pt x="13068" y="30460"/>
                  <a:pt x="13178" y="30459"/>
                </a:cubicBezTo>
                <a:cubicBezTo>
                  <a:pt x="18470" y="30419"/>
                  <a:pt x="23733" y="29346"/>
                  <a:pt x="29008" y="29346"/>
                </a:cubicBezTo>
                <a:cubicBezTo>
                  <a:pt x="29677" y="29346"/>
                  <a:pt x="30346" y="29363"/>
                  <a:pt x="31016" y="29402"/>
                </a:cubicBezTo>
                <a:cubicBezTo>
                  <a:pt x="37018" y="29747"/>
                  <a:pt x="42775" y="31809"/>
                  <a:pt x="48716" y="32736"/>
                </a:cubicBezTo>
                <a:cubicBezTo>
                  <a:pt x="49963" y="32931"/>
                  <a:pt x="51244" y="33071"/>
                  <a:pt x="52512" y="33071"/>
                </a:cubicBezTo>
                <a:cubicBezTo>
                  <a:pt x="54143" y="33071"/>
                  <a:pt x="55753" y="32839"/>
                  <a:pt x="57241" y="32192"/>
                </a:cubicBezTo>
                <a:cubicBezTo>
                  <a:pt x="59954" y="31004"/>
                  <a:pt x="61963" y="28520"/>
                  <a:pt x="62998" y="25753"/>
                </a:cubicBezTo>
                <a:cubicBezTo>
                  <a:pt x="64132" y="22717"/>
                  <a:pt x="64017" y="19198"/>
                  <a:pt x="62591" y="16278"/>
                </a:cubicBezTo>
                <a:cubicBezTo>
                  <a:pt x="62469" y="16040"/>
                  <a:pt x="62346" y="15810"/>
                  <a:pt x="62216" y="15580"/>
                </a:cubicBezTo>
                <a:cubicBezTo>
                  <a:pt x="60085" y="11939"/>
                  <a:pt x="55899" y="10092"/>
                  <a:pt x="52081" y="8765"/>
                </a:cubicBezTo>
                <a:cubicBezTo>
                  <a:pt x="49230" y="7769"/>
                  <a:pt x="46301" y="6941"/>
                  <a:pt x="43611" y="5546"/>
                </a:cubicBezTo>
                <a:cubicBezTo>
                  <a:pt x="41050" y="4212"/>
                  <a:pt x="38812" y="2303"/>
                  <a:pt x="36190" y="1084"/>
                </a:cubicBezTo>
                <a:cubicBezTo>
                  <a:pt x="34629" y="355"/>
                  <a:pt x="33019" y="1"/>
                  <a:pt x="31401" y="1"/>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39" name="Google Shape;739;p27"/>
          <p:cNvSpPr/>
          <p:nvPr/>
        </p:nvSpPr>
        <p:spPr>
          <a:xfrm>
            <a:off x="25" y="4862400"/>
            <a:ext cx="9144000" cy="28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202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5180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7138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3963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1"/>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7444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9437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2941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6349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PTM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3">
            <a:hlinkClick r:id="rId3"/>
            <a:extLst>
              <a:ext uri="{FF2B5EF4-FFF2-40B4-BE49-F238E27FC236}">
                <a16:creationId xmlns:a16="http://schemas.microsoft.com/office/drawing/2014/main" id="{BC25E57B-ADB4-42A6-BFF6-25417C95AFA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909"/>
          <a:stretch/>
        </p:blipFill>
        <p:spPr>
          <a:xfrm>
            <a:off x="4328394" y="5169525"/>
            <a:ext cx="1679403" cy="184666"/>
          </a:xfrm>
          <a:prstGeom prst="rect">
            <a:avLst/>
          </a:prstGeom>
        </p:spPr>
      </p:pic>
      <p:sp>
        <p:nvSpPr>
          <p:cNvPr id="6" name="TextBox 5">
            <a:hlinkClick r:id="rId6"/>
            <a:extLst>
              <a:ext uri="{FF2B5EF4-FFF2-40B4-BE49-F238E27FC236}">
                <a16:creationId xmlns:a16="http://schemas.microsoft.com/office/drawing/2014/main" id="{2D9E64D2-7275-48CC-A21D-A128DA2B1B79}"/>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7"/>
              </a:rPr>
              <a:t>Presentation template by</a:t>
            </a:r>
            <a:endParaRPr lang="ko-KR" altLang="en-US" sz="750" u="none" dirty="0">
              <a:latin typeface="Arial" panose="020B0604020202020204" pitchFamily="34" charset="0"/>
              <a:cs typeface="Arial" panose="020B0604020202020204" pitchFamily="34" charset="0"/>
            </a:endParaRPr>
          </a:p>
        </p:txBody>
      </p:sp>
      <p:pic>
        <p:nvPicPr>
          <p:cNvPr id="90" name="그림 89">
            <a:extLst>
              <a:ext uri="{FF2B5EF4-FFF2-40B4-BE49-F238E27FC236}">
                <a16:creationId xmlns:a16="http://schemas.microsoft.com/office/drawing/2014/main" id="{2C9AB66A-E2C0-4AE7-89D5-57ED4E51DB8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90853" y="288959"/>
            <a:ext cx="1553147" cy="2345677"/>
          </a:xfrm>
          <a:prstGeom prst="rect">
            <a:avLst/>
          </a:prstGeom>
        </p:spPr>
      </p:pic>
      <p:pic>
        <p:nvPicPr>
          <p:cNvPr id="93" name="그림 92">
            <a:extLst>
              <a:ext uri="{FF2B5EF4-FFF2-40B4-BE49-F238E27FC236}">
                <a16:creationId xmlns:a16="http://schemas.microsoft.com/office/drawing/2014/main" id="{614F9E5B-E98C-41E6-89FB-A153CC4EB5B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21576" y="3372276"/>
            <a:ext cx="3398837" cy="1771225"/>
          </a:xfrm>
          <a:prstGeom prst="rect">
            <a:avLst/>
          </a:prstGeom>
        </p:spPr>
      </p:pic>
      <p:pic>
        <p:nvPicPr>
          <p:cNvPr id="94" name="그림 93">
            <a:extLst>
              <a:ext uri="{FF2B5EF4-FFF2-40B4-BE49-F238E27FC236}">
                <a16:creationId xmlns:a16="http://schemas.microsoft.com/office/drawing/2014/main" id="{5F2949C6-85F3-47EB-B956-21B6B78275D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130" y="1733740"/>
            <a:ext cx="1781863" cy="664874"/>
          </a:xfrm>
          <a:prstGeom prst="rect">
            <a:avLst/>
          </a:prstGeom>
        </p:spPr>
      </p:pic>
      <p:pic>
        <p:nvPicPr>
          <p:cNvPr id="96" name="그림 95">
            <a:extLst>
              <a:ext uri="{FF2B5EF4-FFF2-40B4-BE49-F238E27FC236}">
                <a16:creationId xmlns:a16="http://schemas.microsoft.com/office/drawing/2014/main" id="{FCFF87E1-8D82-4CEA-BD0F-FFFE3F4A48C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53024" y="4218625"/>
            <a:ext cx="909547" cy="579770"/>
          </a:xfrm>
          <a:prstGeom prst="rect">
            <a:avLst/>
          </a:prstGeom>
        </p:spPr>
      </p:pic>
      <p:pic>
        <p:nvPicPr>
          <p:cNvPr id="97" name="그림 96">
            <a:extLst>
              <a:ext uri="{FF2B5EF4-FFF2-40B4-BE49-F238E27FC236}">
                <a16:creationId xmlns:a16="http://schemas.microsoft.com/office/drawing/2014/main" id="{381B8009-50A8-4729-9B75-91AC6E47106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63800" y="3138869"/>
            <a:ext cx="1218049" cy="1659526"/>
          </a:xfrm>
          <a:prstGeom prst="rect">
            <a:avLst/>
          </a:prstGeom>
        </p:spPr>
      </p:pic>
      <p:pic>
        <p:nvPicPr>
          <p:cNvPr id="100" name="그림 99">
            <a:extLst>
              <a:ext uri="{FF2B5EF4-FFF2-40B4-BE49-F238E27FC236}">
                <a16:creationId xmlns:a16="http://schemas.microsoft.com/office/drawing/2014/main" id="{40281147-49EE-450F-9560-E9C1B64CF44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06966" y="281634"/>
            <a:ext cx="1037203" cy="1303153"/>
          </a:xfrm>
          <a:prstGeom prst="rect">
            <a:avLst/>
          </a:prstGeom>
        </p:spPr>
      </p:pic>
      <p:pic>
        <p:nvPicPr>
          <p:cNvPr id="116" name="그림 115">
            <a:extLst>
              <a:ext uri="{FF2B5EF4-FFF2-40B4-BE49-F238E27FC236}">
                <a16:creationId xmlns:a16="http://schemas.microsoft.com/office/drawing/2014/main" id="{EF66C1C7-48A5-4F7D-AE6D-9F1685B0F60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882"/>
          <a:stretch/>
        </p:blipFill>
        <p:spPr>
          <a:xfrm>
            <a:off x="0" y="253737"/>
            <a:ext cx="1812605" cy="1654207"/>
          </a:xfrm>
          <a:prstGeom prst="rect">
            <a:avLst/>
          </a:prstGeom>
        </p:spPr>
      </p:pic>
      <p:pic>
        <p:nvPicPr>
          <p:cNvPr id="120" name="그림 119">
            <a:extLst>
              <a:ext uri="{FF2B5EF4-FFF2-40B4-BE49-F238E27FC236}">
                <a16:creationId xmlns:a16="http://schemas.microsoft.com/office/drawing/2014/main" id="{76D2EC26-9329-4FB5-BB55-85AE3B9310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12604" y="281635"/>
            <a:ext cx="590408" cy="515942"/>
          </a:xfrm>
          <a:prstGeom prst="rect">
            <a:avLst/>
          </a:prstGeom>
        </p:spPr>
      </p:pic>
      <p:pic>
        <p:nvPicPr>
          <p:cNvPr id="125" name="그림 124">
            <a:extLst>
              <a:ext uri="{FF2B5EF4-FFF2-40B4-BE49-F238E27FC236}">
                <a16:creationId xmlns:a16="http://schemas.microsoft.com/office/drawing/2014/main" id="{AB3D5FDA-A8BD-446C-B2B2-7DDD5DB1377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861311" y="3429012"/>
            <a:ext cx="744659" cy="1457405"/>
          </a:xfrm>
          <a:prstGeom prst="rect">
            <a:avLst/>
          </a:prstGeom>
        </p:spPr>
      </p:pic>
    </p:spTree>
    <p:extLst>
      <p:ext uri="{BB962C8B-B14F-4D97-AF65-F5344CB8AC3E}">
        <p14:creationId xmlns:p14="http://schemas.microsoft.com/office/powerpoint/2010/main" val="30435707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A2C247F9-B2CF-474C-8441-951978DC9840}"/>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1" name="TextBox 10">
            <a:hlinkClick r:id="rId5"/>
            <a:extLst>
              <a:ext uri="{FF2B5EF4-FFF2-40B4-BE49-F238E27FC236}">
                <a16:creationId xmlns:a16="http://schemas.microsoft.com/office/drawing/2014/main" id="{DE562560-92AB-4C13-923E-20A205083D71}"/>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50" name="그림 49">
            <a:extLst>
              <a:ext uri="{FF2B5EF4-FFF2-40B4-BE49-F238E27FC236}">
                <a16:creationId xmlns:a16="http://schemas.microsoft.com/office/drawing/2014/main" id="{FE81EB96-018D-4F0A-A4C8-030FAA166D2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637" y="3809222"/>
            <a:ext cx="1037203" cy="1303153"/>
          </a:xfrm>
          <a:prstGeom prst="rect">
            <a:avLst/>
          </a:prstGeom>
        </p:spPr>
      </p:pic>
      <p:pic>
        <p:nvPicPr>
          <p:cNvPr id="58" name="그림 57">
            <a:extLst>
              <a:ext uri="{FF2B5EF4-FFF2-40B4-BE49-F238E27FC236}">
                <a16:creationId xmlns:a16="http://schemas.microsoft.com/office/drawing/2014/main" id="{34B5D8A1-4670-45A1-9862-1EFE70C0E79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831" y="1974"/>
            <a:ext cx="1116989" cy="978695"/>
          </a:xfrm>
          <a:prstGeom prst="rect">
            <a:avLst/>
          </a:prstGeom>
        </p:spPr>
      </p:pic>
      <p:pic>
        <p:nvPicPr>
          <p:cNvPr id="60" name="그림 59">
            <a:extLst>
              <a:ext uri="{FF2B5EF4-FFF2-40B4-BE49-F238E27FC236}">
                <a16:creationId xmlns:a16="http://schemas.microsoft.com/office/drawing/2014/main" id="{AE136DE1-34FE-450E-91FA-41B9D7B3C6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08393" y="47625"/>
            <a:ext cx="723384" cy="691470"/>
          </a:xfrm>
          <a:prstGeom prst="rect">
            <a:avLst/>
          </a:prstGeom>
        </p:spPr>
      </p:pic>
      <p:pic>
        <p:nvPicPr>
          <p:cNvPr id="71" name="그림 70">
            <a:extLst>
              <a:ext uri="{FF2B5EF4-FFF2-40B4-BE49-F238E27FC236}">
                <a16:creationId xmlns:a16="http://schemas.microsoft.com/office/drawing/2014/main" id="{2532BB33-90AA-405A-BF41-B3DA49CD870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65309" y="4353623"/>
            <a:ext cx="686150" cy="648917"/>
          </a:xfrm>
          <a:prstGeom prst="rect">
            <a:avLst/>
          </a:prstGeom>
        </p:spPr>
      </p:pic>
    </p:spTree>
    <p:extLst>
      <p:ext uri="{BB962C8B-B14F-4D97-AF65-F5344CB8AC3E}">
        <p14:creationId xmlns:p14="http://schemas.microsoft.com/office/powerpoint/2010/main" val="6401674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77"/>
        <p:cNvGrpSpPr/>
        <p:nvPr/>
      </p:nvGrpSpPr>
      <p:grpSpPr>
        <a:xfrm>
          <a:off x="0" y="0"/>
          <a:ext cx="0" cy="0"/>
          <a:chOff x="0" y="0"/>
          <a:chExt cx="0" cy="0"/>
        </a:xfrm>
      </p:grpSpPr>
      <p:sp>
        <p:nvSpPr>
          <p:cNvPr id="778" name="Google Shape;778;p31"/>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25" y="535000"/>
            <a:ext cx="9143940" cy="4493889"/>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25" y="4862400"/>
            <a:ext cx="9144000" cy="28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C040D0E2-A4C4-4369-8844-F0DF52D9AFF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9" name="TextBox 8">
            <a:hlinkClick r:id="rId5"/>
            <a:extLst>
              <a:ext uri="{FF2B5EF4-FFF2-40B4-BE49-F238E27FC236}">
                <a16:creationId xmlns:a16="http://schemas.microsoft.com/office/drawing/2014/main" id="{7279E5CE-BE14-4A92-9411-AEF2ED505190}"/>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25" name="그림 24">
            <a:extLst>
              <a:ext uri="{FF2B5EF4-FFF2-40B4-BE49-F238E27FC236}">
                <a16:creationId xmlns:a16="http://schemas.microsoft.com/office/drawing/2014/main" id="{6C30ECA4-6A8F-475D-9928-93D46B51FDE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192" y="73886"/>
            <a:ext cx="952100" cy="494666"/>
          </a:xfrm>
          <a:prstGeom prst="rect">
            <a:avLst/>
          </a:prstGeom>
        </p:spPr>
      </p:pic>
      <p:pic>
        <p:nvPicPr>
          <p:cNvPr id="27" name="그림 26">
            <a:extLst>
              <a:ext uri="{FF2B5EF4-FFF2-40B4-BE49-F238E27FC236}">
                <a16:creationId xmlns:a16="http://schemas.microsoft.com/office/drawing/2014/main" id="{30AB9D50-15CF-429A-BEAF-E3A89D903C9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89329" y="4165593"/>
            <a:ext cx="1388256" cy="946781"/>
          </a:xfrm>
          <a:prstGeom prst="rect">
            <a:avLst/>
          </a:prstGeom>
        </p:spPr>
      </p:pic>
      <p:pic>
        <p:nvPicPr>
          <p:cNvPr id="28" name="그림 27">
            <a:extLst>
              <a:ext uri="{FF2B5EF4-FFF2-40B4-BE49-F238E27FC236}">
                <a16:creationId xmlns:a16="http://schemas.microsoft.com/office/drawing/2014/main" id="{14494E8C-18DD-44E2-B535-CB10F8C3027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22" y="4447453"/>
            <a:ext cx="601046" cy="531899"/>
          </a:xfrm>
          <a:prstGeom prst="rect">
            <a:avLst/>
          </a:prstGeom>
        </p:spPr>
      </p:pic>
      <p:pic>
        <p:nvPicPr>
          <p:cNvPr id="31" name="그림 30">
            <a:extLst>
              <a:ext uri="{FF2B5EF4-FFF2-40B4-BE49-F238E27FC236}">
                <a16:creationId xmlns:a16="http://schemas.microsoft.com/office/drawing/2014/main" id="{49C30CD2-51A0-4478-9268-7EF2C45422F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007333" y="35994"/>
            <a:ext cx="840401" cy="872315"/>
          </a:xfrm>
          <a:prstGeom prst="rect">
            <a:avLst/>
          </a:prstGeom>
        </p:spPr>
      </p:pic>
    </p:spTree>
    <p:extLst>
      <p:ext uri="{BB962C8B-B14F-4D97-AF65-F5344CB8AC3E}">
        <p14:creationId xmlns:p14="http://schemas.microsoft.com/office/powerpoint/2010/main" val="37597317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PPTM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Graphic 3">
            <a:hlinkClick r:id="rId3"/>
            <a:extLst>
              <a:ext uri="{FF2B5EF4-FFF2-40B4-BE49-F238E27FC236}">
                <a16:creationId xmlns:a16="http://schemas.microsoft.com/office/drawing/2014/main" id="{B3766FB1-83FF-4E0C-9033-2429A06EC24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909"/>
          <a:stretch/>
        </p:blipFill>
        <p:spPr>
          <a:xfrm>
            <a:off x="4328394" y="5169525"/>
            <a:ext cx="1679403" cy="184666"/>
          </a:xfrm>
          <a:prstGeom prst="rect">
            <a:avLst/>
          </a:prstGeom>
        </p:spPr>
      </p:pic>
      <p:sp>
        <p:nvSpPr>
          <p:cNvPr id="12" name="TextBox 11">
            <a:hlinkClick r:id="rId6"/>
            <a:extLst>
              <a:ext uri="{FF2B5EF4-FFF2-40B4-BE49-F238E27FC236}">
                <a16:creationId xmlns:a16="http://schemas.microsoft.com/office/drawing/2014/main" id="{92C76A58-09EC-45CA-A291-C2CE9CE01FAD}"/>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7"/>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4" name="그림 13">
            <a:extLst>
              <a:ext uri="{FF2B5EF4-FFF2-40B4-BE49-F238E27FC236}">
                <a16:creationId xmlns:a16="http://schemas.microsoft.com/office/drawing/2014/main" id="{8D62272E-4A6C-44A8-B5E7-3E7C848F5E3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05751" y="3856666"/>
            <a:ext cx="1638250" cy="1015928"/>
          </a:xfrm>
          <a:prstGeom prst="rect">
            <a:avLst/>
          </a:prstGeom>
        </p:spPr>
      </p:pic>
      <p:pic>
        <p:nvPicPr>
          <p:cNvPr id="15" name="그림 14">
            <a:extLst>
              <a:ext uri="{FF2B5EF4-FFF2-40B4-BE49-F238E27FC236}">
                <a16:creationId xmlns:a16="http://schemas.microsoft.com/office/drawing/2014/main" id="{C9E2BA7C-DB5E-4216-859B-F1E0A0861EF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55879" y="87262"/>
            <a:ext cx="1866966" cy="1824415"/>
          </a:xfrm>
          <a:prstGeom prst="rect">
            <a:avLst/>
          </a:prstGeom>
        </p:spPr>
      </p:pic>
      <p:pic>
        <p:nvPicPr>
          <p:cNvPr id="18" name="그림 17">
            <a:extLst>
              <a:ext uri="{FF2B5EF4-FFF2-40B4-BE49-F238E27FC236}">
                <a16:creationId xmlns:a16="http://schemas.microsoft.com/office/drawing/2014/main" id="{0960F15B-7532-484C-AE8C-FC9B8B1DA357}"/>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12017"/>
          <a:stretch/>
        </p:blipFill>
        <p:spPr>
          <a:xfrm>
            <a:off x="128337" y="3294979"/>
            <a:ext cx="1489318" cy="1848521"/>
          </a:xfrm>
          <a:prstGeom prst="rect">
            <a:avLst/>
          </a:prstGeom>
        </p:spPr>
      </p:pic>
      <p:pic>
        <p:nvPicPr>
          <p:cNvPr id="19" name="그림 18">
            <a:extLst>
              <a:ext uri="{FF2B5EF4-FFF2-40B4-BE49-F238E27FC236}">
                <a16:creationId xmlns:a16="http://schemas.microsoft.com/office/drawing/2014/main" id="{F809D757-67B3-498D-BE0F-C38D9352BB5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390795" y="4244839"/>
            <a:ext cx="617003" cy="601045"/>
          </a:xfrm>
          <a:prstGeom prst="rect">
            <a:avLst/>
          </a:prstGeom>
        </p:spPr>
      </p:pic>
      <p:pic>
        <p:nvPicPr>
          <p:cNvPr id="31" name="그림 30">
            <a:extLst>
              <a:ext uri="{FF2B5EF4-FFF2-40B4-BE49-F238E27FC236}">
                <a16:creationId xmlns:a16="http://schemas.microsoft.com/office/drawing/2014/main" id="{F3468E07-8262-4ED1-B8DC-F6D5A492C92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9638" y="75444"/>
            <a:ext cx="1941433" cy="2398867"/>
          </a:xfrm>
          <a:prstGeom prst="rect">
            <a:avLst/>
          </a:prstGeom>
        </p:spPr>
      </p:pic>
      <p:pic>
        <p:nvPicPr>
          <p:cNvPr id="33" name="그림 32">
            <a:extLst>
              <a:ext uri="{FF2B5EF4-FFF2-40B4-BE49-F238E27FC236}">
                <a16:creationId xmlns:a16="http://schemas.microsoft.com/office/drawing/2014/main" id="{2DB8D0F8-8C30-4B58-9C0F-0292CEE8FC4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29536" y="129734"/>
            <a:ext cx="787211" cy="659555"/>
          </a:xfrm>
          <a:prstGeom prst="rect">
            <a:avLst/>
          </a:prstGeom>
        </p:spPr>
      </p:pic>
      <p:pic>
        <p:nvPicPr>
          <p:cNvPr id="41" name="그림 40">
            <a:extLst>
              <a:ext uri="{FF2B5EF4-FFF2-40B4-BE49-F238E27FC236}">
                <a16:creationId xmlns:a16="http://schemas.microsoft.com/office/drawing/2014/main" id="{5D46C9EA-7359-4777-ADE6-8D8621005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80262" y="4236627"/>
            <a:ext cx="675512" cy="499985"/>
          </a:xfrm>
          <a:prstGeom prst="rect">
            <a:avLst/>
          </a:prstGeom>
        </p:spPr>
      </p:pic>
      <p:pic>
        <p:nvPicPr>
          <p:cNvPr id="47" name="그림 46">
            <a:extLst>
              <a:ext uri="{FF2B5EF4-FFF2-40B4-BE49-F238E27FC236}">
                <a16:creationId xmlns:a16="http://schemas.microsoft.com/office/drawing/2014/main" id="{93A5A29F-A312-4226-BDA0-E10F51C642F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19167" y="2344285"/>
            <a:ext cx="914867" cy="1670165"/>
          </a:xfrm>
          <a:prstGeom prst="rect">
            <a:avLst/>
          </a:prstGeom>
        </p:spPr>
      </p:pic>
    </p:spTree>
    <p:extLst>
      <p:ext uri="{BB962C8B-B14F-4D97-AF65-F5344CB8AC3E}">
        <p14:creationId xmlns:p14="http://schemas.microsoft.com/office/powerpoint/2010/main" val="7882596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296DFB93-0291-4940-A23D-C1BA4AD3BCE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9" name="TextBox 8">
            <a:hlinkClick r:id="rId5"/>
            <a:extLst>
              <a:ext uri="{FF2B5EF4-FFF2-40B4-BE49-F238E27FC236}">
                <a16:creationId xmlns:a16="http://schemas.microsoft.com/office/drawing/2014/main" id="{269B8648-FC05-4492-A246-01793F9A650A}"/>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53" name="그림 52">
            <a:extLst>
              <a:ext uri="{FF2B5EF4-FFF2-40B4-BE49-F238E27FC236}">
                <a16:creationId xmlns:a16="http://schemas.microsoft.com/office/drawing/2014/main" id="{77E6A5DA-65F2-4621-A227-3070B7C54B8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45318"/>
          <a:stretch/>
        </p:blipFill>
        <p:spPr>
          <a:xfrm>
            <a:off x="243474" y="4779937"/>
            <a:ext cx="1781863" cy="363564"/>
          </a:xfrm>
          <a:prstGeom prst="rect">
            <a:avLst/>
          </a:prstGeom>
        </p:spPr>
      </p:pic>
      <p:pic>
        <p:nvPicPr>
          <p:cNvPr id="62" name="그림 61">
            <a:extLst>
              <a:ext uri="{FF2B5EF4-FFF2-40B4-BE49-F238E27FC236}">
                <a16:creationId xmlns:a16="http://schemas.microsoft.com/office/drawing/2014/main" id="{F7B89751-1224-4484-A1F8-5E54FE1DE7E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90840" y="3680778"/>
            <a:ext cx="1053161" cy="1462723"/>
          </a:xfrm>
          <a:prstGeom prst="rect">
            <a:avLst/>
          </a:prstGeom>
        </p:spPr>
      </p:pic>
      <p:pic>
        <p:nvPicPr>
          <p:cNvPr id="63" name="그림 62">
            <a:extLst>
              <a:ext uri="{FF2B5EF4-FFF2-40B4-BE49-F238E27FC236}">
                <a16:creationId xmlns:a16="http://schemas.microsoft.com/office/drawing/2014/main" id="{E02C66E2-06CF-4083-8A4A-4D4BA8E6E8D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563" y="44710"/>
            <a:ext cx="1345705" cy="702107"/>
          </a:xfrm>
          <a:prstGeom prst="rect">
            <a:avLst/>
          </a:prstGeom>
        </p:spPr>
      </p:pic>
      <p:pic>
        <p:nvPicPr>
          <p:cNvPr id="76" name="그림 75">
            <a:extLst>
              <a:ext uri="{FF2B5EF4-FFF2-40B4-BE49-F238E27FC236}">
                <a16:creationId xmlns:a16="http://schemas.microsoft.com/office/drawing/2014/main" id="{15677709-9FD3-4073-881B-FAAEEE28FD9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202675" y="73269"/>
            <a:ext cx="686150" cy="446795"/>
          </a:xfrm>
          <a:prstGeom prst="rect">
            <a:avLst/>
          </a:prstGeom>
        </p:spPr>
      </p:pic>
    </p:spTree>
    <p:extLst>
      <p:ext uri="{BB962C8B-B14F-4D97-AF65-F5344CB8AC3E}">
        <p14:creationId xmlns:p14="http://schemas.microsoft.com/office/powerpoint/2010/main" val="3287885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C1312CAD-11E6-478F-82FC-4C814726C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2211" y="0"/>
            <a:ext cx="734022" cy="749979"/>
          </a:xfrm>
          <a:prstGeom prst="rect">
            <a:avLst/>
          </a:prstGeom>
        </p:spPr>
      </p:pic>
      <p:pic>
        <p:nvPicPr>
          <p:cNvPr id="27" name="그림 26">
            <a:extLst>
              <a:ext uri="{FF2B5EF4-FFF2-40B4-BE49-F238E27FC236}">
                <a16:creationId xmlns:a16="http://schemas.microsoft.com/office/drawing/2014/main" id="{BE4A829F-7C95-46C2-8E2B-0C0CF7BCAB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473" b="59037"/>
          <a:stretch/>
        </p:blipFill>
        <p:spPr>
          <a:xfrm>
            <a:off x="1" y="4465880"/>
            <a:ext cx="1860529" cy="677621"/>
          </a:xfrm>
          <a:prstGeom prst="rect">
            <a:avLst/>
          </a:prstGeom>
        </p:spPr>
      </p:pic>
    </p:spTree>
    <p:extLst>
      <p:ext uri="{BB962C8B-B14F-4D97-AF65-F5344CB8AC3E}">
        <p14:creationId xmlns:p14="http://schemas.microsoft.com/office/powerpoint/2010/main" val="4194638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FD8A2782-74C6-4E81-84A0-2BED4410962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9" name="TextBox 8">
            <a:hlinkClick r:id="rId5"/>
            <a:extLst>
              <a:ext uri="{FF2B5EF4-FFF2-40B4-BE49-F238E27FC236}">
                <a16:creationId xmlns:a16="http://schemas.microsoft.com/office/drawing/2014/main" id="{6A12855C-60AC-4281-B29E-BFED9F617483}"/>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20" name="그림 19">
            <a:extLst>
              <a:ext uri="{FF2B5EF4-FFF2-40B4-BE49-F238E27FC236}">
                <a16:creationId xmlns:a16="http://schemas.microsoft.com/office/drawing/2014/main" id="{AD4B2284-FB78-4A35-AB92-6100AE02D02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4176" t="42845"/>
          <a:stretch/>
        </p:blipFill>
        <p:spPr>
          <a:xfrm>
            <a:off x="1" y="0"/>
            <a:ext cx="1375271" cy="866414"/>
          </a:xfrm>
          <a:prstGeom prst="rect">
            <a:avLst/>
          </a:prstGeom>
        </p:spPr>
      </p:pic>
      <p:pic>
        <p:nvPicPr>
          <p:cNvPr id="21" name="그림 20">
            <a:extLst>
              <a:ext uri="{FF2B5EF4-FFF2-40B4-BE49-F238E27FC236}">
                <a16:creationId xmlns:a16="http://schemas.microsoft.com/office/drawing/2014/main" id="{DE376011-94D5-4355-B8A5-B699A4B5D9F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351731" y="23586"/>
            <a:ext cx="462752" cy="462752"/>
          </a:xfrm>
          <a:prstGeom prst="rect">
            <a:avLst/>
          </a:prstGeom>
        </p:spPr>
      </p:pic>
      <p:pic>
        <p:nvPicPr>
          <p:cNvPr id="24" name="그림 23">
            <a:extLst>
              <a:ext uri="{FF2B5EF4-FFF2-40B4-BE49-F238E27FC236}">
                <a16:creationId xmlns:a16="http://schemas.microsoft.com/office/drawing/2014/main" id="{F05A0CDB-386F-46F6-9420-C3BE2492551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577" b="57970"/>
          <a:stretch/>
        </p:blipFill>
        <p:spPr>
          <a:xfrm>
            <a:off x="1" y="4461639"/>
            <a:ext cx="2769355" cy="681861"/>
          </a:xfrm>
          <a:prstGeom prst="rect">
            <a:avLst/>
          </a:prstGeom>
        </p:spPr>
      </p:pic>
      <p:pic>
        <p:nvPicPr>
          <p:cNvPr id="26" name="그림 25">
            <a:extLst>
              <a:ext uri="{FF2B5EF4-FFF2-40B4-BE49-F238E27FC236}">
                <a16:creationId xmlns:a16="http://schemas.microsoft.com/office/drawing/2014/main" id="{85518F5E-7F3F-47F5-BB8A-93929F23561B}"/>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14457"/>
          <a:stretch/>
        </p:blipFill>
        <p:spPr>
          <a:xfrm>
            <a:off x="8399342" y="3896786"/>
            <a:ext cx="744659" cy="1246715"/>
          </a:xfrm>
          <a:prstGeom prst="rect">
            <a:avLst/>
          </a:prstGeom>
        </p:spPr>
      </p:pic>
    </p:spTree>
    <p:extLst>
      <p:ext uri="{BB962C8B-B14F-4D97-AF65-F5344CB8AC3E}">
        <p14:creationId xmlns:p14="http://schemas.microsoft.com/office/powerpoint/2010/main" val="40105325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5747B95B-DED7-437E-A005-FB3C727464E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1" name="TextBox 10">
            <a:hlinkClick r:id="rId5"/>
            <a:extLst>
              <a:ext uri="{FF2B5EF4-FFF2-40B4-BE49-F238E27FC236}">
                <a16:creationId xmlns:a16="http://schemas.microsoft.com/office/drawing/2014/main" id="{0FCE6FEC-E8A2-4C97-98AC-75B4CFDA2EDE}"/>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4" name="그림 13">
            <a:extLst>
              <a:ext uri="{FF2B5EF4-FFF2-40B4-BE49-F238E27FC236}">
                <a16:creationId xmlns:a16="http://schemas.microsoft.com/office/drawing/2014/main" id="{F2462FAC-3281-440E-A1D0-9872C24F6BC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9739"/>
          <a:stretch/>
        </p:blipFill>
        <p:spPr>
          <a:xfrm>
            <a:off x="7505751" y="4226514"/>
            <a:ext cx="1638250" cy="916987"/>
          </a:xfrm>
          <a:prstGeom prst="rect">
            <a:avLst/>
          </a:prstGeom>
        </p:spPr>
      </p:pic>
      <p:pic>
        <p:nvPicPr>
          <p:cNvPr id="19" name="그림 18">
            <a:extLst>
              <a:ext uri="{FF2B5EF4-FFF2-40B4-BE49-F238E27FC236}">
                <a16:creationId xmlns:a16="http://schemas.microsoft.com/office/drawing/2014/main" id="{080A2FB7-41DC-4449-8DDD-814C337ACD02}"/>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51528" t="8865"/>
          <a:stretch/>
        </p:blipFill>
        <p:spPr>
          <a:xfrm>
            <a:off x="0" y="1"/>
            <a:ext cx="590408" cy="1512407"/>
          </a:xfrm>
          <a:prstGeom prst="rect">
            <a:avLst/>
          </a:prstGeom>
        </p:spPr>
      </p:pic>
      <p:pic>
        <p:nvPicPr>
          <p:cNvPr id="21" name="그림 20">
            <a:extLst>
              <a:ext uri="{FF2B5EF4-FFF2-40B4-BE49-F238E27FC236}">
                <a16:creationId xmlns:a16="http://schemas.microsoft.com/office/drawing/2014/main" id="{524E4B98-8565-4EEF-A1F4-14D458625BE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223284" y="1"/>
            <a:ext cx="617003" cy="601045"/>
          </a:xfrm>
          <a:prstGeom prst="rect">
            <a:avLst/>
          </a:prstGeom>
        </p:spPr>
      </p:pic>
      <p:pic>
        <p:nvPicPr>
          <p:cNvPr id="23" name="그림 22">
            <a:extLst>
              <a:ext uri="{FF2B5EF4-FFF2-40B4-BE49-F238E27FC236}">
                <a16:creationId xmlns:a16="http://schemas.microsoft.com/office/drawing/2014/main" id="{5DC0BC7F-09C3-4FCE-8223-1ED2DCC82DCB}"/>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5060" b="57974"/>
          <a:stretch/>
        </p:blipFill>
        <p:spPr>
          <a:xfrm>
            <a:off x="1" y="4135341"/>
            <a:ext cx="1843192" cy="1008160"/>
          </a:xfrm>
          <a:prstGeom prst="rect">
            <a:avLst/>
          </a:prstGeom>
        </p:spPr>
      </p:pic>
    </p:spTree>
    <p:extLst>
      <p:ext uri="{BB962C8B-B14F-4D97-AF65-F5344CB8AC3E}">
        <p14:creationId xmlns:p14="http://schemas.microsoft.com/office/powerpoint/2010/main" val="4072633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FD553BC6-78BA-4DBE-8E7E-2FB2C383711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9" name="TextBox 8">
            <a:hlinkClick r:id="rId5"/>
            <a:extLst>
              <a:ext uri="{FF2B5EF4-FFF2-40B4-BE49-F238E27FC236}">
                <a16:creationId xmlns:a16="http://schemas.microsoft.com/office/drawing/2014/main" id="{239D2DC3-C462-41D2-B4E3-2F0B025BE258}"/>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4" name="그림 13">
            <a:extLst>
              <a:ext uri="{FF2B5EF4-FFF2-40B4-BE49-F238E27FC236}">
                <a16:creationId xmlns:a16="http://schemas.microsoft.com/office/drawing/2014/main" id="{05644B8C-0CA3-4B73-8079-EAAB425D2DA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4102" b="19157"/>
          <a:stretch/>
        </p:blipFill>
        <p:spPr>
          <a:xfrm>
            <a:off x="0" y="4218991"/>
            <a:ext cx="1134405" cy="924509"/>
          </a:xfrm>
          <a:prstGeom prst="rect">
            <a:avLst/>
          </a:prstGeom>
        </p:spPr>
      </p:pic>
      <p:pic>
        <p:nvPicPr>
          <p:cNvPr id="15" name="그림 14">
            <a:extLst>
              <a:ext uri="{FF2B5EF4-FFF2-40B4-BE49-F238E27FC236}">
                <a16:creationId xmlns:a16="http://schemas.microsoft.com/office/drawing/2014/main" id="{979E32A2-8336-4F84-8E78-45D48AB2E31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976016" y="0"/>
            <a:ext cx="909547" cy="579770"/>
          </a:xfrm>
          <a:prstGeom prst="rect">
            <a:avLst/>
          </a:prstGeom>
        </p:spPr>
      </p:pic>
      <p:pic>
        <p:nvPicPr>
          <p:cNvPr id="16" name="그림 15">
            <a:extLst>
              <a:ext uri="{FF2B5EF4-FFF2-40B4-BE49-F238E27FC236}">
                <a16:creationId xmlns:a16="http://schemas.microsoft.com/office/drawing/2014/main" id="{D8C6A5F6-609A-4431-9EB6-D2CCC3901834}"/>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9746" b="60028"/>
          <a:stretch/>
        </p:blipFill>
        <p:spPr>
          <a:xfrm>
            <a:off x="7799835" y="4303689"/>
            <a:ext cx="1344165" cy="839811"/>
          </a:xfrm>
          <a:prstGeom prst="rect">
            <a:avLst/>
          </a:prstGeom>
        </p:spPr>
      </p:pic>
      <p:pic>
        <p:nvPicPr>
          <p:cNvPr id="21" name="그림 20">
            <a:extLst>
              <a:ext uri="{FF2B5EF4-FFF2-40B4-BE49-F238E27FC236}">
                <a16:creationId xmlns:a16="http://schemas.microsoft.com/office/drawing/2014/main" id="{33CA45AA-EEDB-4BEB-A32D-48E6BC76167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5712" y="1"/>
            <a:ext cx="643598" cy="521263"/>
          </a:xfrm>
          <a:prstGeom prst="rect">
            <a:avLst/>
          </a:prstGeom>
        </p:spPr>
      </p:pic>
    </p:spTree>
    <p:extLst>
      <p:ext uri="{BB962C8B-B14F-4D97-AF65-F5344CB8AC3E}">
        <p14:creationId xmlns:p14="http://schemas.microsoft.com/office/powerpoint/2010/main" val="334121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2" name="그림 개체 틀 17">
            <a:extLst>
              <a:ext uri="{FF2B5EF4-FFF2-40B4-BE49-F238E27FC236}">
                <a16:creationId xmlns:a16="http://schemas.microsoft.com/office/drawing/2014/main" id="{46AE1A56-9F49-44B6-A337-AA1424A3B46C}"/>
              </a:ext>
            </a:extLst>
          </p:cNvPr>
          <p:cNvSpPr>
            <a:spLocks noGrp="1" noChangeAspect="1"/>
          </p:cNvSpPr>
          <p:nvPr>
            <p:ph type="pic" sz="quarter" idx="13" hasCustomPrompt="1"/>
          </p:nvPr>
        </p:nvSpPr>
        <p:spPr>
          <a:xfrm>
            <a:off x="693321" y="1255297"/>
            <a:ext cx="2632911" cy="2632907"/>
          </a:xfrm>
          <a:prstGeom prst="ellipse">
            <a:avLst/>
          </a:prstGeom>
          <a:pattFill prst="pct10">
            <a:fgClr>
              <a:schemeClr val="bg1">
                <a:lumMod val="75000"/>
              </a:schemeClr>
            </a:fgClr>
            <a:bgClr>
              <a:schemeClr val="bg1">
                <a:lumMod val="95000"/>
              </a:schemeClr>
            </a:bgClr>
          </a:pattFill>
        </p:spPr>
        <p:txBody>
          <a:bodyPr anchor="b" anchorCtr="1"/>
          <a:lstStyle>
            <a:lvl1pPr marL="171458" marR="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lang="ko-KR" altLang="en-US" sz="1200"/>
            </a:lvl1pPr>
          </a:lstStyle>
          <a:p>
            <a:pPr marL="171458" marR="0" lvl="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9" name="Graphic 3">
            <a:hlinkClick r:id="rId2"/>
            <a:extLst>
              <a:ext uri="{FF2B5EF4-FFF2-40B4-BE49-F238E27FC236}">
                <a16:creationId xmlns:a16="http://schemas.microsoft.com/office/drawing/2014/main" id="{CC3B001D-C51F-45A8-BD1A-C03BF25034E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0" name="TextBox 9">
            <a:hlinkClick r:id="rId5"/>
            <a:extLst>
              <a:ext uri="{FF2B5EF4-FFF2-40B4-BE49-F238E27FC236}">
                <a16:creationId xmlns:a16="http://schemas.microsoft.com/office/drawing/2014/main" id="{2C9FA83B-8936-4E38-BF2E-1786FF4569F1}"/>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23" name="그림 22">
            <a:extLst>
              <a:ext uri="{FF2B5EF4-FFF2-40B4-BE49-F238E27FC236}">
                <a16:creationId xmlns:a16="http://schemas.microsoft.com/office/drawing/2014/main" id="{72BAF7B2-D06B-434F-8742-0597CF91279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42173" y="662630"/>
            <a:ext cx="1037203" cy="1303153"/>
          </a:xfrm>
          <a:prstGeom prst="rect">
            <a:avLst/>
          </a:prstGeom>
        </p:spPr>
      </p:pic>
      <p:pic>
        <p:nvPicPr>
          <p:cNvPr id="27" name="그림 26">
            <a:extLst>
              <a:ext uri="{FF2B5EF4-FFF2-40B4-BE49-F238E27FC236}">
                <a16:creationId xmlns:a16="http://schemas.microsoft.com/office/drawing/2014/main" id="{A9DB22CF-C065-49F4-860A-CDD180C8C5E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716747" y="3680778"/>
            <a:ext cx="1053161" cy="1462723"/>
          </a:xfrm>
          <a:prstGeom prst="rect">
            <a:avLst/>
          </a:prstGeom>
        </p:spPr>
      </p:pic>
      <p:pic>
        <p:nvPicPr>
          <p:cNvPr id="34" name="그림 33">
            <a:extLst>
              <a:ext uri="{FF2B5EF4-FFF2-40B4-BE49-F238E27FC236}">
                <a16:creationId xmlns:a16="http://schemas.microsoft.com/office/drawing/2014/main" id="{478E4317-AD00-4033-AB49-F7E92B748FE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50696" y="4142050"/>
            <a:ext cx="1388256" cy="946781"/>
          </a:xfrm>
          <a:prstGeom prst="rect">
            <a:avLst/>
          </a:prstGeom>
        </p:spPr>
      </p:pic>
      <p:pic>
        <p:nvPicPr>
          <p:cNvPr id="43" name="그림 42">
            <a:extLst>
              <a:ext uri="{FF2B5EF4-FFF2-40B4-BE49-F238E27FC236}">
                <a16:creationId xmlns:a16="http://schemas.microsoft.com/office/drawing/2014/main" id="{026F1E73-1913-49B3-BC54-1E5E6AD5D93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45151"/>
          <a:stretch/>
        </p:blipFill>
        <p:spPr>
          <a:xfrm>
            <a:off x="6858429" y="1"/>
            <a:ext cx="1989305" cy="907306"/>
          </a:xfrm>
          <a:prstGeom prst="rect">
            <a:avLst/>
          </a:prstGeom>
        </p:spPr>
      </p:pic>
      <p:pic>
        <p:nvPicPr>
          <p:cNvPr id="55" name="그림 54">
            <a:extLst>
              <a:ext uri="{FF2B5EF4-FFF2-40B4-BE49-F238E27FC236}">
                <a16:creationId xmlns:a16="http://schemas.microsoft.com/office/drawing/2014/main" id="{DE3BE071-0059-42DF-BCBB-67707B4FB65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7307" y="3372276"/>
            <a:ext cx="3398837" cy="1771225"/>
          </a:xfrm>
          <a:prstGeom prst="rect">
            <a:avLst/>
          </a:prstGeom>
        </p:spPr>
      </p:pic>
      <p:pic>
        <p:nvPicPr>
          <p:cNvPr id="56" name="그림 55">
            <a:extLst>
              <a:ext uri="{FF2B5EF4-FFF2-40B4-BE49-F238E27FC236}">
                <a16:creationId xmlns:a16="http://schemas.microsoft.com/office/drawing/2014/main" id="{BAF2258D-6011-4A5A-AB65-C00E68B64BD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28" y="287643"/>
            <a:ext cx="1340386" cy="749977"/>
          </a:xfrm>
          <a:prstGeom prst="rect">
            <a:avLst/>
          </a:prstGeom>
        </p:spPr>
      </p:pic>
    </p:spTree>
    <p:extLst>
      <p:ext uri="{BB962C8B-B14F-4D97-AF65-F5344CB8AC3E}">
        <p14:creationId xmlns:p14="http://schemas.microsoft.com/office/powerpoint/2010/main" val="1135927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0" name="그림 개체 틀 4">
            <a:extLst>
              <a:ext uri="{FF2B5EF4-FFF2-40B4-BE49-F238E27FC236}">
                <a16:creationId xmlns:a16="http://schemas.microsoft.com/office/drawing/2014/main" id="{A41EE8FF-B338-4DBB-9EAA-92E7D05BD861}"/>
              </a:ext>
            </a:extLst>
          </p:cNvPr>
          <p:cNvSpPr>
            <a:spLocks noGrp="1"/>
          </p:cNvSpPr>
          <p:nvPr userDrawn="1">
            <p:ph type="pic" sz="quarter" idx="12" hasCustomPrompt="1"/>
          </p:nvPr>
        </p:nvSpPr>
        <p:spPr>
          <a:xfrm>
            <a:off x="704068" y="761048"/>
            <a:ext cx="2121694" cy="2121694"/>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
        <p:nvSpPr>
          <p:cNvPr id="37" name="그림 개체 틀 4">
            <a:extLst>
              <a:ext uri="{FF2B5EF4-FFF2-40B4-BE49-F238E27FC236}">
                <a16:creationId xmlns:a16="http://schemas.microsoft.com/office/drawing/2014/main" id="{8AE3EA37-18C8-4411-9407-A0D2ACECAA17}"/>
              </a:ext>
            </a:extLst>
          </p:cNvPr>
          <p:cNvSpPr>
            <a:spLocks noGrp="1"/>
          </p:cNvSpPr>
          <p:nvPr userDrawn="1">
            <p:ph type="pic" sz="quarter" idx="17" hasCustomPrompt="1"/>
          </p:nvPr>
        </p:nvSpPr>
        <p:spPr>
          <a:xfrm>
            <a:off x="3511154" y="761048"/>
            <a:ext cx="2121694" cy="2121694"/>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
        <p:nvSpPr>
          <p:cNvPr id="38" name="그림 개체 틀 4">
            <a:extLst>
              <a:ext uri="{FF2B5EF4-FFF2-40B4-BE49-F238E27FC236}">
                <a16:creationId xmlns:a16="http://schemas.microsoft.com/office/drawing/2014/main" id="{6EF58788-FB89-42CC-81A1-4D32ED1C4AF5}"/>
              </a:ext>
            </a:extLst>
          </p:cNvPr>
          <p:cNvSpPr>
            <a:spLocks noGrp="1"/>
          </p:cNvSpPr>
          <p:nvPr userDrawn="1">
            <p:ph type="pic" sz="quarter" idx="18" hasCustomPrompt="1"/>
          </p:nvPr>
        </p:nvSpPr>
        <p:spPr>
          <a:xfrm>
            <a:off x="6318240" y="761048"/>
            <a:ext cx="2121694" cy="2121694"/>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pic>
        <p:nvPicPr>
          <p:cNvPr id="11" name="Graphic 3">
            <a:hlinkClick r:id="rId2"/>
            <a:extLst>
              <a:ext uri="{FF2B5EF4-FFF2-40B4-BE49-F238E27FC236}">
                <a16:creationId xmlns:a16="http://schemas.microsoft.com/office/drawing/2014/main" id="{BBCF97F7-1487-4182-8BC8-A009AD9B8A4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pic>
        <p:nvPicPr>
          <p:cNvPr id="19" name="그림 18">
            <a:extLst>
              <a:ext uri="{FF2B5EF4-FFF2-40B4-BE49-F238E27FC236}">
                <a16:creationId xmlns:a16="http://schemas.microsoft.com/office/drawing/2014/main" id="{E33355AF-A26A-4050-8518-1EBEC422A71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7972"/>
          <a:stretch/>
        </p:blipFill>
        <p:spPr>
          <a:xfrm>
            <a:off x="5623483" y="0"/>
            <a:ext cx="1494637" cy="823703"/>
          </a:xfrm>
          <a:prstGeom prst="rect">
            <a:avLst/>
          </a:prstGeom>
        </p:spPr>
      </p:pic>
      <p:pic>
        <p:nvPicPr>
          <p:cNvPr id="36" name="그림 35">
            <a:extLst>
              <a:ext uri="{FF2B5EF4-FFF2-40B4-BE49-F238E27FC236}">
                <a16:creationId xmlns:a16="http://schemas.microsoft.com/office/drawing/2014/main" id="{1AC2AE2E-F4E2-4EFF-AA3F-92F4AD91319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4595" t="41250"/>
          <a:stretch/>
        </p:blipFill>
        <p:spPr>
          <a:xfrm>
            <a:off x="0" y="0"/>
            <a:ext cx="2121695" cy="953103"/>
          </a:xfrm>
          <a:prstGeom prst="rect">
            <a:avLst/>
          </a:prstGeom>
        </p:spPr>
      </p:pic>
      <p:pic>
        <p:nvPicPr>
          <p:cNvPr id="49" name="그림 48">
            <a:extLst>
              <a:ext uri="{FF2B5EF4-FFF2-40B4-BE49-F238E27FC236}">
                <a16:creationId xmlns:a16="http://schemas.microsoft.com/office/drawing/2014/main" id="{0630E220-7C09-4F10-B2FE-1A9D9568FF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85960" y="203913"/>
            <a:ext cx="675512" cy="499985"/>
          </a:xfrm>
          <a:prstGeom prst="rect">
            <a:avLst/>
          </a:prstGeom>
        </p:spPr>
      </p:pic>
      <p:pic>
        <p:nvPicPr>
          <p:cNvPr id="56" name="그림 55">
            <a:extLst>
              <a:ext uri="{FF2B5EF4-FFF2-40B4-BE49-F238E27FC236}">
                <a16:creationId xmlns:a16="http://schemas.microsoft.com/office/drawing/2014/main" id="{31F5E781-6C45-478D-9D5E-EE76EBE3A0E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2952075"/>
            <a:ext cx="2218021" cy="2191426"/>
          </a:xfrm>
          <a:prstGeom prst="rect">
            <a:avLst/>
          </a:prstGeom>
        </p:spPr>
      </p:pic>
      <p:pic>
        <p:nvPicPr>
          <p:cNvPr id="58" name="그림 57">
            <a:extLst>
              <a:ext uri="{FF2B5EF4-FFF2-40B4-BE49-F238E27FC236}">
                <a16:creationId xmlns:a16="http://schemas.microsoft.com/office/drawing/2014/main" id="{3AF7D3BE-B0ED-479C-9DA4-598426FF00B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80351" b="62987"/>
          <a:stretch/>
        </p:blipFill>
        <p:spPr>
          <a:xfrm>
            <a:off x="8591113" y="4543042"/>
            <a:ext cx="552887" cy="600458"/>
          </a:xfrm>
          <a:prstGeom prst="rect">
            <a:avLst/>
          </a:prstGeom>
        </p:spPr>
      </p:pic>
    </p:spTree>
    <p:extLst>
      <p:ext uri="{BB962C8B-B14F-4D97-AF65-F5344CB8AC3E}">
        <p14:creationId xmlns:p14="http://schemas.microsoft.com/office/powerpoint/2010/main" val="35398583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
        <p:nvSpPr>
          <p:cNvPr id="36" name="그림 개체 틀 4">
            <a:extLst>
              <a:ext uri="{FF2B5EF4-FFF2-40B4-BE49-F238E27FC236}">
                <a16:creationId xmlns:a16="http://schemas.microsoft.com/office/drawing/2014/main" id="{29ED8FF7-09FC-494B-B52A-8F65AB11DC8B}"/>
              </a:ext>
            </a:extLst>
          </p:cNvPr>
          <p:cNvSpPr>
            <a:spLocks noGrp="1"/>
          </p:cNvSpPr>
          <p:nvPr>
            <p:ph type="pic" sz="quarter" idx="10" hasCustomPrompt="1"/>
          </p:nvPr>
        </p:nvSpPr>
        <p:spPr>
          <a:xfrm>
            <a:off x="756268" y="886408"/>
            <a:ext cx="3642872" cy="1685342"/>
          </a:xfrm>
          <a:prstGeom prst="roundRect">
            <a:avLst>
              <a:gd name="adj" fmla="val 9320"/>
            </a:avLst>
          </a:prstGeom>
          <a:pattFill prst="pct10">
            <a:fgClr>
              <a:schemeClr val="bg1">
                <a:lumMod val="75000"/>
              </a:schemeClr>
            </a:fgClr>
            <a:bgClr>
              <a:schemeClr val="bg1">
                <a:lumMod val="95000"/>
              </a:schemeClr>
            </a:bgClr>
          </a:pattFill>
        </p:spPr>
        <p:txBody>
          <a:bodyPr bIns="432000" anchor="b" anchorCtr="1"/>
          <a:lstStyle>
            <a:lvl1pPr marL="0" marR="0" indent="0" algn="ctr" defTabSz="685835" rtl="0" eaLnBrk="1" fontAlgn="auto" latinLnBrk="1" hangingPunct="1">
              <a:lnSpc>
                <a:spcPct val="90000"/>
              </a:lnSpc>
              <a:spcBef>
                <a:spcPts val="750"/>
              </a:spcBef>
              <a:spcAft>
                <a:spcPts val="0"/>
              </a:spcAft>
              <a:buClrTx/>
              <a:buSzTx/>
              <a:buFont typeface="Arial" panose="020B0604020202020204" pitchFamily="34" charset="0"/>
              <a:buNone/>
              <a:tabLst/>
              <a:defRPr sz="1200"/>
            </a:lvl1pPr>
          </a:lstStyle>
          <a:p>
            <a:pPr marL="171458" marR="0" lvl="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37" name="그림 개체 틀 4">
            <a:extLst>
              <a:ext uri="{FF2B5EF4-FFF2-40B4-BE49-F238E27FC236}">
                <a16:creationId xmlns:a16="http://schemas.microsoft.com/office/drawing/2014/main" id="{F1F1B987-D60C-4834-84D3-D1E0002D0C80}"/>
              </a:ext>
            </a:extLst>
          </p:cNvPr>
          <p:cNvSpPr>
            <a:spLocks noGrp="1"/>
          </p:cNvSpPr>
          <p:nvPr>
            <p:ph type="pic" sz="quarter" idx="12" hasCustomPrompt="1"/>
          </p:nvPr>
        </p:nvSpPr>
        <p:spPr>
          <a:xfrm>
            <a:off x="4744863" y="886408"/>
            <a:ext cx="3642872" cy="1685342"/>
          </a:xfrm>
          <a:prstGeom prst="roundRect">
            <a:avLst>
              <a:gd name="adj" fmla="val 9320"/>
            </a:avLst>
          </a:prstGeom>
          <a:pattFill prst="pct10">
            <a:fgClr>
              <a:schemeClr val="bg1">
                <a:lumMod val="75000"/>
              </a:schemeClr>
            </a:fgClr>
            <a:bgClr>
              <a:schemeClr val="bg1">
                <a:lumMod val="95000"/>
              </a:schemeClr>
            </a:bgClr>
          </a:pattFill>
        </p:spPr>
        <p:txBody>
          <a:bodyPr bIns="432000" anchor="b" anchorCtr="1"/>
          <a:lstStyle>
            <a:lvl1pPr marL="0" marR="0" indent="0" algn="ctr" defTabSz="685835" rtl="0" eaLnBrk="1" fontAlgn="auto" latinLnBrk="1" hangingPunct="1">
              <a:lnSpc>
                <a:spcPct val="90000"/>
              </a:lnSpc>
              <a:spcBef>
                <a:spcPts val="750"/>
              </a:spcBef>
              <a:spcAft>
                <a:spcPts val="0"/>
              </a:spcAft>
              <a:buClrTx/>
              <a:buSzTx/>
              <a:buFont typeface="Arial" panose="020B0604020202020204" pitchFamily="34" charset="0"/>
              <a:buNone/>
              <a:tabLst/>
              <a:defRPr sz="1200"/>
            </a:lvl1pPr>
          </a:lstStyle>
          <a:p>
            <a:pPr marL="171458" marR="0" lvl="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0" name="Graphic 3">
            <a:hlinkClick r:id="rId2"/>
            <a:extLst>
              <a:ext uri="{FF2B5EF4-FFF2-40B4-BE49-F238E27FC236}">
                <a16:creationId xmlns:a16="http://schemas.microsoft.com/office/drawing/2014/main" id="{FF706D4E-E446-4642-8DFD-050E3D86716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1" name="TextBox 10">
            <a:hlinkClick r:id="rId5"/>
            <a:extLst>
              <a:ext uri="{FF2B5EF4-FFF2-40B4-BE49-F238E27FC236}">
                <a16:creationId xmlns:a16="http://schemas.microsoft.com/office/drawing/2014/main" id="{8AD4F0F7-31B2-48D2-AEDA-91101E922BEA}"/>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sp>
        <p:nvSpPr>
          <p:cNvPr id="12" name="TextBox 11">
            <a:hlinkClick r:id="rId5"/>
            <a:extLst>
              <a:ext uri="{FF2B5EF4-FFF2-40B4-BE49-F238E27FC236}">
                <a16:creationId xmlns:a16="http://schemas.microsoft.com/office/drawing/2014/main" id="{3B91FBCE-3FCF-4E43-8C3C-C9977818EDAF}"/>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8" name="그림 17">
            <a:extLst>
              <a:ext uri="{FF2B5EF4-FFF2-40B4-BE49-F238E27FC236}">
                <a16:creationId xmlns:a16="http://schemas.microsoft.com/office/drawing/2014/main" id="{9562410F-918F-4F80-8EE0-510178BE39B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65871" y="274401"/>
            <a:ext cx="1781863" cy="664874"/>
          </a:xfrm>
          <a:prstGeom prst="rect">
            <a:avLst/>
          </a:prstGeom>
        </p:spPr>
      </p:pic>
      <p:pic>
        <p:nvPicPr>
          <p:cNvPr id="23" name="그림 22">
            <a:extLst>
              <a:ext uri="{FF2B5EF4-FFF2-40B4-BE49-F238E27FC236}">
                <a16:creationId xmlns:a16="http://schemas.microsoft.com/office/drawing/2014/main" id="{C4512E2A-0D30-43E7-A1AA-C083D8F2088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267" y="4241760"/>
            <a:ext cx="617003" cy="601045"/>
          </a:xfrm>
          <a:prstGeom prst="rect">
            <a:avLst/>
          </a:prstGeom>
        </p:spPr>
      </p:pic>
      <p:pic>
        <p:nvPicPr>
          <p:cNvPr id="33" name="그림 32">
            <a:extLst>
              <a:ext uri="{FF2B5EF4-FFF2-40B4-BE49-F238E27FC236}">
                <a16:creationId xmlns:a16="http://schemas.microsoft.com/office/drawing/2014/main" id="{AF71A7EA-461C-4CDC-8715-F25B877F8A6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5073" t="54662"/>
          <a:stretch/>
        </p:blipFill>
        <p:spPr>
          <a:xfrm>
            <a:off x="0" y="0"/>
            <a:ext cx="1454649" cy="1087607"/>
          </a:xfrm>
          <a:prstGeom prst="rect">
            <a:avLst/>
          </a:prstGeom>
        </p:spPr>
      </p:pic>
      <p:pic>
        <p:nvPicPr>
          <p:cNvPr id="53" name="그림 52">
            <a:extLst>
              <a:ext uri="{FF2B5EF4-FFF2-40B4-BE49-F238E27FC236}">
                <a16:creationId xmlns:a16="http://schemas.microsoft.com/office/drawing/2014/main" id="{8D05D135-9C49-4FDE-A00F-8AB54318B5C2}"/>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49875" b="49875"/>
          <a:stretch/>
        </p:blipFill>
        <p:spPr>
          <a:xfrm>
            <a:off x="8170854" y="3941064"/>
            <a:ext cx="973147" cy="1202437"/>
          </a:xfrm>
          <a:prstGeom prst="rect">
            <a:avLst/>
          </a:prstGeom>
        </p:spPr>
      </p:pic>
      <p:pic>
        <p:nvPicPr>
          <p:cNvPr id="54" name="그림 53">
            <a:extLst>
              <a:ext uri="{FF2B5EF4-FFF2-40B4-BE49-F238E27FC236}">
                <a16:creationId xmlns:a16="http://schemas.microsoft.com/office/drawing/2014/main" id="{8CC647C4-512B-453C-8BCE-451A1FD77B7A}"/>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62914" b="83823"/>
          <a:stretch/>
        </p:blipFill>
        <p:spPr>
          <a:xfrm>
            <a:off x="756268" y="4803628"/>
            <a:ext cx="552323" cy="339872"/>
          </a:xfrm>
          <a:prstGeom prst="rect">
            <a:avLst/>
          </a:prstGeom>
        </p:spPr>
      </p:pic>
    </p:spTree>
    <p:extLst>
      <p:ext uri="{BB962C8B-B14F-4D97-AF65-F5344CB8AC3E}">
        <p14:creationId xmlns:p14="http://schemas.microsoft.com/office/powerpoint/2010/main" val="3153430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81"/>
        <p:cNvGrpSpPr/>
        <p:nvPr/>
      </p:nvGrpSpPr>
      <p:grpSpPr>
        <a:xfrm>
          <a:off x="0" y="0"/>
          <a:ext cx="0" cy="0"/>
          <a:chOff x="0" y="0"/>
          <a:chExt cx="0" cy="0"/>
        </a:xfrm>
      </p:grpSpPr>
      <p:sp>
        <p:nvSpPr>
          <p:cNvPr id="782" name="Google Shape;782;p32"/>
          <p:cNvSpPr/>
          <p:nvPr/>
        </p:nvSpPr>
        <p:spPr>
          <a:xfrm>
            <a:off x="151800" y="178500"/>
            <a:ext cx="8840400" cy="4786500"/>
          </a:xfrm>
          <a:prstGeom prst="roundRect">
            <a:avLst>
              <a:gd name="adj" fmla="val 578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rot="10800000">
            <a:off x="25" y="535000"/>
            <a:ext cx="9143940" cy="4493889"/>
          </a:xfrm>
          <a:custGeom>
            <a:avLst/>
            <a:gdLst/>
            <a:ahLst/>
            <a:cxnLst/>
            <a:rect l="l" t="t" r="r" b="b"/>
            <a:pathLst>
              <a:path w="106610" h="93046" extrusionOk="0">
                <a:moveTo>
                  <a:pt x="43046" y="0"/>
                </a:moveTo>
                <a:cubicBezTo>
                  <a:pt x="40534" y="0"/>
                  <a:pt x="37928" y="320"/>
                  <a:pt x="35178" y="1021"/>
                </a:cubicBezTo>
                <a:cubicBezTo>
                  <a:pt x="26017" y="3349"/>
                  <a:pt x="17564" y="8904"/>
                  <a:pt x="11642" y="16244"/>
                </a:cubicBezTo>
                <a:cubicBezTo>
                  <a:pt x="6479" y="22647"/>
                  <a:pt x="2999" y="30416"/>
                  <a:pt x="1810" y="38565"/>
                </a:cubicBezTo>
                <a:cubicBezTo>
                  <a:pt x="0" y="50827"/>
                  <a:pt x="3417" y="63772"/>
                  <a:pt x="11035" y="73540"/>
                </a:cubicBezTo>
                <a:cubicBezTo>
                  <a:pt x="14489" y="77982"/>
                  <a:pt x="18753" y="81766"/>
                  <a:pt x="23435" y="84866"/>
                </a:cubicBezTo>
                <a:cubicBezTo>
                  <a:pt x="29788" y="89067"/>
                  <a:pt x="37785" y="90446"/>
                  <a:pt x="45251" y="91724"/>
                </a:cubicBezTo>
                <a:cubicBezTo>
                  <a:pt x="50124" y="92559"/>
                  <a:pt x="55072" y="93046"/>
                  <a:pt x="59998" y="93046"/>
                </a:cubicBezTo>
                <a:cubicBezTo>
                  <a:pt x="66277" y="93046"/>
                  <a:pt x="72523" y="92255"/>
                  <a:pt x="78543" y="90383"/>
                </a:cubicBezTo>
                <a:cubicBezTo>
                  <a:pt x="80264" y="89839"/>
                  <a:pt x="81972" y="89219"/>
                  <a:pt x="83630" y="88510"/>
                </a:cubicBezTo>
                <a:cubicBezTo>
                  <a:pt x="87869" y="86701"/>
                  <a:pt x="92171" y="84663"/>
                  <a:pt x="95664" y="81601"/>
                </a:cubicBezTo>
                <a:cubicBezTo>
                  <a:pt x="99473" y="78260"/>
                  <a:pt x="101510" y="73503"/>
                  <a:pt x="103231" y="68833"/>
                </a:cubicBezTo>
                <a:cubicBezTo>
                  <a:pt x="106255" y="60596"/>
                  <a:pt x="106609" y="51624"/>
                  <a:pt x="106192" y="42855"/>
                </a:cubicBezTo>
                <a:cubicBezTo>
                  <a:pt x="105939" y="37616"/>
                  <a:pt x="105407" y="32314"/>
                  <a:pt x="103623" y="27379"/>
                </a:cubicBezTo>
                <a:cubicBezTo>
                  <a:pt x="102079" y="23140"/>
                  <a:pt x="99422" y="18686"/>
                  <a:pt x="95588" y="16155"/>
                </a:cubicBezTo>
                <a:cubicBezTo>
                  <a:pt x="92260" y="13953"/>
                  <a:pt x="88236" y="12966"/>
                  <a:pt x="84402" y="12043"/>
                </a:cubicBezTo>
                <a:cubicBezTo>
                  <a:pt x="80302" y="11056"/>
                  <a:pt x="75974" y="11081"/>
                  <a:pt x="71976" y="10081"/>
                </a:cubicBezTo>
                <a:cubicBezTo>
                  <a:pt x="69065" y="9360"/>
                  <a:pt x="66345" y="8006"/>
                  <a:pt x="63751" y="6551"/>
                </a:cubicBezTo>
                <a:cubicBezTo>
                  <a:pt x="56818" y="2684"/>
                  <a:pt x="50325" y="0"/>
                  <a:pt x="43046" y="0"/>
                </a:cubicBezTo>
                <a:close/>
              </a:path>
            </a:pathLst>
          </a:custGeom>
          <a:solidFill>
            <a:srgbClr val="FFFFFF">
              <a:alpha val="4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32"/>
          <p:cNvGrpSpPr/>
          <p:nvPr/>
        </p:nvGrpSpPr>
        <p:grpSpPr>
          <a:xfrm>
            <a:off x="620000" y="4746700"/>
            <a:ext cx="7903999" cy="396800"/>
            <a:chOff x="620000" y="4746700"/>
            <a:chExt cx="7903999" cy="396800"/>
          </a:xfrm>
        </p:grpSpPr>
        <p:sp>
          <p:nvSpPr>
            <p:cNvPr id="785" name="Google Shape;785;p32"/>
            <p:cNvSpPr/>
            <p:nvPr/>
          </p:nvSpPr>
          <p:spPr>
            <a:xfrm>
              <a:off x="715100" y="4862400"/>
              <a:ext cx="7713900" cy="28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620000" y="4746700"/>
              <a:ext cx="7903999" cy="119800"/>
            </a:xfrm>
            <a:custGeom>
              <a:avLst/>
              <a:gdLst/>
              <a:ahLst/>
              <a:cxnLst/>
              <a:rect l="l" t="t" r="r" b="b"/>
              <a:pathLst>
                <a:path w="24248" h="492" extrusionOk="0">
                  <a:moveTo>
                    <a:pt x="0" y="1"/>
                  </a:moveTo>
                  <a:lnTo>
                    <a:pt x="0" y="491"/>
                  </a:lnTo>
                  <a:lnTo>
                    <a:pt x="24247" y="491"/>
                  </a:lnTo>
                  <a:lnTo>
                    <a:pt x="242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pic>
        <p:nvPicPr>
          <p:cNvPr id="13" name="Graphic 3">
            <a:hlinkClick r:id="rId2"/>
            <a:extLst>
              <a:ext uri="{FF2B5EF4-FFF2-40B4-BE49-F238E27FC236}">
                <a16:creationId xmlns:a16="http://schemas.microsoft.com/office/drawing/2014/main" id="{833A7B26-FE16-4054-9B15-C6A1B21A157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4" name="TextBox 13">
            <a:hlinkClick r:id="rId5"/>
            <a:extLst>
              <a:ext uri="{FF2B5EF4-FFF2-40B4-BE49-F238E27FC236}">
                <a16:creationId xmlns:a16="http://schemas.microsoft.com/office/drawing/2014/main" id="{DEF342DD-2F3D-4E2B-9708-3E70BFFD7E35}"/>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24" name="그림 23">
            <a:extLst>
              <a:ext uri="{FF2B5EF4-FFF2-40B4-BE49-F238E27FC236}">
                <a16:creationId xmlns:a16="http://schemas.microsoft.com/office/drawing/2014/main" id="{189F46D4-4DE6-4DDB-96D3-BE0ECBF5C4F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68136" y="1209570"/>
            <a:ext cx="1345705" cy="702107"/>
          </a:xfrm>
          <a:prstGeom prst="rect">
            <a:avLst/>
          </a:prstGeom>
        </p:spPr>
      </p:pic>
      <p:pic>
        <p:nvPicPr>
          <p:cNvPr id="26" name="그림 25">
            <a:extLst>
              <a:ext uri="{FF2B5EF4-FFF2-40B4-BE49-F238E27FC236}">
                <a16:creationId xmlns:a16="http://schemas.microsoft.com/office/drawing/2014/main" id="{813C8807-CCF1-4D9A-A67C-77B38DFAA4A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3907" y="3739800"/>
            <a:ext cx="952100" cy="494666"/>
          </a:xfrm>
          <a:prstGeom prst="rect">
            <a:avLst/>
          </a:prstGeom>
        </p:spPr>
      </p:pic>
      <p:pic>
        <p:nvPicPr>
          <p:cNvPr id="27" name="그림 26">
            <a:extLst>
              <a:ext uri="{FF2B5EF4-FFF2-40B4-BE49-F238E27FC236}">
                <a16:creationId xmlns:a16="http://schemas.microsoft.com/office/drawing/2014/main" id="{E5F98623-4B18-443F-B46F-E4B2443647E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8101" y="3011373"/>
            <a:ext cx="462752" cy="462752"/>
          </a:xfrm>
          <a:prstGeom prst="rect">
            <a:avLst/>
          </a:prstGeom>
        </p:spPr>
      </p:pic>
      <p:pic>
        <p:nvPicPr>
          <p:cNvPr id="28" name="그림 27">
            <a:extLst>
              <a:ext uri="{FF2B5EF4-FFF2-40B4-BE49-F238E27FC236}">
                <a16:creationId xmlns:a16="http://schemas.microsoft.com/office/drawing/2014/main" id="{07A5DC13-9A2C-4EDE-BC13-4773EDA4DEB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620222" y="536283"/>
            <a:ext cx="1116989" cy="978695"/>
          </a:xfrm>
          <a:prstGeom prst="rect">
            <a:avLst/>
          </a:prstGeom>
        </p:spPr>
      </p:pic>
      <p:pic>
        <p:nvPicPr>
          <p:cNvPr id="29" name="그림 28">
            <a:extLst>
              <a:ext uri="{FF2B5EF4-FFF2-40B4-BE49-F238E27FC236}">
                <a16:creationId xmlns:a16="http://schemas.microsoft.com/office/drawing/2014/main" id="{92D909E0-90B8-4549-B12B-9D0992F19B3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37367" y="1249028"/>
            <a:ext cx="601046" cy="531899"/>
          </a:xfrm>
          <a:prstGeom prst="rect">
            <a:avLst/>
          </a:prstGeom>
        </p:spPr>
      </p:pic>
      <p:pic>
        <p:nvPicPr>
          <p:cNvPr id="30" name="그림 29">
            <a:extLst>
              <a:ext uri="{FF2B5EF4-FFF2-40B4-BE49-F238E27FC236}">
                <a16:creationId xmlns:a16="http://schemas.microsoft.com/office/drawing/2014/main" id="{9D4BAB7B-E49D-4BDF-ABB9-68265F717BB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73093" y="3399053"/>
            <a:ext cx="723384" cy="691470"/>
          </a:xfrm>
          <a:prstGeom prst="rect">
            <a:avLst/>
          </a:prstGeom>
        </p:spPr>
      </p:pic>
      <p:pic>
        <p:nvPicPr>
          <p:cNvPr id="32" name="그림 31">
            <a:extLst>
              <a:ext uri="{FF2B5EF4-FFF2-40B4-BE49-F238E27FC236}">
                <a16:creationId xmlns:a16="http://schemas.microsoft.com/office/drawing/2014/main" id="{3D2105B6-FEAB-412C-8D46-4A1F3DC59EE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61" y="590593"/>
            <a:ext cx="840401" cy="872315"/>
          </a:xfrm>
          <a:prstGeom prst="rect">
            <a:avLst/>
          </a:prstGeom>
        </p:spPr>
      </p:pic>
      <p:sp>
        <p:nvSpPr>
          <p:cNvPr id="40" name="그림 개체 틀 4">
            <a:extLst>
              <a:ext uri="{FF2B5EF4-FFF2-40B4-BE49-F238E27FC236}">
                <a16:creationId xmlns:a16="http://schemas.microsoft.com/office/drawing/2014/main" id="{1ECCFD34-F10E-467C-8AB7-4A116B7F4AFD}"/>
              </a:ext>
            </a:extLst>
          </p:cNvPr>
          <p:cNvSpPr>
            <a:spLocks noGrp="1"/>
          </p:cNvSpPr>
          <p:nvPr>
            <p:ph type="pic" sz="quarter" idx="13" hasCustomPrompt="1"/>
          </p:nvPr>
        </p:nvSpPr>
        <p:spPr>
          <a:xfrm>
            <a:off x="3603402" y="1128720"/>
            <a:ext cx="1937200" cy="2733651"/>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
        <p:nvSpPr>
          <p:cNvPr id="41" name="그림 개체 틀 4">
            <a:extLst>
              <a:ext uri="{FF2B5EF4-FFF2-40B4-BE49-F238E27FC236}">
                <a16:creationId xmlns:a16="http://schemas.microsoft.com/office/drawing/2014/main" id="{C32F1BC7-E2D2-445B-9E12-4ABF3AC360AC}"/>
              </a:ext>
            </a:extLst>
          </p:cNvPr>
          <p:cNvSpPr>
            <a:spLocks noGrp="1"/>
          </p:cNvSpPr>
          <p:nvPr>
            <p:ph type="pic" sz="quarter" idx="14" hasCustomPrompt="1"/>
          </p:nvPr>
        </p:nvSpPr>
        <p:spPr>
          <a:xfrm>
            <a:off x="935895" y="1128720"/>
            <a:ext cx="1937200" cy="2733651"/>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
        <p:nvSpPr>
          <p:cNvPr id="42" name="그림 개체 틀 4">
            <a:extLst>
              <a:ext uri="{FF2B5EF4-FFF2-40B4-BE49-F238E27FC236}">
                <a16:creationId xmlns:a16="http://schemas.microsoft.com/office/drawing/2014/main" id="{83DA719A-0AB8-4994-9C85-BE6B32A915A2}"/>
              </a:ext>
            </a:extLst>
          </p:cNvPr>
          <p:cNvSpPr>
            <a:spLocks noGrp="1"/>
          </p:cNvSpPr>
          <p:nvPr>
            <p:ph type="pic" sz="quarter" idx="15" hasCustomPrompt="1"/>
          </p:nvPr>
        </p:nvSpPr>
        <p:spPr>
          <a:xfrm>
            <a:off x="6270908" y="1128720"/>
            <a:ext cx="1937200" cy="2733651"/>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spTree>
    <p:extLst>
      <p:ext uri="{BB962C8B-B14F-4D97-AF65-F5344CB8AC3E}">
        <p14:creationId xmlns:p14="http://schemas.microsoft.com/office/powerpoint/2010/main" val="27873668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3" name="그림 개체 틀 4">
            <a:extLst>
              <a:ext uri="{FF2B5EF4-FFF2-40B4-BE49-F238E27FC236}">
                <a16:creationId xmlns:a16="http://schemas.microsoft.com/office/drawing/2014/main" id="{CE4AA330-AABA-46D7-AD11-F368C40CA54A}"/>
              </a:ext>
            </a:extLst>
          </p:cNvPr>
          <p:cNvSpPr>
            <a:spLocks noGrp="1"/>
          </p:cNvSpPr>
          <p:nvPr>
            <p:ph type="pic" sz="quarter" idx="15" hasCustomPrompt="1"/>
          </p:nvPr>
        </p:nvSpPr>
        <p:spPr>
          <a:xfrm>
            <a:off x="257475" y="223788"/>
            <a:ext cx="8629050" cy="227554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050"/>
            </a:lvl1pPr>
          </a:lstStyle>
          <a:p>
            <a:r>
              <a:rPr lang="en-US" altLang="ko-KR" dirty="0"/>
              <a:t>Click icon to add picture</a:t>
            </a:r>
            <a:endParaRPr lang="ko-KR" altLang="en-US" dirty="0"/>
          </a:p>
        </p:txBody>
      </p:sp>
      <p:pic>
        <p:nvPicPr>
          <p:cNvPr id="11" name="Graphic 3">
            <a:hlinkClick r:id="rId2"/>
            <a:extLst>
              <a:ext uri="{FF2B5EF4-FFF2-40B4-BE49-F238E27FC236}">
                <a16:creationId xmlns:a16="http://schemas.microsoft.com/office/drawing/2014/main" id="{7207F353-34DE-4AA3-9A2F-A197017021D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2" name="TextBox 11">
            <a:hlinkClick r:id="rId5"/>
            <a:extLst>
              <a:ext uri="{FF2B5EF4-FFF2-40B4-BE49-F238E27FC236}">
                <a16:creationId xmlns:a16="http://schemas.microsoft.com/office/drawing/2014/main" id="{25A62409-70C9-45C3-871B-8A63C57F3E8A}"/>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7" name="그림 16">
            <a:extLst>
              <a:ext uri="{FF2B5EF4-FFF2-40B4-BE49-F238E27FC236}">
                <a16:creationId xmlns:a16="http://schemas.microsoft.com/office/drawing/2014/main" id="{D7CC7117-9950-4F58-9F73-D3605079115D}"/>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939" b="16012"/>
          <a:stretch/>
        </p:blipFill>
        <p:spPr>
          <a:xfrm>
            <a:off x="0" y="3655883"/>
            <a:ext cx="3264975" cy="1487618"/>
          </a:xfrm>
          <a:prstGeom prst="rect">
            <a:avLst/>
          </a:prstGeom>
        </p:spPr>
      </p:pic>
      <p:pic>
        <p:nvPicPr>
          <p:cNvPr id="18" name="그림 17">
            <a:extLst>
              <a:ext uri="{FF2B5EF4-FFF2-40B4-BE49-F238E27FC236}">
                <a16:creationId xmlns:a16="http://schemas.microsoft.com/office/drawing/2014/main" id="{1D4D8DF0-61DF-4F5B-9C2A-AA6D26E94B5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509" y="2602260"/>
            <a:ext cx="909547" cy="579770"/>
          </a:xfrm>
          <a:prstGeom prst="rect">
            <a:avLst/>
          </a:prstGeom>
        </p:spPr>
      </p:pic>
      <p:pic>
        <p:nvPicPr>
          <p:cNvPr id="26" name="그림 25">
            <a:extLst>
              <a:ext uri="{FF2B5EF4-FFF2-40B4-BE49-F238E27FC236}">
                <a16:creationId xmlns:a16="http://schemas.microsoft.com/office/drawing/2014/main" id="{23477B82-E21A-4B27-8EEF-2FD4663301F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11220" y="3686095"/>
            <a:ext cx="744659" cy="1457405"/>
          </a:xfrm>
          <a:prstGeom prst="rect">
            <a:avLst/>
          </a:prstGeom>
        </p:spPr>
      </p:pic>
      <p:pic>
        <p:nvPicPr>
          <p:cNvPr id="34" name="그림 33">
            <a:extLst>
              <a:ext uri="{FF2B5EF4-FFF2-40B4-BE49-F238E27FC236}">
                <a16:creationId xmlns:a16="http://schemas.microsoft.com/office/drawing/2014/main" id="{71C1B961-7A65-4B71-9461-7FB43438361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259135" y="2925399"/>
            <a:ext cx="670193" cy="569132"/>
          </a:xfrm>
          <a:prstGeom prst="rect">
            <a:avLst/>
          </a:prstGeom>
        </p:spPr>
      </p:pic>
    </p:spTree>
    <p:extLst>
      <p:ext uri="{BB962C8B-B14F-4D97-AF65-F5344CB8AC3E}">
        <p14:creationId xmlns:p14="http://schemas.microsoft.com/office/powerpoint/2010/main" val="120898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24FA1EA2-EEF4-44B3-89D1-99D2BD9CF8F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1" name="TextBox 10">
            <a:hlinkClick r:id="rId5"/>
            <a:extLst>
              <a:ext uri="{FF2B5EF4-FFF2-40B4-BE49-F238E27FC236}">
                <a16:creationId xmlns:a16="http://schemas.microsoft.com/office/drawing/2014/main" id="{76DF540D-B3B1-46D0-94E9-569710DE0511}"/>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7" name="그림 16">
            <a:extLst>
              <a:ext uri="{FF2B5EF4-FFF2-40B4-BE49-F238E27FC236}">
                <a16:creationId xmlns:a16="http://schemas.microsoft.com/office/drawing/2014/main" id="{2809C965-F61D-4C56-8D69-7EE17791B5A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19585" y="2786613"/>
            <a:ext cx="1218049" cy="1659526"/>
          </a:xfrm>
          <a:prstGeom prst="rect">
            <a:avLst/>
          </a:prstGeom>
        </p:spPr>
      </p:pic>
      <p:pic>
        <p:nvPicPr>
          <p:cNvPr id="19" name="그림 18">
            <a:extLst>
              <a:ext uri="{FF2B5EF4-FFF2-40B4-BE49-F238E27FC236}">
                <a16:creationId xmlns:a16="http://schemas.microsoft.com/office/drawing/2014/main" id="{AE82E76F-9D02-4F20-8369-C270FD4C0CD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31185" y="327276"/>
            <a:ext cx="1489318" cy="2101001"/>
          </a:xfrm>
          <a:prstGeom prst="rect">
            <a:avLst/>
          </a:prstGeom>
        </p:spPr>
      </p:pic>
      <p:pic>
        <p:nvPicPr>
          <p:cNvPr id="22" name="그림 21">
            <a:extLst>
              <a:ext uri="{FF2B5EF4-FFF2-40B4-BE49-F238E27FC236}">
                <a16:creationId xmlns:a16="http://schemas.microsoft.com/office/drawing/2014/main" id="{995ED46B-39F8-4FE1-A160-5CB6FE9FBCB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98433" y="4509970"/>
            <a:ext cx="787211" cy="659555"/>
          </a:xfrm>
          <a:prstGeom prst="rect">
            <a:avLst/>
          </a:prstGeom>
        </p:spPr>
      </p:pic>
      <p:pic>
        <p:nvPicPr>
          <p:cNvPr id="26" name="그림 25">
            <a:extLst>
              <a:ext uri="{FF2B5EF4-FFF2-40B4-BE49-F238E27FC236}">
                <a16:creationId xmlns:a16="http://schemas.microsoft.com/office/drawing/2014/main" id="{45074214-E47E-4647-9815-AB01975DFED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41882" y="4446139"/>
            <a:ext cx="686150" cy="648917"/>
          </a:xfrm>
          <a:prstGeom prst="rect">
            <a:avLst/>
          </a:prstGeom>
        </p:spPr>
      </p:pic>
      <p:pic>
        <p:nvPicPr>
          <p:cNvPr id="30" name="그림 29">
            <a:extLst>
              <a:ext uri="{FF2B5EF4-FFF2-40B4-BE49-F238E27FC236}">
                <a16:creationId xmlns:a16="http://schemas.microsoft.com/office/drawing/2014/main" id="{F123C270-DE6C-4049-97A9-B1479A4413E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657966" y="3319086"/>
            <a:ext cx="1866966" cy="1824415"/>
          </a:xfrm>
          <a:prstGeom prst="rect">
            <a:avLst/>
          </a:prstGeom>
        </p:spPr>
      </p:pic>
      <p:pic>
        <p:nvPicPr>
          <p:cNvPr id="31" name="그림 30">
            <a:extLst>
              <a:ext uri="{FF2B5EF4-FFF2-40B4-BE49-F238E27FC236}">
                <a16:creationId xmlns:a16="http://schemas.microsoft.com/office/drawing/2014/main" id="{DFBEE35E-4483-4C9A-991B-DDCE92083EE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4013" y="37389"/>
            <a:ext cx="914867" cy="1670165"/>
          </a:xfrm>
          <a:prstGeom prst="rect">
            <a:avLst/>
          </a:prstGeom>
        </p:spPr>
      </p:pic>
      <p:sp>
        <p:nvSpPr>
          <p:cNvPr id="12" name="그림 개체 틀 11">
            <a:extLst>
              <a:ext uri="{FF2B5EF4-FFF2-40B4-BE49-F238E27FC236}">
                <a16:creationId xmlns:a16="http://schemas.microsoft.com/office/drawing/2014/main" id="{05B56F5F-AD91-4CBB-8663-7A4FCD28F76B}"/>
              </a:ext>
            </a:extLst>
          </p:cNvPr>
          <p:cNvSpPr>
            <a:spLocks noGrp="1"/>
          </p:cNvSpPr>
          <p:nvPr>
            <p:ph type="pic" sz="quarter" idx="11" hasCustomPrompt="1"/>
          </p:nvPr>
        </p:nvSpPr>
        <p:spPr>
          <a:xfrm>
            <a:off x="5601145" y="542314"/>
            <a:ext cx="1922415" cy="4061832"/>
          </a:xfrm>
          <a:prstGeom prst="roundRect">
            <a:avLst>
              <a:gd name="adj" fmla="val 11269"/>
            </a:avLst>
          </a:prstGeom>
          <a:pattFill prst="pct10">
            <a:fgClr>
              <a:schemeClr val="bg1">
                <a:lumMod val="75000"/>
              </a:schemeClr>
            </a:fgClr>
            <a:bgClr>
              <a:schemeClr val="bg1">
                <a:lumMod val="95000"/>
              </a:schemeClr>
            </a:bgClr>
          </a:pattFill>
        </p:spPr>
        <p:txBody>
          <a:bodyPr anchor="b" anchorCtr="1"/>
          <a:lstStyle>
            <a:lvl1pPr>
              <a:defRPr lang="ko-KR" altLang="en-US" sz="15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9567861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9" name="Graphic 3">
            <a:hlinkClick r:id="rId2"/>
            <a:extLst>
              <a:ext uri="{FF2B5EF4-FFF2-40B4-BE49-F238E27FC236}">
                <a16:creationId xmlns:a16="http://schemas.microsoft.com/office/drawing/2014/main" id="{DBD79872-AA5A-416F-B943-F1BBF1FAB7B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0" name="TextBox 9">
            <a:hlinkClick r:id="rId5"/>
            <a:extLst>
              <a:ext uri="{FF2B5EF4-FFF2-40B4-BE49-F238E27FC236}">
                <a16:creationId xmlns:a16="http://schemas.microsoft.com/office/drawing/2014/main" id="{F0B5950F-F803-4165-A219-E161F7AF485D}"/>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13" name="그림 12">
            <a:extLst>
              <a:ext uri="{FF2B5EF4-FFF2-40B4-BE49-F238E27FC236}">
                <a16:creationId xmlns:a16="http://schemas.microsoft.com/office/drawing/2014/main" id="{41975659-87D1-435D-A96C-CA2AA766F73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90853" y="2797824"/>
            <a:ext cx="1553147" cy="2345677"/>
          </a:xfrm>
          <a:prstGeom prst="rect">
            <a:avLst/>
          </a:prstGeom>
        </p:spPr>
      </p:pic>
      <p:pic>
        <p:nvPicPr>
          <p:cNvPr id="16" name="그림 15">
            <a:extLst>
              <a:ext uri="{FF2B5EF4-FFF2-40B4-BE49-F238E27FC236}">
                <a16:creationId xmlns:a16="http://schemas.microsoft.com/office/drawing/2014/main" id="{1389266D-343E-4D88-9260-D867A165102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36458" y="292431"/>
            <a:ext cx="734022" cy="749979"/>
          </a:xfrm>
          <a:prstGeom prst="rect">
            <a:avLst/>
          </a:prstGeom>
        </p:spPr>
      </p:pic>
      <p:pic>
        <p:nvPicPr>
          <p:cNvPr id="17" name="그림 16">
            <a:extLst>
              <a:ext uri="{FF2B5EF4-FFF2-40B4-BE49-F238E27FC236}">
                <a16:creationId xmlns:a16="http://schemas.microsoft.com/office/drawing/2014/main" id="{F68971CB-5665-46A1-9686-CC4F3F057C2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2170"/>
          <a:stretch/>
        </p:blipFill>
        <p:spPr>
          <a:xfrm>
            <a:off x="0" y="182632"/>
            <a:ext cx="1593038" cy="1515912"/>
          </a:xfrm>
          <a:prstGeom prst="rect">
            <a:avLst/>
          </a:prstGeom>
        </p:spPr>
      </p:pic>
      <p:sp>
        <p:nvSpPr>
          <p:cNvPr id="11" name="그림 개체 틀 5">
            <a:extLst>
              <a:ext uri="{FF2B5EF4-FFF2-40B4-BE49-F238E27FC236}">
                <a16:creationId xmlns:a16="http://schemas.microsoft.com/office/drawing/2014/main" id="{273E7560-EEBC-4D6C-BEF7-BBA4EEFD1A4B}"/>
              </a:ext>
            </a:extLst>
          </p:cNvPr>
          <p:cNvSpPr>
            <a:spLocks noGrp="1"/>
          </p:cNvSpPr>
          <p:nvPr>
            <p:ph type="pic" sz="quarter" idx="10" hasCustomPrompt="1"/>
          </p:nvPr>
        </p:nvSpPr>
        <p:spPr>
          <a:xfrm>
            <a:off x="708818" y="709212"/>
            <a:ext cx="4975311" cy="3725077"/>
          </a:xfrm>
          <a:prstGeom prst="roundRect">
            <a:avLst>
              <a:gd name="adj" fmla="val 1746"/>
            </a:avLst>
          </a:prstGeom>
          <a:pattFill prst="pct10">
            <a:fgClr>
              <a:schemeClr val="bg1">
                <a:lumMod val="75000"/>
              </a:schemeClr>
            </a:fgClr>
            <a:bgClr>
              <a:schemeClr val="bg1">
                <a:lumMod val="95000"/>
              </a:schemeClr>
            </a:bgClr>
          </a:pattFill>
        </p:spPr>
        <p:txBody>
          <a:bodyPr anchor="b" anchorCtr="1"/>
          <a:lstStyle>
            <a:lvl1pPr marL="0" marR="0" indent="0" algn="l" defTabSz="685835" rtl="0" eaLnBrk="1" fontAlgn="auto" latinLnBrk="1" hangingPunct="1">
              <a:lnSpc>
                <a:spcPct val="90000"/>
              </a:lnSpc>
              <a:spcBef>
                <a:spcPts val="750"/>
              </a:spcBef>
              <a:spcAft>
                <a:spcPts val="0"/>
              </a:spcAft>
              <a:buClrTx/>
              <a:buSzTx/>
              <a:buFont typeface="Arial" panose="020B0604020202020204" pitchFamily="34" charset="0"/>
              <a:buNone/>
              <a:tabLst/>
              <a:defRPr sz="1500"/>
            </a:lvl1pPr>
          </a:lstStyle>
          <a:p>
            <a:pPr marL="171458" marR="0" lvl="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1" name="그림 30">
            <a:extLst>
              <a:ext uri="{FF2B5EF4-FFF2-40B4-BE49-F238E27FC236}">
                <a16:creationId xmlns:a16="http://schemas.microsoft.com/office/drawing/2014/main" id="{CFF14980-BA18-419C-9C93-0AF0E962B48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048725" y="4394821"/>
            <a:ext cx="1781863" cy="664874"/>
          </a:xfrm>
          <a:prstGeom prst="rect">
            <a:avLst/>
          </a:prstGeom>
        </p:spPr>
      </p:pic>
      <p:pic>
        <p:nvPicPr>
          <p:cNvPr id="58" name="그림 57">
            <a:extLst>
              <a:ext uri="{FF2B5EF4-FFF2-40B4-BE49-F238E27FC236}">
                <a16:creationId xmlns:a16="http://schemas.microsoft.com/office/drawing/2014/main" id="{A5329DB5-D07D-4068-89A0-75757F47FEC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2917"/>
          <a:stretch/>
        </p:blipFill>
        <p:spPr>
          <a:xfrm>
            <a:off x="6742708" y="1"/>
            <a:ext cx="1989305" cy="944270"/>
          </a:xfrm>
          <a:prstGeom prst="rect">
            <a:avLst/>
          </a:prstGeom>
        </p:spPr>
      </p:pic>
      <p:pic>
        <p:nvPicPr>
          <p:cNvPr id="65" name="그림 64">
            <a:extLst>
              <a:ext uri="{FF2B5EF4-FFF2-40B4-BE49-F238E27FC236}">
                <a16:creationId xmlns:a16="http://schemas.microsoft.com/office/drawing/2014/main" id="{15C52F99-7F9F-4521-8E89-13745011E8C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6512" y="4639476"/>
            <a:ext cx="686150" cy="446795"/>
          </a:xfrm>
          <a:prstGeom prst="rect">
            <a:avLst/>
          </a:prstGeom>
        </p:spPr>
      </p:pic>
    </p:spTree>
    <p:extLst>
      <p:ext uri="{BB962C8B-B14F-4D97-AF65-F5344CB8AC3E}">
        <p14:creationId xmlns:p14="http://schemas.microsoft.com/office/powerpoint/2010/main" val="6128423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973C726E-17E6-4E84-9C0E-41C5633AFF2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11" name="TextBox 10">
            <a:hlinkClick r:id="rId5"/>
            <a:extLst>
              <a:ext uri="{FF2B5EF4-FFF2-40B4-BE49-F238E27FC236}">
                <a16:creationId xmlns:a16="http://schemas.microsoft.com/office/drawing/2014/main" id="{0F793F4D-B1BE-4575-A66B-69F7126B0369}"/>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pic>
        <p:nvPicPr>
          <p:cNvPr id="68" name="그림 67">
            <a:extLst>
              <a:ext uri="{FF2B5EF4-FFF2-40B4-BE49-F238E27FC236}">
                <a16:creationId xmlns:a16="http://schemas.microsoft.com/office/drawing/2014/main" id="{BF44974E-52C0-4358-829A-F6EE8806E7E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1" y="218118"/>
            <a:ext cx="1638250" cy="1015928"/>
          </a:xfrm>
          <a:prstGeom prst="rect">
            <a:avLst/>
          </a:prstGeom>
        </p:spPr>
      </p:pic>
      <p:pic>
        <p:nvPicPr>
          <p:cNvPr id="76" name="그림 75">
            <a:extLst>
              <a:ext uri="{FF2B5EF4-FFF2-40B4-BE49-F238E27FC236}">
                <a16:creationId xmlns:a16="http://schemas.microsoft.com/office/drawing/2014/main" id="{C8BA4C8D-D87E-4EE7-B5AC-5E764D7292B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28609" y="62056"/>
            <a:ext cx="1037203" cy="1303153"/>
          </a:xfrm>
          <a:prstGeom prst="rect">
            <a:avLst/>
          </a:prstGeom>
        </p:spPr>
      </p:pic>
      <p:pic>
        <p:nvPicPr>
          <p:cNvPr id="90" name="그림 89">
            <a:extLst>
              <a:ext uri="{FF2B5EF4-FFF2-40B4-BE49-F238E27FC236}">
                <a16:creationId xmlns:a16="http://schemas.microsoft.com/office/drawing/2014/main" id="{D7A90724-CCF3-4BCA-8529-DB20994CC60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12437"/>
          <a:stretch/>
        </p:blipFill>
        <p:spPr>
          <a:xfrm>
            <a:off x="832599" y="3722971"/>
            <a:ext cx="2813747" cy="1420529"/>
          </a:xfrm>
          <a:prstGeom prst="rect">
            <a:avLst/>
          </a:prstGeom>
        </p:spPr>
      </p:pic>
      <p:pic>
        <p:nvPicPr>
          <p:cNvPr id="93" name="그림 92">
            <a:extLst>
              <a:ext uri="{FF2B5EF4-FFF2-40B4-BE49-F238E27FC236}">
                <a16:creationId xmlns:a16="http://schemas.microsoft.com/office/drawing/2014/main" id="{9464E9CB-98FB-4E22-B9BF-22430F77D13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9342" y="1989241"/>
            <a:ext cx="744659" cy="1457405"/>
          </a:xfrm>
          <a:prstGeom prst="rect">
            <a:avLst/>
          </a:prstGeom>
        </p:spPr>
      </p:pic>
      <p:pic>
        <p:nvPicPr>
          <p:cNvPr id="98" name="그림 97">
            <a:extLst>
              <a:ext uri="{FF2B5EF4-FFF2-40B4-BE49-F238E27FC236}">
                <a16:creationId xmlns:a16="http://schemas.microsoft.com/office/drawing/2014/main" id="{A89F8CB1-1D63-4A48-A734-8CC857FF8A1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710520" y="116342"/>
            <a:ext cx="643598" cy="521263"/>
          </a:xfrm>
          <a:prstGeom prst="rect">
            <a:avLst/>
          </a:prstGeom>
        </p:spPr>
      </p:pic>
      <p:sp>
        <p:nvSpPr>
          <p:cNvPr id="54" name="그림 개체 틀 8">
            <a:extLst>
              <a:ext uri="{FF2B5EF4-FFF2-40B4-BE49-F238E27FC236}">
                <a16:creationId xmlns:a16="http://schemas.microsoft.com/office/drawing/2014/main" id="{ED623AE0-7CC2-4B43-A851-03273C0C5B64}"/>
              </a:ext>
            </a:extLst>
          </p:cNvPr>
          <p:cNvSpPr>
            <a:spLocks noGrp="1"/>
          </p:cNvSpPr>
          <p:nvPr>
            <p:ph type="pic" sz="quarter" idx="10" hasCustomPrompt="1"/>
          </p:nvPr>
        </p:nvSpPr>
        <p:spPr>
          <a:xfrm>
            <a:off x="3025374" y="671512"/>
            <a:ext cx="5300668" cy="3456386"/>
          </a:xfrm>
          <a:prstGeom prst="roundRect">
            <a:avLst>
              <a:gd name="adj" fmla="val 684"/>
            </a:avLst>
          </a:prstGeom>
          <a:pattFill prst="pct10">
            <a:fgClr>
              <a:schemeClr val="bg1">
                <a:lumMod val="75000"/>
              </a:schemeClr>
            </a:fgClr>
            <a:bgClr>
              <a:schemeClr val="bg1">
                <a:lumMod val="95000"/>
              </a:schemeClr>
            </a:bgClr>
          </a:pattFill>
        </p:spPr>
        <p:txBody>
          <a:bodyPr anchor="b" anchorCtr="1"/>
          <a:lstStyle>
            <a:lvl1pPr marL="171458" marR="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sz="1500"/>
            </a:lvl1pPr>
          </a:lstStyle>
          <a:p>
            <a:pPr marL="171458" marR="0" lvl="0" indent="-171458" algn="l" defTabSz="685835" rtl="0" eaLnBrk="1" fontAlgn="auto" latinLnBrk="1" hangingPunct="1">
              <a:lnSpc>
                <a:spcPct val="90000"/>
              </a:lnSpc>
              <a:spcBef>
                <a:spcPts val="75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364289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05EAD4BA-4E31-4CEB-B30A-1F047782895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5" name="TextBox 4">
            <a:hlinkClick r:id="rId5"/>
            <a:extLst>
              <a:ext uri="{FF2B5EF4-FFF2-40B4-BE49-F238E27FC236}">
                <a16:creationId xmlns:a16="http://schemas.microsoft.com/office/drawing/2014/main" id="{9E1CD269-44AC-4FF2-AB92-CC8612F7ACEA}"/>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155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087630CF-2F19-4452-9668-95F5C3AC96F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4328394" y="5169525"/>
            <a:ext cx="1679403" cy="184666"/>
          </a:xfrm>
          <a:prstGeom prst="rect">
            <a:avLst/>
          </a:prstGeom>
        </p:spPr>
      </p:pic>
      <p:sp>
        <p:nvSpPr>
          <p:cNvPr id="5" name="TextBox 4">
            <a:hlinkClick r:id="rId5"/>
            <a:extLst>
              <a:ext uri="{FF2B5EF4-FFF2-40B4-BE49-F238E27FC236}">
                <a16:creationId xmlns:a16="http://schemas.microsoft.com/office/drawing/2014/main" id="{101584FB-ACC6-4B08-A529-CC9C350F85D2}"/>
              </a:ext>
            </a:extLst>
          </p:cNvPr>
          <p:cNvSpPr txBox="1"/>
          <p:nvPr userDrawn="1"/>
        </p:nvSpPr>
        <p:spPr>
          <a:xfrm>
            <a:off x="3136205" y="5211315"/>
            <a:ext cx="2017973" cy="207749"/>
          </a:xfrm>
          <a:prstGeom prst="rect">
            <a:avLst/>
          </a:prstGeom>
          <a:noFill/>
        </p:spPr>
        <p:txBody>
          <a:bodyPr wrap="square" rtlCol="0">
            <a:spAutoFit/>
          </a:bodyPr>
          <a:lstStyle/>
          <a:p>
            <a:r>
              <a:rPr lang="en-US" altLang="ko-KR" sz="750" u="none" dirty="0">
                <a:latin typeface="Arial" panose="020B0604020202020204" pitchFamily="34" charset="0"/>
                <a:cs typeface="Arial" panose="020B0604020202020204" pitchFamily="34" charset="0"/>
                <a:hlinkClick r:id="rId6"/>
              </a:rPr>
              <a:t>Presentation template by</a:t>
            </a:r>
            <a:endParaRPr lang="ko-KR" altLang="en-US" sz="75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2300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36229204"/>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00951784"/>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920022"/>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48359956"/>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8255529"/>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1.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1pPr>
            <a:lvl2pPr lvl="1"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2pPr>
            <a:lvl3pPr lvl="2"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3pPr>
            <a:lvl4pPr lvl="3"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4pPr>
            <a:lvl5pPr lvl="4"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5pPr>
            <a:lvl6pPr lvl="5"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6pPr>
            <a:lvl7pPr lvl="6"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7pPr>
            <a:lvl8pPr lvl="7"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8pPr>
            <a:lvl9pPr lvl="8" rtl="0">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73" r:id="rId2"/>
    <p:sldLayoutId id="2147483677" r:id="rId3"/>
    <p:sldLayoutId id="214748367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2024/9/24</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1539218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9/24/2024</a:t>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9978472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71328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p:txStyles>
    <p:titleStyle>
      <a:lvl1pPr algn="l" defTabSz="685835"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8" indent="-171458" algn="l" defTabSz="685835"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6" indent="-171458" algn="l" defTabSz="685835"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93" indent="-171458" algn="l" defTabSz="685835"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10" indent="-171458" algn="l" defTabSz="685835"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27" indent="-171458" algn="l" defTabSz="685835"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45" indent="-171458" algn="l" defTabSz="685835"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8" algn="l" defTabSz="685835"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35" rtl="0" eaLnBrk="1" latinLnBrk="1" hangingPunct="1">
        <a:defRPr sz="1350" kern="1200">
          <a:solidFill>
            <a:schemeClr val="tx1"/>
          </a:solidFill>
          <a:latin typeface="+mn-lt"/>
          <a:ea typeface="+mn-ea"/>
          <a:cs typeface="+mn-cs"/>
        </a:defRPr>
      </a:lvl1pPr>
      <a:lvl2pPr marL="342917" algn="l" defTabSz="685835" rtl="0" eaLnBrk="1" latinLnBrk="1" hangingPunct="1">
        <a:defRPr sz="1350" kern="1200">
          <a:solidFill>
            <a:schemeClr val="tx1"/>
          </a:solidFill>
          <a:latin typeface="+mn-lt"/>
          <a:ea typeface="+mn-ea"/>
          <a:cs typeface="+mn-cs"/>
        </a:defRPr>
      </a:lvl2pPr>
      <a:lvl3pPr marL="685835" algn="l" defTabSz="685835" rtl="0" eaLnBrk="1" latinLnBrk="1" hangingPunct="1">
        <a:defRPr sz="1350" kern="1200">
          <a:solidFill>
            <a:schemeClr val="tx1"/>
          </a:solidFill>
          <a:latin typeface="+mn-lt"/>
          <a:ea typeface="+mn-ea"/>
          <a:cs typeface="+mn-cs"/>
        </a:defRPr>
      </a:lvl3pPr>
      <a:lvl4pPr marL="1028752" algn="l" defTabSz="685835" rtl="0" eaLnBrk="1" latinLnBrk="1" hangingPunct="1">
        <a:defRPr sz="1350" kern="1200">
          <a:solidFill>
            <a:schemeClr val="tx1"/>
          </a:solidFill>
          <a:latin typeface="+mn-lt"/>
          <a:ea typeface="+mn-ea"/>
          <a:cs typeface="+mn-cs"/>
        </a:defRPr>
      </a:lvl4pPr>
      <a:lvl5pPr marL="1371668" algn="l" defTabSz="685835" rtl="0" eaLnBrk="1" latinLnBrk="1" hangingPunct="1">
        <a:defRPr sz="1350" kern="1200">
          <a:solidFill>
            <a:schemeClr val="tx1"/>
          </a:solidFill>
          <a:latin typeface="+mn-lt"/>
          <a:ea typeface="+mn-ea"/>
          <a:cs typeface="+mn-cs"/>
        </a:defRPr>
      </a:lvl5pPr>
      <a:lvl6pPr marL="1714586" algn="l" defTabSz="685835" rtl="0" eaLnBrk="1" latinLnBrk="1" hangingPunct="1">
        <a:defRPr sz="1350" kern="1200">
          <a:solidFill>
            <a:schemeClr val="tx1"/>
          </a:solidFill>
          <a:latin typeface="+mn-lt"/>
          <a:ea typeface="+mn-ea"/>
          <a:cs typeface="+mn-cs"/>
        </a:defRPr>
      </a:lvl6pPr>
      <a:lvl7pPr marL="2057503" algn="l" defTabSz="685835" rtl="0" eaLnBrk="1" latinLnBrk="1" hangingPunct="1">
        <a:defRPr sz="1350" kern="1200">
          <a:solidFill>
            <a:schemeClr val="tx1"/>
          </a:solidFill>
          <a:latin typeface="+mn-lt"/>
          <a:ea typeface="+mn-ea"/>
          <a:cs typeface="+mn-cs"/>
        </a:defRPr>
      </a:lvl7pPr>
      <a:lvl8pPr marL="2400420" algn="l" defTabSz="685835" rtl="0" eaLnBrk="1" latinLnBrk="1" hangingPunct="1">
        <a:defRPr sz="1350" kern="1200">
          <a:solidFill>
            <a:schemeClr val="tx1"/>
          </a:solidFill>
          <a:latin typeface="+mn-lt"/>
          <a:ea typeface="+mn-ea"/>
          <a:cs typeface="+mn-cs"/>
        </a:defRPr>
      </a:lvl8pPr>
      <a:lvl9pPr marL="2743337" algn="l" defTabSz="685835"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svg"/></Relationships>
</file>

<file path=ppt/slides/_rels/slide12.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70163-F60F-DA8E-796F-466270A7C888}"/>
              </a:ext>
            </a:extLst>
          </p:cNvPr>
          <p:cNvPicPr>
            <a:picLocks noChangeAspect="1"/>
          </p:cNvPicPr>
          <p:nvPr/>
        </p:nvPicPr>
        <p:blipFill>
          <a:blip r:embed="rId2"/>
          <a:stretch>
            <a:fillRect/>
          </a:stretch>
        </p:blipFill>
        <p:spPr>
          <a:xfrm>
            <a:off x="-90578" y="0"/>
            <a:ext cx="9144000" cy="5143500"/>
          </a:xfrm>
          <a:prstGeom prst="rect">
            <a:avLst/>
          </a:prstGeom>
        </p:spPr>
      </p:pic>
      <p:sp>
        <p:nvSpPr>
          <p:cNvPr id="4" name="Google Shape;1362;p27">
            <a:extLst>
              <a:ext uri="{FF2B5EF4-FFF2-40B4-BE49-F238E27FC236}">
                <a16:creationId xmlns:a16="http://schemas.microsoft.com/office/drawing/2014/main" id="{B7DE836E-6379-EA68-3B0E-A43FB9A721E3}"/>
              </a:ext>
            </a:extLst>
          </p:cNvPr>
          <p:cNvSpPr/>
          <p:nvPr/>
        </p:nvSpPr>
        <p:spPr>
          <a:xfrm>
            <a:off x="1036649" y="591176"/>
            <a:ext cx="2319088"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chemeClr val="bg1"/>
                </a:solidFill>
                <a:effectLst/>
                <a:uLnTx/>
                <a:uFillTx/>
                <a:latin typeface="Fira Sans Extra Condensed"/>
                <a:ea typeface="Fira Sans Extra Condensed"/>
                <a:cs typeface="Fira Sans Extra Condensed"/>
                <a:sym typeface="Fira Sans Extra Condensed"/>
              </a:rPr>
              <a:t>Viết</a:t>
            </a:r>
            <a:endParaRPr kumimoji="0" sz="3600" b="1" i="0" u="none" strike="noStrike" kern="0" cap="none" spc="0" normalizeH="0" baseline="0" noProof="0" dirty="0">
              <a:ln>
                <a:noFill/>
              </a:ln>
              <a:solidFill>
                <a:schemeClr val="bg1"/>
              </a:solidFill>
              <a:effectLst/>
              <a:uLnTx/>
              <a:uFillTx/>
              <a:latin typeface="Fira Sans Extra Condensed"/>
              <a:ea typeface="Fira Sans Extra Condensed"/>
              <a:cs typeface="Fira Sans Extra Condensed"/>
              <a:sym typeface="Fira Sans Extra Condensed"/>
            </a:endParaRPr>
          </a:p>
        </p:txBody>
      </p:sp>
      <p:pic>
        <p:nvPicPr>
          <p:cNvPr id="8" name="Picture 7">
            <a:extLst>
              <a:ext uri="{FF2B5EF4-FFF2-40B4-BE49-F238E27FC236}">
                <a16:creationId xmlns:a16="http://schemas.microsoft.com/office/drawing/2014/main" id="{7870E0D0-DA7B-82D8-2B65-77331F15629E}"/>
              </a:ext>
            </a:extLst>
          </p:cNvPr>
          <p:cNvPicPr>
            <a:picLocks noChangeAspect="1"/>
          </p:cNvPicPr>
          <p:nvPr/>
        </p:nvPicPr>
        <p:blipFill rotWithShape="1">
          <a:blip r:embed="rId3">
            <a:clrChange>
              <a:clrFrom>
                <a:srgbClr val="FFFFFF"/>
              </a:clrFrom>
              <a:clrTo>
                <a:srgbClr val="FFFFFF">
                  <a:alpha val="0"/>
                </a:srgbClr>
              </a:clrTo>
            </a:clrChange>
          </a:blip>
          <a:srcRect l="25094" t="22683" r="23980"/>
          <a:stretch/>
        </p:blipFill>
        <p:spPr>
          <a:xfrm>
            <a:off x="138793" y="1477736"/>
            <a:ext cx="4531473" cy="3869871"/>
          </a:xfrm>
          <a:prstGeom prst="rect">
            <a:avLst/>
          </a:prstGeom>
        </p:spPr>
      </p:pic>
      <p:sp>
        <p:nvSpPr>
          <p:cNvPr id="6" name="Google Shape;1888;p33">
            <a:extLst>
              <a:ext uri="{FF2B5EF4-FFF2-40B4-BE49-F238E27FC236}">
                <a16:creationId xmlns:a16="http://schemas.microsoft.com/office/drawing/2014/main" id="{91AC8897-A561-7585-E081-4174F1D8EB38}"/>
              </a:ext>
            </a:extLst>
          </p:cNvPr>
          <p:cNvSpPr/>
          <p:nvPr/>
        </p:nvSpPr>
        <p:spPr>
          <a:xfrm>
            <a:off x="-90578" y="0"/>
            <a:ext cx="3091070" cy="478067"/>
          </a:xfrm>
          <a:prstGeom prst="roundRect">
            <a:avLst>
              <a:gd name="adj" fmla="val 50000"/>
            </a:avLst>
          </a:prstGeom>
          <a:solidFill>
            <a:srgbClr val="FFE0E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accent5"/>
                </a:solidFill>
                <a:latin typeface="Times New Roman" panose="02020603050405020304" pitchFamily="18" charset="0"/>
                <a:ea typeface="Nunito"/>
                <a:cs typeface="Times New Roman" panose="02020603050405020304" pitchFamily="18" charset="0"/>
                <a:sym typeface="Nunito"/>
              </a:rPr>
              <a:t>BÀI 1:CTST-LỚP 9</a:t>
            </a:r>
            <a:endParaRPr sz="2400" dirty="0">
              <a:solidFill>
                <a:schemeClr val="accent5"/>
              </a:solidFill>
              <a:latin typeface="Times New Roman" panose="02020603050405020304" pitchFamily="18" charset="0"/>
              <a:ea typeface="Nunito"/>
              <a:cs typeface="Times New Roman" panose="02020603050405020304" pitchFamily="18" charset="0"/>
              <a:sym typeface="Nunito"/>
            </a:endParaRPr>
          </a:p>
        </p:txBody>
      </p:sp>
    </p:spTree>
    <p:extLst>
      <p:ext uri="{BB962C8B-B14F-4D97-AF65-F5344CB8AC3E}">
        <p14:creationId xmlns:p14="http://schemas.microsoft.com/office/powerpoint/2010/main" val="20888334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178672" y="1727349"/>
            <a:ext cx="4549949"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en-GB" sz="6000" b="1" dirty="0" err="1">
                <a:latin typeface="Times New Roman" panose="02020603050405020304" pitchFamily="18" charset="0"/>
                <a:cs typeface="Times New Roman" panose="02020603050405020304" pitchFamily="18" charset="0"/>
              </a:rPr>
              <a:t>Hoạt</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động</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tìm</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hiểu</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quy</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trình</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viết</a:t>
            </a:r>
            <a:endParaRPr lang="en-SG" sz="6000" dirty="0">
              <a:latin typeface="Times New Roman" panose="02020603050405020304" pitchFamily="18" charset="0"/>
              <a:cs typeface="Times New Roman" panose="02020603050405020304" pitchFamily="18" charset="0"/>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98008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304269" y="281711"/>
            <a:ext cx="6515564" cy="497549"/>
          </a:xfrm>
          <a:prstGeom prst="rect">
            <a:avLst/>
          </a:prstGeom>
          <a:ln w="19050">
            <a:solidFill>
              <a:schemeClr val="accent4">
                <a:lumMod val="75000"/>
              </a:schemeClr>
            </a:solidFill>
            <a:extLst>
              <a:ext uri="{C807C97D-BFC1-408E-A445-0C87EB9F89A2}">
                <ask:lineSketchStyleProps xmlns:ask="http://schemas.microsoft.com/office/drawing/2018/sketchyshapes" sd="2635518228">
                  <a:custGeom>
                    <a:avLst/>
                    <a:gdLst>
                      <a:gd name="connsiteX0" fmla="*/ 0 w 6515564"/>
                      <a:gd name="connsiteY0" fmla="*/ 0 h 497549"/>
                      <a:gd name="connsiteX1" fmla="*/ 6515564 w 6515564"/>
                      <a:gd name="connsiteY1" fmla="*/ 0 h 497549"/>
                      <a:gd name="connsiteX2" fmla="*/ 6515564 w 6515564"/>
                      <a:gd name="connsiteY2" fmla="*/ 497549 h 497549"/>
                      <a:gd name="connsiteX3" fmla="*/ 0 w 6515564"/>
                      <a:gd name="connsiteY3" fmla="*/ 497549 h 497549"/>
                      <a:gd name="connsiteX4" fmla="*/ 0 w 6515564"/>
                      <a:gd name="connsiteY4" fmla="*/ 0 h 49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564" h="497549" extrusionOk="0">
                        <a:moveTo>
                          <a:pt x="0" y="0"/>
                        </a:moveTo>
                        <a:cubicBezTo>
                          <a:pt x="2162819" y="48399"/>
                          <a:pt x="5302237" y="137867"/>
                          <a:pt x="6515564" y="0"/>
                        </a:cubicBezTo>
                        <a:cubicBezTo>
                          <a:pt x="6502803" y="209028"/>
                          <a:pt x="6511123" y="309306"/>
                          <a:pt x="6515564" y="497549"/>
                        </a:cubicBezTo>
                        <a:cubicBezTo>
                          <a:pt x="5032597" y="662426"/>
                          <a:pt x="2394385" y="623926"/>
                          <a:pt x="0" y="497549"/>
                        </a:cubicBezTo>
                        <a:cubicBezTo>
                          <a:pt x="25277" y="425452"/>
                          <a:pt x="-2810" y="239294"/>
                          <a:pt x="0" y="0"/>
                        </a:cubicBezTo>
                        <a:close/>
                      </a:path>
                    </a:pathLst>
                  </a:custGeom>
                  <ask:type>
                    <ask:lineSketchNone/>
                  </ask:type>
                </ask:lineSketchStyleProps>
              </a:ext>
            </a:extLst>
          </a:ln>
        </p:spPr>
        <p:txBody>
          <a:bodyPr spcFirstLastPara="1" wrap="square" lIns="91425" tIns="91425" rIns="91425" bIns="91425" anchor="ctr" anchorCtr="0">
            <a:noAutofit/>
          </a:bodyPr>
          <a:lstStyle/>
          <a:p>
            <a:pPr>
              <a:lnSpc>
                <a:spcPct val="150000"/>
              </a:lnSpc>
              <a:spcAft>
                <a:spcPts val="800"/>
              </a:spcAft>
            </a:pPr>
            <a:r>
              <a:rPr lang="en-GB"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3">
            <a:extLst>
              <a:ext uri="{FF2B5EF4-FFF2-40B4-BE49-F238E27FC236}">
                <a16:creationId xmlns:a16="http://schemas.microsoft.com/office/drawing/2014/main" id="{C9F582E5-E540-FF84-A63E-F96619ADA8E8}"/>
              </a:ext>
            </a:extLst>
          </p:cNvPr>
          <p:cNvSpPr/>
          <p:nvPr/>
        </p:nvSpPr>
        <p:spPr>
          <a:xfrm rot="-5859846">
            <a:off x="943135" y="842390"/>
            <a:ext cx="2159618" cy="3215344"/>
          </a:xfrm>
          <a:custGeom>
            <a:avLst/>
            <a:gdLst/>
            <a:ahLst/>
            <a:cxnLst/>
            <a:rect l="l" t="t" r="r" b="b"/>
            <a:pathLst>
              <a:path w="3695680" h="4793022">
                <a:moveTo>
                  <a:pt x="0" y="0"/>
                </a:moveTo>
                <a:lnTo>
                  <a:pt x="3695681" y="0"/>
                </a:lnTo>
                <a:lnTo>
                  <a:pt x="3695681" y="4793021"/>
                </a:lnTo>
                <a:lnTo>
                  <a:pt x="0" y="4793021"/>
                </a:lnTo>
                <a:lnTo>
                  <a:pt x="0" y="0"/>
                </a:lnTo>
                <a:close/>
              </a:path>
            </a:pathLst>
          </a:custGeom>
          <a:blipFill>
            <a:blip r:embed="rId2"/>
            <a:stretch>
              <a:fillRect l="-4554" r="-27031"/>
            </a:stretch>
          </a:blipFill>
        </p:spPr>
        <p:txBody>
          <a:bodyPr/>
          <a:lstStyle/>
          <a:p>
            <a:pPr defTabSz="609630">
              <a:buClrTx/>
              <a:buFontTx/>
              <a:buNone/>
            </a:pPr>
            <a:endParaRPr lang="en-SG" sz="1200" kern="1200">
              <a:solidFill>
                <a:prstClr val="black"/>
              </a:solidFill>
              <a:latin typeface="Calibri"/>
            </a:endParaRPr>
          </a:p>
        </p:txBody>
      </p:sp>
      <p:sp>
        <p:nvSpPr>
          <p:cNvPr id="61" name="Freeform 4">
            <a:extLst>
              <a:ext uri="{FF2B5EF4-FFF2-40B4-BE49-F238E27FC236}">
                <a16:creationId xmlns:a16="http://schemas.microsoft.com/office/drawing/2014/main" id="{0D867D2F-38A9-4C5E-D044-5CBEE532FAE6}"/>
              </a:ext>
            </a:extLst>
          </p:cNvPr>
          <p:cNvSpPr/>
          <p:nvPr/>
        </p:nvSpPr>
        <p:spPr>
          <a:xfrm>
            <a:off x="2085729" y="2831925"/>
            <a:ext cx="2288648" cy="2404536"/>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buClrTx/>
              <a:buFontTx/>
              <a:buNone/>
            </a:pPr>
            <a:endParaRPr lang="en-SG" sz="1200" kern="1200">
              <a:solidFill>
                <a:prstClr val="black"/>
              </a:solidFill>
              <a:latin typeface="Calibri"/>
            </a:endParaRPr>
          </a:p>
        </p:txBody>
      </p:sp>
      <p:sp>
        <p:nvSpPr>
          <p:cNvPr id="62" name="Freeform 5">
            <a:extLst>
              <a:ext uri="{FF2B5EF4-FFF2-40B4-BE49-F238E27FC236}">
                <a16:creationId xmlns:a16="http://schemas.microsoft.com/office/drawing/2014/main" id="{1C810C6F-7519-38B5-4FAA-329371041E71}"/>
              </a:ext>
            </a:extLst>
          </p:cNvPr>
          <p:cNvSpPr/>
          <p:nvPr/>
        </p:nvSpPr>
        <p:spPr>
          <a:xfrm flipH="1">
            <a:off x="1023778" y="1245852"/>
            <a:ext cx="1295297" cy="329742"/>
          </a:xfrm>
          <a:custGeom>
            <a:avLst/>
            <a:gdLst/>
            <a:ahLst/>
            <a:cxnLst/>
            <a:rect l="l" t="t" r="r" b="b"/>
            <a:pathLst>
              <a:path w="2176404" h="564276">
                <a:moveTo>
                  <a:pt x="2176405" y="0"/>
                </a:moveTo>
                <a:lnTo>
                  <a:pt x="0" y="0"/>
                </a:lnTo>
                <a:lnTo>
                  <a:pt x="0" y="564277"/>
                </a:lnTo>
                <a:lnTo>
                  <a:pt x="2176405" y="564277"/>
                </a:lnTo>
                <a:lnTo>
                  <a:pt x="2176405" y="0"/>
                </a:lnTo>
                <a:close/>
              </a:path>
            </a:pathLst>
          </a:custGeom>
          <a:blipFill>
            <a:blip r:embed="rId5"/>
            <a:stretch>
              <a:fillRect l="-88701" t="-111098" r="-4196" b="-123704"/>
            </a:stretch>
          </a:blipFill>
        </p:spPr>
        <p:txBody>
          <a:bodyPr/>
          <a:lstStyle/>
          <a:p>
            <a:pPr defTabSz="609630">
              <a:buClrTx/>
              <a:buFontTx/>
              <a:buNone/>
            </a:pPr>
            <a:endParaRPr lang="en-SG" sz="1200" kern="1200">
              <a:solidFill>
                <a:prstClr val="black"/>
              </a:solidFill>
              <a:latin typeface="Calibri"/>
            </a:endParaRPr>
          </a:p>
        </p:txBody>
      </p:sp>
      <p:sp>
        <p:nvSpPr>
          <p:cNvPr id="63" name="TextBox 62">
            <a:extLst>
              <a:ext uri="{FF2B5EF4-FFF2-40B4-BE49-F238E27FC236}">
                <a16:creationId xmlns:a16="http://schemas.microsoft.com/office/drawing/2014/main" id="{E9A4E531-0E39-D316-B236-B6CF10A7A9C0}"/>
              </a:ext>
            </a:extLst>
          </p:cNvPr>
          <p:cNvSpPr txBox="1"/>
          <p:nvPr/>
        </p:nvSpPr>
        <p:spPr>
          <a:xfrm>
            <a:off x="490996" y="1545412"/>
            <a:ext cx="3046573" cy="1569660"/>
          </a:xfrm>
          <a:prstGeom prst="rect">
            <a:avLst/>
          </a:prstGeom>
          <a:noFill/>
        </p:spPr>
        <p:txBody>
          <a:bodyPr wrap="square">
            <a:spAutoFit/>
          </a:bodyPr>
          <a:lstStyle/>
          <a:p>
            <a:pPr algn="ctr">
              <a:spcBef>
                <a:spcPts val="400"/>
              </a:spcBef>
              <a:spcAft>
                <a:spcPts val="400"/>
              </a:spcAft>
              <a:buClrTx/>
              <a:buFontTx/>
              <a:buNone/>
            </a:pPr>
            <a:r>
              <a:rPr lang="en-GB" sz="3200" b="1" dirty="0">
                <a:latin typeface="Times New Roman" panose="02020603050405020304" pitchFamily="18" charset="0"/>
                <a:cs typeface="Times New Roman" panose="02020603050405020304" pitchFamily="18" charset="0"/>
              </a:rPr>
              <a:t>HS </a:t>
            </a:r>
            <a:r>
              <a:rPr lang="en-GB" sz="3200" b="1" dirty="0" err="1">
                <a:latin typeface="Times New Roman" panose="02020603050405020304" pitchFamily="18" charset="0"/>
                <a:cs typeface="Times New Roman" panose="02020603050405020304" pitchFamily="18" charset="0"/>
              </a:rPr>
              <a:t>thực</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hiện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những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nhiệm</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vụ</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sau</a:t>
            </a:r>
            <a:r>
              <a:rPr lang="en-GB" sz="3200" b="1" dirty="0">
                <a:latin typeface="Times New Roman" panose="02020603050405020304" pitchFamily="18" charset="0"/>
                <a:cs typeface="Times New Roman" panose="02020603050405020304" pitchFamily="18" charset="0"/>
              </a:rPr>
              <a:t>:</a:t>
            </a:r>
            <a:endParaRPr lang="en-SG" sz="4800" b="1" kern="12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4" name="Freeform 25">
            <a:extLst>
              <a:ext uri="{FF2B5EF4-FFF2-40B4-BE49-F238E27FC236}">
                <a16:creationId xmlns:a16="http://schemas.microsoft.com/office/drawing/2014/main" id="{F62442C2-A517-A1DE-8D30-7AF186E2C82E}"/>
              </a:ext>
            </a:extLst>
          </p:cNvPr>
          <p:cNvSpPr/>
          <p:nvPr/>
        </p:nvSpPr>
        <p:spPr>
          <a:xfrm>
            <a:off x="4275723" y="1446428"/>
            <a:ext cx="553126" cy="49754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SG"/>
          </a:p>
        </p:txBody>
      </p:sp>
      <p:sp>
        <p:nvSpPr>
          <p:cNvPr id="65" name="Freeform 25">
            <a:extLst>
              <a:ext uri="{FF2B5EF4-FFF2-40B4-BE49-F238E27FC236}">
                <a16:creationId xmlns:a16="http://schemas.microsoft.com/office/drawing/2014/main" id="{FBF87CD2-DDA2-F082-A3A0-AE8B4BFBE54F}"/>
              </a:ext>
            </a:extLst>
          </p:cNvPr>
          <p:cNvSpPr/>
          <p:nvPr/>
        </p:nvSpPr>
        <p:spPr>
          <a:xfrm>
            <a:off x="4478171" y="2690967"/>
            <a:ext cx="553126" cy="49754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SG"/>
          </a:p>
        </p:txBody>
      </p:sp>
      <p:sp>
        <p:nvSpPr>
          <p:cNvPr id="67" name="TextBox 66">
            <a:extLst>
              <a:ext uri="{FF2B5EF4-FFF2-40B4-BE49-F238E27FC236}">
                <a16:creationId xmlns:a16="http://schemas.microsoft.com/office/drawing/2014/main" id="{B60B0457-88C0-8579-3F7D-83E5651DCB55}"/>
              </a:ext>
            </a:extLst>
          </p:cNvPr>
          <p:cNvSpPr txBox="1"/>
          <p:nvPr/>
        </p:nvSpPr>
        <p:spPr>
          <a:xfrm>
            <a:off x="5018188" y="1266983"/>
            <a:ext cx="3046573" cy="1077218"/>
          </a:xfrm>
          <a:prstGeom prst="rect">
            <a:avLst/>
          </a:prstGeom>
          <a:noFill/>
        </p:spPr>
        <p:txBody>
          <a:bodyPr wrap="square">
            <a:spAutoFit/>
          </a:bodyPr>
          <a:lstStyle/>
          <a:p>
            <a:r>
              <a:rPr lang="en-GB" sz="3200" dirty="0" err="1">
                <a:effectLst/>
                <a:latin typeface="Times New Roman" panose="02020603050405020304" pitchFamily="18" charset="0"/>
                <a:ea typeface="Calibri" panose="020F0502020204030204" pitchFamily="34" charset="0"/>
              </a:rPr>
              <a:t>Xác</a:t>
            </a:r>
            <a:r>
              <a:rPr lang="en-GB" sz="3200" dirty="0">
                <a:effectLst/>
                <a:latin typeface="Times New Roman" panose="02020603050405020304" pitchFamily="18" charset="0"/>
                <a:ea typeface="Calibri" panose="020F0502020204030204" pitchFamily="34" charset="0"/>
              </a:rPr>
              <a:t> </a:t>
            </a:r>
            <a:r>
              <a:rPr lang="en-GB" sz="3200" dirty="0" err="1">
                <a:effectLst/>
                <a:latin typeface="Times New Roman" panose="02020603050405020304" pitchFamily="18" charset="0"/>
                <a:ea typeface="Calibri" panose="020F0502020204030204" pitchFamily="34" charset="0"/>
              </a:rPr>
              <a:t>định</a:t>
            </a:r>
            <a:r>
              <a:rPr lang="en-GB" sz="3200" dirty="0">
                <a:effectLst/>
                <a:latin typeface="Times New Roman" panose="02020603050405020304" pitchFamily="18" charset="0"/>
                <a:ea typeface="Calibri" panose="020F0502020204030204" pitchFamily="34" charset="0"/>
              </a:rPr>
              <a:t> </a:t>
            </a:r>
            <a:r>
              <a:rPr lang="en-GB" sz="3200" dirty="0" err="1">
                <a:effectLst/>
                <a:latin typeface="Times New Roman" panose="02020603050405020304" pitchFamily="18" charset="0"/>
                <a:ea typeface="Calibri" panose="020F0502020204030204" pitchFamily="34" charset="0"/>
              </a:rPr>
              <a:t>yêu</a:t>
            </a:r>
            <a:r>
              <a:rPr lang="en-GB" sz="3200" dirty="0">
                <a:effectLst/>
                <a:latin typeface="Times New Roman" panose="02020603050405020304" pitchFamily="18" charset="0"/>
                <a:ea typeface="Calibri" panose="020F0502020204030204" pitchFamily="34" charset="0"/>
              </a:rPr>
              <a:t> </a:t>
            </a:r>
            <a:r>
              <a:rPr lang="en-GB" sz="3200" dirty="0" err="1">
                <a:effectLst/>
                <a:latin typeface="Times New Roman" panose="02020603050405020304" pitchFamily="18" charset="0"/>
                <a:ea typeface="Calibri" panose="020F0502020204030204" pitchFamily="34" charset="0"/>
              </a:rPr>
              <a:t>cầu</a:t>
            </a:r>
            <a:r>
              <a:rPr lang="en-GB" sz="3200" dirty="0">
                <a:effectLst/>
                <a:latin typeface="Times New Roman" panose="02020603050405020304" pitchFamily="18" charset="0"/>
                <a:ea typeface="Calibri" panose="020F0502020204030204" pitchFamily="34" charset="0"/>
              </a:rPr>
              <a:t> </a:t>
            </a:r>
            <a:r>
              <a:rPr lang="en-GB" sz="3200" dirty="0" err="1">
                <a:effectLst/>
                <a:latin typeface="Times New Roman" panose="02020603050405020304" pitchFamily="18" charset="0"/>
                <a:ea typeface="Calibri" panose="020F0502020204030204" pitchFamily="34" charset="0"/>
              </a:rPr>
              <a:t>của</a:t>
            </a:r>
            <a:r>
              <a:rPr lang="en-GB" sz="3200" dirty="0">
                <a:effectLst/>
                <a:latin typeface="Times New Roman" panose="02020603050405020304" pitchFamily="18" charset="0"/>
                <a:ea typeface="Calibri" panose="020F0502020204030204" pitchFamily="34" charset="0"/>
              </a:rPr>
              <a:t> </a:t>
            </a:r>
            <a:r>
              <a:rPr lang="en-GB" sz="3200" dirty="0" err="1">
                <a:effectLst/>
                <a:latin typeface="Times New Roman" panose="02020603050405020304" pitchFamily="18" charset="0"/>
                <a:ea typeface="Calibri" panose="020F0502020204030204" pitchFamily="34" charset="0"/>
              </a:rPr>
              <a:t>đề</a:t>
            </a:r>
            <a:r>
              <a:rPr lang="en-GB" sz="3200" dirty="0">
                <a:effectLst/>
                <a:latin typeface="Times New Roman" panose="02020603050405020304" pitchFamily="18" charset="0"/>
                <a:ea typeface="Calibri" panose="020F0502020204030204" pitchFamily="34" charset="0"/>
              </a:rPr>
              <a:t> </a:t>
            </a:r>
            <a:r>
              <a:rPr lang="en-GB" sz="3200" dirty="0" err="1">
                <a:effectLst/>
                <a:latin typeface="Times New Roman" panose="02020603050405020304" pitchFamily="18" charset="0"/>
                <a:ea typeface="Calibri" panose="020F0502020204030204" pitchFamily="34" charset="0"/>
              </a:rPr>
              <a:t>bài</a:t>
            </a:r>
            <a:r>
              <a:rPr lang="en-GB" sz="3200" dirty="0">
                <a:effectLst/>
                <a:latin typeface="Times New Roman" panose="02020603050405020304" pitchFamily="18" charset="0"/>
                <a:ea typeface="Calibri" panose="020F0502020204030204" pitchFamily="34" charset="0"/>
              </a:rPr>
              <a:t>.</a:t>
            </a:r>
            <a:endParaRPr lang="en-SG" sz="3200" dirty="0"/>
          </a:p>
        </p:txBody>
      </p:sp>
      <p:sp>
        <p:nvSpPr>
          <p:cNvPr id="69" name="TextBox 68">
            <a:extLst>
              <a:ext uri="{FF2B5EF4-FFF2-40B4-BE49-F238E27FC236}">
                <a16:creationId xmlns:a16="http://schemas.microsoft.com/office/drawing/2014/main" id="{4CFC3D2B-982F-D5FC-4870-B6BFECB4F6CA}"/>
              </a:ext>
            </a:extLst>
          </p:cNvPr>
          <p:cNvSpPr txBox="1"/>
          <p:nvPr/>
        </p:nvSpPr>
        <p:spPr>
          <a:xfrm>
            <a:off x="5164362" y="2612145"/>
            <a:ext cx="3758974" cy="2062103"/>
          </a:xfrm>
          <a:prstGeom prst="rect">
            <a:avLst/>
          </a:prstGeom>
          <a:noFill/>
        </p:spPr>
        <p:txBody>
          <a:bodyPr wrap="square">
            <a:spAutoFit/>
          </a:bodyPr>
          <a:lstStyle/>
          <a:p>
            <a:pPr algn="just">
              <a:spcAft>
                <a:spcPts val="80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lướt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SGK,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PHT</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020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down)">
                                      <p:cBhvr>
                                        <p:cTn id="25" dur="500"/>
                                        <p:tgtEl>
                                          <p:spTgt spid="6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ipe(down)">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down)">
                                      <p:cBhvr>
                                        <p:cTn id="33" dur="500"/>
                                        <p:tgtEl>
                                          <p:spTgt spid="6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down)">
                                      <p:cBhvr>
                                        <p:cTn id="3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 grpId="0" animBg="1"/>
      <p:bldP spid="62" grpId="0" animBg="1"/>
      <p:bldP spid="63" grpId="0"/>
      <p:bldP spid="64" grpId="0" animBg="1"/>
      <p:bldP spid="65" grpId="0" animBg="1"/>
      <p:bldP spid="67"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rgbClr val="3FA4AE">
                <a:alpha val="10980"/>
              </a:srgbClr>
            </a:solidFill>
          </p:spPr>
          <p:txBody>
            <a:bodyPr/>
            <a:lstStyle/>
            <a:p>
              <a:pPr defTabSz="457223">
                <a:buClrTx/>
                <a:defRPr/>
              </a:pPr>
              <a:endParaRPr lang="en-SG" sz="900" kern="1200">
                <a:solidFill>
                  <a:prstClr val="black"/>
                </a:solidFill>
                <a:latin typeface="Calibri"/>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1148575" y="192944"/>
            <a:ext cx="6601522" cy="653312"/>
            <a:chOff x="156536" y="104747"/>
            <a:chExt cx="17678321" cy="2034483"/>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pPr defTabSz="457223">
                  <a:buClrTx/>
                  <a:defRPr/>
                </a:pPr>
                <a:endParaRPr lang="en-SG" sz="900" kern="1200" dirty="0">
                  <a:solidFill>
                    <a:prstClr val="black"/>
                  </a:solidFill>
                  <a:latin typeface="Calibri"/>
                  <a:ea typeface="+mn-ea"/>
                  <a:cs typeface="+mn-cs"/>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algn="ctr" defTabSz="457223">
                  <a:lnSpc>
                    <a:spcPts val="596"/>
                  </a:lnSpc>
                  <a:buClrTx/>
                  <a:defRPr/>
                </a:pPr>
                <a:endParaRPr sz="900" kern="1200">
                  <a:solidFill>
                    <a:prstClr val="black"/>
                  </a:solidFill>
                  <a:latin typeface="Calibri"/>
                  <a:ea typeface="+mn-ea"/>
                  <a:cs typeface="+mn-cs"/>
                </a:endParaRPr>
              </a:p>
            </p:txBody>
          </p:sp>
        </p:grpSp>
        <p:grpSp>
          <p:nvGrpSpPr>
            <p:cNvPr id="8" name="Group 8"/>
            <p:cNvGrpSpPr/>
            <p:nvPr/>
          </p:nvGrpSpPr>
          <p:grpSpPr>
            <a:xfrm>
              <a:off x="156536" y="104747"/>
              <a:ext cx="2034483" cy="203448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A4AE"/>
              </a:solidFill>
            </p:spPr>
            <p:txBody>
              <a:bodyPr/>
              <a:lstStyle/>
              <a:p>
                <a:pPr defTabSz="457223">
                  <a:buClrTx/>
                  <a:defRPr/>
                </a:pPr>
                <a:endParaRPr lang="en-SG" sz="900" kern="1200">
                  <a:solidFill>
                    <a:prstClr val="black"/>
                  </a:solidFill>
                  <a:latin typeface="Calibri"/>
                  <a:ea typeface="+mn-ea"/>
                  <a:cs typeface="+mn-cs"/>
                </a:endParaRPr>
              </a:p>
            </p:txBody>
          </p:sp>
          <p:sp>
            <p:nvSpPr>
              <p:cNvPr id="10" name="TextBox 10"/>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11" name="Group 11"/>
            <p:cNvGrpSpPr/>
            <p:nvPr/>
          </p:nvGrpSpPr>
          <p:grpSpPr>
            <a:xfrm>
              <a:off x="314894" y="263105"/>
              <a:ext cx="1717767" cy="17177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457223">
                  <a:buClrTx/>
                  <a:defRPr/>
                </a:pPr>
                <a:endParaRPr lang="en-SG" sz="900" kern="1200">
                  <a:solidFill>
                    <a:prstClr val="black"/>
                  </a:solidFill>
                  <a:latin typeface="Calibri"/>
                  <a:ea typeface="+mn-ea"/>
                  <a:cs typeface="+mn-cs"/>
                </a:endParaRPr>
              </a:p>
            </p:txBody>
          </p:sp>
          <p:sp>
            <p:nvSpPr>
              <p:cNvPr id="13" name="TextBox 13"/>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sp>
          <p:nvSpPr>
            <p:cNvPr id="25" name="Freeform 25"/>
            <p:cNvSpPr/>
            <p:nvPr/>
          </p:nvSpPr>
          <p:spPr>
            <a:xfrm>
              <a:off x="482400" y="478884"/>
              <a:ext cx="1157653" cy="1316457"/>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23">
                <a:buClrTx/>
                <a:defRPr/>
              </a:pPr>
              <a:endParaRPr lang="en-SG" sz="900" kern="1200">
                <a:solidFill>
                  <a:prstClr val="black"/>
                </a:solidFill>
                <a:latin typeface="Calibri"/>
                <a:ea typeface="+mn-ea"/>
                <a:cs typeface="+mn-cs"/>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956349" y="63548"/>
            <a:ext cx="7483255" cy="669542"/>
          </a:xfrm>
          <a:prstGeom prst="rect">
            <a:avLst/>
          </a:prstGeom>
          <a:noFill/>
        </p:spPr>
        <p:txBody>
          <a:bodyPr wrap="square">
            <a:spAutoFit/>
          </a:bodyPr>
          <a:lstStyle/>
          <a:p>
            <a:pPr algn="just">
              <a:lnSpc>
                <a:spcPct val="150000"/>
              </a:lnSpc>
              <a:spcAft>
                <a:spcPts val="800"/>
              </a:spcAft>
            </a:pP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Quy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tám</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chữ</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3DB8B14B-FBF1-6398-0165-214F17A3F64A}"/>
              </a:ext>
            </a:extLst>
          </p:cNvPr>
          <p:cNvGraphicFramePr>
            <a:graphicFrameLocks noGrp="1"/>
          </p:cNvGraphicFramePr>
          <p:nvPr>
            <p:extLst>
              <p:ext uri="{D42A27DB-BD31-4B8C-83A1-F6EECF244321}">
                <p14:modId xmlns:p14="http://schemas.microsoft.com/office/powerpoint/2010/main" val="3454341725"/>
              </p:ext>
            </p:extLst>
          </p:nvPr>
        </p:nvGraphicFramePr>
        <p:xfrm>
          <a:off x="199130" y="900989"/>
          <a:ext cx="8710694" cy="4039636"/>
        </p:xfrm>
        <a:graphic>
          <a:graphicData uri="http://schemas.openxmlformats.org/drawingml/2006/table">
            <a:tbl>
              <a:tblPr firstRow="1" firstCol="1" bandRow="1">
                <a:tableStyleId>{FABFCF23-3B69-468F-B69F-88F6DE6A72F2}</a:tableStyleId>
              </a:tblPr>
              <a:tblGrid>
                <a:gridCol w="1607368">
                  <a:extLst>
                    <a:ext uri="{9D8B030D-6E8A-4147-A177-3AD203B41FA5}">
                      <a16:colId xmlns:a16="http://schemas.microsoft.com/office/drawing/2014/main" val="1535572312"/>
                    </a:ext>
                  </a:extLst>
                </a:gridCol>
                <a:gridCol w="3940310">
                  <a:extLst>
                    <a:ext uri="{9D8B030D-6E8A-4147-A177-3AD203B41FA5}">
                      <a16:colId xmlns:a16="http://schemas.microsoft.com/office/drawing/2014/main" val="2089930600"/>
                    </a:ext>
                  </a:extLst>
                </a:gridCol>
                <a:gridCol w="3163016">
                  <a:extLst>
                    <a:ext uri="{9D8B030D-6E8A-4147-A177-3AD203B41FA5}">
                      <a16:colId xmlns:a16="http://schemas.microsoft.com/office/drawing/2014/main" val="2820683488"/>
                    </a:ext>
                  </a:extLst>
                </a:gridCol>
              </a:tblGrid>
              <a:tr h="833068">
                <a:tc>
                  <a:txBody>
                    <a:bodyPr/>
                    <a:lstStyle/>
                    <a:p>
                      <a:pPr algn="ctr">
                        <a:lnSpc>
                          <a:spcPct val="100000"/>
                        </a:lnSpc>
                        <a:spcBef>
                          <a:spcPts val="300"/>
                        </a:spcBef>
                        <a:spcAft>
                          <a:spcPts val="800"/>
                        </a:spcAft>
                      </a:pPr>
                      <a:r>
                        <a:rPr lang="vi-VN" sz="2400" kern="100">
                          <a:effectLst/>
                          <a:latin typeface="+mj-lt"/>
                        </a:rPr>
                        <a:t>Quy trình viết</a:t>
                      </a: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800"/>
                        </a:spcAft>
                      </a:pPr>
                      <a:r>
                        <a:rPr lang="vi-VN" sz="2400" kern="100">
                          <a:effectLst/>
                          <a:latin typeface="+mj-lt"/>
                        </a:rPr>
                        <a:t>Thao tác cần làm</a:t>
                      </a: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800"/>
                        </a:spcAft>
                      </a:pPr>
                      <a:r>
                        <a:rPr lang="vi-VN" sz="2400" kern="100">
                          <a:effectLst/>
                          <a:latin typeface="+mj-lt"/>
                        </a:rPr>
                        <a:t>Tác dụng</a:t>
                      </a: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001748"/>
                  </a:ext>
                </a:extLst>
              </a:tr>
              <a:tr h="1123899">
                <a:tc>
                  <a:txBody>
                    <a:bodyPr/>
                    <a:lstStyle/>
                    <a:p>
                      <a:pPr algn="just">
                        <a:lnSpc>
                          <a:spcPct val="100000"/>
                        </a:lnSpc>
                        <a:spcBef>
                          <a:spcPts val="300"/>
                        </a:spcBef>
                        <a:spcAft>
                          <a:spcPts val="800"/>
                        </a:spcAft>
                      </a:pPr>
                      <a:r>
                        <a:rPr lang="vi-VN" sz="2400" kern="100">
                          <a:effectLst/>
                          <a:latin typeface="+mj-lt"/>
                        </a:rPr>
                        <a:t>Bước 1: Chuẩn bị</a:t>
                      </a: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4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6708468"/>
                  </a:ext>
                </a:extLst>
              </a:tr>
              <a:tr h="833068">
                <a:tc>
                  <a:txBody>
                    <a:bodyPr/>
                    <a:lstStyle/>
                    <a:p>
                      <a:pPr algn="just">
                        <a:lnSpc>
                          <a:spcPct val="100000"/>
                        </a:lnSpc>
                        <a:spcBef>
                          <a:spcPts val="300"/>
                        </a:spcBef>
                        <a:spcAft>
                          <a:spcPts val="800"/>
                        </a:spcAft>
                      </a:pPr>
                      <a:r>
                        <a:rPr lang="vi-VN" sz="2400" kern="100">
                          <a:effectLst/>
                          <a:latin typeface="+mj-lt"/>
                        </a:rPr>
                        <a:t>Bước 2: Làm thơ</a:t>
                      </a: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4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4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888218"/>
                  </a:ext>
                </a:extLst>
              </a:tr>
              <a:tr h="1249601">
                <a:tc>
                  <a:txBody>
                    <a:bodyPr/>
                    <a:lstStyle/>
                    <a:p>
                      <a:pPr algn="just">
                        <a:lnSpc>
                          <a:spcPct val="100000"/>
                        </a:lnSpc>
                        <a:spcBef>
                          <a:spcPts val="300"/>
                        </a:spcBef>
                        <a:spcAft>
                          <a:spcPts val="800"/>
                        </a:spcAft>
                      </a:pPr>
                      <a:r>
                        <a:rPr lang="vi-VN" sz="2400" kern="100">
                          <a:effectLst/>
                          <a:latin typeface="+mj-lt"/>
                        </a:rPr>
                        <a:t>Bước 3: Chỉnh sửa và chia sẻ</a:t>
                      </a: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4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4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202981"/>
                  </a:ext>
                </a:extLst>
              </a:tr>
            </a:tbl>
          </a:graphicData>
        </a:graphic>
      </p:graphicFrame>
    </p:spTree>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rgbClr val="3FA4AE">
                <a:alpha val="10980"/>
              </a:srgbClr>
            </a:solidFill>
          </p:spPr>
          <p:txBody>
            <a:bodyPr/>
            <a:lstStyle/>
            <a:p>
              <a:pPr defTabSz="457223">
                <a:buClrTx/>
                <a:defRPr/>
              </a:pPr>
              <a:endParaRPr lang="en-SG" sz="900" kern="1200">
                <a:solidFill>
                  <a:prstClr val="black"/>
                </a:solidFill>
                <a:latin typeface="Calibri"/>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1148575" y="138352"/>
            <a:ext cx="6601522" cy="653312"/>
            <a:chOff x="156536" y="104747"/>
            <a:chExt cx="17678321" cy="2034483"/>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pPr defTabSz="457223">
                  <a:buClrTx/>
                  <a:defRPr/>
                </a:pPr>
                <a:endParaRPr lang="en-SG" sz="900" kern="1200" dirty="0">
                  <a:solidFill>
                    <a:prstClr val="black"/>
                  </a:solidFill>
                  <a:latin typeface="Calibri"/>
                  <a:ea typeface="+mn-ea"/>
                  <a:cs typeface="+mn-cs"/>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algn="ctr" defTabSz="457223">
                  <a:lnSpc>
                    <a:spcPts val="596"/>
                  </a:lnSpc>
                  <a:buClrTx/>
                  <a:defRPr/>
                </a:pPr>
                <a:endParaRPr sz="900" kern="1200">
                  <a:solidFill>
                    <a:prstClr val="black"/>
                  </a:solidFill>
                  <a:latin typeface="Calibri"/>
                  <a:ea typeface="+mn-ea"/>
                  <a:cs typeface="+mn-cs"/>
                </a:endParaRPr>
              </a:p>
            </p:txBody>
          </p:sp>
        </p:grpSp>
        <p:grpSp>
          <p:nvGrpSpPr>
            <p:cNvPr id="8" name="Group 8"/>
            <p:cNvGrpSpPr/>
            <p:nvPr/>
          </p:nvGrpSpPr>
          <p:grpSpPr>
            <a:xfrm>
              <a:off x="156536" y="104747"/>
              <a:ext cx="2034483" cy="203448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A4AE"/>
              </a:solidFill>
            </p:spPr>
            <p:txBody>
              <a:bodyPr/>
              <a:lstStyle/>
              <a:p>
                <a:pPr defTabSz="457223">
                  <a:buClrTx/>
                  <a:defRPr/>
                </a:pPr>
                <a:endParaRPr lang="en-SG" sz="900" kern="1200">
                  <a:solidFill>
                    <a:prstClr val="black"/>
                  </a:solidFill>
                  <a:latin typeface="Calibri"/>
                  <a:ea typeface="+mn-ea"/>
                  <a:cs typeface="+mn-cs"/>
                </a:endParaRPr>
              </a:p>
            </p:txBody>
          </p:sp>
          <p:sp>
            <p:nvSpPr>
              <p:cNvPr id="10" name="TextBox 10"/>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11" name="Group 11"/>
            <p:cNvGrpSpPr/>
            <p:nvPr/>
          </p:nvGrpSpPr>
          <p:grpSpPr>
            <a:xfrm>
              <a:off x="314894" y="263105"/>
              <a:ext cx="1717767" cy="17177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457223">
                  <a:buClrTx/>
                  <a:defRPr/>
                </a:pPr>
                <a:endParaRPr lang="en-SG" sz="900" kern="1200">
                  <a:solidFill>
                    <a:prstClr val="black"/>
                  </a:solidFill>
                  <a:latin typeface="Calibri"/>
                  <a:ea typeface="+mn-ea"/>
                  <a:cs typeface="+mn-cs"/>
                </a:endParaRPr>
              </a:p>
            </p:txBody>
          </p:sp>
          <p:sp>
            <p:nvSpPr>
              <p:cNvPr id="13" name="TextBox 13"/>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sp>
          <p:nvSpPr>
            <p:cNvPr id="25" name="Freeform 25"/>
            <p:cNvSpPr/>
            <p:nvPr/>
          </p:nvSpPr>
          <p:spPr>
            <a:xfrm>
              <a:off x="482400" y="478884"/>
              <a:ext cx="1157653" cy="1316457"/>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23">
                <a:buClrTx/>
                <a:defRPr/>
              </a:pPr>
              <a:endParaRPr lang="en-SG" sz="900" kern="1200">
                <a:solidFill>
                  <a:prstClr val="black"/>
                </a:solidFill>
                <a:latin typeface="Calibri"/>
                <a:ea typeface="+mn-ea"/>
                <a:cs typeface="+mn-cs"/>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956349" y="8956"/>
            <a:ext cx="7483255" cy="669542"/>
          </a:xfrm>
          <a:prstGeom prst="rect">
            <a:avLst/>
          </a:prstGeom>
          <a:noFill/>
        </p:spPr>
        <p:txBody>
          <a:bodyPr wrap="square">
            <a:spAutoFit/>
          </a:bodyPr>
          <a:lstStyle/>
          <a:p>
            <a:pPr algn="just">
              <a:lnSpc>
                <a:spcPct val="150000"/>
              </a:lnSpc>
              <a:spcAft>
                <a:spcPts val="800"/>
              </a:spcAft>
            </a:pP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Quy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tám</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chữ</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3DB8B14B-FBF1-6398-0165-214F17A3F64A}"/>
              </a:ext>
            </a:extLst>
          </p:cNvPr>
          <p:cNvGraphicFramePr>
            <a:graphicFrameLocks noGrp="1"/>
          </p:cNvGraphicFramePr>
          <p:nvPr>
            <p:extLst>
              <p:ext uri="{D42A27DB-BD31-4B8C-83A1-F6EECF244321}">
                <p14:modId xmlns:p14="http://schemas.microsoft.com/office/powerpoint/2010/main" val="3329716977"/>
              </p:ext>
            </p:extLst>
          </p:nvPr>
        </p:nvGraphicFramePr>
        <p:xfrm>
          <a:off x="199130" y="819102"/>
          <a:ext cx="8710694" cy="4246880"/>
        </p:xfrm>
        <a:graphic>
          <a:graphicData uri="http://schemas.openxmlformats.org/drawingml/2006/table">
            <a:tbl>
              <a:tblPr firstRow="1" firstCol="1" bandRow="1">
                <a:tableStyleId>{FABFCF23-3B69-468F-B69F-88F6DE6A72F2}</a:tableStyleId>
              </a:tblPr>
              <a:tblGrid>
                <a:gridCol w="1315771">
                  <a:extLst>
                    <a:ext uri="{9D8B030D-6E8A-4147-A177-3AD203B41FA5}">
                      <a16:colId xmlns:a16="http://schemas.microsoft.com/office/drawing/2014/main" val="1535572312"/>
                    </a:ext>
                  </a:extLst>
                </a:gridCol>
                <a:gridCol w="4135272">
                  <a:extLst>
                    <a:ext uri="{9D8B030D-6E8A-4147-A177-3AD203B41FA5}">
                      <a16:colId xmlns:a16="http://schemas.microsoft.com/office/drawing/2014/main" val="2089930600"/>
                    </a:ext>
                  </a:extLst>
                </a:gridCol>
                <a:gridCol w="3259651">
                  <a:extLst>
                    <a:ext uri="{9D8B030D-6E8A-4147-A177-3AD203B41FA5}">
                      <a16:colId xmlns:a16="http://schemas.microsoft.com/office/drawing/2014/main" val="2820683488"/>
                    </a:ext>
                  </a:extLst>
                </a:gridCol>
              </a:tblGrid>
              <a:tr h="153181">
                <a:tc>
                  <a:txBody>
                    <a:bodyPr/>
                    <a:lstStyle/>
                    <a:p>
                      <a:pPr algn="ctr">
                        <a:lnSpc>
                          <a:spcPct val="100000"/>
                        </a:lnSpc>
                        <a:spcBef>
                          <a:spcPts val="300"/>
                        </a:spcBef>
                        <a:spcAft>
                          <a:spcPts val="800"/>
                        </a:spcAft>
                      </a:pPr>
                      <a:r>
                        <a:rPr lang="vi-VN" sz="2200" kern="100" dirty="0">
                          <a:effectLst/>
                          <a:latin typeface="+mj-lt"/>
                        </a:rPr>
                        <a:t>Quy trình viết</a:t>
                      </a:r>
                      <a:endParaRPr lang="en-SG" sz="2200" kern="100" dirty="0">
                        <a:effectLst/>
                        <a:latin typeface="+mj-lt"/>
                        <a:ea typeface="Calibri" panose="020F0502020204030204" pitchFamily="34" charset="0"/>
                        <a:cs typeface="Times New Roman" panose="02020603050405020304" pitchFamily="18" charset="0"/>
                      </a:endParaRPr>
                    </a:p>
                  </a:txBody>
                  <a:tcPr marL="11346" marR="113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800"/>
                        </a:spcAft>
                      </a:pPr>
                      <a:r>
                        <a:rPr lang="vi-VN" sz="2200" kern="100" dirty="0">
                          <a:effectLst/>
                          <a:latin typeface="+mj-lt"/>
                        </a:rPr>
                        <a:t>Thao tác cần làm</a:t>
                      </a:r>
                      <a:endParaRPr lang="en-SG" sz="22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800"/>
                        </a:spcAft>
                      </a:pPr>
                      <a:r>
                        <a:rPr lang="vi-VN" sz="2200" kern="100" dirty="0">
                          <a:effectLst/>
                          <a:latin typeface="+mj-lt"/>
                        </a:rPr>
                        <a:t>Tác dụng</a:t>
                      </a:r>
                      <a:endParaRPr lang="en-SG" sz="22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001748"/>
                  </a:ext>
                </a:extLst>
              </a:tr>
              <a:tr h="986900">
                <a:tc>
                  <a:txBody>
                    <a:bodyPr/>
                    <a:lstStyle/>
                    <a:p>
                      <a:pPr algn="just">
                        <a:lnSpc>
                          <a:spcPct val="100000"/>
                        </a:lnSpc>
                        <a:spcBef>
                          <a:spcPts val="300"/>
                        </a:spcBef>
                        <a:spcAft>
                          <a:spcPts val="800"/>
                        </a:spcAft>
                      </a:pPr>
                      <a:r>
                        <a:rPr lang="vi-VN" sz="2200" kern="100" dirty="0">
                          <a:effectLst/>
                          <a:latin typeface="+mj-lt"/>
                        </a:rPr>
                        <a:t>Bước 1: Chuẩn bị</a:t>
                      </a:r>
                      <a:endParaRPr lang="en-SG" sz="22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800"/>
                        </a:spcAft>
                      </a:pPr>
                      <a:endParaRPr lang="en-SG" sz="2200" kern="100" dirty="0">
                        <a:effectLst/>
                        <a:latin typeface="+mj-lt"/>
                        <a:ea typeface="Calibri" panose="020F0502020204030204" pitchFamily="34" charset="0"/>
                        <a:cs typeface="Times New Roman" panose="02020603050405020304" pitchFamily="18" charset="0"/>
                      </a:endParaRPr>
                    </a:p>
                  </a:txBody>
                  <a:tcPr marL="11346" marR="113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800"/>
                        </a:spcAft>
                      </a:pPr>
                      <a:r>
                        <a:rPr lang="vi-VN" sz="2200" kern="100" dirty="0">
                          <a:solidFill>
                            <a:schemeClr val="bg1"/>
                          </a:solidFill>
                          <a:effectLst/>
                          <a:latin typeface="+mj-lt"/>
                        </a:rPr>
                        <a:t>– Xác định được yêu cầu của đề bài</a:t>
                      </a:r>
                      <a:endParaRPr lang="en-SG" sz="2200" kern="100" dirty="0">
                        <a:solidFill>
                          <a:schemeClr val="bg1"/>
                        </a:solidFill>
                        <a:effectLst/>
                        <a:latin typeface="+mj-lt"/>
                      </a:endParaRPr>
                    </a:p>
                    <a:p>
                      <a:pPr algn="just">
                        <a:lnSpc>
                          <a:spcPct val="100000"/>
                        </a:lnSpc>
                        <a:spcBef>
                          <a:spcPts val="300"/>
                        </a:spcBef>
                        <a:spcAft>
                          <a:spcPts val="800"/>
                        </a:spcAft>
                      </a:pPr>
                      <a:r>
                        <a:rPr lang="vi-VN" sz="2200" kern="100" dirty="0">
                          <a:solidFill>
                            <a:schemeClr val="bg1"/>
                          </a:solidFill>
                          <a:effectLst/>
                          <a:latin typeface="+mj-lt"/>
                        </a:rPr>
                        <a:t>– Học cách viết của các nhà thơ</a:t>
                      </a:r>
                      <a:endParaRPr lang="en-SG" sz="2200" kern="100" dirty="0">
                        <a:solidFill>
                          <a:schemeClr val="bg1"/>
                        </a:solidFill>
                        <a:effectLst/>
                        <a:latin typeface="+mj-lt"/>
                      </a:endParaRPr>
                    </a:p>
                    <a:p>
                      <a:pPr algn="just">
                        <a:lnSpc>
                          <a:spcPct val="100000"/>
                        </a:lnSpc>
                        <a:spcBef>
                          <a:spcPts val="300"/>
                        </a:spcBef>
                        <a:spcAft>
                          <a:spcPts val="800"/>
                        </a:spcAft>
                      </a:pPr>
                      <a:r>
                        <a:rPr lang="vi-VN" sz="2200" kern="100" dirty="0">
                          <a:solidFill>
                            <a:schemeClr val="bg1"/>
                          </a:solidFill>
                          <a:effectLst/>
                          <a:latin typeface="+mj-lt"/>
                        </a:rPr>
                        <a:t>– Khơi gợi cảm hứng để làm thơ</a:t>
                      </a:r>
                      <a:endParaRPr lang="en-SG" sz="2200" kern="100" dirty="0">
                        <a:solidFill>
                          <a:schemeClr val="bg1"/>
                        </a:solidFill>
                        <a:effectLst/>
                        <a:latin typeface="+mj-lt"/>
                      </a:endParaRPr>
                    </a:p>
                    <a:p>
                      <a:pPr algn="just">
                        <a:lnSpc>
                          <a:spcPct val="100000"/>
                        </a:lnSpc>
                        <a:spcBef>
                          <a:spcPts val="300"/>
                        </a:spcBef>
                        <a:spcAft>
                          <a:spcPts val="800"/>
                        </a:spcAft>
                      </a:pPr>
                      <a:r>
                        <a:rPr lang="vi-VN" sz="2200" kern="100" dirty="0">
                          <a:solidFill>
                            <a:schemeClr val="bg1"/>
                          </a:solidFill>
                          <a:effectLst/>
                          <a:latin typeface="+mj-lt"/>
                        </a:rPr>
                        <a:t>– Tìm ý tưởng cho bài thơ</a:t>
                      </a:r>
                      <a:endParaRPr lang="en-SG" sz="2200" kern="100" dirty="0">
                        <a:solidFill>
                          <a:schemeClr val="bg1"/>
                        </a:solidFill>
                        <a:effectLst/>
                        <a:latin typeface="+mj-lt"/>
                      </a:endParaRPr>
                    </a:p>
                    <a:p>
                      <a:pPr algn="just">
                        <a:lnSpc>
                          <a:spcPct val="100000"/>
                        </a:lnSpc>
                        <a:spcBef>
                          <a:spcPts val="300"/>
                        </a:spcBef>
                        <a:spcAft>
                          <a:spcPts val="800"/>
                        </a:spcAft>
                      </a:pPr>
                      <a:r>
                        <a:rPr lang="vi-VN" sz="2200" kern="100" dirty="0">
                          <a:solidFill>
                            <a:schemeClr val="bg1"/>
                          </a:solidFill>
                          <a:effectLst/>
                          <a:latin typeface="+mj-lt"/>
                        </a:rPr>
                        <a:t>– Xác định được mục đích viết, người đọc cụ thể</a:t>
                      </a:r>
                      <a:endParaRPr lang="en-SG" sz="2200" kern="100" dirty="0">
                        <a:solidFill>
                          <a:schemeClr val="bg1"/>
                        </a:solidFill>
                        <a:effectLst/>
                        <a:latin typeface="+mj-lt"/>
                        <a:ea typeface="Calibri" panose="020F0502020204030204" pitchFamily="34" charset="0"/>
                        <a:cs typeface="Times New Roman" panose="02020603050405020304" pitchFamily="18" charset="0"/>
                      </a:endParaRPr>
                    </a:p>
                  </a:txBody>
                  <a:tcPr marL="11346" marR="1134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6708468"/>
                  </a:ext>
                </a:extLst>
              </a:tr>
            </a:tbl>
          </a:graphicData>
        </a:graphic>
      </p:graphicFrame>
      <p:sp>
        <p:nvSpPr>
          <p:cNvPr id="16" name="TextBox 15">
            <a:extLst>
              <a:ext uri="{FF2B5EF4-FFF2-40B4-BE49-F238E27FC236}">
                <a16:creationId xmlns:a16="http://schemas.microsoft.com/office/drawing/2014/main" id="{1163041E-EE0F-7849-C076-2111B7CC0A13}"/>
              </a:ext>
            </a:extLst>
          </p:cNvPr>
          <p:cNvSpPr txBox="1"/>
          <p:nvPr/>
        </p:nvSpPr>
        <p:spPr>
          <a:xfrm>
            <a:off x="1459113" y="1464145"/>
            <a:ext cx="4232003" cy="3703578"/>
          </a:xfrm>
          <a:prstGeom prst="rect">
            <a:avLst/>
          </a:prstGeom>
          <a:noFill/>
        </p:spPr>
        <p:txBody>
          <a:bodyPr wrap="square">
            <a:spAutoFit/>
          </a:bodyPr>
          <a:lstStyle/>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Đọc yêu cầu của đề bài</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Đọc lại những bài thơ ở phần Đọc</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Quan sát cuộc sống để xác định những gì để lại ấn tượng, cảm xúc sâu sắc nhất</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Xác định cảm xúc được gợi lên từ sự vật, hiện tượng</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Xác định mục đích viết, người đọc</a:t>
            </a:r>
            <a:endParaRPr kumimoji="0" lang="en-SG" sz="22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A150CFDA-6FB9-A2DF-99EC-4C8F9B60F63D}"/>
              </a:ext>
            </a:extLst>
          </p:cNvPr>
          <p:cNvSpPr txBox="1"/>
          <p:nvPr/>
        </p:nvSpPr>
        <p:spPr>
          <a:xfrm>
            <a:off x="5602912" y="1450497"/>
            <a:ext cx="3382902" cy="3703578"/>
          </a:xfrm>
          <a:prstGeom prst="rect">
            <a:avLst/>
          </a:prstGeom>
          <a:noFill/>
        </p:spPr>
        <p:txBody>
          <a:bodyPr wrap="square">
            <a:spAutoFit/>
          </a:bodyPr>
          <a:lstStyle/>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Xác định được yêu cầu của đề bài</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Học cách viết của các nhà thơ</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Khơi gợi cảm hứng để làm thơ</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Tìm ý tưởng cho bài thơ</a:t>
            </a:r>
            <a:endParaRPr kumimoji="0" lang="en-SG" sz="22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2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Xác định được mục đích viết, người đọc cụ thể</a:t>
            </a:r>
            <a:endParaRPr kumimoji="0" lang="en-SG" sz="22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2430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barn(inVertical)">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barn(inVertical)">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Effect transition="in" filter="barn(inVertical)">
                                      <p:cBhvr>
                                        <p:cTn id="37" dur="500"/>
                                        <p:tgtEl>
                                          <p:spTgt spid="1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xEl>
                                              <p:pRg st="2" end="2"/>
                                            </p:txEl>
                                          </p:spTgt>
                                        </p:tgtEl>
                                        <p:attrNameLst>
                                          <p:attrName>style.visibility</p:attrName>
                                        </p:attrNameLst>
                                      </p:cBhvr>
                                      <p:to>
                                        <p:strVal val="visible"/>
                                      </p:to>
                                    </p:set>
                                    <p:animEffect transition="in" filter="barn(inVertical)">
                                      <p:cBhvr>
                                        <p:cTn id="42" dur="500"/>
                                        <p:tgtEl>
                                          <p:spTgt spid="1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xEl>
                                              <p:pRg st="3" end="3"/>
                                            </p:txEl>
                                          </p:spTgt>
                                        </p:tgtEl>
                                        <p:attrNameLst>
                                          <p:attrName>style.visibility</p:attrName>
                                        </p:attrNameLst>
                                      </p:cBhvr>
                                      <p:to>
                                        <p:strVal val="visible"/>
                                      </p:to>
                                    </p:set>
                                    <p:animEffect transition="in" filter="barn(inVertical)">
                                      <p:cBhvr>
                                        <p:cTn id="47" dur="500"/>
                                        <p:tgtEl>
                                          <p:spTgt spid="1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8">
                                            <p:txEl>
                                              <p:pRg st="4" end="4"/>
                                            </p:txEl>
                                          </p:spTgt>
                                        </p:tgtEl>
                                        <p:attrNameLst>
                                          <p:attrName>style.visibility</p:attrName>
                                        </p:attrNameLst>
                                      </p:cBhvr>
                                      <p:to>
                                        <p:strVal val="visible"/>
                                      </p:to>
                                    </p:set>
                                    <p:animEffect transition="in" filter="barn(inVertical)">
                                      <p:cBhvr>
                                        <p:cTn id="52"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rgbClr val="3FA4AE">
                <a:alpha val="10980"/>
              </a:srgbClr>
            </a:solidFill>
          </p:spPr>
          <p:txBody>
            <a:bodyPr/>
            <a:lstStyle/>
            <a:p>
              <a:pPr defTabSz="457223">
                <a:buClrTx/>
                <a:defRPr/>
              </a:pPr>
              <a:endParaRPr lang="en-SG" sz="900" kern="1200">
                <a:solidFill>
                  <a:prstClr val="black"/>
                </a:solidFill>
                <a:latin typeface="Calibri"/>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1148575" y="192944"/>
            <a:ext cx="6601522" cy="653312"/>
            <a:chOff x="156536" y="104747"/>
            <a:chExt cx="17678321" cy="2034483"/>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pPr defTabSz="457223">
                  <a:buClrTx/>
                  <a:defRPr/>
                </a:pPr>
                <a:endParaRPr lang="en-SG" sz="900" kern="1200" dirty="0">
                  <a:solidFill>
                    <a:prstClr val="black"/>
                  </a:solidFill>
                  <a:latin typeface="Calibri"/>
                  <a:ea typeface="+mn-ea"/>
                  <a:cs typeface="+mn-cs"/>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algn="ctr" defTabSz="457223">
                  <a:lnSpc>
                    <a:spcPts val="596"/>
                  </a:lnSpc>
                  <a:buClrTx/>
                  <a:defRPr/>
                </a:pPr>
                <a:endParaRPr sz="900" kern="1200">
                  <a:solidFill>
                    <a:prstClr val="black"/>
                  </a:solidFill>
                  <a:latin typeface="Calibri"/>
                  <a:ea typeface="+mn-ea"/>
                  <a:cs typeface="+mn-cs"/>
                </a:endParaRPr>
              </a:p>
            </p:txBody>
          </p:sp>
        </p:grpSp>
        <p:grpSp>
          <p:nvGrpSpPr>
            <p:cNvPr id="8" name="Group 8"/>
            <p:cNvGrpSpPr/>
            <p:nvPr/>
          </p:nvGrpSpPr>
          <p:grpSpPr>
            <a:xfrm>
              <a:off x="156536" y="104747"/>
              <a:ext cx="2034483" cy="203448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A4AE"/>
              </a:solidFill>
            </p:spPr>
            <p:txBody>
              <a:bodyPr/>
              <a:lstStyle/>
              <a:p>
                <a:pPr defTabSz="457223">
                  <a:buClrTx/>
                  <a:defRPr/>
                </a:pPr>
                <a:endParaRPr lang="en-SG" sz="900" kern="1200">
                  <a:solidFill>
                    <a:prstClr val="black"/>
                  </a:solidFill>
                  <a:latin typeface="Calibri"/>
                  <a:ea typeface="+mn-ea"/>
                  <a:cs typeface="+mn-cs"/>
                </a:endParaRPr>
              </a:p>
            </p:txBody>
          </p:sp>
          <p:sp>
            <p:nvSpPr>
              <p:cNvPr id="10" name="TextBox 10"/>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11" name="Group 11"/>
            <p:cNvGrpSpPr/>
            <p:nvPr/>
          </p:nvGrpSpPr>
          <p:grpSpPr>
            <a:xfrm>
              <a:off x="314894" y="263105"/>
              <a:ext cx="1717767" cy="17177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457223">
                  <a:buClrTx/>
                  <a:defRPr/>
                </a:pPr>
                <a:endParaRPr lang="en-SG" sz="900" kern="1200">
                  <a:solidFill>
                    <a:prstClr val="black"/>
                  </a:solidFill>
                  <a:latin typeface="Calibri"/>
                  <a:ea typeface="+mn-ea"/>
                  <a:cs typeface="+mn-cs"/>
                </a:endParaRPr>
              </a:p>
            </p:txBody>
          </p:sp>
          <p:sp>
            <p:nvSpPr>
              <p:cNvPr id="13" name="TextBox 13"/>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sp>
          <p:nvSpPr>
            <p:cNvPr id="25" name="Freeform 25"/>
            <p:cNvSpPr/>
            <p:nvPr/>
          </p:nvSpPr>
          <p:spPr>
            <a:xfrm>
              <a:off x="482400" y="478884"/>
              <a:ext cx="1157653" cy="1316457"/>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23">
                <a:buClrTx/>
                <a:defRPr/>
              </a:pPr>
              <a:endParaRPr lang="en-SG" sz="900" kern="1200">
                <a:solidFill>
                  <a:prstClr val="black"/>
                </a:solidFill>
                <a:latin typeface="Calibri"/>
                <a:ea typeface="+mn-ea"/>
                <a:cs typeface="+mn-cs"/>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956349" y="63548"/>
            <a:ext cx="7483255" cy="669542"/>
          </a:xfrm>
          <a:prstGeom prst="rect">
            <a:avLst/>
          </a:prstGeom>
          <a:noFill/>
        </p:spPr>
        <p:txBody>
          <a:bodyPr wrap="square">
            <a:spAutoFit/>
          </a:bodyPr>
          <a:lstStyle/>
          <a:p>
            <a:pPr algn="just">
              <a:lnSpc>
                <a:spcPct val="150000"/>
              </a:lnSpc>
              <a:spcAft>
                <a:spcPts val="800"/>
              </a:spcAft>
            </a:pP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Quy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tám</a:t>
            </a:r>
            <a:r>
              <a:rPr lang="en-GB"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chữ</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3DB8B14B-FBF1-6398-0165-214F17A3F64A}"/>
              </a:ext>
            </a:extLst>
          </p:cNvPr>
          <p:cNvGraphicFramePr>
            <a:graphicFrameLocks noGrp="1"/>
          </p:cNvGraphicFramePr>
          <p:nvPr>
            <p:extLst>
              <p:ext uri="{D42A27DB-BD31-4B8C-83A1-F6EECF244321}">
                <p14:modId xmlns:p14="http://schemas.microsoft.com/office/powerpoint/2010/main" val="1242316889"/>
              </p:ext>
            </p:extLst>
          </p:nvPr>
        </p:nvGraphicFramePr>
        <p:xfrm>
          <a:off x="199130" y="900989"/>
          <a:ext cx="8710694" cy="4039635"/>
        </p:xfrm>
        <a:graphic>
          <a:graphicData uri="http://schemas.openxmlformats.org/drawingml/2006/table">
            <a:tbl>
              <a:tblPr firstRow="1" firstCol="1" bandRow="1">
                <a:tableStyleId>{FABFCF23-3B69-468F-B69F-88F6DE6A72F2}</a:tableStyleId>
              </a:tblPr>
              <a:tblGrid>
                <a:gridCol w="1732209">
                  <a:extLst>
                    <a:ext uri="{9D8B030D-6E8A-4147-A177-3AD203B41FA5}">
                      <a16:colId xmlns:a16="http://schemas.microsoft.com/office/drawing/2014/main" val="1535572312"/>
                    </a:ext>
                  </a:extLst>
                </a:gridCol>
                <a:gridCol w="3718834">
                  <a:extLst>
                    <a:ext uri="{9D8B030D-6E8A-4147-A177-3AD203B41FA5}">
                      <a16:colId xmlns:a16="http://schemas.microsoft.com/office/drawing/2014/main" val="2089930600"/>
                    </a:ext>
                  </a:extLst>
                </a:gridCol>
                <a:gridCol w="3259651">
                  <a:extLst>
                    <a:ext uri="{9D8B030D-6E8A-4147-A177-3AD203B41FA5}">
                      <a16:colId xmlns:a16="http://schemas.microsoft.com/office/drawing/2014/main" val="2820683488"/>
                    </a:ext>
                  </a:extLst>
                </a:gridCol>
              </a:tblGrid>
              <a:tr h="326435">
                <a:tc>
                  <a:txBody>
                    <a:bodyPr/>
                    <a:lstStyle/>
                    <a:p>
                      <a:pPr algn="ctr">
                        <a:lnSpc>
                          <a:spcPct val="100000"/>
                        </a:lnSpc>
                        <a:spcBef>
                          <a:spcPts val="300"/>
                        </a:spcBef>
                        <a:spcAft>
                          <a:spcPts val="800"/>
                        </a:spcAft>
                      </a:pPr>
                      <a:r>
                        <a:rPr lang="vi-VN" sz="2000" kern="100">
                          <a:effectLst/>
                          <a:latin typeface="+mj-lt"/>
                        </a:rPr>
                        <a:t>Quy trình viết</a:t>
                      </a:r>
                      <a:endParaRPr lang="en-SG" sz="20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800"/>
                        </a:spcAft>
                      </a:pPr>
                      <a:r>
                        <a:rPr lang="vi-VN" sz="2000" kern="100" dirty="0">
                          <a:effectLst/>
                          <a:latin typeface="+mj-lt"/>
                        </a:rPr>
                        <a:t>Thao tác cần làm</a:t>
                      </a: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300"/>
                        </a:spcBef>
                        <a:spcAft>
                          <a:spcPts val="800"/>
                        </a:spcAft>
                      </a:pPr>
                      <a:r>
                        <a:rPr lang="vi-VN" sz="2000" kern="100" dirty="0">
                          <a:effectLst/>
                          <a:latin typeface="+mj-lt"/>
                        </a:rPr>
                        <a:t>Tác dụng</a:t>
                      </a: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001748"/>
                  </a:ext>
                </a:extLst>
              </a:tr>
              <a:tr h="2584278">
                <a:tc>
                  <a:txBody>
                    <a:bodyPr/>
                    <a:lstStyle/>
                    <a:p>
                      <a:pPr algn="just">
                        <a:lnSpc>
                          <a:spcPct val="100000"/>
                        </a:lnSpc>
                        <a:spcBef>
                          <a:spcPts val="300"/>
                        </a:spcBef>
                        <a:spcAft>
                          <a:spcPts val="800"/>
                        </a:spcAft>
                      </a:pPr>
                      <a:r>
                        <a:rPr lang="vi-VN" sz="2000" kern="100" dirty="0">
                          <a:effectLst/>
                          <a:latin typeface="+mj-lt"/>
                        </a:rPr>
                        <a:t>Bước 2: Làm thơ</a:t>
                      </a: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888218"/>
                  </a:ext>
                </a:extLst>
              </a:tr>
              <a:tr h="1128922">
                <a:tc>
                  <a:txBody>
                    <a:bodyPr/>
                    <a:lstStyle/>
                    <a:p>
                      <a:pPr algn="just">
                        <a:lnSpc>
                          <a:spcPct val="100000"/>
                        </a:lnSpc>
                        <a:spcBef>
                          <a:spcPts val="300"/>
                        </a:spcBef>
                        <a:spcAft>
                          <a:spcPts val="800"/>
                        </a:spcAft>
                      </a:pPr>
                      <a:r>
                        <a:rPr lang="vi-VN" sz="2000" kern="100">
                          <a:effectLst/>
                          <a:latin typeface="+mj-lt"/>
                        </a:rPr>
                        <a:t>Bước 3: Chỉnh sửa và chia sẻ</a:t>
                      </a:r>
                      <a:endParaRPr lang="en-SG" sz="2000" kern="10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300"/>
                        </a:spcBef>
                        <a:spcAft>
                          <a:spcPts val="800"/>
                        </a:spcAft>
                      </a:pP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800"/>
                        </a:spcAft>
                      </a:pPr>
                      <a:endParaRPr lang="en-SG" sz="2000" kern="100" dirty="0">
                        <a:effectLst/>
                        <a:latin typeface="+mj-lt"/>
                        <a:ea typeface="Calibri" panose="020F0502020204030204" pitchFamily="34" charset="0"/>
                        <a:cs typeface="Times New Roman" panose="02020603050405020304" pitchFamily="18" charset="0"/>
                      </a:endParaRPr>
                    </a:p>
                  </a:txBody>
                  <a:tcPr marL="11346" marR="113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202981"/>
                  </a:ext>
                </a:extLst>
              </a:tr>
            </a:tbl>
          </a:graphicData>
        </a:graphic>
      </p:graphicFrame>
      <p:sp>
        <p:nvSpPr>
          <p:cNvPr id="16" name="TextBox 15">
            <a:extLst>
              <a:ext uri="{FF2B5EF4-FFF2-40B4-BE49-F238E27FC236}">
                <a16:creationId xmlns:a16="http://schemas.microsoft.com/office/drawing/2014/main" id="{D5720272-19FE-047F-51B7-FC059A676FE5}"/>
              </a:ext>
            </a:extLst>
          </p:cNvPr>
          <p:cNvSpPr txBox="1"/>
          <p:nvPr/>
        </p:nvSpPr>
        <p:spPr>
          <a:xfrm>
            <a:off x="1935597" y="1310008"/>
            <a:ext cx="3769168" cy="2528897"/>
          </a:xfrm>
          <a:prstGeom prst="rect">
            <a:avLst/>
          </a:prstGeom>
          <a:noFill/>
        </p:spPr>
        <p:txBody>
          <a:bodyPr wrap="square">
            <a:spAutoFit/>
          </a:bodyPr>
          <a:lstStyle/>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Lựa chọn từ ngữ, hình ảnh, biện pháp tu từ, dấu câu phù hợp</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20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Chú ý đến cách gieo vần của bài thơ</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20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Đọc diễn cảm lại bài thơ đã viết, chú ý lắng nghe giọng điệu của bài thơ</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20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B04A4E1-BA25-71F9-CD59-7957D363262B}"/>
              </a:ext>
            </a:extLst>
          </p:cNvPr>
          <p:cNvSpPr txBox="1"/>
          <p:nvPr/>
        </p:nvSpPr>
        <p:spPr>
          <a:xfrm>
            <a:off x="5677469" y="1451419"/>
            <a:ext cx="3232355" cy="1938992"/>
          </a:xfrm>
          <a:prstGeom prst="rect">
            <a:avLst/>
          </a:prstGeom>
          <a:noFill/>
        </p:spPr>
        <p:txBody>
          <a:bodyPr wrap="square">
            <a:spAutoFit/>
          </a:bodyPr>
          <a:lstStyle/>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Đảm bảo sử dụng được từ ngữ, hình ảnh, dấu câu phù hợp nhất để thể hiện cách nhìn, cách cảm nhận, tình cảm, cảm xúc của em về sự vật, hiện tượng</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20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90A3BF5F-8CBB-5CF9-62A0-C92CDB87EA40}"/>
              </a:ext>
            </a:extLst>
          </p:cNvPr>
          <p:cNvSpPr txBox="1"/>
          <p:nvPr/>
        </p:nvSpPr>
        <p:spPr>
          <a:xfrm>
            <a:off x="1908301" y="4011302"/>
            <a:ext cx="3769168" cy="707886"/>
          </a:xfrm>
          <a:prstGeom prst="rect">
            <a:avLst/>
          </a:prstGeom>
          <a:noFill/>
        </p:spPr>
        <p:txBody>
          <a:bodyPr wrap="square">
            <a:spAutoFit/>
          </a:bodyPr>
          <a:lstStyle/>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Sử dụng bảng kiểm để tự kiểm tra và điều chỉnh bài thơ</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20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C12ADAF-A86B-2A6D-92B9-9F39758501B3}"/>
              </a:ext>
            </a:extLst>
          </p:cNvPr>
          <p:cNvSpPr txBox="1"/>
          <p:nvPr/>
        </p:nvSpPr>
        <p:spPr>
          <a:xfrm>
            <a:off x="5635468" y="3801265"/>
            <a:ext cx="3316357" cy="1125949"/>
          </a:xfrm>
          <a:prstGeom prst="rect">
            <a:avLst/>
          </a:prstGeom>
          <a:noFill/>
        </p:spPr>
        <p:txBody>
          <a:bodyPr wrap="square">
            <a:spAutoFit/>
          </a:bodyPr>
          <a:lstStyle/>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18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Đảm bảo bài thơ thể hiện đúng với đặc điểm của thể thơ</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1800" b="0" i="0" u="none" strike="noStrike" kern="100" cap="none" spc="0" normalizeH="0" baseline="0" noProof="0" dirty="0">
              <a:ln>
                <a:noFill/>
              </a:ln>
              <a:solidFill>
                <a:prstClr val="black"/>
              </a:solidFill>
              <a:effectLst/>
              <a:uLnTx/>
              <a:uFillTx/>
              <a:latin typeface="Calibri"/>
              <a:ea typeface="+mn-ea"/>
              <a:cs typeface="+mn-cs"/>
            </a:endParaRPr>
          </a:p>
          <a:p>
            <a:pPr marL="0" marR="0" lvl="0" indent="0" algn="just" defTabSz="457223" rtl="0" eaLnBrk="1" fontAlgn="auto" latinLnBrk="0" hangingPunct="1">
              <a:lnSpc>
                <a:spcPct val="100000"/>
              </a:lnSpc>
              <a:spcBef>
                <a:spcPts val="300"/>
              </a:spcBef>
              <a:spcAft>
                <a:spcPts val="800"/>
              </a:spcAft>
              <a:buClrTx/>
              <a:buSzTx/>
              <a:buFontTx/>
              <a:buNone/>
              <a:tabLst/>
              <a:defRPr/>
            </a:pPr>
            <a:r>
              <a:rPr kumimoji="0" lang="vi-VN"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 Làm cho bài thơ hay hơn</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SG" sz="20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58260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barn(inVertical)">
                                      <p:cBhvr>
                                        <p:cTn id="36" dur="500"/>
                                        <p:tgtEl>
                                          <p:spTgt spid="2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2">
                                            <p:txEl>
                                              <p:pRg st="1" end="1"/>
                                            </p:txEl>
                                          </p:spTgt>
                                        </p:tgtEl>
                                        <p:attrNameLst>
                                          <p:attrName>style.visibility</p:attrName>
                                        </p:attrNameLst>
                                      </p:cBhvr>
                                      <p:to>
                                        <p:strVal val="visible"/>
                                      </p:to>
                                    </p:set>
                                    <p:animEffect transition="in" filter="barn(inVertical)">
                                      <p:cBhvr>
                                        <p:cTn id="41"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861224" y="2062042"/>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luyện</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tập</a:t>
            </a:r>
            <a:endParaRPr kumimoji="0" sz="6000" b="1" i="0" u="none" strike="noStrike" kern="0" cap="none" spc="0" normalizeH="0" baseline="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38257319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178672" y="1727349"/>
            <a:ext cx="4750672"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lnSpc>
                <a:spcPct val="100000"/>
              </a:lnSpc>
              <a:buNone/>
            </a:pPr>
            <a:r>
              <a:rPr lang="en-GB" sz="6000" b="1" dirty="0" err="1">
                <a:latin typeface="Times New Roman" panose="02020603050405020304" pitchFamily="18" charset="0"/>
                <a:cs typeface="Times New Roman" panose="02020603050405020304" pitchFamily="18" charset="0"/>
              </a:rPr>
              <a:t>Hoạt</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động</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chuẩn</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bị</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trước</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khi</a:t>
            </a:r>
            <a:r>
              <a:rPr lang="en-GB" sz="6000" b="1" dirty="0">
                <a:latin typeface="Times New Roman" panose="02020603050405020304" pitchFamily="18" charset="0"/>
                <a:cs typeface="Times New Roman" panose="02020603050405020304" pitchFamily="18" charset="0"/>
              </a:rPr>
              <a:t> </a:t>
            </a:r>
            <a:r>
              <a:rPr lang="en-GB" sz="6000" b="1" dirty="0" err="1">
                <a:latin typeface="Times New Roman" panose="02020603050405020304" pitchFamily="18" charset="0"/>
                <a:cs typeface="Times New Roman" panose="02020603050405020304" pitchFamily="18" charset="0"/>
              </a:rPr>
              <a:t>viết</a:t>
            </a:r>
            <a:endParaRPr lang="en-SG" sz="6000" dirty="0">
              <a:latin typeface="Times New Roman" panose="02020603050405020304" pitchFamily="18" charset="0"/>
              <a:cs typeface="Times New Roman" panose="02020603050405020304" pitchFamily="18" charset="0"/>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1</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1913315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304269" y="281711"/>
            <a:ext cx="6515564" cy="497549"/>
          </a:xfrm>
          <a:prstGeom prst="rect">
            <a:avLst/>
          </a:prstGeom>
          <a:ln w="19050">
            <a:solidFill>
              <a:schemeClr val="accent4">
                <a:lumMod val="75000"/>
              </a:schemeClr>
            </a:solidFill>
            <a:extLst>
              <a:ext uri="{C807C97D-BFC1-408E-A445-0C87EB9F89A2}">
                <ask:lineSketchStyleProps xmlns:ask="http://schemas.microsoft.com/office/drawing/2018/sketchyshapes" sd="2635518228">
                  <a:custGeom>
                    <a:avLst/>
                    <a:gdLst>
                      <a:gd name="connsiteX0" fmla="*/ 0 w 6515564"/>
                      <a:gd name="connsiteY0" fmla="*/ 0 h 497549"/>
                      <a:gd name="connsiteX1" fmla="*/ 6515564 w 6515564"/>
                      <a:gd name="connsiteY1" fmla="*/ 0 h 497549"/>
                      <a:gd name="connsiteX2" fmla="*/ 6515564 w 6515564"/>
                      <a:gd name="connsiteY2" fmla="*/ 497549 h 497549"/>
                      <a:gd name="connsiteX3" fmla="*/ 0 w 6515564"/>
                      <a:gd name="connsiteY3" fmla="*/ 497549 h 497549"/>
                      <a:gd name="connsiteX4" fmla="*/ 0 w 6515564"/>
                      <a:gd name="connsiteY4" fmla="*/ 0 h 49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564" h="497549" extrusionOk="0">
                        <a:moveTo>
                          <a:pt x="0" y="0"/>
                        </a:moveTo>
                        <a:cubicBezTo>
                          <a:pt x="2162819" y="48399"/>
                          <a:pt x="5302237" y="137867"/>
                          <a:pt x="6515564" y="0"/>
                        </a:cubicBezTo>
                        <a:cubicBezTo>
                          <a:pt x="6502803" y="209028"/>
                          <a:pt x="6511123" y="309306"/>
                          <a:pt x="6515564" y="497549"/>
                        </a:cubicBezTo>
                        <a:cubicBezTo>
                          <a:pt x="5032597" y="662426"/>
                          <a:pt x="2394385" y="623926"/>
                          <a:pt x="0" y="497549"/>
                        </a:cubicBezTo>
                        <a:cubicBezTo>
                          <a:pt x="25277" y="425452"/>
                          <a:pt x="-2810" y="239294"/>
                          <a:pt x="0" y="0"/>
                        </a:cubicBezTo>
                        <a:close/>
                      </a:path>
                    </a:pathLst>
                  </a:custGeom>
                  <ask:type>
                    <ask:lineSketchNone/>
                  </ask:type>
                </ask:lineSketchStyleProps>
              </a:ext>
            </a:extLst>
          </a:ln>
        </p:spPr>
        <p:txBody>
          <a:bodyPr spcFirstLastPara="1" wrap="square" lIns="91425" tIns="91425" rIns="91425" bIns="91425" anchor="ctr" anchorCtr="0">
            <a:noAutofit/>
          </a:bodyPr>
          <a:lstStyle/>
          <a:p>
            <a:pPr>
              <a:lnSpc>
                <a:spcPct val="150000"/>
              </a:lnSpc>
              <a:spcAft>
                <a:spcPts val="800"/>
              </a:spcAft>
            </a:pPr>
            <a:r>
              <a:rPr lang="en-US" sz="2800" b="1" dirty="0">
                <a:effectLst/>
                <a:latin typeface="Times New Roman" panose="02020603050405020304" pitchFamily="18" charset="0"/>
                <a:ea typeface="Calibri" panose="020F0502020204030204" pitchFamily="34" charset="0"/>
              </a:rPr>
              <a:t>1. </a:t>
            </a:r>
            <a:r>
              <a:rPr lang="vi-VN" sz="2800" b="1" dirty="0">
                <a:effectLst/>
                <a:latin typeface="Times New Roman" panose="02020603050405020304" pitchFamily="18" charset="0"/>
                <a:ea typeface="Calibri" panose="020F0502020204030204" pitchFamily="34" charset="0"/>
              </a:rPr>
              <a:t>Hoạt động chuẩn bị trước khi viết </a:t>
            </a:r>
            <a:endParaRPr lang="en-SG"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 name="Group 69">
            <a:extLst>
              <a:ext uri="{FF2B5EF4-FFF2-40B4-BE49-F238E27FC236}">
                <a16:creationId xmlns:a16="http://schemas.microsoft.com/office/drawing/2014/main" id="{D6A02915-BE12-22CD-4FE5-5D9BCBF6AD78}"/>
              </a:ext>
            </a:extLst>
          </p:cNvPr>
          <p:cNvGrpSpPr/>
          <p:nvPr/>
        </p:nvGrpSpPr>
        <p:grpSpPr>
          <a:xfrm>
            <a:off x="2856536" y="1248807"/>
            <a:ext cx="5961032" cy="3040652"/>
            <a:chOff x="4557820" y="1639032"/>
            <a:chExt cx="6879004" cy="3437936"/>
          </a:xfrm>
        </p:grpSpPr>
        <p:sp>
          <p:nvSpPr>
            <p:cNvPr id="71" name="Google Shape;1486;p46">
              <a:extLst>
                <a:ext uri="{FF2B5EF4-FFF2-40B4-BE49-F238E27FC236}">
                  <a16:creationId xmlns:a16="http://schemas.microsoft.com/office/drawing/2014/main" id="{2E8FF1EE-F974-1786-6943-BE6619C3F3D1}"/>
                </a:ext>
              </a:extLst>
            </p:cNvPr>
            <p:cNvSpPr/>
            <p:nvPr/>
          </p:nvSpPr>
          <p:spPr>
            <a:xfrm>
              <a:off x="4557820" y="1639032"/>
              <a:ext cx="6879004" cy="343793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bg1"/>
            </a:solidFill>
            <a:ln w="12700" cmpd="sng">
              <a:solidFill>
                <a:srgbClr val="682F2D"/>
              </a:solidFill>
              <a:prstDash val="dash"/>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字魂86号-杨任东楷书"/>
                <a:cs typeface="Arial"/>
              </a:endParaRPr>
            </a:p>
          </p:txBody>
        </p:sp>
        <p:sp>
          <p:nvSpPr>
            <p:cNvPr id="72" name="TextBox 71">
              <a:extLst>
                <a:ext uri="{FF2B5EF4-FFF2-40B4-BE49-F238E27FC236}">
                  <a16:creationId xmlns:a16="http://schemas.microsoft.com/office/drawing/2014/main" id="{F27EA0DE-42D8-9364-5392-D3DA1061DEF5}"/>
                </a:ext>
              </a:extLst>
            </p:cNvPr>
            <p:cNvSpPr txBox="1"/>
            <p:nvPr/>
          </p:nvSpPr>
          <p:spPr>
            <a:xfrm flipH="1">
              <a:off x="4895324" y="1967227"/>
              <a:ext cx="6203993" cy="24011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err="1">
                  <a:effectLst/>
                  <a:latin typeface="Times New Roman" panose="02020603050405020304" pitchFamily="18" charset="0"/>
                  <a:ea typeface="Calibri" panose="020F0502020204030204" pitchFamily="34" charset="0"/>
                </a:rPr>
                <a:t>Cá</a:t>
              </a:r>
              <a:r>
                <a:rPr lang="en-GB" sz="4400" dirty="0">
                  <a:effectLst/>
                  <a:latin typeface="Times New Roman" panose="02020603050405020304" pitchFamily="18" charset="0"/>
                  <a:ea typeface="Calibri" panose="020F0502020204030204" pitchFamily="34" charset="0"/>
                </a:rPr>
                <a:t> </a:t>
              </a:r>
              <a:r>
                <a:rPr lang="en-GB" sz="4400" dirty="0" err="1">
                  <a:effectLst/>
                  <a:latin typeface="Times New Roman" panose="02020603050405020304" pitchFamily="18" charset="0"/>
                  <a:ea typeface="Calibri" panose="020F0502020204030204" pitchFamily="34" charset="0"/>
                </a:rPr>
                <a:t>nhân</a:t>
              </a:r>
              <a:r>
                <a:rPr lang="en-GB" sz="4400" dirty="0">
                  <a:effectLst/>
                  <a:latin typeface="Times New Roman" panose="02020603050405020304" pitchFamily="18" charset="0"/>
                  <a:ea typeface="Calibri" panose="020F0502020204030204" pitchFamily="34" charset="0"/>
                </a:rPr>
                <a:t> HS </a:t>
              </a:r>
              <a:r>
                <a:rPr lang="en-GB" sz="4400" dirty="0" err="1">
                  <a:effectLst/>
                  <a:latin typeface="Times New Roman" panose="02020603050405020304" pitchFamily="18" charset="0"/>
                  <a:ea typeface="Calibri" panose="020F0502020204030204" pitchFamily="34" charset="0"/>
                </a:rPr>
                <a:t>đọc</a:t>
              </a:r>
              <a:r>
                <a:rPr lang="en-GB" sz="4400" dirty="0">
                  <a:effectLst/>
                  <a:latin typeface="Times New Roman" panose="02020603050405020304" pitchFamily="18" charset="0"/>
                  <a:ea typeface="Calibri" panose="020F0502020204030204" pitchFamily="34" charset="0"/>
                </a:rPr>
                <a:t> </a:t>
              </a:r>
              <a:r>
                <a:rPr lang="en-GB" sz="4400" dirty="0" err="1">
                  <a:effectLst/>
                  <a:latin typeface="Times New Roman" panose="02020603050405020304" pitchFamily="18" charset="0"/>
                  <a:ea typeface="Calibri" panose="020F0502020204030204" pitchFamily="34" charset="0"/>
                </a:rPr>
                <a:t>đề</a:t>
              </a:r>
              <a:r>
                <a:rPr lang="en-GB" sz="4400" dirty="0">
                  <a:effectLst/>
                  <a:latin typeface="Times New Roman" panose="02020603050405020304" pitchFamily="18" charset="0"/>
                  <a:ea typeface="Calibri" panose="020F0502020204030204" pitchFamily="34" charset="0"/>
                </a:rPr>
                <a:t> </a:t>
              </a:r>
              <a:r>
                <a:rPr lang="en-GB" sz="4400" dirty="0" err="1">
                  <a:effectLst/>
                  <a:latin typeface="Times New Roman" panose="02020603050405020304" pitchFamily="18" charset="0"/>
                  <a:ea typeface="Calibri" panose="020F0502020204030204" pitchFamily="34" charset="0"/>
                </a:rPr>
                <a:t>bài</a:t>
              </a:r>
              <a:r>
                <a:rPr lang="en-GB" sz="4400" dirty="0">
                  <a:effectLst/>
                  <a:latin typeface="Times New Roman" panose="02020603050405020304" pitchFamily="18" charset="0"/>
                  <a:ea typeface="Calibri" panose="020F0502020204030204" pitchFamily="34" charset="0"/>
                </a:rPr>
                <a:t> </a:t>
              </a:r>
              <a:r>
                <a:rPr lang="en-GB" sz="4400" dirty="0" err="1">
                  <a:effectLst/>
                  <a:latin typeface="Times New Roman" panose="02020603050405020304" pitchFamily="18" charset="0"/>
                  <a:ea typeface="Calibri" panose="020F0502020204030204" pitchFamily="34" charset="0"/>
                </a:rPr>
                <a:t>trong</a:t>
              </a:r>
              <a:r>
                <a:rPr lang="en-GB" sz="4400" dirty="0">
                  <a:effectLst/>
                  <a:latin typeface="Times New Roman" panose="02020603050405020304" pitchFamily="18" charset="0"/>
                  <a:ea typeface="Calibri" panose="020F0502020204030204" pitchFamily="34" charset="0"/>
                </a:rPr>
                <a:t> SGK </a:t>
              </a:r>
              <a:r>
                <a:rPr lang="en-GB" sz="4400" dirty="0" err="1">
                  <a:effectLst/>
                  <a:latin typeface="Times New Roman" panose="02020603050405020304" pitchFamily="18" charset="0"/>
                  <a:ea typeface="Calibri" panose="020F0502020204030204" pitchFamily="34" charset="0"/>
                </a:rPr>
                <a:t>và</a:t>
              </a:r>
              <a:r>
                <a:rPr lang="en-GB" sz="4400" dirty="0">
                  <a:effectLst/>
                  <a:latin typeface="Times New Roman" panose="02020603050405020304" pitchFamily="18" charset="0"/>
                  <a:ea typeface="Calibri" panose="020F0502020204030204" pitchFamily="34" charset="0"/>
                </a:rPr>
                <a:t> </a:t>
              </a:r>
              <a:r>
                <a:rPr lang="en-GB" sz="4400" dirty="0" err="1">
                  <a:effectLst/>
                  <a:latin typeface="Times New Roman" panose="02020603050405020304" pitchFamily="18" charset="0"/>
                  <a:ea typeface="Calibri" panose="020F0502020204030204" pitchFamily="34" charset="0"/>
                </a:rPr>
                <a:t>điền</a:t>
              </a:r>
              <a:r>
                <a:rPr lang="en-GB" sz="4400" dirty="0">
                  <a:effectLst/>
                  <a:latin typeface="Times New Roman" panose="02020603050405020304" pitchFamily="18" charset="0"/>
                  <a:ea typeface="Calibri" panose="020F0502020204030204" pitchFamily="34" charset="0"/>
                </a:rPr>
                <a:t> </a:t>
              </a:r>
              <a:r>
                <a:rPr lang="en-GB" sz="4400" dirty="0" err="1">
                  <a:effectLst/>
                  <a:latin typeface="Times New Roman" panose="02020603050405020304" pitchFamily="18" charset="0"/>
                  <a:ea typeface="Calibri" panose="020F0502020204030204" pitchFamily="34" charset="0"/>
                </a:rPr>
                <a:t>vào</a:t>
              </a:r>
              <a:r>
                <a:rPr lang="en-GB" sz="4400" dirty="0">
                  <a:effectLst/>
                  <a:latin typeface="Times New Roman" panose="02020603050405020304" pitchFamily="18" charset="0"/>
                  <a:ea typeface="Calibri" panose="020F0502020204030204" pitchFamily="34" charset="0"/>
                </a:rPr>
                <a:t> </a:t>
              </a:r>
              <a:r>
                <a:rPr lang="en-GB" sz="4400" b="1" dirty="0">
                  <a:effectLst/>
                  <a:latin typeface="Times New Roman" panose="02020603050405020304" pitchFamily="18" charset="0"/>
                  <a:ea typeface="Calibri" panose="020F0502020204030204" pitchFamily="34" charset="0"/>
                </a:rPr>
                <a:t>PHT</a:t>
              </a:r>
              <a:endParaRPr kumimoji="0" lang="en-SG" sz="28700" b="0" i="0" u="none" strike="noStrike" kern="1200" cap="none" spc="0" normalizeH="0" baseline="0" noProof="0" dirty="0">
                <a:ln>
                  <a:noFill/>
                </a:ln>
                <a:solidFill>
                  <a:schemeClr val="bg2">
                    <a:lumMod val="10000"/>
                  </a:schemeClr>
                </a:solidFill>
                <a:effectLst/>
                <a:uLnTx/>
                <a:uFillTx/>
                <a:latin typeface="Times New Roman" panose="02020603050405020304" pitchFamily="18" charset="0"/>
                <a:ea typeface="字魂86号-杨任东楷书"/>
                <a:cs typeface="Times New Roman" panose="02020603050405020304" pitchFamily="18" charset="0"/>
              </a:endParaRPr>
            </a:p>
          </p:txBody>
        </p:sp>
      </p:grpSp>
      <p:grpSp>
        <p:nvGrpSpPr>
          <p:cNvPr id="73" name="Google Shape;2189;p52">
            <a:extLst>
              <a:ext uri="{FF2B5EF4-FFF2-40B4-BE49-F238E27FC236}">
                <a16:creationId xmlns:a16="http://schemas.microsoft.com/office/drawing/2014/main" id="{EB459948-0AC5-7152-48A6-ADB9A1AC905A}"/>
              </a:ext>
            </a:extLst>
          </p:cNvPr>
          <p:cNvGrpSpPr/>
          <p:nvPr/>
        </p:nvGrpSpPr>
        <p:grpSpPr>
          <a:xfrm flipH="1">
            <a:off x="191669" y="2517169"/>
            <a:ext cx="2271249" cy="2356334"/>
            <a:chOff x="5457418" y="3279335"/>
            <a:chExt cx="1148784" cy="1250529"/>
          </a:xfrm>
        </p:grpSpPr>
        <p:sp>
          <p:nvSpPr>
            <p:cNvPr id="74" name="Google Shape;2190;p52">
              <a:extLst>
                <a:ext uri="{FF2B5EF4-FFF2-40B4-BE49-F238E27FC236}">
                  <a16:creationId xmlns:a16="http://schemas.microsoft.com/office/drawing/2014/main" id="{FB98151E-F339-E026-CB9A-270B7DEC00A4}"/>
                </a:ext>
              </a:extLst>
            </p:cNvPr>
            <p:cNvSpPr/>
            <p:nvPr/>
          </p:nvSpPr>
          <p:spPr>
            <a:xfrm>
              <a:off x="5503835" y="3923527"/>
              <a:ext cx="470637" cy="425851"/>
            </a:xfrm>
            <a:custGeom>
              <a:avLst/>
              <a:gdLst/>
              <a:ahLst/>
              <a:cxnLst/>
              <a:rect l="l" t="t" r="r" b="b"/>
              <a:pathLst>
                <a:path w="8081" h="7312" extrusionOk="0">
                  <a:moveTo>
                    <a:pt x="1603" y="0"/>
                  </a:moveTo>
                  <a:lnTo>
                    <a:pt x="1" y="2116"/>
                  </a:lnTo>
                  <a:cubicBezTo>
                    <a:pt x="1" y="2116"/>
                    <a:pt x="1687" y="5075"/>
                    <a:pt x="2592" y="6087"/>
                  </a:cubicBezTo>
                  <a:cubicBezTo>
                    <a:pt x="3167" y="6731"/>
                    <a:pt x="3943" y="7311"/>
                    <a:pt x="4715" y="7311"/>
                  </a:cubicBezTo>
                  <a:cubicBezTo>
                    <a:pt x="5228" y="7311"/>
                    <a:pt x="5739" y="7054"/>
                    <a:pt x="6187" y="6386"/>
                  </a:cubicBezTo>
                  <a:cubicBezTo>
                    <a:pt x="6961" y="5220"/>
                    <a:pt x="8080" y="3434"/>
                    <a:pt x="8080" y="3434"/>
                  </a:cubicBezTo>
                  <a:lnTo>
                    <a:pt x="4792" y="1518"/>
                  </a:lnTo>
                  <a:lnTo>
                    <a:pt x="4056" y="2614"/>
                  </a:lnTo>
                  <a:lnTo>
                    <a:pt x="1603"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1;p52">
              <a:extLst>
                <a:ext uri="{FF2B5EF4-FFF2-40B4-BE49-F238E27FC236}">
                  <a16:creationId xmlns:a16="http://schemas.microsoft.com/office/drawing/2014/main" id="{EAD0D3C9-F7DB-0B40-3555-5F620DCB5E2F}"/>
                </a:ext>
              </a:extLst>
            </p:cNvPr>
            <p:cNvSpPr/>
            <p:nvPr/>
          </p:nvSpPr>
          <p:spPr>
            <a:xfrm>
              <a:off x="5757004" y="3724405"/>
              <a:ext cx="310769" cy="464813"/>
            </a:xfrm>
            <a:custGeom>
              <a:avLst/>
              <a:gdLst/>
              <a:ahLst/>
              <a:cxnLst/>
              <a:rect l="l" t="t" r="r" b="b"/>
              <a:pathLst>
                <a:path w="5336" h="7981" extrusionOk="0">
                  <a:moveTo>
                    <a:pt x="4885" y="1"/>
                  </a:moveTo>
                  <a:cubicBezTo>
                    <a:pt x="4355" y="1"/>
                    <a:pt x="3459" y="141"/>
                    <a:pt x="2752" y="958"/>
                  </a:cubicBezTo>
                  <a:cubicBezTo>
                    <a:pt x="2123" y="1671"/>
                    <a:pt x="0" y="5520"/>
                    <a:pt x="0" y="5520"/>
                  </a:cubicBezTo>
                  <a:lnTo>
                    <a:pt x="3220" y="7980"/>
                  </a:lnTo>
                  <a:lnTo>
                    <a:pt x="5243" y="4423"/>
                  </a:lnTo>
                  <a:lnTo>
                    <a:pt x="5335" y="38"/>
                  </a:lnTo>
                  <a:cubicBezTo>
                    <a:pt x="5335" y="38"/>
                    <a:pt x="5159" y="1"/>
                    <a:pt x="4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2;p52">
              <a:extLst>
                <a:ext uri="{FF2B5EF4-FFF2-40B4-BE49-F238E27FC236}">
                  <a16:creationId xmlns:a16="http://schemas.microsoft.com/office/drawing/2014/main" id="{5F663D77-BED1-6A13-48E9-29EE01C42940}"/>
                </a:ext>
              </a:extLst>
            </p:cNvPr>
            <p:cNvSpPr/>
            <p:nvPr/>
          </p:nvSpPr>
          <p:spPr>
            <a:xfrm>
              <a:off x="5791366" y="3987766"/>
              <a:ext cx="192017" cy="135816"/>
            </a:xfrm>
            <a:custGeom>
              <a:avLst/>
              <a:gdLst/>
              <a:ahLst/>
              <a:cxnLst/>
              <a:rect l="l" t="t" r="r" b="b"/>
              <a:pathLst>
                <a:path w="3297" h="2332" fill="none" extrusionOk="0">
                  <a:moveTo>
                    <a:pt x="0" y="1"/>
                  </a:moveTo>
                  <a:lnTo>
                    <a:pt x="3297" y="233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3;p52">
              <a:extLst>
                <a:ext uri="{FF2B5EF4-FFF2-40B4-BE49-F238E27FC236}">
                  <a16:creationId xmlns:a16="http://schemas.microsoft.com/office/drawing/2014/main" id="{D6BAC45C-6A34-6F4F-DB39-EA17C23343C8}"/>
                </a:ext>
              </a:extLst>
            </p:cNvPr>
            <p:cNvSpPr/>
            <p:nvPr/>
          </p:nvSpPr>
          <p:spPr>
            <a:xfrm>
              <a:off x="5737319" y="4075301"/>
              <a:ext cx="100522" cy="132205"/>
            </a:xfrm>
            <a:custGeom>
              <a:avLst/>
              <a:gdLst/>
              <a:ahLst/>
              <a:cxnLst/>
              <a:rect l="l" t="t" r="r" b="b"/>
              <a:pathLst>
                <a:path w="1726" h="2270" fill="none" extrusionOk="0">
                  <a:moveTo>
                    <a:pt x="1" y="0"/>
                  </a:moveTo>
                  <a:cubicBezTo>
                    <a:pt x="376" y="299"/>
                    <a:pt x="729" y="629"/>
                    <a:pt x="1051" y="989"/>
                  </a:cubicBezTo>
                  <a:cubicBezTo>
                    <a:pt x="1373" y="1350"/>
                    <a:pt x="1603" y="1794"/>
                    <a:pt x="1726" y="227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4;p52">
              <a:extLst>
                <a:ext uri="{FF2B5EF4-FFF2-40B4-BE49-F238E27FC236}">
                  <a16:creationId xmlns:a16="http://schemas.microsoft.com/office/drawing/2014/main" id="{CC1EDB35-D082-97EB-1975-A7B77D421A9E}"/>
                </a:ext>
              </a:extLst>
            </p:cNvPr>
            <p:cNvSpPr/>
            <p:nvPr/>
          </p:nvSpPr>
          <p:spPr>
            <a:xfrm>
              <a:off x="5457418" y="3785091"/>
              <a:ext cx="200054" cy="341170"/>
            </a:xfrm>
            <a:custGeom>
              <a:avLst/>
              <a:gdLst/>
              <a:ahLst/>
              <a:cxnLst/>
              <a:rect l="l" t="t" r="r" b="b"/>
              <a:pathLst>
                <a:path w="3435" h="5858" extrusionOk="0">
                  <a:moveTo>
                    <a:pt x="1556" y="0"/>
                  </a:moveTo>
                  <a:cubicBezTo>
                    <a:pt x="1397" y="0"/>
                    <a:pt x="1253" y="76"/>
                    <a:pt x="1166" y="215"/>
                  </a:cubicBezTo>
                  <a:cubicBezTo>
                    <a:pt x="1150" y="231"/>
                    <a:pt x="1135" y="254"/>
                    <a:pt x="1127" y="277"/>
                  </a:cubicBezTo>
                  <a:cubicBezTo>
                    <a:pt x="1114" y="276"/>
                    <a:pt x="1100" y="275"/>
                    <a:pt x="1087" y="275"/>
                  </a:cubicBezTo>
                  <a:cubicBezTo>
                    <a:pt x="993" y="275"/>
                    <a:pt x="901" y="299"/>
                    <a:pt x="821" y="346"/>
                  </a:cubicBezTo>
                  <a:cubicBezTo>
                    <a:pt x="736" y="384"/>
                    <a:pt x="667" y="438"/>
                    <a:pt x="614" y="507"/>
                  </a:cubicBezTo>
                  <a:cubicBezTo>
                    <a:pt x="568" y="576"/>
                    <a:pt x="545" y="645"/>
                    <a:pt x="529" y="721"/>
                  </a:cubicBezTo>
                  <a:lnTo>
                    <a:pt x="522" y="721"/>
                  </a:lnTo>
                  <a:cubicBezTo>
                    <a:pt x="407" y="729"/>
                    <a:pt x="307" y="775"/>
                    <a:pt x="223" y="852"/>
                  </a:cubicBezTo>
                  <a:cubicBezTo>
                    <a:pt x="154" y="898"/>
                    <a:pt x="100" y="967"/>
                    <a:pt x="69" y="1043"/>
                  </a:cubicBezTo>
                  <a:cubicBezTo>
                    <a:pt x="0" y="1197"/>
                    <a:pt x="46" y="1396"/>
                    <a:pt x="85" y="1557"/>
                  </a:cubicBezTo>
                  <a:cubicBezTo>
                    <a:pt x="123" y="1695"/>
                    <a:pt x="169" y="1833"/>
                    <a:pt x="223" y="1971"/>
                  </a:cubicBezTo>
                  <a:cubicBezTo>
                    <a:pt x="286" y="2118"/>
                    <a:pt x="388" y="2195"/>
                    <a:pt x="510" y="2195"/>
                  </a:cubicBezTo>
                  <a:cubicBezTo>
                    <a:pt x="522" y="2195"/>
                    <a:pt x="533" y="2194"/>
                    <a:pt x="545" y="2193"/>
                  </a:cubicBezTo>
                  <a:cubicBezTo>
                    <a:pt x="552" y="2346"/>
                    <a:pt x="560" y="2500"/>
                    <a:pt x="560" y="2661"/>
                  </a:cubicBezTo>
                  <a:cubicBezTo>
                    <a:pt x="560" y="2967"/>
                    <a:pt x="445" y="3274"/>
                    <a:pt x="453" y="3596"/>
                  </a:cubicBezTo>
                  <a:cubicBezTo>
                    <a:pt x="460" y="3956"/>
                    <a:pt x="575" y="4317"/>
                    <a:pt x="767" y="4623"/>
                  </a:cubicBezTo>
                  <a:cubicBezTo>
                    <a:pt x="989" y="4968"/>
                    <a:pt x="1702" y="5857"/>
                    <a:pt x="1702" y="5857"/>
                  </a:cubicBezTo>
                  <a:lnTo>
                    <a:pt x="3435" y="3887"/>
                  </a:lnTo>
                  <a:cubicBezTo>
                    <a:pt x="3266" y="3266"/>
                    <a:pt x="3097" y="3128"/>
                    <a:pt x="3151" y="1986"/>
                  </a:cubicBezTo>
                  <a:cubicBezTo>
                    <a:pt x="3159" y="1764"/>
                    <a:pt x="3166" y="1542"/>
                    <a:pt x="3166" y="1312"/>
                  </a:cubicBezTo>
                  <a:cubicBezTo>
                    <a:pt x="3166" y="1112"/>
                    <a:pt x="3143" y="783"/>
                    <a:pt x="3028" y="606"/>
                  </a:cubicBezTo>
                  <a:cubicBezTo>
                    <a:pt x="2883" y="369"/>
                    <a:pt x="2676" y="277"/>
                    <a:pt x="2415" y="169"/>
                  </a:cubicBezTo>
                  <a:cubicBezTo>
                    <a:pt x="2147" y="62"/>
                    <a:pt x="1863" y="8"/>
                    <a:pt x="1579" y="1"/>
                  </a:cubicBezTo>
                  <a:cubicBezTo>
                    <a:pt x="1572" y="0"/>
                    <a:pt x="1564" y="0"/>
                    <a:pt x="1556"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5;p52">
              <a:extLst>
                <a:ext uri="{FF2B5EF4-FFF2-40B4-BE49-F238E27FC236}">
                  <a16:creationId xmlns:a16="http://schemas.microsoft.com/office/drawing/2014/main" id="{F9763491-C817-0ED4-87AE-ED59B553F167}"/>
                </a:ext>
              </a:extLst>
            </p:cNvPr>
            <p:cNvSpPr/>
            <p:nvPr/>
          </p:nvSpPr>
          <p:spPr>
            <a:xfrm>
              <a:off x="5520783" y="3802039"/>
              <a:ext cx="44728" cy="80429"/>
            </a:xfrm>
            <a:custGeom>
              <a:avLst/>
              <a:gdLst/>
              <a:ahLst/>
              <a:cxnLst/>
              <a:rect l="l" t="t" r="r" b="b"/>
              <a:pathLst>
                <a:path w="768" h="1381" fill="none" extrusionOk="0">
                  <a:moveTo>
                    <a:pt x="32" y="1"/>
                  </a:moveTo>
                  <a:cubicBezTo>
                    <a:pt x="1" y="277"/>
                    <a:pt x="9" y="553"/>
                    <a:pt x="62" y="829"/>
                  </a:cubicBezTo>
                  <a:cubicBezTo>
                    <a:pt x="78" y="967"/>
                    <a:pt x="131" y="1105"/>
                    <a:pt x="216" y="1220"/>
                  </a:cubicBezTo>
                  <a:cubicBezTo>
                    <a:pt x="300" y="1335"/>
                    <a:pt x="445" y="1381"/>
                    <a:pt x="576" y="1335"/>
                  </a:cubicBezTo>
                  <a:cubicBezTo>
                    <a:pt x="698" y="1266"/>
                    <a:pt x="767" y="1128"/>
                    <a:pt x="760" y="99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6;p52">
              <a:extLst>
                <a:ext uri="{FF2B5EF4-FFF2-40B4-BE49-F238E27FC236}">
                  <a16:creationId xmlns:a16="http://schemas.microsoft.com/office/drawing/2014/main" id="{8E609E20-934F-3C64-B4E8-6100861CF775}"/>
                </a:ext>
              </a:extLst>
            </p:cNvPr>
            <p:cNvSpPr/>
            <p:nvPr/>
          </p:nvSpPr>
          <p:spPr>
            <a:xfrm>
              <a:off x="5488227" y="3827490"/>
              <a:ext cx="48689" cy="70645"/>
            </a:xfrm>
            <a:custGeom>
              <a:avLst/>
              <a:gdLst/>
              <a:ahLst/>
              <a:cxnLst/>
              <a:rect l="l" t="t" r="r" b="b"/>
              <a:pathLst>
                <a:path w="836" h="1213" fill="none" extrusionOk="0">
                  <a:moveTo>
                    <a:pt x="0" y="1"/>
                  </a:moveTo>
                  <a:cubicBezTo>
                    <a:pt x="8" y="193"/>
                    <a:pt x="23" y="384"/>
                    <a:pt x="54" y="576"/>
                  </a:cubicBezTo>
                  <a:cubicBezTo>
                    <a:pt x="85" y="768"/>
                    <a:pt x="161" y="951"/>
                    <a:pt x="276" y="1105"/>
                  </a:cubicBezTo>
                  <a:cubicBezTo>
                    <a:pt x="330" y="1181"/>
                    <a:pt x="330" y="1181"/>
                    <a:pt x="422" y="1204"/>
                  </a:cubicBezTo>
                  <a:cubicBezTo>
                    <a:pt x="514" y="1212"/>
                    <a:pt x="614" y="1189"/>
                    <a:pt x="683" y="1120"/>
                  </a:cubicBezTo>
                  <a:cubicBezTo>
                    <a:pt x="752" y="1051"/>
                    <a:pt x="805" y="967"/>
                    <a:pt x="836" y="86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97;p52">
              <a:extLst>
                <a:ext uri="{FF2B5EF4-FFF2-40B4-BE49-F238E27FC236}">
                  <a16:creationId xmlns:a16="http://schemas.microsoft.com/office/drawing/2014/main" id="{F509D784-FFE7-E5A9-167C-E208D32D6DFE}"/>
                </a:ext>
              </a:extLst>
            </p:cNvPr>
            <p:cNvSpPr/>
            <p:nvPr/>
          </p:nvSpPr>
          <p:spPr>
            <a:xfrm>
              <a:off x="5489566" y="3896271"/>
              <a:ext cx="18346" cy="16598"/>
            </a:xfrm>
            <a:custGeom>
              <a:avLst/>
              <a:gdLst/>
              <a:ahLst/>
              <a:cxnLst/>
              <a:rect l="l" t="t" r="r" b="b"/>
              <a:pathLst>
                <a:path w="315" h="285" fill="none" extrusionOk="0">
                  <a:moveTo>
                    <a:pt x="0" y="284"/>
                  </a:moveTo>
                  <a:cubicBezTo>
                    <a:pt x="69" y="284"/>
                    <a:pt x="138" y="253"/>
                    <a:pt x="184" y="207"/>
                  </a:cubicBezTo>
                  <a:cubicBezTo>
                    <a:pt x="246" y="154"/>
                    <a:pt x="292" y="77"/>
                    <a:pt x="315"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98;p52">
              <a:extLst>
                <a:ext uri="{FF2B5EF4-FFF2-40B4-BE49-F238E27FC236}">
                  <a16:creationId xmlns:a16="http://schemas.microsoft.com/office/drawing/2014/main" id="{642073BD-FE79-59AE-239A-F1A193F809B2}"/>
                </a:ext>
              </a:extLst>
            </p:cNvPr>
            <p:cNvSpPr/>
            <p:nvPr/>
          </p:nvSpPr>
          <p:spPr>
            <a:xfrm>
              <a:off x="5498011" y="3747992"/>
              <a:ext cx="138029" cy="99707"/>
            </a:xfrm>
            <a:custGeom>
              <a:avLst/>
              <a:gdLst/>
              <a:ahLst/>
              <a:cxnLst/>
              <a:rect l="l" t="t" r="r" b="b"/>
              <a:pathLst>
                <a:path w="2370" h="1712" extrusionOk="0">
                  <a:moveTo>
                    <a:pt x="1141" y="1"/>
                  </a:moveTo>
                  <a:cubicBezTo>
                    <a:pt x="1131" y="1"/>
                    <a:pt x="1122" y="1"/>
                    <a:pt x="1112" y="1"/>
                  </a:cubicBezTo>
                  <a:cubicBezTo>
                    <a:pt x="1013" y="9"/>
                    <a:pt x="913" y="32"/>
                    <a:pt x="821" y="78"/>
                  </a:cubicBezTo>
                  <a:cubicBezTo>
                    <a:pt x="729" y="109"/>
                    <a:pt x="637" y="170"/>
                    <a:pt x="568" y="247"/>
                  </a:cubicBezTo>
                  <a:cubicBezTo>
                    <a:pt x="507" y="339"/>
                    <a:pt x="453" y="454"/>
                    <a:pt x="430" y="561"/>
                  </a:cubicBezTo>
                  <a:cubicBezTo>
                    <a:pt x="354" y="799"/>
                    <a:pt x="254" y="1029"/>
                    <a:pt x="124" y="1236"/>
                  </a:cubicBezTo>
                  <a:cubicBezTo>
                    <a:pt x="78" y="1297"/>
                    <a:pt x="47" y="1358"/>
                    <a:pt x="24" y="1427"/>
                  </a:cubicBezTo>
                  <a:cubicBezTo>
                    <a:pt x="1" y="1496"/>
                    <a:pt x="9" y="1573"/>
                    <a:pt x="62" y="1634"/>
                  </a:cubicBezTo>
                  <a:cubicBezTo>
                    <a:pt x="101" y="1665"/>
                    <a:pt x="147" y="1688"/>
                    <a:pt x="200" y="1696"/>
                  </a:cubicBezTo>
                  <a:cubicBezTo>
                    <a:pt x="255" y="1706"/>
                    <a:pt x="309" y="1712"/>
                    <a:pt x="363" y="1712"/>
                  </a:cubicBezTo>
                  <a:cubicBezTo>
                    <a:pt x="612" y="1712"/>
                    <a:pt x="846" y="1598"/>
                    <a:pt x="997" y="1397"/>
                  </a:cubicBezTo>
                  <a:cubicBezTo>
                    <a:pt x="1043" y="1312"/>
                    <a:pt x="1089" y="1228"/>
                    <a:pt x="1120" y="1136"/>
                  </a:cubicBezTo>
                  <a:cubicBezTo>
                    <a:pt x="1189" y="960"/>
                    <a:pt x="1273" y="806"/>
                    <a:pt x="1273" y="806"/>
                  </a:cubicBezTo>
                  <a:lnTo>
                    <a:pt x="2370" y="1320"/>
                  </a:lnTo>
                  <a:cubicBezTo>
                    <a:pt x="2216" y="990"/>
                    <a:pt x="2017" y="684"/>
                    <a:pt x="1787" y="408"/>
                  </a:cubicBezTo>
                  <a:cubicBezTo>
                    <a:pt x="1617" y="201"/>
                    <a:pt x="1397" y="1"/>
                    <a:pt x="1141"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99;p52">
              <a:extLst>
                <a:ext uri="{FF2B5EF4-FFF2-40B4-BE49-F238E27FC236}">
                  <a16:creationId xmlns:a16="http://schemas.microsoft.com/office/drawing/2014/main" id="{D0889879-E05C-8795-873A-E7A864FFAC97}"/>
                </a:ext>
              </a:extLst>
            </p:cNvPr>
            <p:cNvSpPr/>
            <p:nvPr/>
          </p:nvSpPr>
          <p:spPr>
            <a:xfrm>
              <a:off x="5498011" y="3780665"/>
              <a:ext cx="82235" cy="69655"/>
            </a:xfrm>
            <a:custGeom>
              <a:avLst/>
              <a:gdLst/>
              <a:ahLst/>
              <a:cxnLst/>
              <a:rect l="l" t="t" r="r" b="b"/>
              <a:pathLst>
                <a:path w="1412" h="1196" fill="none" extrusionOk="0">
                  <a:moveTo>
                    <a:pt x="300" y="345"/>
                  </a:moveTo>
                  <a:cubicBezTo>
                    <a:pt x="246" y="460"/>
                    <a:pt x="185" y="567"/>
                    <a:pt x="124" y="667"/>
                  </a:cubicBezTo>
                  <a:cubicBezTo>
                    <a:pt x="78" y="728"/>
                    <a:pt x="47" y="790"/>
                    <a:pt x="24" y="859"/>
                  </a:cubicBezTo>
                  <a:cubicBezTo>
                    <a:pt x="1" y="935"/>
                    <a:pt x="16" y="1012"/>
                    <a:pt x="62" y="1066"/>
                  </a:cubicBezTo>
                  <a:cubicBezTo>
                    <a:pt x="101" y="1104"/>
                    <a:pt x="154" y="1127"/>
                    <a:pt x="208" y="1135"/>
                  </a:cubicBezTo>
                  <a:cubicBezTo>
                    <a:pt x="507" y="1196"/>
                    <a:pt x="813" y="1073"/>
                    <a:pt x="997" y="828"/>
                  </a:cubicBezTo>
                  <a:cubicBezTo>
                    <a:pt x="1043" y="751"/>
                    <a:pt x="1089" y="659"/>
                    <a:pt x="1120" y="575"/>
                  </a:cubicBezTo>
                  <a:cubicBezTo>
                    <a:pt x="1151" y="475"/>
                    <a:pt x="1197" y="376"/>
                    <a:pt x="1250" y="284"/>
                  </a:cubicBezTo>
                  <a:cubicBezTo>
                    <a:pt x="1319" y="199"/>
                    <a:pt x="1373" y="100"/>
                    <a:pt x="1411" y="0"/>
                  </a:cubicBezTo>
                </a:path>
              </a:pathLst>
            </a:custGeom>
            <a:solidFill>
              <a:schemeClr val="dk1"/>
            </a:solidFill>
            <a:ln w="250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0;p52">
              <a:extLst>
                <a:ext uri="{FF2B5EF4-FFF2-40B4-BE49-F238E27FC236}">
                  <a16:creationId xmlns:a16="http://schemas.microsoft.com/office/drawing/2014/main" id="{63F19C3C-0779-FC41-2CA3-61A97E3A8A6F}"/>
                </a:ext>
              </a:extLst>
            </p:cNvPr>
            <p:cNvSpPr/>
            <p:nvPr/>
          </p:nvSpPr>
          <p:spPr>
            <a:xfrm>
              <a:off x="5502495" y="3811008"/>
              <a:ext cx="29994" cy="20151"/>
            </a:xfrm>
            <a:custGeom>
              <a:avLst/>
              <a:gdLst/>
              <a:ahLst/>
              <a:cxnLst/>
              <a:rect l="l" t="t" r="r" b="b"/>
              <a:pathLst>
                <a:path w="515" h="346" fill="none" extrusionOk="0">
                  <a:moveTo>
                    <a:pt x="1" y="261"/>
                  </a:moveTo>
                  <a:cubicBezTo>
                    <a:pt x="70" y="299"/>
                    <a:pt x="139" y="322"/>
                    <a:pt x="208" y="330"/>
                  </a:cubicBezTo>
                  <a:cubicBezTo>
                    <a:pt x="261" y="345"/>
                    <a:pt x="323" y="345"/>
                    <a:pt x="376" y="330"/>
                  </a:cubicBezTo>
                  <a:cubicBezTo>
                    <a:pt x="453" y="307"/>
                    <a:pt x="507" y="238"/>
                    <a:pt x="507" y="161"/>
                  </a:cubicBezTo>
                  <a:cubicBezTo>
                    <a:pt x="514" y="131"/>
                    <a:pt x="507" y="108"/>
                    <a:pt x="491" y="85"/>
                  </a:cubicBezTo>
                  <a:cubicBezTo>
                    <a:pt x="468" y="62"/>
                    <a:pt x="438" y="46"/>
                    <a:pt x="415" y="46"/>
                  </a:cubicBezTo>
                  <a:cubicBezTo>
                    <a:pt x="323" y="23"/>
                    <a:pt x="238" y="8"/>
                    <a:pt x="154"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01;p52">
              <a:extLst>
                <a:ext uri="{FF2B5EF4-FFF2-40B4-BE49-F238E27FC236}">
                  <a16:creationId xmlns:a16="http://schemas.microsoft.com/office/drawing/2014/main" id="{00D73C7B-8A8B-5701-26B2-0DADBB513444}"/>
                </a:ext>
              </a:extLst>
            </p:cNvPr>
            <p:cNvSpPr/>
            <p:nvPr/>
          </p:nvSpPr>
          <p:spPr>
            <a:xfrm>
              <a:off x="5649377" y="3695809"/>
              <a:ext cx="53173" cy="59871"/>
            </a:xfrm>
            <a:custGeom>
              <a:avLst/>
              <a:gdLst/>
              <a:ahLst/>
              <a:cxnLst/>
              <a:rect l="l" t="t" r="r" b="b"/>
              <a:pathLst>
                <a:path w="913" h="1028" fill="none" extrusionOk="0">
                  <a:moveTo>
                    <a:pt x="668" y="1"/>
                  </a:moveTo>
                  <a:cubicBezTo>
                    <a:pt x="668" y="1"/>
                    <a:pt x="913" y="123"/>
                    <a:pt x="806" y="223"/>
                  </a:cubicBezTo>
                  <a:lnTo>
                    <a:pt x="353" y="675"/>
                  </a:lnTo>
                  <a:cubicBezTo>
                    <a:pt x="300" y="736"/>
                    <a:pt x="139" y="782"/>
                    <a:pt x="62" y="867"/>
                  </a:cubicBezTo>
                  <a:cubicBezTo>
                    <a:pt x="16" y="905"/>
                    <a:pt x="1" y="974"/>
                    <a:pt x="31" y="10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02;p52">
              <a:extLst>
                <a:ext uri="{FF2B5EF4-FFF2-40B4-BE49-F238E27FC236}">
                  <a16:creationId xmlns:a16="http://schemas.microsoft.com/office/drawing/2014/main" id="{BFEA78CD-C8EC-E470-B3C3-10997090DB6A}"/>
                </a:ext>
              </a:extLst>
            </p:cNvPr>
            <p:cNvSpPr/>
            <p:nvPr/>
          </p:nvSpPr>
          <p:spPr>
            <a:xfrm>
              <a:off x="5471220" y="3669077"/>
              <a:ext cx="232669" cy="232611"/>
            </a:xfrm>
            <a:custGeom>
              <a:avLst/>
              <a:gdLst/>
              <a:ahLst/>
              <a:cxnLst/>
              <a:rect l="l" t="t" r="r" b="b"/>
              <a:pathLst>
                <a:path w="3995" h="3994" extrusionOk="0">
                  <a:moveTo>
                    <a:pt x="3769" y="1"/>
                  </a:moveTo>
                  <a:cubicBezTo>
                    <a:pt x="3740" y="1"/>
                    <a:pt x="3711" y="11"/>
                    <a:pt x="3688" y="30"/>
                  </a:cubicBezTo>
                  <a:lnTo>
                    <a:pt x="3619" y="107"/>
                  </a:lnTo>
                  <a:lnTo>
                    <a:pt x="3589" y="76"/>
                  </a:lnTo>
                  <a:lnTo>
                    <a:pt x="1" y="3671"/>
                  </a:lnTo>
                  <a:lnTo>
                    <a:pt x="315" y="3993"/>
                  </a:lnTo>
                  <a:lnTo>
                    <a:pt x="3911" y="391"/>
                  </a:lnTo>
                  <a:lnTo>
                    <a:pt x="3880" y="368"/>
                  </a:lnTo>
                  <a:lnTo>
                    <a:pt x="3949" y="291"/>
                  </a:lnTo>
                  <a:cubicBezTo>
                    <a:pt x="3995" y="237"/>
                    <a:pt x="3987" y="161"/>
                    <a:pt x="3934" y="115"/>
                  </a:cubicBezTo>
                  <a:lnTo>
                    <a:pt x="3872" y="53"/>
                  </a:lnTo>
                  <a:cubicBezTo>
                    <a:pt x="3846" y="18"/>
                    <a:pt x="3807" y="1"/>
                    <a:pt x="3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3;p52">
              <a:extLst>
                <a:ext uri="{FF2B5EF4-FFF2-40B4-BE49-F238E27FC236}">
                  <a16:creationId xmlns:a16="http://schemas.microsoft.com/office/drawing/2014/main" id="{D8773F92-97C2-703C-A66B-83BBBD864762}"/>
                </a:ext>
              </a:extLst>
            </p:cNvPr>
            <p:cNvSpPr/>
            <p:nvPr/>
          </p:nvSpPr>
          <p:spPr>
            <a:xfrm>
              <a:off x="5464989" y="3882876"/>
              <a:ext cx="24636" cy="24694"/>
            </a:xfrm>
            <a:custGeom>
              <a:avLst/>
              <a:gdLst/>
              <a:ahLst/>
              <a:cxnLst/>
              <a:rect l="l" t="t" r="r" b="b"/>
              <a:pathLst>
                <a:path w="423" h="424" extrusionOk="0">
                  <a:moveTo>
                    <a:pt x="100" y="0"/>
                  </a:moveTo>
                  <a:lnTo>
                    <a:pt x="1" y="391"/>
                  </a:lnTo>
                  <a:cubicBezTo>
                    <a:pt x="1" y="405"/>
                    <a:pt x="12" y="424"/>
                    <a:pt x="30" y="424"/>
                  </a:cubicBezTo>
                  <a:cubicBezTo>
                    <a:pt x="33" y="424"/>
                    <a:pt x="36" y="423"/>
                    <a:pt x="39" y="422"/>
                  </a:cubicBezTo>
                  <a:lnTo>
                    <a:pt x="422" y="322"/>
                  </a:lnTo>
                  <a:lnTo>
                    <a:pt x="1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4;p52">
              <a:extLst>
                <a:ext uri="{FF2B5EF4-FFF2-40B4-BE49-F238E27FC236}">
                  <a16:creationId xmlns:a16="http://schemas.microsoft.com/office/drawing/2014/main" id="{874FEAFE-1EA4-902B-C49D-BF23BF6944D8}"/>
                </a:ext>
              </a:extLst>
            </p:cNvPr>
            <p:cNvSpPr/>
            <p:nvPr/>
          </p:nvSpPr>
          <p:spPr>
            <a:xfrm>
              <a:off x="5680186" y="3673503"/>
              <a:ext cx="18346" cy="18346"/>
            </a:xfrm>
            <a:custGeom>
              <a:avLst/>
              <a:gdLst/>
              <a:ahLst/>
              <a:cxnLst/>
              <a:rect l="l" t="t" r="r" b="b"/>
              <a:pathLst>
                <a:path w="315" h="315" fill="none" extrusionOk="0">
                  <a:moveTo>
                    <a:pt x="315" y="315"/>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05;p52">
              <a:extLst>
                <a:ext uri="{FF2B5EF4-FFF2-40B4-BE49-F238E27FC236}">
                  <a16:creationId xmlns:a16="http://schemas.microsoft.com/office/drawing/2014/main" id="{77617186-F5C2-FC64-C1F4-735779F9483B}"/>
                </a:ext>
              </a:extLst>
            </p:cNvPr>
            <p:cNvSpPr/>
            <p:nvPr/>
          </p:nvSpPr>
          <p:spPr>
            <a:xfrm>
              <a:off x="5470813" y="3882876"/>
              <a:ext cx="18812" cy="18812"/>
            </a:xfrm>
            <a:custGeom>
              <a:avLst/>
              <a:gdLst/>
              <a:ahLst/>
              <a:cxnLst/>
              <a:rect l="l" t="t" r="r" b="b"/>
              <a:pathLst>
                <a:path w="323" h="323" fill="none" extrusionOk="0">
                  <a:moveTo>
                    <a:pt x="322" y="322"/>
                  </a:moveTo>
                  <a:lnTo>
                    <a:pt x="0" y="0"/>
                  </a:lnTo>
                </a:path>
              </a:pathLst>
            </a:custGeom>
            <a:solidFill>
              <a:schemeClr val="accent3"/>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06;p52">
              <a:extLst>
                <a:ext uri="{FF2B5EF4-FFF2-40B4-BE49-F238E27FC236}">
                  <a16:creationId xmlns:a16="http://schemas.microsoft.com/office/drawing/2014/main" id="{5E2C9F3B-75C4-1350-3C48-866DBE0DCDD4}"/>
                </a:ext>
              </a:extLst>
            </p:cNvPr>
            <p:cNvSpPr/>
            <p:nvPr/>
          </p:nvSpPr>
          <p:spPr>
            <a:xfrm>
              <a:off x="5613675" y="3740013"/>
              <a:ext cx="18346" cy="18812"/>
            </a:xfrm>
            <a:custGeom>
              <a:avLst/>
              <a:gdLst/>
              <a:ahLst/>
              <a:cxnLst/>
              <a:rect l="l" t="t" r="r" b="b"/>
              <a:pathLst>
                <a:path w="315" h="323" fill="none" extrusionOk="0">
                  <a:moveTo>
                    <a:pt x="315" y="322"/>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07;p52">
              <a:extLst>
                <a:ext uri="{FF2B5EF4-FFF2-40B4-BE49-F238E27FC236}">
                  <a16:creationId xmlns:a16="http://schemas.microsoft.com/office/drawing/2014/main" id="{55980EFE-69CD-331A-83DF-8FE7BF95774B}"/>
                </a:ext>
              </a:extLst>
            </p:cNvPr>
            <p:cNvSpPr/>
            <p:nvPr/>
          </p:nvSpPr>
          <p:spPr>
            <a:xfrm>
              <a:off x="5531557" y="3814094"/>
              <a:ext cx="98659" cy="191144"/>
            </a:xfrm>
            <a:custGeom>
              <a:avLst/>
              <a:gdLst/>
              <a:ahLst/>
              <a:cxnLst/>
              <a:rect l="l" t="t" r="r" b="b"/>
              <a:pathLst>
                <a:path w="1694" h="3282" extrusionOk="0">
                  <a:moveTo>
                    <a:pt x="219" y="0"/>
                  </a:moveTo>
                  <a:cubicBezTo>
                    <a:pt x="73" y="0"/>
                    <a:pt x="1" y="311"/>
                    <a:pt x="38" y="446"/>
                  </a:cubicBezTo>
                  <a:cubicBezTo>
                    <a:pt x="84" y="607"/>
                    <a:pt x="199" y="676"/>
                    <a:pt x="352" y="737"/>
                  </a:cubicBezTo>
                  <a:cubicBezTo>
                    <a:pt x="498" y="798"/>
                    <a:pt x="682" y="760"/>
                    <a:pt x="782" y="883"/>
                  </a:cubicBezTo>
                  <a:cubicBezTo>
                    <a:pt x="866" y="982"/>
                    <a:pt x="621" y="1680"/>
                    <a:pt x="590" y="1810"/>
                  </a:cubicBezTo>
                  <a:cubicBezTo>
                    <a:pt x="460" y="2416"/>
                    <a:pt x="536" y="2692"/>
                    <a:pt x="728" y="3282"/>
                  </a:cubicBezTo>
                  <a:lnTo>
                    <a:pt x="1694" y="515"/>
                  </a:lnTo>
                  <a:cubicBezTo>
                    <a:pt x="1472" y="392"/>
                    <a:pt x="1303" y="101"/>
                    <a:pt x="1050" y="32"/>
                  </a:cubicBezTo>
                  <a:cubicBezTo>
                    <a:pt x="979" y="14"/>
                    <a:pt x="876" y="10"/>
                    <a:pt x="763" y="10"/>
                  </a:cubicBezTo>
                  <a:cubicBezTo>
                    <a:pt x="671" y="10"/>
                    <a:pt x="572" y="12"/>
                    <a:pt x="478" y="12"/>
                  </a:cubicBezTo>
                  <a:cubicBezTo>
                    <a:pt x="388" y="12"/>
                    <a:pt x="303" y="10"/>
                    <a:pt x="230" y="1"/>
                  </a:cubicBezTo>
                  <a:cubicBezTo>
                    <a:pt x="226" y="1"/>
                    <a:pt x="223" y="0"/>
                    <a:pt x="219"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08;p52">
              <a:extLst>
                <a:ext uri="{FF2B5EF4-FFF2-40B4-BE49-F238E27FC236}">
                  <a16:creationId xmlns:a16="http://schemas.microsoft.com/office/drawing/2014/main" id="{AC4F3642-BF17-4197-18E6-D38F49C64F8D}"/>
                </a:ext>
              </a:extLst>
            </p:cNvPr>
            <p:cNvSpPr/>
            <p:nvPr/>
          </p:nvSpPr>
          <p:spPr>
            <a:xfrm>
              <a:off x="5531499" y="3813221"/>
              <a:ext cx="98717" cy="192017"/>
            </a:xfrm>
            <a:custGeom>
              <a:avLst/>
              <a:gdLst/>
              <a:ahLst/>
              <a:cxnLst/>
              <a:rect l="l" t="t" r="r" b="b"/>
              <a:pathLst>
                <a:path w="1695" h="3297" fill="none" extrusionOk="0">
                  <a:moveTo>
                    <a:pt x="1695" y="530"/>
                  </a:moveTo>
                  <a:cubicBezTo>
                    <a:pt x="1473" y="407"/>
                    <a:pt x="1304" y="116"/>
                    <a:pt x="1051" y="47"/>
                  </a:cubicBezTo>
                  <a:cubicBezTo>
                    <a:pt x="867" y="1"/>
                    <a:pt x="476" y="47"/>
                    <a:pt x="231" y="16"/>
                  </a:cubicBezTo>
                  <a:cubicBezTo>
                    <a:pt x="78" y="1"/>
                    <a:pt x="1" y="323"/>
                    <a:pt x="39" y="461"/>
                  </a:cubicBezTo>
                  <a:cubicBezTo>
                    <a:pt x="85" y="622"/>
                    <a:pt x="200" y="691"/>
                    <a:pt x="353" y="752"/>
                  </a:cubicBezTo>
                  <a:cubicBezTo>
                    <a:pt x="499" y="813"/>
                    <a:pt x="683" y="775"/>
                    <a:pt x="783" y="898"/>
                  </a:cubicBezTo>
                  <a:cubicBezTo>
                    <a:pt x="867" y="997"/>
                    <a:pt x="622" y="1695"/>
                    <a:pt x="591" y="1825"/>
                  </a:cubicBezTo>
                  <a:cubicBezTo>
                    <a:pt x="461" y="2431"/>
                    <a:pt x="537" y="2707"/>
                    <a:pt x="729" y="329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09;p52">
              <a:extLst>
                <a:ext uri="{FF2B5EF4-FFF2-40B4-BE49-F238E27FC236}">
                  <a16:creationId xmlns:a16="http://schemas.microsoft.com/office/drawing/2014/main" id="{C9C4C4C4-D60E-A0A5-ED00-6BB5B214C697}"/>
                </a:ext>
              </a:extLst>
            </p:cNvPr>
            <p:cNvSpPr/>
            <p:nvPr/>
          </p:nvSpPr>
          <p:spPr>
            <a:xfrm>
              <a:off x="5546234" y="3815026"/>
              <a:ext cx="22422" cy="25043"/>
            </a:xfrm>
            <a:custGeom>
              <a:avLst/>
              <a:gdLst/>
              <a:ahLst/>
              <a:cxnLst/>
              <a:rect l="l" t="t" r="r" b="b"/>
              <a:pathLst>
                <a:path w="385" h="430" fill="none" extrusionOk="0">
                  <a:moveTo>
                    <a:pt x="70" y="0"/>
                  </a:moveTo>
                  <a:cubicBezTo>
                    <a:pt x="47" y="69"/>
                    <a:pt x="31" y="138"/>
                    <a:pt x="16" y="207"/>
                  </a:cubicBezTo>
                  <a:cubicBezTo>
                    <a:pt x="1" y="261"/>
                    <a:pt x="8" y="315"/>
                    <a:pt x="31" y="361"/>
                  </a:cubicBezTo>
                  <a:cubicBezTo>
                    <a:pt x="62" y="391"/>
                    <a:pt x="108" y="414"/>
                    <a:pt x="154" y="414"/>
                  </a:cubicBezTo>
                  <a:cubicBezTo>
                    <a:pt x="185" y="430"/>
                    <a:pt x="231" y="430"/>
                    <a:pt x="261" y="414"/>
                  </a:cubicBezTo>
                  <a:cubicBezTo>
                    <a:pt x="300" y="399"/>
                    <a:pt x="330" y="361"/>
                    <a:pt x="338" y="322"/>
                  </a:cubicBezTo>
                  <a:cubicBezTo>
                    <a:pt x="353" y="276"/>
                    <a:pt x="353" y="230"/>
                    <a:pt x="361" y="192"/>
                  </a:cubicBezTo>
                  <a:cubicBezTo>
                    <a:pt x="361" y="131"/>
                    <a:pt x="369" y="69"/>
                    <a:pt x="384" y="1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0;p52">
              <a:extLst>
                <a:ext uri="{FF2B5EF4-FFF2-40B4-BE49-F238E27FC236}">
                  <a16:creationId xmlns:a16="http://schemas.microsoft.com/office/drawing/2014/main" id="{41F02196-558D-ACD4-2287-FC0AC293DE8E}"/>
                </a:ext>
              </a:extLst>
            </p:cNvPr>
            <p:cNvSpPr/>
            <p:nvPr/>
          </p:nvSpPr>
          <p:spPr>
            <a:xfrm>
              <a:off x="5958806" y="3646247"/>
              <a:ext cx="647396" cy="882278"/>
            </a:xfrm>
            <a:custGeom>
              <a:avLst/>
              <a:gdLst/>
              <a:ahLst/>
              <a:cxnLst/>
              <a:rect l="l" t="t" r="r" b="b"/>
              <a:pathLst>
                <a:path w="11116" h="15149" extrusionOk="0">
                  <a:moveTo>
                    <a:pt x="4017" y="1"/>
                  </a:moveTo>
                  <a:lnTo>
                    <a:pt x="1012" y="1879"/>
                  </a:lnTo>
                  <a:lnTo>
                    <a:pt x="0" y="5075"/>
                  </a:lnTo>
                  <a:cubicBezTo>
                    <a:pt x="0" y="5075"/>
                    <a:pt x="8" y="6417"/>
                    <a:pt x="253" y="8655"/>
                  </a:cubicBezTo>
                  <a:cubicBezTo>
                    <a:pt x="422" y="10234"/>
                    <a:pt x="1671" y="10871"/>
                    <a:pt x="2131" y="11315"/>
                  </a:cubicBezTo>
                  <a:cubicBezTo>
                    <a:pt x="2307" y="12910"/>
                    <a:pt x="1771" y="15148"/>
                    <a:pt x="1771" y="15148"/>
                  </a:cubicBezTo>
                  <a:lnTo>
                    <a:pt x="11115" y="15148"/>
                  </a:lnTo>
                  <a:cubicBezTo>
                    <a:pt x="11115" y="15148"/>
                    <a:pt x="10211" y="10089"/>
                    <a:pt x="9927" y="8341"/>
                  </a:cubicBezTo>
                  <a:cubicBezTo>
                    <a:pt x="9674" y="6854"/>
                    <a:pt x="9207" y="5305"/>
                    <a:pt x="8678" y="4224"/>
                  </a:cubicBezTo>
                  <a:cubicBezTo>
                    <a:pt x="8095" y="2998"/>
                    <a:pt x="7850" y="2684"/>
                    <a:pt x="6846" y="1741"/>
                  </a:cubicBezTo>
                  <a:cubicBezTo>
                    <a:pt x="6018" y="990"/>
                    <a:pt x="5059" y="399"/>
                    <a:pt x="4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1;p52">
              <a:extLst>
                <a:ext uri="{FF2B5EF4-FFF2-40B4-BE49-F238E27FC236}">
                  <a16:creationId xmlns:a16="http://schemas.microsoft.com/office/drawing/2014/main" id="{314FE780-4AB0-0A60-682F-5683700CACBF}"/>
                </a:ext>
              </a:extLst>
            </p:cNvPr>
            <p:cNvSpPr/>
            <p:nvPr/>
          </p:nvSpPr>
          <p:spPr>
            <a:xfrm>
              <a:off x="6099397" y="4011470"/>
              <a:ext cx="169711" cy="47349"/>
            </a:xfrm>
            <a:custGeom>
              <a:avLst/>
              <a:gdLst/>
              <a:ahLst/>
              <a:cxnLst/>
              <a:rect l="l" t="t" r="r" b="b"/>
              <a:pathLst>
                <a:path w="2914" h="813" fill="none" extrusionOk="0">
                  <a:moveTo>
                    <a:pt x="2914" y="407"/>
                  </a:moveTo>
                  <a:lnTo>
                    <a:pt x="62" y="813"/>
                  </a:lnTo>
                  <a:lnTo>
                    <a:pt x="1" y="399"/>
                  </a:lnTo>
                  <a:lnTo>
                    <a:pt x="2852" y="0"/>
                  </a:ln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2;p52">
              <a:extLst>
                <a:ext uri="{FF2B5EF4-FFF2-40B4-BE49-F238E27FC236}">
                  <a16:creationId xmlns:a16="http://schemas.microsoft.com/office/drawing/2014/main" id="{69719E4E-1D48-25BD-51A9-790B796D5E16}"/>
                </a:ext>
              </a:extLst>
            </p:cNvPr>
            <p:cNvSpPr/>
            <p:nvPr/>
          </p:nvSpPr>
          <p:spPr>
            <a:xfrm>
              <a:off x="6025316" y="3782004"/>
              <a:ext cx="132205" cy="747860"/>
            </a:xfrm>
            <a:custGeom>
              <a:avLst/>
              <a:gdLst/>
              <a:ahLst/>
              <a:cxnLst/>
              <a:rect l="l" t="t" r="r" b="b"/>
              <a:pathLst>
                <a:path w="2270" h="12841" fill="none" extrusionOk="0">
                  <a:moveTo>
                    <a:pt x="39" y="0"/>
                  </a:moveTo>
                  <a:cubicBezTo>
                    <a:pt x="62" y="1342"/>
                    <a:pt x="238" y="2192"/>
                    <a:pt x="253" y="3534"/>
                  </a:cubicBezTo>
                  <a:cubicBezTo>
                    <a:pt x="276" y="4745"/>
                    <a:pt x="0" y="6094"/>
                    <a:pt x="659" y="7206"/>
                  </a:cubicBezTo>
                  <a:cubicBezTo>
                    <a:pt x="866" y="7558"/>
                    <a:pt x="1495" y="8241"/>
                    <a:pt x="1664" y="8616"/>
                  </a:cubicBezTo>
                  <a:cubicBezTo>
                    <a:pt x="2269" y="9989"/>
                    <a:pt x="1924" y="11514"/>
                    <a:pt x="1863" y="1284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3;p52">
              <a:extLst>
                <a:ext uri="{FF2B5EF4-FFF2-40B4-BE49-F238E27FC236}">
                  <a16:creationId xmlns:a16="http://schemas.microsoft.com/office/drawing/2014/main" id="{6DE68EC4-B04A-CD5A-9B1F-18759093520F}"/>
                </a:ext>
              </a:extLst>
            </p:cNvPr>
            <p:cNvSpPr/>
            <p:nvPr/>
          </p:nvSpPr>
          <p:spPr>
            <a:xfrm>
              <a:off x="5953448" y="3923061"/>
              <a:ext cx="20093" cy="221021"/>
            </a:xfrm>
            <a:custGeom>
              <a:avLst/>
              <a:gdLst/>
              <a:ahLst/>
              <a:cxnLst/>
              <a:rect l="l" t="t" r="r" b="b"/>
              <a:pathLst>
                <a:path w="345" h="3795" fill="none" extrusionOk="0">
                  <a:moveTo>
                    <a:pt x="345" y="3795"/>
                  </a:moveTo>
                  <a:cubicBezTo>
                    <a:pt x="245" y="2814"/>
                    <a:pt x="337" y="2392"/>
                    <a:pt x="291" y="1403"/>
                  </a:cubicBezTo>
                  <a:cubicBezTo>
                    <a:pt x="276" y="1120"/>
                    <a:pt x="169" y="238"/>
                    <a:pt x="0" y="0"/>
                  </a:cubicBezTo>
                </a:path>
              </a:pathLst>
            </a:custGeom>
            <a:solidFill>
              <a:schemeClr val="dk1"/>
            </a:solidFill>
            <a:ln w="250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4;p52">
              <a:extLst>
                <a:ext uri="{FF2B5EF4-FFF2-40B4-BE49-F238E27FC236}">
                  <a16:creationId xmlns:a16="http://schemas.microsoft.com/office/drawing/2014/main" id="{609116C6-EA7E-6B16-5D70-8744F77C15C7}"/>
                </a:ext>
              </a:extLst>
            </p:cNvPr>
            <p:cNvSpPr/>
            <p:nvPr/>
          </p:nvSpPr>
          <p:spPr>
            <a:xfrm>
              <a:off x="5820835" y="3411889"/>
              <a:ext cx="198715" cy="319679"/>
            </a:xfrm>
            <a:custGeom>
              <a:avLst/>
              <a:gdLst/>
              <a:ahLst/>
              <a:cxnLst/>
              <a:rect l="l" t="t" r="r" b="b"/>
              <a:pathLst>
                <a:path w="3412" h="5489" extrusionOk="0">
                  <a:moveTo>
                    <a:pt x="2699" y="0"/>
                  </a:moveTo>
                  <a:lnTo>
                    <a:pt x="0" y="1694"/>
                  </a:lnTo>
                  <a:cubicBezTo>
                    <a:pt x="192" y="2951"/>
                    <a:pt x="161" y="5489"/>
                    <a:pt x="161" y="5489"/>
                  </a:cubicBezTo>
                  <a:cubicBezTo>
                    <a:pt x="161" y="5489"/>
                    <a:pt x="1986" y="5060"/>
                    <a:pt x="3412" y="3810"/>
                  </a:cubicBezTo>
                  <a:cubicBezTo>
                    <a:pt x="3327" y="2514"/>
                    <a:pt x="3182" y="1181"/>
                    <a:pt x="2699"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5;p52">
              <a:extLst>
                <a:ext uri="{FF2B5EF4-FFF2-40B4-BE49-F238E27FC236}">
                  <a16:creationId xmlns:a16="http://schemas.microsoft.com/office/drawing/2014/main" id="{2EAB0470-F765-8C3A-90BE-6276A08BA01C}"/>
                </a:ext>
              </a:extLst>
            </p:cNvPr>
            <p:cNvSpPr/>
            <p:nvPr/>
          </p:nvSpPr>
          <p:spPr>
            <a:xfrm>
              <a:off x="5958806" y="3528835"/>
              <a:ext cx="246938" cy="226845"/>
            </a:xfrm>
            <a:custGeom>
              <a:avLst/>
              <a:gdLst/>
              <a:ahLst/>
              <a:cxnLst/>
              <a:rect l="l" t="t" r="r" b="b"/>
              <a:pathLst>
                <a:path w="4240" h="3895" extrusionOk="0">
                  <a:moveTo>
                    <a:pt x="2468" y="1"/>
                  </a:moveTo>
                  <a:lnTo>
                    <a:pt x="0" y="1258"/>
                  </a:lnTo>
                  <a:lnTo>
                    <a:pt x="1012" y="3895"/>
                  </a:lnTo>
                  <a:lnTo>
                    <a:pt x="4239" y="2308"/>
                  </a:lnTo>
                  <a:lnTo>
                    <a:pt x="2468"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6;p52">
              <a:extLst>
                <a:ext uri="{FF2B5EF4-FFF2-40B4-BE49-F238E27FC236}">
                  <a16:creationId xmlns:a16="http://schemas.microsoft.com/office/drawing/2014/main" id="{1C7D5147-CCE6-75DC-2327-7DC483356F4A}"/>
                </a:ext>
              </a:extLst>
            </p:cNvPr>
            <p:cNvSpPr/>
            <p:nvPr/>
          </p:nvSpPr>
          <p:spPr>
            <a:xfrm>
              <a:off x="5988683" y="3619922"/>
              <a:ext cx="237561" cy="214323"/>
            </a:xfrm>
            <a:custGeom>
              <a:avLst/>
              <a:gdLst/>
              <a:ahLst/>
              <a:cxnLst/>
              <a:rect l="l" t="t" r="r" b="b"/>
              <a:pathLst>
                <a:path w="4079" h="3680" extrusionOk="0">
                  <a:moveTo>
                    <a:pt x="3251" y="0"/>
                  </a:moveTo>
                  <a:lnTo>
                    <a:pt x="537" y="2200"/>
                  </a:lnTo>
                  <a:lnTo>
                    <a:pt x="254" y="1794"/>
                  </a:lnTo>
                  <a:lnTo>
                    <a:pt x="1" y="2653"/>
                  </a:lnTo>
                  <a:lnTo>
                    <a:pt x="200" y="3565"/>
                  </a:lnTo>
                  <a:lnTo>
                    <a:pt x="652" y="2645"/>
                  </a:lnTo>
                  <a:lnTo>
                    <a:pt x="1526" y="3680"/>
                  </a:lnTo>
                  <a:lnTo>
                    <a:pt x="4079" y="706"/>
                  </a:lnTo>
                  <a:lnTo>
                    <a:pt x="32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17;p52">
              <a:extLst>
                <a:ext uri="{FF2B5EF4-FFF2-40B4-BE49-F238E27FC236}">
                  <a16:creationId xmlns:a16="http://schemas.microsoft.com/office/drawing/2014/main" id="{5EFC1BBA-2E46-E406-34EE-5F880BA671AB}"/>
                </a:ext>
              </a:extLst>
            </p:cNvPr>
            <p:cNvSpPr/>
            <p:nvPr/>
          </p:nvSpPr>
          <p:spPr>
            <a:xfrm>
              <a:off x="5988683" y="3660981"/>
              <a:ext cx="237561" cy="173264"/>
            </a:xfrm>
            <a:custGeom>
              <a:avLst/>
              <a:gdLst/>
              <a:ahLst/>
              <a:cxnLst/>
              <a:rect l="l" t="t" r="r" b="b"/>
              <a:pathLst>
                <a:path w="4079" h="2975" fill="none" extrusionOk="0">
                  <a:moveTo>
                    <a:pt x="254" y="1089"/>
                  </a:moveTo>
                  <a:lnTo>
                    <a:pt x="1" y="1948"/>
                  </a:lnTo>
                  <a:lnTo>
                    <a:pt x="200" y="2860"/>
                  </a:lnTo>
                  <a:lnTo>
                    <a:pt x="652" y="1940"/>
                  </a:lnTo>
                  <a:lnTo>
                    <a:pt x="1526" y="2975"/>
                  </a:lnTo>
                  <a:lnTo>
                    <a:pt x="4079"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0;p52">
              <a:extLst>
                <a:ext uri="{FF2B5EF4-FFF2-40B4-BE49-F238E27FC236}">
                  <a16:creationId xmlns:a16="http://schemas.microsoft.com/office/drawing/2014/main" id="{8B0D1212-3BEB-AA3F-D261-CE5FC6784C16}"/>
                </a:ext>
              </a:extLst>
            </p:cNvPr>
            <p:cNvSpPr/>
            <p:nvPr/>
          </p:nvSpPr>
          <p:spPr>
            <a:xfrm>
              <a:off x="5797597" y="3373742"/>
              <a:ext cx="275533" cy="321135"/>
            </a:xfrm>
            <a:custGeom>
              <a:avLst/>
              <a:gdLst/>
              <a:ahLst/>
              <a:cxnLst/>
              <a:rect l="l" t="t" r="r" b="b"/>
              <a:pathLst>
                <a:path w="4731" h="5514" extrusionOk="0">
                  <a:moveTo>
                    <a:pt x="1986" y="1"/>
                  </a:moveTo>
                  <a:cubicBezTo>
                    <a:pt x="1910" y="1"/>
                    <a:pt x="1833" y="4"/>
                    <a:pt x="1756" y="11"/>
                  </a:cubicBezTo>
                  <a:cubicBezTo>
                    <a:pt x="1197" y="65"/>
                    <a:pt x="614" y="517"/>
                    <a:pt x="369" y="1000"/>
                  </a:cubicBezTo>
                  <a:cubicBezTo>
                    <a:pt x="1" y="1751"/>
                    <a:pt x="315" y="2411"/>
                    <a:pt x="714" y="3039"/>
                  </a:cubicBezTo>
                  <a:cubicBezTo>
                    <a:pt x="1020" y="3530"/>
                    <a:pt x="1158" y="4243"/>
                    <a:pt x="1465" y="4687"/>
                  </a:cubicBezTo>
                  <a:cubicBezTo>
                    <a:pt x="1810" y="5187"/>
                    <a:pt x="2104" y="5513"/>
                    <a:pt x="2523" y="5513"/>
                  </a:cubicBezTo>
                  <a:cubicBezTo>
                    <a:pt x="2708" y="5513"/>
                    <a:pt x="2917" y="5449"/>
                    <a:pt x="3167" y="5308"/>
                  </a:cubicBezTo>
                  <a:cubicBezTo>
                    <a:pt x="3803" y="4956"/>
                    <a:pt x="4516" y="3959"/>
                    <a:pt x="4608" y="3300"/>
                  </a:cubicBezTo>
                  <a:cubicBezTo>
                    <a:pt x="4730" y="2319"/>
                    <a:pt x="4439" y="1406"/>
                    <a:pt x="3757" y="747"/>
                  </a:cubicBezTo>
                  <a:cubicBezTo>
                    <a:pt x="3290" y="266"/>
                    <a:pt x="2650" y="1"/>
                    <a:pt x="1986"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1;p52">
              <a:extLst>
                <a:ext uri="{FF2B5EF4-FFF2-40B4-BE49-F238E27FC236}">
                  <a16:creationId xmlns:a16="http://schemas.microsoft.com/office/drawing/2014/main" id="{90CB45AD-6773-F371-8654-6C4DD7452273}"/>
                </a:ext>
              </a:extLst>
            </p:cNvPr>
            <p:cNvSpPr/>
            <p:nvPr/>
          </p:nvSpPr>
          <p:spPr>
            <a:xfrm>
              <a:off x="5779776" y="3279335"/>
              <a:ext cx="421017" cy="408029"/>
            </a:xfrm>
            <a:custGeom>
              <a:avLst/>
              <a:gdLst/>
              <a:ahLst/>
              <a:cxnLst/>
              <a:rect l="l" t="t" r="r" b="b"/>
              <a:pathLst>
                <a:path w="7229" h="7006" extrusionOk="0">
                  <a:moveTo>
                    <a:pt x="649" y="3922"/>
                  </a:moveTo>
                  <a:lnTo>
                    <a:pt x="649" y="3922"/>
                  </a:lnTo>
                  <a:cubicBezTo>
                    <a:pt x="650" y="3923"/>
                    <a:pt x="651" y="3924"/>
                    <a:pt x="652" y="3924"/>
                  </a:cubicBezTo>
                  <a:cubicBezTo>
                    <a:pt x="651" y="3924"/>
                    <a:pt x="650" y="3923"/>
                    <a:pt x="649" y="3922"/>
                  </a:cubicBezTo>
                  <a:close/>
                  <a:moveTo>
                    <a:pt x="3389" y="1"/>
                  </a:moveTo>
                  <a:cubicBezTo>
                    <a:pt x="3096" y="1"/>
                    <a:pt x="2813" y="45"/>
                    <a:pt x="2560" y="145"/>
                  </a:cubicBezTo>
                  <a:cubicBezTo>
                    <a:pt x="2231" y="268"/>
                    <a:pt x="1978" y="521"/>
                    <a:pt x="1725" y="751"/>
                  </a:cubicBezTo>
                  <a:cubicBezTo>
                    <a:pt x="1510" y="927"/>
                    <a:pt x="1280" y="1080"/>
                    <a:pt x="1035" y="1218"/>
                  </a:cubicBezTo>
                  <a:cubicBezTo>
                    <a:pt x="851" y="1326"/>
                    <a:pt x="675" y="1448"/>
                    <a:pt x="514" y="1586"/>
                  </a:cubicBezTo>
                  <a:cubicBezTo>
                    <a:pt x="268" y="1801"/>
                    <a:pt x="77" y="2069"/>
                    <a:pt x="31" y="2399"/>
                  </a:cubicBezTo>
                  <a:cubicBezTo>
                    <a:pt x="0" y="2690"/>
                    <a:pt x="31" y="2981"/>
                    <a:pt x="138" y="3257"/>
                  </a:cubicBezTo>
                  <a:cubicBezTo>
                    <a:pt x="245" y="3525"/>
                    <a:pt x="443" y="3723"/>
                    <a:pt x="649" y="3922"/>
                  </a:cubicBezTo>
                  <a:lnTo>
                    <a:pt x="649" y="3922"/>
                  </a:lnTo>
                  <a:cubicBezTo>
                    <a:pt x="522" y="3797"/>
                    <a:pt x="591" y="3387"/>
                    <a:pt x="629" y="3242"/>
                  </a:cubicBezTo>
                  <a:cubicBezTo>
                    <a:pt x="644" y="3142"/>
                    <a:pt x="675" y="3050"/>
                    <a:pt x="721" y="2958"/>
                  </a:cubicBezTo>
                  <a:cubicBezTo>
                    <a:pt x="782" y="2889"/>
                    <a:pt x="897" y="2935"/>
                    <a:pt x="974" y="2889"/>
                  </a:cubicBezTo>
                  <a:cubicBezTo>
                    <a:pt x="984" y="2884"/>
                    <a:pt x="997" y="2881"/>
                    <a:pt x="1014" y="2881"/>
                  </a:cubicBezTo>
                  <a:cubicBezTo>
                    <a:pt x="1136" y="2881"/>
                    <a:pt x="1413" y="3016"/>
                    <a:pt x="1487" y="3043"/>
                  </a:cubicBezTo>
                  <a:cubicBezTo>
                    <a:pt x="1664" y="3112"/>
                    <a:pt x="1855" y="3165"/>
                    <a:pt x="2016" y="3234"/>
                  </a:cubicBezTo>
                  <a:cubicBezTo>
                    <a:pt x="2177" y="3303"/>
                    <a:pt x="2307" y="3434"/>
                    <a:pt x="2468" y="3510"/>
                  </a:cubicBezTo>
                  <a:cubicBezTo>
                    <a:pt x="2645" y="3595"/>
                    <a:pt x="2836" y="3648"/>
                    <a:pt x="3028" y="3687"/>
                  </a:cubicBezTo>
                  <a:cubicBezTo>
                    <a:pt x="3210" y="3713"/>
                    <a:pt x="3395" y="3726"/>
                    <a:pt x="3581" y="3726"/>
                  </a:cubicBezTo>
                  <a:cubicBezTo>
                    <a:pt x="3780" y="3726"/>
                    <a:pt x="3980" y="3711"/>
                    <a:pt x="4178" y="3679"/>
                  </a:cubicBezTo>
                  <a:cubicBezTo>
                    <a:pt x="4385" y="4775"/>
                    <a:pt x="4523" y="5887"/>
                    <a:pt x="4592" y="7006"/>
                  </a:cubicBezTo>
                  <a:cubicBezTo>
                    <a:pt x="5335" y="6692"/>
                    <a:pt x="7229" y="5411"/>
                    <a:pt x="7229" y="5411"/>
                  </a:cubicBezTo>
                  <a:cubicBezTo>
                    <a:pt x="7229" y="5411"/>
                    <a:pt x="6938" y="4369"/>
                    <a:pt x="6723" y="3280"/>
                  </a:cubicBezTo>
                  <a:cubicBezTo>
                    <a:pt x="6631" y="2774"/>
                    <a:pt x="6485" y="2284"/>
                    <a:pt x="6286" y="1816"/>
                  </a:cubicBezTo>
                  <a:cubicBezTo>
                    <a:pt x="6087" y="1372"/>
                    <a:pt x="5811" y="935"/>
                    <a:pt x="5404" y="651"/>
                  </a:cubicBezTo>
                  <a:cubicBezTo>
                    <a:pt x="4881" y="270"/>
                    <a:pt x="4107" y="1"/>
                    <a:pt x="3389"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2;p52">
              <a:extLst>
                <a:ext uri="{FF2B5EF4-FFF2-40B4-BE49-F238E27FC236}">
                  <a16:creationId xmlns:a16="http://schemas.microsoft.com/office/drawing/2014/main" id="{55CCD50A-8E9C-E1D9-F707-340B09D292E9}"/>
                </a:ext>
              </a:extLst>
            </p:cNvPr>
            <p:cNvSpPr/>
            <p:nvPr/>
          </p:nvSpPr>
          <p:spPr>
            <a:xfrm>
              <a:off x="5846286" y="3499831"/>
              <a:ext cx="54513" cy="11648"/>
            </a:xfrm>
            <a:custGeom>
              <a:avLst/>
              <a:gdLst/>
              <a:ahLst/>
              <a:cxnLst/>
              <a:rect l="l" t="t" r="r" b="b"/>
              <a:pathLst>
                <a:path w="936" h="200" fill="none" extrusionOk="0">
                  <a:moveTo>
                    <a:pt x="935" y="146"/>
                  </a:moveTo>
                  <a:cubicBezTo>
                    <a:pt x="790" y="69"/>
                    <a:pt x="621" y="31"/>
                    <a:pt x="453" y="16"/>
                  </a:cubicBezTo>
                  <a:cubicBezTo>
                    <a:pt x="284" y="0"/>
                    <a:pt x="115" y="69"/>
                    <a:pt x="0" y="20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3;p52">
              <a:extLst>
                <a:ext uri="{FF2B5EF4-FFF2-40B4-BE49-F238E27FC236}">
                  <a16:creationId xmlns:a16="http://schemas.microsoft.com/office/drawing/2014/main" id="{B7B5D5CF-6D48-9250-ACB5-903765129AA8}"/>
                </a:ext>
              </a:extLst>
            </p:cNvPr>
            <p:cNvSpPr/>
            <p:nvPr/>
          </p:nvSpPr>
          <p:spPr>
            <a:xfrm>
              <a:off x="5858342" y="3541415"/>
              <a:ext cx="20559" cy="25684"/>
            </a:xfrm>
            <a:custGeom>
              <a:avLst/>
              <a:gdLst/>
              <a:ahLst/>
              <a:cxnLst/>
              <a:rect l="l" t="t" r="r" b="b"/>
              <a:pathLst>
                <a:path w="353" h="441" extrusionOk="0">
                  <a:moveTo>
                    <a:pt x="128" y="0"/>
                  </a:moveTo>
                  <a:cubicBezTo>
                    <a:pt x="116" y="0"/>
                    <a:pt x="104" y="2"/>
                    <a:pt x="92" y="7"/>
                  </a:cubicBezTo>
                  <a:cubicBezTo>
                    <a:pt x="23" y="38"/>
                    <a:pt x="0" y="152"/>
                    <a:pt x="46" y="267"/>
                  </a:cubicBezTo>
                  <a:cubicBezTo>
                    <a:pt x="80" y="374"/>
                    <a:pt x="160" y="441"/>
                    <a:pt x="225" y="441"/>
                  </a:cubicBezTo>
                  <a:cubicBezTo>
                    <a:pt x="235" y="441"/>
                    <a:pt x="244" y="439"/>
                    <a:pt x="253" y="436"/>
                  </a:cubicBezTo>
                  <a:cubicBezTo>
                    <a:pt x="330" y="405"/>
                    <a:pt x="353" y="290"/>
                    <a:pt x="307" y="168"/>
                  </a:cubicBezTo>
                  <a:cubicBezTo>
                    <a:pt x="268" y="70"/>
                    <a:pt x="195"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4;p52">
              <a:extLst>
                <a:ext uri="{FF2B5EF4-FFF2-40B4-BE49-F238E27FC236}">
                  <a16:creationId xmlns:a16="http://schemas.microsoft.com/office/drawing/2014/main" id="{1CD545EC-AC4E-85A5-9F51-3B4EBA36FE9D}"/>
                </a:ext>
              </a:extLst>
            </p:cNvPr>
            <p:cNvSpPr/>
            <p:nvPr/>
          </p:nvSpPr>
          <p:spPr>
            <a:xfrm>
              <a:off x="5886879" y="3610546"/>
              <a:ext cx="33139" cy="34536"/>
            </a:xfrm>
            <a:custGeom>
              <a:avLst/>
              <a:gdLst/>
              <a:ahLst/>
              <a:cxnLst/>
              <a:rect l="l" t="t" r="r" b="b"/>
              <a:pathLst>
                <a:path w="569" h="593" extrusionOk="0">
                  <a:moveTo>
                    <a:pt x="430" y="0"/>
                  </a:moveTo>
                  <a:lnTo>
                    <a:pt x="1" y="238"/>
                  </a:lnTo>
                  <a:cubicBezTo>
                    <a:pt x="1" y="238"/>
                    <a:pt x="149" y="592"/>
                    <a:pt x="327" y="592"/>
                  </a:cubicBezTo>
                  <a:cubicBezTo>
                    <a:pt x="343" y="592"/>
                    <a:pt x="360" y="589"/>
                    <a:pt x="376" y="583"/>
                  </a:cubicBezTo>
                  <a:cubicBezTo>
                    <a:pt x="568" y="499"/>
                    <a:pt x="430" y="0"/>
                    <a:pt x="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5;p52">
              <a:extLst>
                <a:ext uri="{FF2B5EF4-FFF2-40B4-BE49-F238E27FC236}">
                  <a16:creationId xmlns:a16="http://schemas.microsoft.com/office/drawing/2014/main" id="{3686881D-2EC9-E2C1-5E47-482C22A9EAD0}"/>
                </a:ext>
              </a:extLst>
            </p:cNvPr>
            <p:cNvSpPr/>
            <p:nvPr/>
          </p:nvSpPr>
          <p:spPr>
            <a:xfrm>
              <a:off x="5843141" y="3557838"/>
              <a:ext cx="28654" cy="73441"/>
            </a:xfrm>
            <a:custGeom>
              <a:avLst/>
              <a:gdLst/>
              <a:ahLst/>
              <a:cxnLst/>
              <a:rect l="l" t="t" r="r" b="b"/>
              <a:pathLst>
                <a:path w="492" h="1261" extrusionOk="0">
                  <a:moveTo>
                    <a:pt x="54" y="1"/>
                  </a:moveTo>
                  <a:cubicBezTo>
                    <a:pt x="123" y="231"/>
                    <a:pt x="93" y="622"/>
                    <a:pt x="54" y="882"/>
                  </a:cubicBezTo>
                  <a:cubicBezTo>
                    <a:pt x="39" y="1005"/>
                    <a:pt x="1" y="1097"/>
                    <a:pt x="70" y="1181"/>
                  </a:cubicBezTo>
                  <a:cubicBezTo>
                    <a:pt x="106" y="1234"/>
                    <a:pt x="164" y="1261"/>
                    <a:pt x="221" y="1261"/>
                  </a:cubicBezTo>
                  <a:cubicBezTo>
                    <a:pt x="248" y="1261"/>
                    <a:pt x="275" y="1255"/>
                    <a:pt x="300" y="1243"/>
                  </a:cubicBezTo>
                  <a:cubicBezTo>
                    <a:pt x="361" y="1220"/>
                    <a:pt x="430" y="1197"/>
                    <a:pt x="491" y="1174"/>
                  </a:cubicBezTo>
                  <a:lnTo>
                    <a:pt x="54"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7;p52">
              <a:extLst>
                <a:ext uri="{FF2B5EF4-FFF2-40B4-BE49-F238E27FC236}">
                  <a16:creationId xmlns:a16="http://schemas.microsoft.com/office/drawing/2014/main" id="{9C3EE4CC-DBBF-B1CC-8E70-24440DDC1AF8}"/>
                </a:ext>
              </a:extLst>
            </p:cNvPr>
            <p:cNvSpPr/>
            <p:nvPr/>
          </p:nvSpPr>
          <p:spPr>
            <a:xfrm>
              <a:off x="5988683" y="3635531"/>
              <a:ext cx="42049" cy="44728"/>
            </a:xfrm>
            <a:custGeom>
              <a:avLst/>
              <a:gdLst/>
              <a:ahLst/>
              <a:cxnLst/>
              <a:rect l="l" t="t" r="r" b="b"/>
              <a:pathLst>
                <a:path w="722" h="768" fill="none" extrusionOk="0">
                  <a:moveTo>
                    <a:pt x="1" y="767"/>
                  </a:moveTo>
                  <a:cubicBezTo>
                    <a:pt x="361" y="576"/>
                    <a:pt x="721" y="1"/>
                    <a:pt x="721"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8;p52">
              <a:extLst>
                <a:ext uri="{FF2B5EF4-FFF2-40B4-BE49-F238E27FC236}">
                  <a16:creationId xmlns:a16="http://schemas.microsoft.com/office/drawing/2014/main" id="{169F341F-075C-F808-BEBA-E7758A5C89BC}"/>
                </a:ext>
              </a:extLst>
            </p:cNvPr>
            <p:cNvSpPr/>
            <p:nvPr/>
          </p:nvSpPr>
          <p:spPr>
            <a:xfrm>
              <a:off x="6092699" y="3318530"/>
              <a:ext cx="29528" cy="25975"/>
            </a:xfrm>
            <a:custGeom>
              <a:avLst/>
              <a:gdLst/>
              <a:ahLst/>
              <a:cxnLst/>
              <a:rect l="l" t="t" r="r" b="b"/>
              <a:pathLst>
                <a:path w="507" h="446" fill="none" extrusionOk="0">
                  <a:moveTo>
                    <a:pt x="507" y="446"/>
                  </a:moveTo>
                  <a:cubicBezTo>
                    <a:pt x="361" y="269"/>
                    <a:pt x="192" y="116"/>
                    <a:pt x="1" y="1"/>
                  </a:cubicBezTo>
                </a:path>
              </a:pathLst>
            </a:custGeom>
            <a:solidFill>
              <a:schemeClr val="dk1"/>
            </a:solidFill>
            <a:ln w="2500" cap="flat" cmpd="sng">
              <a:solidFill>
                <a:srgbClr val="231F20"/>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32;p52">
              <a:extLst>
                <a:ext uri="{FF2B5EF4-FFF2-40B4-BE49-F238E27FC236}">
                  <a16:creationId xmlns:a16="http://schemas.microsoft.com/office/drawing/2014/main" id="{05365C94-1C3A-DA09-6491-C1D351D237BD}"/>
                </a:ext>
              </a:extLst>
            </p:cNvPr>
            <p:cNvSpPr/>
            <p:nvPr/>
          </p:nvSpPr>
          <p:spPr>
            <a:xfrm>
              <a:off x="5757878" y="3318239"/>
              <a:ext cx="282639" cy="196793"/>
            </a:xfrm>
            <a:custGeom>
              <a:avLst/>
              <a:gdLst/>
              <a:ahLst/>
              <a:cxnLst/>
              <a:rect l="l" t="t" r="r" b="b"/>
              <a:pathLst>
                <a:path w="4853" h="3379" extrusionOk="0">
                  <a:moveTo>
                    <a:pt x="2189" y="0"/>
                  </a:moveTo>
                  <a:cubicBezTo>
                    <a:pt x="2131" y="0"/>
                    <a:pt x="2072" y="10"/>
                    <a:pt x="2017" y="29"/>
                  </a:cubicBezTo>
                  <a:cubicBezTo>
                    <a:pt x="1863" y="75"/>
                    <a:pt x="1710" y="121"/>
                    <a:pt x="1564" y="182"/>
                  </a:cubicBezTo>
                  <a:cubicBezTo>
                    <a:pt x="606" y="619"/>
                    <a:pt x="0" y="1708"/>
                    <a:pt x="338" y="2727"/>
                  </a:cubicBezTo>
                  <a:cubicBezTo>
                    <a:pt x="376" y="2873"/>
                    <a:pt x="430" y="3011"/>
                    <a:pt x="506" y="3141"/>
                  </a:cubicBezTo>
                  <a:cubicBezTo>
                    <a:pt x="552" y="3233"/>
                    <a:pt x="621" y="3310"/>
                    <a:pt x="706" y="3364"/>
                  </a:cubicBezTo>
                  <a:cubicBezTo>
                    <a:pt x="729" y="3379"/>
                    <a:pt x="759" y="3379"/>
                    <a:pt x="790" y="3379"/>
                  </a:cubicBezTo>
                  <a:cubicBezTo>
                    <a:pt x="1173" y="3356"/>
                    <a:pt x="1511" y="3034"/>
                    <a:pt x="1679" y="2628"/>
                  </a:cubicBezTo>
                  <a:cubicBezTo>
                    <a:pt x="1794" y="2329"/>
                    <a:pt x="1871" y="2007"/>
                    <a:pt x="1917" y="1692"/>
                  </a:cubicBezTo>
                  <a:cubicBezTo>
                    <a:pt x="1917" y="1692"/>
                    <a:pt x="2392" y="2781"/>
                    <a:pt x="3036" y="3057"/>
                  </a:cubicBezTo>
                  <a:cubicBezTo>
                    <a:pt x="3276" y="3155"/>
                    <a:pt x="3546" y="3196"/>
                    <a:pt x="3821" y="3196"/>
                  </a:cubicBezTo>
                  <a:cubicBezTo>
                    <a:pt x="4170" y="3196"/>
                    <a:pt x="4525" y="3129"/>
                    <a:pt x="4830" y="3026"/>
                  </a:cubicBezTo>
                  <a:cubicBezTo>
                    <a:pt x="4853" y="2758"/>
                    <a:pt x="4853" y="2490"/>
                    <a:pt x="4838" y="2221"/>
                  </a:cubicBezTo>
                  <a:cubicBezTo>
                    <a:pt x="4822" y="2037"/>
                    <a:pt x="4784" y="1861"/>
                    <a:pt x="4730" y="1692"/>
                  </a:cubicBezTo>
                  <a:cubicBezTo>
                    <a:pt x="4654" y="1493"/>
                    <a:pt x="4539" y="1301"/>
                    <a:pt x="4408" y="1125"/>
                  </a:cubicBezTo>
                  <a:cubicBezTo>
                    <a:pt x="4286" y="949"/>
                    <a:pt x="4140" y="788"/>
                    <a:pt x="3979" y="650"/>
                  </a:cubicBezTo>
                  <a:cubicBezTo>
                    <a:pt x="3795" y="512"/>
                    <a:pt x="3588" y="389"/>
                    <a:pt x="3373" y="305"/>
                  </a:cubicBezTo>
                  <a:cubicBezTo>
                    <a:pt x="3220" y="228"/>
                    <a:pt x="3059" y="152"/>
                    <a:pt x="2898" y="90"/>
                  </a:cubicBezTo>
                  <a:lnTo>
                    <a:pt x="2300" y="14"/>
                  </a:lnTo>
                  <a:cubicBezTo>
                    <a:pt x="2264" y="5"/>
                    <a:pt x="2226" y="0"/>
                    <a:pt x="2189"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3;p52">
              <a:extLst>
                <a:ext uri="{FF2B5EF4-FFF2-40B4-BE49-F238E27FC236}">
                  <a16:creationId xmlns:a16="http://schemas.microsoft.com/office/drawing/2014/main" id="{D617EBDB-5CFF-441C-A93A-7202D893226B}"/>
                </a:ext>
              </a:extLst>
            </p:cNvPr>
            <p:cNvSpPr/>
            <p:nvPr/>
          </p:nvSpPr>
          <p:spPr>
            <a:xfrm>
              <a:off x="5984198" y="3490338"/>
              <a:ext cx="73324" cy="100406"/>
            </a:xfrm>
            <a:custGeom>
              <a:avLst/>
              <a:gdLst/>
              <a:ahLst/>
              <a:cxnLst/>
              <a:rect l="l" t="t" r="r" b="b"/>
              <a:pathLst>
                <a:path w="1259" h="1724" extrusionOk="0">
                  <a:moveTo>
                    <a:pt x="571" y="1"/>
                  </a:moveTo>
                  <a:cubicBezTo>
                    <a:pt x="296" y="1"/>
                    <a:pt x="84" y="231"/>
                    <a:pt x="1" y="493"/>
                  </a:cubicBezTo>
                  <a:lnTo>
                    <a:pt x="246" y="1436"/>
                  </a:lnTo>
                  <a:cubicBezTo>
                    <a:pt x="308" y="1610"/>
                    <a:pt x="476" y="1723"/>
                    <a:pt x="656" y="1723"/>
                  </a:cubicBezTo>
                  <a:cubicBezTo>
                    <a:pt x="698" y="1723"/>
                    <a:pt x="741" y="1717"/>
                    <a:pt x="783" y="1704"/>
                  </a:cubicBezTo>
                  <a:cubicBezTo>
                    <a:pt x="1166" y="1604"/>
                    <a:pt x="1258" y="1114"/>
                    <a:pt x="1227" y="777"/>
                  </a:cubicBezTo>
                  <a:cubicBezTo>
                    <a:pt x="1197" y="455"/>
                    <a:pt x="1005" y="64"/>
                    <a:pt x="668" y="10"/>
                  </a:cubicBezTo>
                  <a:cubicBezTo>
                    <a:pt x="635" y="4"/>
                    <a:pt x="603" y="1"/>
                    <a:pt x="571"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4;p52">
              <a:extLst>
                <a:ext uri="{FF2B5EF4-FFF2-40B4-BE49-F238E27FC236}">
                  <a16:creationId xmlns:a16="http://schemas.microsoft.com/office/drawing/2014/main" id="{2B72B1AE-66F0-FEBB-97AA-7F0F7194D8D7}"/>
                </a:ext>
              </a:extLst>
            </p:cNvPr>
            <p:cNvSpPr/>
            <p:nvPr/>
          </p:nvSpPr>
          <p:spPr>
            <a:xfrm>
              <a:off x="5998525" y="3557838"/>
              <a:ext cx="55852" cy="42923"/>
            </a:xfrm>
            <a:custGeom>
              <a:avLst/>
              <a:gdLst/>
              <a:ahLst/>
              <a:cxnLst/>
              <a:rect l="l" t="t" r="r" b="b"/>
              <a:pathLst>
                <a:path w="959" h="737" fill="none" extrusionOk="0">
                  <a:moveTo>
                    <a:pt x="958" y="1"/>
                  </a:moveTo>
                  <a:cubicBezTo>
                    <a:pt x="866" y="583"/>
                    <a:pt x="246" y="737"/>
                    <a:pt x="0" y="27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5;p52">
              <a:extLst>
                <a:ext uri="{FF2B5EF4-FFF2-40B4-BE49-F238E27FC236}">
                  <a16:creationId xmlns:a16="http://schemas.microsoft.com/office/drawing/2014/main" id="{24C7C900-4C94-C190-B8E5-3B54D31A28A0}"/>
                </a:ext>
              </a:extLst>
            </p:cNvPr>
            <p:cNvSpPr/>
            <p:nvPr/>
          </p:nvSpPr>
          <p:spPr>
            <a:xfrm>
              <a:off x="5984198" y="3487310"/>
              <a:ext cx="38904" cy="31741"/>
            </a:xfrm>
            <a:custGeom>
              <a:avLst/>
              <a:gdLst/>
              <a:ahLst/>
              <a:cxnLst/>
              <a:rect l="l" t="t" r="r" b="b"/>
              <a:pathLst>
                <a:path w="668" h="545" fill="none" extrusionOk="0">
                  <a:moveTo>
                    <a:pt x="1" y="545"/>
                  </a:moveTo>
                  <a:cubicBezTo>
                    <a:pt x="93" y="254"/>
                    <a:pt x="346" y="1"/>
                    <a:pt x="668" y="6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6;p52">
              <a:extLst>
                <a:ext uri="{FF2B5EF4-FFF2-40B4-BE49-F238E27FC236}">
                  <a16:creationId xmlns:a16="http://schemas.microsoft.com/office/drawing/2014/main" id="{A3E2C64F-2955-855C-03A0-DF29D1B051AC}"/>
                </a:ext>
              </a:extLst>
            </p:cNvPr>
            <p:cNvSpPr/>
            <p:nvPr/>
          </p:nvSpPr>
          <p:spPr>
            <a:xfrm>
              <a:off x="5999865" y="3516779"/>
              <a:ext cx="31275" cy="38031"/>
            </a:xfrm>
            <a:custGeom>
              <a:avLst/>
              <a:gdLst/>
              <a:ahLst/>
              <a:cxnLst/>
              <a:rect l="l" t="t" r="r" b="b"/>
              <a:pathLst>
                <a:path w="537" h="653" fill="none" extrusionOk="0">
                  <a:moveTo>
                    <a:pt x="0" y="652"/>
                  </a:moveTo>
                  <a:lnTo>
                    <a:pt x="537"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7;p52">
              <a:extLst>
                <a:ext uri="{FF2B5EF4-FFF2-40B4-BE49-F238E27FC236}">
                  <a16:creationId xmlns:a16="http://schemas.microsoft.com/office/drawing/2014/main" id="{C59443DA-8538-B090-A812-B6EF522FD35D}"/>
                </a:ext>
              </a:extLst>
            </p:cNvPr>
            <p:cNvSpPr/>
            <p:nvPr/>
          </p:nvSpPr>
          <p:spPr>
            <a:xfrm>
              <a:off x="5609191" y="4501210"/>
              <a:ext cx="754557" cy="28188"/>
            </a:xfrm>
            <a:custGeom>
              <a:avLst/>
              <a:gdLst/>
              <a:ahLst/>
              <a:cxnLst/>
              <a:rect l="l" t="t" r="r" b="b"/>
              <a:pathLst>
                <a:path w="12956" h="484" extrusionOk="0">
                  <a:moveTo>
                    <a:pt x="1" y="1"/>
                  </a:moveTo>
                  <a:lnTo>
                    <a:pt x="1" y="484"/>
                  </a:lnTo>
                  <a:lnTo>
                    <a:pt x="12956" y="484"/>
                  </a:lnTo>
                  <a:lnTo>
                    <a:pt x="12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8;p52">
              <a:extLst>
                <a:ext uri="{FF2B5EF4-FFF2-40B4-BE49-F238E27FC236}">
                  <a16:creationId xmlns:a16="http://schemas.microsoft.com/office/drawing/2014/main" id="{B3E72A98-C596-ECFC-8B09-691E4C91E2DD}"/>
                </a:ext>
              </a:extLst>
            </p:cNvPr>
            <p:cNvSpPr/>
            <p:nvPr/>
          </p:nvSpPr>
          <p:spPr>
            <a:xfrm>
              <a:off x="5635515" y="4453919"/>
              <a:ext cx="701908" cy="47349"/>
            </a:xfrm>
            <a:custGeom>
              <a:avLst/>
              <a:gdLst/>
              <a:ahLst/>
              <a:cxnLst/>
              <a:rect l="l" t="t" r="r" b="b"/>
              <a:pathLst>
                <a:path w="12052" h="813" extrusionOk="0">
                  <a:moveTo>
                    <a:pt x="1" y="0"/>
                  </a:moveTo>
                  <a:lnTo>
                    <a:pt x="1" y="813"/>
                  </a:lnTo>
                  <a:lnTo>
                    <a:pt x="12052" y="813"/>
                  </a:lnTo>
                  <a:lnTo>
                    <a:pt x="120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9;p52">
              <a:extLst>
                <a:ext uri="{FF2B5EF4-FFF2-40B4-BE49-F238E27FC236}">
                  <a16:creationId xmlns:a16="http://schemas.microsoft.com/office/drawing/2014/main" id="{C338EE2F-5D89-13D4-594E-8578DB4B1F66}"/>
                </a:ext>
              </a:extLst>
            </p:cNvPr>
            <p:cNvSpPr/>
            <p:nvPr/>
          </p:nvSpPr>
          <p:spPr>
            <a:xfrm>
              <a:off x="5635515" y="4484262"/>
              <a:ext cx="701908" cy="58"/>
            </a:xfrm>
            <a:custGeom>
              <a:avLst/>
              <a:gdLst/>
              <a:ahLst/>
              <a:cxnLst/>
              <a:rect l="l" t="t" r="r" b="b"/>
              <a:pathLst>
                <a:path w="12052" h="1" fill="none" extrusionOk="0">
                  <a:moveTo>
                    <a:pt x="12052"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40;p52">
              <a:extLst>
                <a:ext uri="{FF2B5EF4-FFF2-40B4-BE49-F238E27FC236}">
                  <a16:creationId xmlns:a16="http://schemas.microsoft.com/office/drawing/2014/main" id="{BAEDDFF0-1B04-B60B-8214-8A968DD16CA4}"/>
                </a:ext>
              </a:extLst>
            </p:cNvPr>
            <p:cNvSpPr/>
            <p:nvPr/>
          </p:nvSpPr>
          <p:spPr>
            <a:xfrm>
              <a:off x="5635515" y="4469061"/>
              <a:ext cx="701908" cy="58"/>
            </a:xfrm>
            <a:custGeom>
              <a:avLst/>
              <a:gdLst/>
              <a:ahLst/>
              <a:cxnLst/>
              <a:rect l="l" t="t" r="r" b="b"/>
              <a:pathLst>
                <a:path w="12052" h="1" fill="none" extrusionOk="0">
                  <a:moveTo>
                    <a:pt x="12052" y="1"/>
                  </a:moveTo>
                  <a:lnTo>
                    <a:pt x="1"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41;p52">
              <a:extLst>
                <a:ext uri="{FF2B5EF4-FFF2-40B4-BE49-F238E27FC236}">
                  <a16:creationId xmlns:a16="http://schemas.microsoft.com/office/drawing/2014/main" id="{7FCB6C47-5692-5827-83F6-89A80E7D3A37}"/>
                </a:ext>
              </a:extLst>
            </p:cNvPr>
            <p:cNvSpPr/>
            <p:nvPr/>
          </p:nvSpPr>
          <p:spPr>
            <a:xfrm>
              <a:off x="5964106" y="4045365"/>
              <a:ext cx="545651" cy="416183"/>
            </a:xfrm>
            <a:custGeom>
              <a:avLst/>
              <a:gdLst/>
              <a:ahLst/>
              <a:cxnLst/>
              <a:rect l="l" t="t" r="r" b="b"/>
              <a:pathLst>
                <a:path w="9369" h="7146" extrusionOk="0">
                  <a:moveTo>
                    <a:pt x="8387" y="1"/>
                  </a:moveTo>
                  <a:lnTo>
                    <a:pt x="3757" y="560"/>
                  </a:lnTo>
                  <a:lnTo>
                    <a:pt x="4064" y="2784"/>
                  </a:lnTo>
                  <a:lnTo>
                    <a:pt x="1" y="4853"/>
                  </a:lnTo>
                  <a:lnTo>
                    <a:pt x="1488" y="7145"/>
                  </a:lnTo>
                  <a:cubicBezTo>
                    <a:pt x="1488" y="7145"/>
                    <a:pt x="6985" y="5750"/>
                    <a:pt x="8088" y="5106"/>
                  </a:cubicBezTo>
                  <a:cubicBezTo>
                    <a:pt x="9369" y="4347"/>
                    <a:pt x="8725" y="2163"/>
                    <a:pt x="8387"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42;p52">
              <a:extLst>
                <a:ext uri="{FF2B5EF4-FFF2-40B4-BE49-F238E27FC236}">
                  <a16:creationId xmlns:a16="http://schemas.microsoft.com/office/drawing/2014/main" id="{69EC38BA-5097-5BA2-0F88-73BE1F70A51C}"/>
                </a:ext>
              </a:extLst>
            </p:cNvPr>
            <p:cNvSpPr/>
            <p:nvPr/>
          </p:nvSpPr>
          <p:spPr>
            <a:xfrm>
              <a:off x="5770399" y="4315948"/>
              <a:ext cx="316127" cy="198598"/>
            </a:xfrm>
            <a:custGeom>
              <a:avLst/>
              <a:gdLst/>
              <a:ahLst/>
              <a:cxnLst/>
              <a:rect l="l" t="t" r="r" b="b"/>
              <a:pathLst>
                <a:path w="5428" h="3410" extrusionOk="0">
                  <a:moveTo>
                    <a:pt x="5021" y="0"/>
                  </a:moveTo>
                  <a:cubicBezTo>
                    <a:pt x="5021" y="0"/>
                    <a:pt x="3864" y="46"/>
                    <a:pt x="3319" y="62"/>
                  </a:cubicBezTo>
                  <a:cubicBezTo>
                    <a:pt x="3005" y="62"/>
                    <a:pt x="2691" y="108"/>
                    <a:pt x="2384" y="184"/>
                  </a:cubicBezTo>
                  <a:cubicBezTo>
                    <a:pt x="1878" y="338"/>
                    <a:pt x="1411" y="591"/>
                    <a:pt x="1004" y="913"/>
                  </a:cubicBezTo>
                  <a:cubicBezTo>
                    <a:pt x="813" y="1051"/>
                    <a:pt x="652" y="1211"/>
                    <a:pt x="506" y="1395"/>
                  </a:cubicBezTo>
                  <a:cubicBezTo>
                    <a:pt x="261" y="1740"/>
                    <a:pt x="100" y="2139"/>
                    <a:pt x="23" y="2553"/>
                  </a:cubicBezTo>
                  <a:cubicBezTo>
                    <a:pt x="0" y="2752"/>
                    <a:pt x="0" y="2952"/>
                    <a:pt x="15" y="3151"/>
                  </a:cubicBezTo>
                  <a:cubicBezTo>
                    <a:pt x="20" y="3265"/>
                    <a:pt x="131" y="3302"/>
                    <a:pt x="249" y="3302"/>
                  </a:cubicBezTo>
                  <a:cubicBezTo>
                    <a:pt x="344" y="3302"/>
                    <a:pt x="443" y="3278"/>
                    <a:pt x="491" y="3251"/>
                  </a:cubicBezTo>
                  <a:cubicBezTo>
                    <a:pt x="521" y="3235"/>
                    <a:pt x="544" y="3220"/>
                    <a:pt x="567" y="3205"/>
                  </a:cubicBezTo>
                  <a:lnTo>
                    <a:pt x="567" y="3258"/>
                  </a:lnTo>
                  <a:cubicBezTo>
                    <a:pt x="572" y="3373"/>
                    <a:pt x="681" y="3410"/>
                    <a:pt x="798" y="3410"/>
                  </a:cubicBezTo>
                  <a:cubicBezTo>
                    <a:pt x="892" y="3410"/>
                    <a:pt x="991" y="3385"/>
                    <a:pt x="1043" y="3358"/>
                  </a:cubicBezTo>
                  <a:cubicBezTo>
                    <a:pt x="1119" y="3320"/>
                    <a:pt x="1181" y="3258"/>
                    <a:pt x="1219" y="3189"/>
                  </a:cubicBezTo>
                  <a:lnTo>
                    <a:pt x="1219" y="3197"/>
                  </a:lnTo>
                  <a:cubicBezTo>
                    <a:pt x="1208" y="3328"/>
                    <a:pt x="1387" y="3365"/>
                    <a:pt x="1532" y="3365"/>
                  </a:cubicBezTo>
                  <a:cubicBezTo>
                    <a:pt x="1592" y="3365"/>
                    <a:pt x="1646" y="3359"/>
                    <a:pt x="1679" y="3350"/>
                  </a:cubicBezTo>
                  <a:cubicBezTo>
                    <a:pt x="1771" y="3320"/>
                    <a:pt x="1855" y="3258"/>
                    <a:pt x="1909" y="3174"/>
                  </a:cubicBezTo>
                  <a:cubicBezTo>
                    <a:pt x="1909" y="3293"/>
                    <a:pt x="2073" y="3332"/>
                    <a:pt x="2207" y="3332"/>
                  </a:cubicBezTo>
                  <a:cubicBezTo>
                    <a:pt x="2255" y="3332"/>
                    <a:pt x="2299" y="3328"/>
                    <a:pt x="2330" y="3320"/>
                  </a:cubicBezTo>
                  <a:cubicBezTo>
                    <a:pt x="2583" y="3258"/>
                    <a:pt x="2629" y="3059"/>
                    <a:pt x="2729" y="2875"/>
                  </a:cubicBezTo>
                  <a:cubicBezTo>
                    <a:pt x="2775" y="2791"/>
                    <a:pt x="2844" y="2714"/>
                    <a:pt x="2921" y="2645"/>
                  </a:cubicBezTo>
                  <a:cubicBezTo>
                    <a:pt x="3028" y="2591"/>
                    <a:pt x="3143" y="2545"/>
                    <a:pt x="3258" y="2522"/>
                  </a:cubicBezTo>
                  <a:cubicBezTo>
                    <a:pt x="3296" y="2507"/>
                    <a:pt x="3335" y="2492"/>
                    <a:pt x="3373" y="2492"/>
                  </a:cubicBezTo>
                  <a:cubicBezTo>
                    <a:pt x="3411" y="2492"/>
                    <a:pt x="3457" y="2499"/>
                    <a:pt x="3488" y="2515"/>
                  </a:cubicBezTo>
                  <a:cubicBezTo>
                    <a:pt x="3735" y="2581"/>
                    <a:pt x="3987" y="2614"/>
                    <a:pt x="4239" y="2614"/>
                  </a:cubicBezTo>
                  <a:cubicBezTo>
                    <a:pt x="4308" y="2614"/>
                    <a:pt x="4377" y="2612"/>
                    <a:pt x="4446" y="2607"/>
                  </a:cubicBezTo>
                  <a:cubicBezTo>
                    <a:pt x="4699" y="2568"/>
                    <a:pt x="5266" y="2308"/>
                    <a:pt x="5427" y="2108"/>
                  </a:cubicBezTo>
                  <a:lnTo>
                    <a:pt x="5021"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3;p52">
              <a:extLst>
                <a:ext uri="{FF2B5EF4-FFF2-40B4-BE49-F238E27FC236}">
                  <a16:creationId xmlns:a16="http://schemas.microsoft.com/office/drawing/2014/main" id="{196C705D-0FDB-1CD1-0CFC-138EEB1601DA}"/>
                </a:ext>
              </a:extLst>
            </p:cNvPr>
            <p:cNvSpPr/>
            <p:nvPr/>
          </p:nvSpPr>
          <p:spPr>
            <a:xfrm>
              <a:off x="5802082" y="4375761"/>
              <a:ext cx="58997" cy="132671"/>
            </a:xfrm>
            <a:custGeom>
              <a:avLst/>
              <a:gdLst/>
              <a:ahLst/>
              <a:cxnLst/>
              <a:rect l="l" t="t" r="r" b="b"/>
              <a:pathLst>
                <a:path w="1013" h="2278" fill="none" extrusionOk="0">
                  <a:moveTo>
                    <a:pt x="1012" y="1"/>
                  </a:moveTo>
                  <a:cubicBezTo>
                    <a:pt x="821" y="138"/>
                    <a:pt x="652" y="307"/>
                    <a:pt x="514" y="491"/>
                  </a:cubicBezTo>
                  <a:cubicBezTo>
                    <a:pt x="269" y="844"/>
                    <a:pt x="108" y="1250"/>
                    <a:pt x="31" y="1672"/>
                  </a:cubicBezTo>
                  <a:cubicBezTo>
                    <a:pt x="8" y="1871"/>
                    <a:pt x="0" y="2070"/>
                    <a:pt x="23" y="227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4;p52">
              <a:extLst>
                <a:ext uri="{FF2B5EF4-FFF2-40B4-BE49-F238E27FC236}">
                  <a16:creationId xmlns:a16="http://schemas.microsoft.com/office/drawing/2014/main" id="{C37D1D45-3FDB-F391-5FA4-88616FEB18C1}"/>
                </a:ext>
              </a:extLst>
            </p:cNvPr>
            <p:cNvSpPr/>
            <p:nvPr/>
          </p:nvSpPr>
          <p:spPr>
            <a:xfrm>
              <a:off x="5841336" y="4397193"/>
              <a:ext cx="72858" cy="107628"/>
            </a:xfrm>
            <a:custGeom>
              <a:avLst/>
              <a:gdLst/>
              <a:ahLst/>
              <a:cxnLst/>
              <a:rect l="l" t="t" r="r" b="b"/>
              <a:pathLst>
                <a:path w="1251" h="1848" fill="none" extrusionOk="0">
                  <a:moveTo>
                    <a:pt x="1250" y="0"/>
                  </a:moveTo>
                  <a:cubicBezTo>
                    <a:pt x="1051" y="92"/>
                    <a:pt x="867" y="215"/>
                    <a:pt x="706" y="361"/>
                  </a:cubicBezTo>
                  <a:cubicBezTo>
                    <a:pt x="430" y="629"/>
                    <a:pt x="216" y="959"/>
                    <a:pt x="93" y="1319"/>
                  </a:cubicBezTo>
                  <a:cubicBezTo>
                    <a:pt x="39" y="1488"/>
                    <a:pt x="9" y="1664"/>
                    <a:pt x="1" y="184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5;p52">
              <a:extLst>
                <a:ext uri="{FF2B5EF4-FFF2-40B4-BE49-F238E27FC236}">
                  <a16:creationId xmlns:a16="http://schemas.microsoft.com/office/drawing/2014/main" id="{4AB6749D-C42A-AD77-A98A-3E85771BA9EF}"/>
                </a:ext>
              </a:extLst>
            </p:cNvPr>
            <p:cNvSpPr/>
            <p:nvPr/>
          </p:nvSpPr>
          <p:spPr>
            <a:xfrm>
              <a:off x="5881521" y="4406104"/>
              <a:ext cx="74198" cy="97843"/>
            </a:xfrm>
            <a:custGeom>
              <a:avLst/>
              <a:gdLst/>
              <a:ahLst/>
              <a:cxnLst/>
              <a:rect l="l" t="t" r="r" b="b"/>
              <a:pathLst>
                <a:path w="1274" h="1680" fill="none" extrusionOk="0">
                  <a:moveTo>
                    <a:pt x="1273" y="1"/>
                  </a:moveTo>
                  <a:cubicBezTo>
                    <a:pt x="1074" y="85"/>
                    <a:pt x="882" y="192"/>
                    <a:pt x="706" y="330"/>
                  </a:cubicBezTo>
                  <a:cubicBezTo>
                    <a:pt x="430" y="560"/>
                    <a:pt x="215" y="859"/>
                    <a:pt x="77" y="1204"/>
                  </a:cubicBezTo>
                  <a:cubicBezTo>
                    <a:pt x="31" y="1358"/>
                    <a:pt x="1" y="1519"/>
                    <a:pt x="1" y="168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6;p52">
              <a:extLst>
                <a:ext uri="{FF2B5EF4-FFF2-40B4-BE49-F238E27FC236}">
                  <a16:creationId xmlns:a16="http://schemas.microsoft.com/office/drawing/2014/main" id="{D1890961-F115-E3E0-DD85-B0D3093814D6}"/>
                </a:ext>
              </a:extLst>
            </p:cNvPr>
            <p:cNvSpPr/>
            <p:nvPr/>
          </p:nvSpPr>
          <p:spPr>
            <a:xfrm>
              <a:off x="6036906" y="4435166"/>
              <a:ext cx="53173" cy="33080"/>
            </a:xfrm>
            <a:custGeom>
              <a:avLst/>
              <a:gdLst/>
              <a:ahLst/>
              <a:cxnLst/>
              <a:rect l="l" t="t" r="r" b="b"/>
              <a:pathLst>
                <a:path w="913" h="568" fill="none" extrusionOk="0">
                  <a:moveTo>
                    <a:pt x="1" y="567"/>
                  </a:moveTo>
                  <a:cubicBezTo>
                    <a:pt x="353" y="475"/>
                    <a:pt x="667" y="276"/>
                    <a:pt x="913"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47;p52">
              <a:extLst>
                <a:ext uri="{FF2B5EF4-FFF2-40B4-BE49-F238E27FC236}">
                  <a16:creationId xmlns:a16="http://schemas.microsoft.com/office/drawing/2014/main" id="{C8EC651D-AF44-31B4-EFE9-1362F8BE8015}"/>
                </a:ext>
              </a:extLst>
            </p:cNvPr>
            <p:cNvSpPr/>
            <p:nvPr/>
          </p:nvSpPr>
          <p:spPr>
            <a:xfrm>
              <a:off x="5882861" y="4478438"/>
              <a:ext cx="29994" cy="21025"/>
            </a:xfrm>
            <a:custGeom>
              <a:avLst/>
              <a:gdLst/>
              <a:ahLst/>
              <a:cxnLst/>
              <a:rect l="l" t="t" r="r" b="b"/>
              <a:pathLst>
                <a:path w="515" h="361" fill="none" extrusionOk="0">
                  <a:moveTo>
                    <a:pt x="1" y="323"/>
                  </a:moveTo>
                  <a:cubicBezTo>
                    <a:pt x="108" y="353"/>
                    <a:pt x="223" y="361"/>
                    <a:pt x="338" y="338"/>
                  </a:cubicBezTo>
                  <a:cubicBezTo>
                    <a:pt x="369" y="330"/>
                    <a:pt x="399" y="315"/>
                    <a:pt x="422" y="300"/>
                  </a:cubicBezTo>
                  <a:cubicBezTo>
                    <a:pt x="476" y="261"/>
                    <a:pt x="507" y="200"/>
                    <a:pt x="507" y="139"/>
                  </a:cubicBezTo>
                  <a:cubicBezTo>
                    <a:pt x="514" y="116"/>
                    <a:pt x="514" y="93"/>
                    <a:pt x="507" y="70"/>
                  </a:cubicBezTo>
                  <a:cubicBezTo>
                    <a:pt x="491" y="39"/>
                    <a:pt x="445" y="24"/>
                    <a:pt x="407" y="24"/>
                  </a:cubicBezTo>
                  <a:cubicBezTo>
                    <a:pt x="300" y="8"/>
                    <a:pt x="200" y="1"/>
                    <a:pt x="93"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48;p52">
              <a:extLst>
                <a:ext uri="{FF2B5EF4-FFF2-40B4-BE49-F238E27FC236}">
                  <a16:creationId xmlns:a16="http://schemas.microsoft.com/office/drawing/2014/main" id="{FE90A759-8366-131A-5FD8-CB15D12D1AEE}"/>
                </a:ext>
              </a:extLst>
            </p:cNvPr>
            <p:cNvSpPr/>
            <p:nvPr/>
          </p:nvSpPr>
          <p:spPr>
            <a:xfrm>
              <a:off x="5842267" y="4478438"/>
              <a:ext cx="26849" cy="22364"/>
            </a:xfrm>
            <a:custGeom>
              <a:avLst/>
              <a:gdLst/>
              <a:ahLst/>
              <a:cxnLst/>
              <a:rect l="l" t="t" r="r" b="b"/>
              <a:pathLst>
                <a:path w="461" h="384" fill="none" extrusionOk="0">
                  <a:moveTo>
                    <a:pt x="0" y="353"/>
                  </a:moveTo>
                  <a:cubicBezTo>
                    <a:pt x="115" y="384"/>
                    <a:pt x="238" y="376"/>
                    <a:pt x="345" y="346"/>
                  </a:cubicBezTo>
                  <a:cubicBezTo>
                    <a:pt x="368" y="338"/>
                    <a:pt x="391" y="323"/>
                    <a:pt x="414" y="307"/>
                  </a:cubicBezTo>
                  <a:cubicBezTo>
                    <a:pt x="430" y="292"/>
                    <a:pt x="437" y="269"/>
                    <a:pt x="437" y="246"/>
                  </a:cubicBezTo>
                  <a:cubicBezTo>
                    <a:pt x="445" y="200"/>
                    <a:pt x="453" y="162"/>
                    <a:pt x="460" y="116"/>
                  </a:cubicBezTo>
                  <a:cubicBezTo>
                    <a:pt x="460" y="93"/>
                    <a:pt x="460" y="77"/>
                    <a:pt x="453" y="70"/>
                  </a:cubicBezTo>
                  <a:cubicBezTo>
                    <a:pt x="430" y="31"/>
                    <a:pt x="399" y="16"/>
                    <a:pt x="361" y="8"/>
                  </a:cubicBezTo>
                  <a:cubicBezTo>
                    <a:pt x="269" y="1"/>
                    <a:pt x="169" y="1"/>
                    <a:pt x="77" y="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9;p52">
              <a:extLst>
                <a:ext uri="{FF2B5EF4-FFF2-40B4-BE49-F238E27FC236}">
                  <a16:creationId xmlns:a16="http://schemas.microsoft.com/office/drawing/2014/main" id="{FC8CA407-80AE-65E5-FD34-64829EFF6BB1}"/>
                </a:ext>
              </a:extLst>
            </p:cNvPr>
            <p:cNvSpPr/>
            <p:nvPr/>
          </p:nvSpPr>
          <p:spPr>
            <a:xfrm>
              <a:off x="5803829" y="4481583"/>
              <a:ext cx="26849" cy="21491"/>
            </a:xfrm>
            <a:custGeom>
              <a:avLst/>
              <a:gdLst/>
              <a:ahLst/>
              <a:cxnLst/>
              <a:rect l="l" t="t" r="r" b="b"/>
              <a:pathLst>
                <a:path w="461" h="369" fill="none" extrusionOk="0">
                  <a:moveTo>
                    <a:pt x="1" y="368"/>
                  </a:moveTo>
                  <a:cubicBezTo>
                    <a:pt x="124" y="361"/>
                    <a:pt x="239" y="345"/>
                    <a:pt x="354" y="322"/>
                  </a:cubicBezTo>
                  <a:cubicBezTo>
                    <a:pt x="377" y="322"/>
                    <a:pt x="407" y="307"/>
                    <a:pt x="430" y="292"/>
                  </a:cubicBezTo>
                  <a:cubicBezTo>
                    <a:pt x="446" y="261"/>
                    <a:pt x="461" y="230"/>
                    <a:pt x="453" y="192"/>
                  </a:cubicBezTo>
                  <a:cubicBezTo>
                    <a:pt x="453" y="131"/>
                    <a:pt x="453" y="62"/>
                    <a:pt x="400" y="23"/>
                  </a:cubicBezTo>
                  <a:cubicBezTo>
                    <a:pt x="354" y="8"/>
                    <a:pt x="300" y="0"/>
                    <a:pt x="254" y="8"/>
                  </a:cubicBezTo>
                  <a:lnTo>
                    <a:pt x="55" y="3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50;p52">
              <a:extLst>
                <a:ext uri="{FF2B5EF4-FFF2-40B4-BE49-F238E27FC236}">
                  <a16:creationId xmlns:a16="http://schemas.microsoft.com/office/drawing/2014/main" id="{F1EEBD6D-C073-85EC-662C-8F77DA2AE61D}"/>
                </a:ext>
              </a:extLst>
            </p:cNvPr>
            <p:cNvSpPr/>
            <p:nvPr/>
          </p:nvSpPr>
          <p:spPr>
            <a:xfrm>
              <a:off x="5770399" y="4480651"/>
              <a:ext cx="25043" cy="17938"/>
            </a:xfrm>
            <a:custGeom>
              <a:avLst/>
              <a:gdLst/>
              <a:ahLst/>
              <a:cxnLst/>
              <a:rect l="l" t="t" r="r" b="b"/>
              <a:pathLst>
                <a:path w="430" h="308" fill="none" extrusionOk="0">
                  <a:moveTo>
                    <a:pt x="0" y="300"/>
                  </a:moveTo>
                  <a:cubicBezTo>
                    <a:pt x="92" y="308"/>
                    <a:pt x="176" y="308"/>
                    <a:pt x="268" y="300"/>
                  </a:cubicBezTo>
                  <a:cubicBezTo>
                    <a:pt x="314" y="292"/>
                    <a:pt x="360" y="277"/>
                    <a:pt x="391" y="246"/>
                  </a:cubicBezTo>
                  <a:cubicBezTo>
                    <a:pt x="429" y="208"/>
                    <a:pt x="414" y="162"/>
                    <a:pt x="406" y="116"/>
                  </a:cubicBezTo>
                  <a:cubicBezTo>
                    <a:pt x="406" y="93"/>
                    <a:pt x="406" y="78"/>
                    <a:pt x="399" y="55"/>
                  </a:cubicBezTo>
                  <a:cubicBezTo>
                    <a:pt x="383" y="32"/>
                    <a:pt x="353" y="9"/>
                    <a:pt x="322" y="9"/>
                  </a:cubicBezTo>
                  <a:cubicBezTo>
                    <a:pt x="291" y="1"/>
                    <a:pt x="261" y="1"/>
                    <a:pt x="230" y="1"/>
                  </a:cubicBezTo>
                  <a:lnTo>
                    <a:pt x="8" y="9"/>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51;p52">
              <a:extLst>
                <a:ext uri="{FF2B5EF4-FFF2-40B4-BE49-F238E27FC236}">
                  <a16:creationId xmlns:a16="http://schemas.microsoft.com/office/drawing/2014/main" id="{16E85B7A-49BE-59BA-B9AC-481F5B5CD518}"/>
                </a:ext>
              </a:extLst>
            </p:cNvPr>
            <p:cNvSpPr/>
            <p:nvPr/>
          </p:nvSpPr>
          <p:spPr>
            <a:xfrm>
              <a:off x="6142728" y="3880663"/>
              <a:ext cx="330861" cy="275941"/>
            </a:xfrm>
            <a:custGeom>
              <a:avLst/>
              <a:gdLst/>
              <a:ahLst/>
              <a:cxnLst/>
              <a:rect l="l" t="t" r="r" b="b"/>
              <a:pathLst>
                <a:path w="5681" h="4738" extrusionOk="0">
                  <a:moveTo>
                    <a:pt x="0" y="0"/>
                  </a:moveTo>
                  <a:lnTo>
                    <a:pt x="775" y="4738"/>
                  </a:lnTo>
                  <a:lnTo>
                    <a:pt x="5681" y="3986"/>
                  </a:lnTo>
                  <a:lnTo>
                    <a:pt x="5106" y="29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2;p52">
              <a:extLst>
                <a:ext uri="{FF2B5EF4-FFF2-40B4-BE49-F238E27FC236}">
                  <a16:creationId xmlns:a16="http://schemas.microsoft.com/office/drawing/2014/main" id="{3AC6F84A-82E6-5272-4030-802C6F92E0D6}"/>
                </a:ext>
              </a:extLst>
            </p:cNvPr>
            <p:cNvSpPr/>
            <p:nvPr/>
          </p:nvSpPr>
          <p:spPr>
            <a:xfrm>
              <a:off x="6440043" y="3897611"/>
              <a:ext cx="33546" cy="215255"/>
            </a:xfrm>
            <a:custGeom>
              <a:avLst/>
              <a:gdLst/>
              <a:ahLst/>
              <a:cxnLst/>
              <a:rect l="l" t="t" r="r" b="b"/>
              <a:pathLst>
                <a:path w="576" h="3696" fill="none" extrusionOk="0">
                  <a:moveTo>
                    <a:pt x="576" y="3695"/>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3;p52">
              <a:extLst>
                <a:ext uri="{FF2B5EF4-FFF2-40B4-BE49-F238E27FC236}">
                  <a16:creationId xmlns:a16="http://schemas.microsoft.com/office/drawing/2014/main" id="{93C81B60-7240-0D25-A191-E03EEF1CF8D6}"/>
                </a:ext>
              </a:extLst>
            </p:cNvPr>
            <p:cNvSpPr/>
            <p:nvPr/>
          </p:nvSpPr>
          <p:spPr>
            <a:xfrm>
              <a:off x="6147154" y="3794060"/>
              <a:ext cx="40710" cy="362544"/>
            </a:xfrm>
            <a:custGeom>
              <a:avLst/>
              <a:gdLst/>
              <a:ahLst/>
              <a:cxnLst/>
              <a:rect l="l" t="t" r="r" b="b"/>
              <a:pathLst>
                <a:path w="699" h="6225" fill="none" extrusionOk="0">
                  <a:moveTo>
                    <a:pt x="208" y="0"/>
                  </a:moveTo>
                  <a:cubicBezTo>
                    <a:pt x="1" y="406"/>
                    <a:pt x="1" y="889"/>
                    <a:pt x="24" y="1349"/>
                  </a:cubicBezTo>
                  <a:cubicBezTo>
                    <a:pt x="108" y="2990"/>
                    <a:pt x="430" y="4607"/>
                    <a:pt x="699" y="622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4;p52">
              <a:extLst>
                <a:ext uri="{FF2B5EF4-FFF2-40B4-BE49-F238E27FC236}">
                  <a16:creationId xmlns:a16="http://schemas.microsoft.com/office/drawing/2014/main" id="{7009A539-CFF9-F3F4-9173-F1CC2EA5386E}"/>
                </a:ext>
              </a:extLst>
            </p:cNvPr>
            <p:cNvSpPr/>
            <p:nvPr/>
          </p:nvSpPr>
          <p:spPr>
            <a:xfrm>
              <a:off x="6175750" y="4051655"/>
              <a:ext cx="288463" cy="38904"/>
            </a:xfrm>
            <a:custGeom>
              <a:avLst/>
              <a:gdLst/>
              <a:ahLst/>
              <a:cxnLst/>
              <a:rect l="l" t="t" r="r" b="b"/>
              <a:pathLst>
                <a:path w="4953" h="668" fill="none" extrusionOk="0">
                  <a:moveTo>
                    <a:pt x="1" y="667"/>
                  </a:moveTo>
                  <a:lnTo>
                    <a:pt x="495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5;p52">
              <a:extLst>
                <a:ext uri="{FF2B5EF4-FFF2-40B4-BE49-F238E27FC236}">
                  <a16:creationId xmlns:a16="http://schemas.microsoft.com/office/drawing/2014/main" id="{BE7FCB35-3637-9CDF-9C75-3F27BF85E5A8}"/>
                </a:ext>
              </a:extLst>
            </p:cNvPr>
            <p:cNvSpPr/>
            <p:nvPr/>
          </p:nvSpPr>
          <p:spPr>
            <a:xfrm>
              <a:off x="6201667" y="4174425"/>
              <a:ext cx="221953" cy="32614"/>
            </a:xfrm>
            <a:custGeom>
              <a:avLst/>
              <a:gdLst/>
              <a:ahLst/>
              <a:cxnLst/>
              <a:rect l="l" t="t" r="r" b="b"/>
              <a:pathLst>
                <a:path w="3811" h="560" fill="none" extrusionOk="0">
                  <a:moveTo>
                    <a:pt x="0" y="560"/>
                  </a:moveTo>
                  <a:cubicBezTo>
                    <a:pt x="606" y="315"/>
                    <a:pt x="1196" y="77"/>
                    <a:pt x="1848" y="39"/>
                  </a:cubicBezTo>
                  <a:cubicBezTo>
                    <a:pt x="2515" y="0"/>
                    <a:pt x="3182" y="92"/>
                    <a:pt x="3810" y="32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7423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4">
            <a:extLst>
              <a:ext uri="{FF2B5EF4-FFF2-40B4-BE49-F238E27FC236}">
                <a16:creationId xmlns:a16="http://schemas.microsoft.com/office/drawing/2014/main" id="{FBF44ACB-DE28-F005-C897-4781596BF126}"/>
              </a:ext>
            </a:extLst>
          </p:cNvPr>
          <p:cNvSpPr/>
          <p:nvPr/>
        </p:nvSpPr>
        <p:spPr>
          <a:xfrm>
            <a:off x="286603" y="581202"/>
            <a:ext cx="8543498" cy="4236458"/>
          </a:xfrm>
          <a:prstGeom prst="round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vi-VN" sz="2000" b="1" kern="0" dirty="0">
                <a:solidFill>
                  <a:schemeClr val="bg1"/>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PHIẾU TÌM Ý TƯỞNG</a:t>
            </a:r>
            <a:endParaRPr lang="en-SG" sz="2000" kern="0"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Học được điều gì về cách thể hiện cảm xúc, suy nghĩ của các nhà thơ trong ba bài thơ:</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 hương</a:t>
            </a: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Bếp lửa</a:t>
            </a: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Mùa xuân nho nhỏ</a:t>
            </a:r>
            <a:r>
              <a:rPr lang="vi-VN"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kern="0" dirty="0">
                <a:solidFill>
                  <a:srgbClr val="000000"/>
                </a:solidFill>
                <a:effectLst/>
                <a:latin typeface="Times New Roman" panose="02020603050405020304" pitchFamily="18" charset="0"/>
                <a:ea typeface="TimesNewRomanPSMT"/>
                <a:cs typeface="Times New Roman" panose="02020603050405020304" pitchFamily="18" charset="0"/>
              </a:rPr>
              <a:t>2. Những hình ảnh của cuộc sống xung quanh gợi lên cho tôi nhiều cảm xúc, suy nghĩ là: ....................................................................................................</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kern="0" dirty="0">
                <a:solidFill>
                  <a:srgbClr val="000000"/>
                </a:solidFill>
                <a:effectLst/>
                <a:latin typeface="Times New Roman" panose="02020603050405020304" pitchFamily="18" charset="0"/>
                <a:ea typeface="TimesNewRomanPSMT"/>
                <a:cs typeface="Times New Roman" panose="02020603050405020304" pitchFamily="18" charset="0"/>
              </a:rPr>
              <a:t>........................................................................................................................</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kern="0" dirty="0">
                <a:solidFill>
                  <a:srgbClr val="000000"/>
                </a:solidFill>
                <a:effectLst/>
                <a:latin typeface="Times New Roman" panose="02020603050405020304" pitchFamily="18" charset="0"/>
                <a:ea typeface="TimesNewRomanPSMT"/>
                <a:cs typeface="Times New Roman" panose="02020603050405020304" pitchFamily="18" charset="0"/>
              </a:rPr>
              <a:t>3. Người đọc bài thơ này sẽ là:  .....................................................................</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kern="0" dirty="0">
                <a:solidFill>
                  <a:srgbClr val="000000"/>
                </a:solidFill>
                <a:effectLst/>
                <a:latin typeface="Times New Roman" panose="02020603050405020304" pitchFamily="18" charset="0"/>
                <a:ea typeface="TimesNewRomanPSMT"/>
                <a:cs typeface="Times New Roman" panose="02020603050405020304" pitchFamily="18" charset="0"/>
              </a:rPr>
              <a:t>........................................................................................................................</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kern="0" dirty="0">
                <a:solidFill>
                  <a:srgbClr val="000000"/>
                </a:solidFill>
                <a:effectLst/>
                <a:latin typeface="Times New Roman" panose="02020603050405020304" pitchFamily="18" charset="0"/>
                <a:ea typeface="TimesNewRomanPSMT"/>
                <a:cs typeface="Times New Roman" panose="02020603050405020304" pitchFamily="18" charset="0"/>
              </a:rPr>
              <a:t>........................................................................................................................</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000" kern="0" dirty="0">
                <a:solidFill>
                  <a:srgbClr val="000000"/>
                </a:solidFill>
                <a:effectLst/>
                <a:latin typeface="Times New Roman" panose="02020603050405020304" pitchFamily="18" charset="0"/>
                <a:ea typeface="TimesNewRomanPSMT"/>
                <a:cs typeface="Times New Roman" panose="02020603050405020304" pitchFamily="18" charset="0"/>
              </a:rPr>
              <a:t> </a:t>
            </a:r>
            <a:endParaRPr lang="en-SG" sz="2000" kern="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그림 29">
            <a:extLst>
              <a:ext uri="{FF2B5EF4-FFF2-40B4-BE49-F238E27FC236}">
                <a16:creationId xmlns:a16="http://schemas.microsoft.com/office/drawing/2014/main" id="{FD541B19-62A8-6E43-3A20-0E5F404BB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997" y="3985851"/>
            <a:ext cx="1544003" cy="1152894"/>
          </a:xfrm>
          <a:prstGeom prst="rect">
            <a:avLst/>
          </a:prstGeom>
          <a:effectLst>
            <a:outerShdw dist="38100" dir="5400000" algn="t" rotWithShape="0">
              <a:srgbClr val="3299F6">
                <a:alpha val="62000"/>
              </a:srgbClr>
            </a:outerShdw>
          </a:effectLst>
        </p:spPr>
      </p:pic>
    </p:spTree>
    <p:extLst>
      <p:ext uri="{BB962C8B-B14F-4D97-AF65-F5344CB8AC3E}">
        <p14:creationId xmlns:p14="http://schemas.microsoft.com/office/powerpoint/2010/main" val="395974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178672" y="1727349"/>
            <a:ext cx="4750672"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lnSpc>
                <a:spcPct val="100000"/>
              </a:lnSpc>
              <a:buNone/>
            </a:pPr>
            <a:r>
              <a:rPr lang="vi-VN" sz="6000" b="1" dirty="0">
                <a:latin typeface="+mj-lt"/>
              </a:rPr>
              <a:t>Hoạt động làm bài thơ tám chữ </a:t>
            </a:r>
            <a:endParaRPr lang="en-SG" sz="34400" dirty="0">
              <a:latin typeface="+mj-lt"/>
              <a:cs typeface="Times New Roman" panose="02020603050405020304" pitchFamily="18" charset="0"/>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9627593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979498" y="2062042"/>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72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72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72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72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mở</a:t>
            </a:r>
            <a:r>
              <a:rPr kumimoji="0" lang="en-US" sz="72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72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đầu</a:t>
            </a:r>
            <a:endParaRPr kumimoji="0" sz="7200" b="1" i="0" u="none" strike="noStrike" kern="0" cap="none" spc="0" normalizeH="0" baseline="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3422003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304269" y="281711"/>
            <a:ext cx="6515564" cy="497549"/>
          </a:xfrm>
          <a:prstGeom prst="rect">
            <a:avLst/>
          </a:prstGeom>
          <a:ln w="19050">
            <a:solidFill>
              <a:schemeClr val="accent4">
                <a:lumMod val="75000"/>
              </a:schemeClr>
            </a:solidFill>
            <a:extLst>
              <a:ext uri="{C807C97D-BFC1-408E-A445-0C87EB9F89A2}">
                <ask:lineSketchStyleProps xmlns:ask="http://schemas.microsoft.com/office/drawing/2018/sketchyshapes" sd="2635518228">
                  <a:custGeom>
                    <a:avLst/>
                    <a:gdLst>
                      <a:gd name="connsiteX0" fmla="*/ 0 w 6515564"/>
                      <a:gd name="connsiteY0" fmla="*/ 0 h 497549"/>
                      <a:gd name="connsiteX1" fmla="*/ 6515564 w 6515564"/>
                      <a:gd name="connsiteY1" fmla="*/ 0 h 497549"/>
                      <a:gd name="connsiteX2" fmla="*/ 6515564 w 6515564"/>
                      <a:gd name="connsiteY2" fmla="*/ 497549 h 497549"/>
                      <a:gd name="connsiteX3" fmla="*/ 0 w 6515564"/>
                      <a:gd name="connsiteY3" fmla="*/ 497549 h 497549"/>
                      <a:gd name="connsiteX4" fmla="*/ 0 w 6515564"/>
                      <a:gd name="connsiteY4" fmla="*/ 0 h 49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564" h="497549" extrusionOk="0">
                        <a:moveTo>
                          <a:pt x="0" y="0"/>
                        </a:moveTo>
                        <a:cubicBezTo>
                          <a:pt x="2162819" y="48399"/>
                          <a:pt x="5302237" y="137867"/>
                          <a:pt x="6515564" y="0"/>
                        </a:cubicBezTo>
                        <a:cubicBezTo>
                          <a:pt x="6502803" y="209028"/>
                          <a:pt x="6511123" y="309306"/>
                          <a:pt x="6515564" y="497549"/>
                        </a:cubicBezTo>
                        <a:cubicBezTo>
                          <a:pt x="5032597" y="662426"/>
                          <a:pt x="2394385" y="623926"/>
                          <a:pt x="0" y="497549"/>
                        </a:cubicBezTo>
                        <a:cubicBezTo>
                          <a:pt x="25277" y="425452"/>
                          <a:pt x="-2810" y="239294"/>
                          <a:pt x="0" y="0"/>
                        </a:cubicBezTo>
                        <a:close/>
                      </a:path>
                    </a:pathLst>
                  </a:custGeom>
                  <ask:type>
                    <ask:lineSketchNone/>
                  </ask:type>
                </ask:lineSketchStyleProps>
              </a:ext>
            </a:extLst>
          </a:ln>
        </p:spPr>
        <p:txBody>
          <a:bodyPr spcFirstLastPara="1" wrap="square" lIns="91425" tIns="91425" rIns="91425" bIns="91425" anchor="ctr" anchorCtr="0">
            <a:noAutofit/>
          </a:bodyPr>
          <a:lstStyle/>
          <a:p>
            <a:pPr>
              <a:lnSpc>
                <a:spcPct val="150000"/>
              </a:lnSpc>
              <a:spcAft>
                <a:spcPts val="800"/>
              </a:spcAft>
            </a:pPr>
            <a:r>
              <a:rPr lang="en-US" sz="2800" b="1" dirty="0">
                <a:effectLst/>
                <a:latin typeface="Times New Roman" panose="02020603050405020304" pitchFamily="18" charset="0"/>
                <a:ea typeface="Calibri" panose="020F0502020204030204" pitchFamily="34" charset="0"/>
              </a:rPr>
              <a:t>1. </a:t>
            </a:r>
            <a:r>
              <a:rPr lang="vi-VN" sz="2800" b="1" dirty="0">
                <a:effectLst/>
                <a:latin typeface="Times New Roman" panose="02020603050405020304" pitchFamily="18" charset="0"/>
                <a:ea typeface="Calibri" panose="020F0502020204030204" pitchFamily="34" charset="0"/>
              </a:rPr>
              <a:t>Hoạt động chuẩn bị trước khi viết </a:t>
            </a:r>
            <a:endParaRPr lang="en-SG"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2" name="그림 3">
            <a:extLst>
              <a:ext uri="{FF2B5EF4-FFF2-40B4-BE49-F238E27FC236}">
                <a16:creationId xmlns:a16="http://schemas.microsoft.com/office/drawing/2014/main" id="{2450293A-2951-73D6-99BB-AD4047ADF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298" y="1071513"/>
            <a:ext cx="1856241" cy="1156191"/>
          </a:xfrm>
          <a:prstGeom prst="rect">
            <a:avLst/>
          </a:prstGeom>
        </p:spPr>
      </p:pic>
      <p:pic>
        <p:nvPicPr>
          <p:cNvPr id="61" name="그림 2">
            <a:extLst>
              <a:ext uri="{FF2B5EF4-FFF2-40B4-BE49-F238E27FC236}">
                <a16:creationId xmlns:a16="http://schemas.microsoft.com/office/drawing/2014/main" id="{D5F274E2-1932-D318-32DD-B23105ACD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052" y="1264716"/>
            <a:ext cx="1660752" cy="992365"/>
          </a:xfrm>
          <a:prstGeom prst="rect">
            <a:avLst/>
          </a:prstGeom>
          <a:effectLst>
            <a:outerShdw dist="38100" dir="5400000" algn="t" rotWithShape="0">
              <a:srgbClr val="3299F6">
                <a:alpha val="62000"/>
              </a:srgbClr>
            </a:outerShdw>
          </a:effectLst>
        </p:spPr>
      </p:pic>
      <p:sp>
        <p:nvSpPr>
          <p:cNvPr id="63" name="TextBox 62">
            <a:extLst>
              <a:ext uri="{FF2B5EF4-FFF2-40B4-BE49-F238E27FC236}">
                <a16:creationId xmlns:a16="http://schemas.microsoft.com/office/drawing/2014/main" id="{406492BE-6EB4-EF97-C428-266FB428DB74}"/>
              </a:ext>
            </a:extLst>
          </p:cNvPr>
          <p:cNvSpPr txBox="1"/>
          <p:nvPr/>
        </p:nvSpPr>
        <p:spPr>
          <a:xfrm>
            <a:off x="322746" y="2255003"/>
            <a:ext cx="3690030" cy="2677656"/>
          </a:xfrm>
          <a:prstGeom prst="rect">
            <a:avLst/>
          </a:prstGeom>
          <a:noFill/>
        </p:spPr>
        <p:txBody>
          <a:bodyPr wrap="square">
            <a:spAutoFit/>
          </a:bodyPr>
          <a:lstStyle/>
          <a:p>
            <a:pPr algn="ctr"/>
            <a:r>
              <a:rPr lang="en-US" sz="2800" dirty="0">
                <a:effectLst/>
                <a:latin typeface="Times New Roman" panose="02020603050405020304" pitchFamily="18" charset="0"/>
                <a:ea typeface="TimesNewRomanPSMT"/>
              </a:rPr>
              <a:t>HS </a:t>
            </a:r>
            <a:r>
              <a:rPr lang="en-US" sz="2800" dirty="0" err="1">
                <a:effectLst/>
                <a:latin typeface="Times New Roman" panose="02020603050405020304" pitchFamily="18" charset="0"/>
                <a:ea typeface="TimesNewRomanPSMT"/>
              </a:rPr>
              <a:t>viết</a:t>
            </a:r>
            <a:r>
              <a:rPr lang="en-US" sz="2800" dirty="0">
                <a:effectLst/>
                <a:latin typeface="Times New Roman" panose="02020603050405020304" pitchFamily="18" charset="0"/>
                <a:ea typeface="TimesNewRomanPSMT"/>
              </a:rPr>
              <a:t> </a:t>
            </a:r>
            <a:r>
              <a:rPr lang="vi-VN" sz="2800" dirty="0">
                <a:effectLst/>
                <a:latin typeface="Times New Roman" panose="02020603050405020304" pitchFamily="18" charset="0"/>
                <a:ea typeface="TimesNewRomanPSMT"/>
              </a:rPr>
              <a:t>ít nhất 4 câu thơ, mỗi câu thơ có tám chữ</a:t>
            </a:r>
            <a:r>
              <a:rPr lang="vi-VN" sz="2800" dirty="0">
                <a:effectLst/>
                <a:latin typeface="TimesNewRomanPS-BoldItalicMT"/>
                <a:ea typeface="TimesNewRomanPSMT"/>
                <a:cs typeface="TimesNewRomanPS-BoldItalicMT"/>
              </a:rPr>
              <a:t>,</a:t>
            </a:r>
            <a:r>
              <a:rPr lang="en-US" sz="2800" dirty="0">
                <a:effectLst/>
                <a:latin typeface="TimesNewRomanPS-BoldItalicMT"/>
                <a:ea typeface="TimesNewRomanPSMT"/>
                <a:cs typeface="TimesNewRomanPS-BoldItalicMT"/>
              </a:rPr>
              <a:t> </a:t>
            </a:r>
            <a:r>
              <a:rPr lang="vi-VN" sz="2800" dirty="0">
                <a:effectLst/>
                <a:latin typeface="Times New Roman" panose="02020603050405020304" pitchFamily="18" charset="0"/>
                <a:ea typeface="TimesNewRomanPSMT"/>
              </a:rPr>
              <a:t>thể hiện cảm nghĩ của em về một sự vật hoặc hiện tượng nào đó trong cuộc sống. </a:t>
            </a:r>
            <a:endParaRPr lang="en-SG" sz="2800" dirty="0"/>
          </a:p>
        </p:txBody>
      </p:sp>
      <p:sp>
        <p:nvSpPr>
          <p:cNvPr id="65" name="TextBox 64">
            <a:extLst>
              <a:ext uri="{FF2B5EF4-FFF2-40B4-BE49-F238E27FC236}">
                <a16:creationId xmlns:a16="http://schemas.microsoft.com/office/drawing/2014/main" id="{1F813D51-E251-18F5-94EC-B43596EA1193}"/>
              </a:ext>
            </a:extLst>
          </p:cNvPr>
          <p:cNvSpPr txBox="1"/>
          <p:nvPr/>
        </p:nvSpPr>
        <p:spPr>
          <a:xfrm>
            <a:off x="5339538" y="2272495"/>
            <a:ext cx="3592819" cy="2677656"/>
          </a:xfrm>
          <a:prstGeom prst="rect">
            <a:avLst/>
          </a:prstGeom>
          <a:noFill/>
        </p:spPr>
        <p:txBody>
          <a:bodyPr wrap="square">
            <a:spAutoFit/>
          </a:bodyPr>
          <a:lstStyle/>
          <a:p>
            <a:pPr algn="ctr">
              <a:spcAft>
                <a:spcPts val="800"/>
              </a:spcAft>
            </a:pPr>
            <a:r>
              <a:rPr lang="vi-VN" sz="2800" dirty="0">
                <a:effectLst/>
                <a:latin typeface="Times New Roman" panose="02020603050405020304" pitchFamily="18" charset="0"/>
                <a:ea typeface="TimesNewRomanPSMT"/>
                <a:cs typeface="Times New Roman" panose="02020603050405020304" pitchFamily="18" charset="0"/>
              </a:rPr>
              <a:t>Khi viết, cố gắng sử dụng biện pháp tu từ (so sánh, ẩn dụ, nhân hoá, điệp từ,…) để thể hiện ý tưởng một cách sống động, cụ thể.</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351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178672" y="1727349"/>
            <a:ext cx="4750672"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buNone/>
            </a:pPr>
            <a:r>
              <a:rPr lang="vi-VN" sz="4800" b="1" dirty="0">
                <a:latin typeface="+mj-lt"/>
              </a:rPr>
              <a:t>Hoạt động xem lại và chỉnh sửa, rút kinh nghiệm </a:t>
            </a:r>
            <a:endParaRPr lang="en-SG" sz="4800" dirty="0">
              <a:latin typeface="+mj-lt"/>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en-US"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3</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7433616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r>
              <a:rPr lang="vi-VN" sz="2800" dirty="0">
                <a:latin typeface="+mj-lt"/>
              </a:rPr>
              <a:t>3.1. Hoạt động xem lại và chỉnh sửa </a:t>
            </a:r>
            <a:endParaRPr lang="en-SG" sz="2800" dirty="0">
              <a:latin typeface="+mj-lt"/>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 name="Freeform 11">
            <a:extLst>
              <a:ext uri="{FF2B5EF4-FFF2-40B4-BE49-F238E27FC236}">
                <a16:creationId xmlns:a16="http://schemas.microsoft.com/office/drawing/2014/main" id="{61D700B6-B379-9DDF-BB62-6A033F34A1A2}"/>
              </a:ext>
            </a:extLst>
          </p:cNvPr>
          <p:cNvSpPr/>
          <p:nvPr/>
        </p:nvSpPr>
        <p:spPr>
          <a:xfrm>
            <a:off x="3747589" y="812733"/>
            <a:ext cx="4898666" cy="3659511"/>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2"/>
            <a:stretch>
              <a:fillRect/>
            </a:stretch>
          </a:blipFill>
        </p:spPr>
        <p:txBody>
          <a:bodyPr/>
          <a:lstStyle/>
          <a:p>
            <a:endParaRPr lang="en-SG"/>
          </a:p>
        </p:txBody>
      </p:sp>
      <p:grpSp>
        <p:nvGrpSpPr>
          <p:cNvPr id="61" name="Google Shape;897;p36">
            <a:extLst>
              <a:ext uri="{FF2B5EF4-FFF2-40B4-BE49-F238E27FC236}">
                <a16:creationId xmlns:a16="http://schemas.microsoft.com/office/drawing/2014/main" id="{FC179B71-DE64-C9B6-2842-0EE1BCD5EBA8}"/>
              </a:ext>
            </a:extLst>
          </p:cNvPr>
          <p:cNvGrpSpPr/>
          <p:nvPr/>
        </p:nvGrpSpPr>
        <p:grpSpPr>
          <a:xfrm>
            <a:off x="698048" y="2449711"/>
            <a:ext cx="2518653" cy="2339916"/>
            <a:chOff x="698048" y="2449711"/>
            <a:chExt cx="2518653" cy="2339916"/>
          </a:xfrm>
        </p:grpSpPr>
        <p:sp>
          <p:nvSpPr>
            <p:cNvPr id="62" name="Google Shape;902;p36">
              <a:extLst>
                <a:ext uri="{FF2B5EF4-FFF2-40B4-BE49-F238E27FC236}">
                  <a16:creationId xmlns:a16="http://schemas.microsoft.com/office/drawing/2014/main" id="{A80651B1-AEDE-7793-ED84-B41FC68C3AA6}"/>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03;p36">
              <a:extLst>
                <a:ext uri="{FF2B5EF4-FFF2-40B4-BE49-F238E27FC236}">
                  <a16:creationId xmlns:a16="http://schemas.microsoft.com/office/drawing/2014/main" id="{E5326529-BB2F-0917-168D-C20F578B607D}"/>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04;p36">
              <a:extLst>
                <a:ext uri="{FF2B5EF4-FFF2-40B4-BE49-F238E27FC236}">
                  <a16:creationId xmlns:a16="http://schemas.microsoft.com/office/drawing/2014/main" id="{AFB4F48C-7FDB-C0E3-91D8-A4381EC96AF6}"/>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05;p36">
              <a:extLst>
                <a:ext uri="{FF2B5EF4-FFF2-40B4-BE49-F238E27FC236}">
                  <a16:creationId xmlns:a16="http://schemas.microsoft.com/office/drawing/2014/main" id="{6A0B9CE7-90CF-CC76-CFF4-95599259F07A}"/>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06;p36">
              <a:extLst>
                <a:ext uri="{FF2B5EF4-FFF2-40B4-BE49-F238E27FC236}">
                  <a16:creationId xmlns:a16="http://schemas.microsoft.com/office/drawing/2014/main" id="{7FF10704-2D64-8B3C-C7A9-795C2278D2C9}"/>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07;p36">
              <a:extLst>
                <a:ext uri="{FF2B5EF4-FFF2-40B4-BE49-F238E27FC236}">
                  <a16:creationId xmlns:a16="http://schemas.microsoft.com/office/drawing/2014/main" id="{DC7C2AAF-12B6-FC07-A0A9-EEA08251D992}"/>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08;p36">
              <a:extLst>
                <a:ext uri="{FF2B5EF4-FFF2-40B4-BE49-F238E27FC236}">
                  <a16:creationId xmlns:a16="http://schemas.microsoft.com/office/drawing/2014/main" id="{A8CC4D42-BA3E-E9A5-C210-35EBBB948879}"/>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10;p36">
              <a:extLst>
                <a:ext uri="{FF2B5EF4-FFF2-40B4-BE49-F238E27FC236}">
                  <a16:creationId xmlns:a16="http://schemas.microsoft.com/office/drawing/2014/main" id="{8D5946A4-7BCF-28BB-84AB-BA9D2F46AF3A}"/>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1;p36">
              <a:extLst>
                <a:ext uri="{FF2B5EF4-FFF2-40B4-BE49-F238E27FC236}">
                  <a16:creationId xmlns:a16="http://schemas.microsoft.com/office/drawing/2014/main" id="{D9DD8893-94B5-2474-4C31-EDC4F82FDF95}"/>
                </a:ext>
              </a:extLst>
            </p:cNvPr>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12;p36">
              <a:extLst>
                <a:ext uri="{FF2B5EF4-FFF2-40B4-BE49-F238E27FC236}">
                  <a16:creationId xmlns:a16="http://schemas.microsoft.com/office/drawing/2014/main" id="{9DFFBEDA-37B1-0A01-2523-53A8AD846D6D}"/>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13;p36">
              <a:extLst>
                <a:ext uri="{FF2B5EF4-FFF2-40B4-BE49-F238E27FC236}">
                  <a16:creationId xmlns:a16="http://schemas.microsoft.com/office/drawing/2014/main" id="{48F808BB-DF4A-6128-3069-4FC9B05DB180}"/>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14;p36">
              <a:extLst>
                <a:ext uri="{FF2B5EF4-FFF2-40B4-BE49-F238E27FC236}">
                  <a16:creationId xmlns:a16="http://schemas.microsoft.com/office/drawing/2014/main" id="{F5652778-95DD-E655-4A09-5944F5138453}"/>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15;p36">
              <a:extLst>
                <a:ext uri="{FF2B5EF4-FFF2-40B4-BE49-F238E27FC236}">
                  <a16:creationId xmlns:a16="http://schemas.microsoft.com/office/drawing/2014/main" id="{095EFF97-6AB4-11D7-E74A-F31F678571CB}"/>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16;p36">
              <a:extLst>
                <a:ext uri="{FF2B5EF4-FFF2-40B4-BE49-F238E27FC236}">
                  <a16:creationId xmlns:a16="http://schemas.microsoft.com/office/drawing/2014/main" id="{43B2FD15-1182-3052-58D0-81AB49164E31}"/>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17;p36">
              <a:extLst>
                <a:ext uri="{FF2B5EF4-FFF2-40B4-BE49-F238E27FC236}">
                  <a16:creationId xmlns:a16="http://schemas.microsoft.com/office/drawing/2014/main" id="{A09E0E3B-9B35-ACF9-B8B3-079B00446595}"/>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18;p36">
              <a:extLst>
                <a:ext uri="{FF2B5EF4-FFF2-40B4-BE49-F238E27FC236}">
                  <a16:creationId xmlns:a16="http://schemas.microsoft.com/office/drawing/2014/main" id="{29565BFC-933B-79AC-9E05-F19147118D0A}"/>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19;p36">
              <a:extLst>
                <a:ext uri="{FF2B5EF4-FFF2-40B4-BE49-F238E27FC236}">
                  <a16:creationId xmlns:a16="http://schemas.microsoft.com/office/drawing/2014/main" id="{7B5B1F3D-3818-5003-9FD2-E88F2C0DFBB4}"/>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20;p36">
              <a:extLst>
                <a:ext uri="{FF2B5EF4-FFF2-40B4-BE49-F238E27FC236}">
                  <a16:creationId xmlns:a16="http://schemas.microsoft.com/office/drawing/2014/main" id="{2CE26354-4F85-7BED-CB79-7A6974EDC210}"/>
                </a:ext>
              </a:extLst>
            </p:cNvPr>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24;p36">
              <a:extLst>
                <a:ext uri="{FF2B5EF4-FFF2-40B4-BE49-F238E27FC236}">
                  <a16:creationId xmlns:a16="http://schemas.microsoft.com/office/drawing/2014/main" id="{E08B778A-8D3B-321E-37D7-022318064A0F}"/>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25;p36">
              <a:extLst>
                <a:ext uri="{FF2B5EF4-FFF2-40B4-BE49-F238E27FC236}">
                  <a16:creationId xmlns:a16="http://schemas.microsoft.com/office/drawing/2014/main" id="{CE2AC5BF-68EC-AA71-B79D-3157CCC0A925}"/>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26;p36">
              <a:extLst>
                <a:ext uri="{FF2B5EF4-FFF2-40B4-BE49-F238E27FC236}">
                  <a16:creationId xmlns:a16="http://schemas.microsoft.com/office/drawing/2014/main" id="{17EC2F5C-E0E2-C7EF-8EE7-0CDFD107E1F2}"/>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27;p36">
              <a:extLst>
                <a:ext uri="{FF2B5EF4-FFF2-40B4-BE49-F238E27FC236}">
                  <a16:creationId xmlns:a16="http://schemas.microsoft.com/office/drawing/2014/main" id="{65D4B7C4-7D31-06FC-EC3E-C75B0784728A}"/>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28;p36">
              <a:extLst>
                <a:ext uri="{FF2B5EF4-FFF2-40B4-BE49-F238E27FC236}">
                  <a16:creationId xmlns:a16="http://schemas.microsoft.com/office/drawing/2014/main" id="{2F57C417-B3B2-9A16-694A-8896DFCE36D2}"/>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29;p36">
              <a:extLst>
                <a:ext uri="{FF2B5EF4-FFF2-40B4-BE49-F238E27FC236}">
                  <a16:creationId xmlns:a16="http://schemas.microsoft.com/office/drawing/2014/main" id="{1E09C84E-C835-2BAD-41C6-88151E2D3518}"/>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30;p36">
              <a:extLst>
                <a:ext uri="{FF2B5EF4-FFF2-40B4-BE49-F238E27FC236}">
                  <a16:creationId xmlns:a16="http://schemas.microsoft.com/office/drawing/2014/main" id="{23FBE8E4-19E3-192D-7F61-A5EB0E83EED3}"/>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31;p36">
              <a:extLst>
                <a:ext uri="{FF2B5EF4-FFF2-40B4-BE49-F238E27FC236}">
                  <a16:creationId xmlns:a16="http://schemas.microsoft.com/office/drawing/2014/main" id="{2AAD87DE-048D-7564-C720-A3DA890D3FB1}"/>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32;p36">
              <a:extLst>
                <a:ext uri="{FF2B5EF4-FFF2-40B4-BE49-F238E27FC236}">
                  <a16:creationId xmlns:a16="http://schemas.microsoft.com/office/drawing/2014/main" id="{4DF28E6B-4542-D2CD-24EB-5BCB57C2E2EA}"/>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33;p36">
              <a:extLst>
                <a:ext uri="{FF2B5EF4-FFF2-40B4-BE49-F238E27FC236}">
                  <a16:creationId xmlns:a16="http://schemas.microsoft.com/office/drawing/2014/main" id="{44B88D42-D472-2A91-3B95-2AE32F19A98A}"/>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34;p36">
              <a:extLst>
                <a:ext uri="{FF2B5EF4-FFF2-40B4-BE49-F238E27FC236}">
                  <a16:creationId xmlns:a16="http://schemas.microsoft.com/office/drawing/2014/main" id="{0373F1DD-5C50-BBF9-B1D4-CE5611BA1E62}"/>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35;p36">
              <a:extLst>
                <a:ext uri="{FF2B5EF4-FFF2-40B4-BE49-F238E27FC236}">
                  <a16:creationId xmlns:a16="http://schemas.microsoft.com/office/drawing/2014/main" id="{FFF835C3-347D-4CBC-9C66-ADC39F31216B}"/>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36;p36">
              <a:extLst>
                <a:ext uri="{FF2B5EF4-FFF2-40B4-BE49-F238E27FC236}">
                  <a16:creationId xmlns:a16="http://schemas.microsoft.com/office/drawing/2014/main" id="{E4F4EE5E-DB9D-3077-42B9-752353BA1667}"/>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7;p36">
              <a:extLst>
                <a:ext uri="{FF2B5EF4-FFF2-40B4-BE49-F238E27FC236}">
                  <a16:creationId xmlns:a16="http://schemas.microsoft.com/office/drawing/2014/main" id="{E56A95CF-75C0-A7E9-63C0-0E702FEF4607}"/>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38;p36">
              <a:extLst>
                <a:ext uri="{FF2B5EF4-FFF2-40B4-BE49-F238E27FC236}">
                  <a16:creationId xmlns:a16="http://schemas.microsoft.com/office/drawing/2014/main" id="{A1A3AB67-1D31-712A-480B-F8C0B558297D}"/>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39;p36">
              <a:extLst>
                <a:ext uri="{FF2B5EF4-FFF2-40B4-BE49-F238E27FC236}">
                  <a16:creationId xmlns:a16="http://schemas.microsoft.com/office/drawing/2014/main" id="{B97EEC34-0EB1-6182-B60D-8214365079B7}"/>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chemeClr val="accent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40;p36">
              <a:extLst>
                <a:ext uri="{FF2B5EF4-FFF2-40B4-BE49-F238E27FC236}">
                  <a16:creationId xmlns:a16="http://schemas.microsoft.com/office/drawing/2014/main" id="{04EEF6BB-BE77-B13D-8BEC-32CD85D22CC9}"/>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41;p36">
              <a:extLst>
                <a:ext uri="{FF2B5EF4-FFF2-40B4-BE49-F238E27FC236}">
                  <a16:creationId xmlns:a16="http://schemas.microsoft.com/office/drawing/2014/main" id="{1D9FB711-4DE2-C92E-2A5D-7490B6CF3184}"/>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42;p36">
              <a:extLst>
                <a:ext uri="{FF2B5EF4-FFF2-40B4-BE49-F238E27FC236}">
                  <a16:creationId xmlns:a16="http://schemas.microsoft.com/office/drawing/2014/main" id="{A94FFF82-BDA0-EDC4-AFD5-CE2D689AB361}"/>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43;p36">
              <a:extLst>
                <a:ext uri="{FF2B5EF4-FFF2-40B4-BE49-F238E27FC236}">
                  <a16:creationId xmlns:a16="http://schemas.microsoft.com/office/drawing/2014/main" id="{ADDCBF91-9103-8239-AC8A-D03B7A3950A6}"/>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44;p36">
              <a:extLst>
                <a:ext uri="{FF2B5EF4-FFF2-40B4-BE49-F238E27FC236}">
                  <a16:creationId xmlns:a16="http://schemas.microsoft.com/office/drawing/2014/main" id="{C195E7C2-24C4-19F4-9EAB-6E971F8C1F0F}"/>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45;p36">
              <a:extLst>
                <a:ext uri="{FF2B5EF4-FFF2-40B4-BE49-F238E27FC236}">
                  <a16:creationId xmlns:a16="http://schemas.microsoft.com/office/drawing/2014/main" id="{6DC0C588-542A-9B12-C127-7693D7E133F0}"/>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46;p36">
              <a:extLst>
                <a:ext uri="{FF2B5EF4-FFF2-40B4-BE49-F238E27FC236}">
                  <a16:creationId xmlns:a16="http://schemas.microsoft.com/office/drawing/2014/main" id="{DD690D36-5605-6756-6258-4FB11EC42995}"/>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47;p36">
              <a:extLst>
                <a:ext uri="{FF2B5EF4-FFF2-40B4-BE49-F238E27FC236}">
                  <a16:creationId xmlns:a16="http://schemas.microsoft.com/office/drawing/2014/main" id="{F286E2C9-A3A9-B0E5-81FA-57C51DA53613}"/>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48;p36">
              <a:extLst>
                <a:ext uri="{FF2B5EF4-FFF2-40B4-BE49-F238E27FC236}">
                  <a16:creationId xmlns:a16="http://schemas.microsoft.com/office/drawing/2014/main" id="{2577C210-FE90-6217-0C30-929CDF39F80A}"/>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49;p36">
              <a:extLst>
                <a:ext uri="{FF2B5EF4-FFF2-40B4-BE49-F238E27FC236}">
                  <a16:creationId xmlns:a16="http://schemas.microsoft.com/office/drawing/2014/main" id="{178BBB6F-FDB8-4235-1E44-61FAF32006FC}"/>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50;p36">
              <a:extLst>
                <a:ext uri="{FF2B5EF4-FFF2-40B4-BE49-F238E27FC236}">
                  <a16:creationId xmlns:a16="http://schemas.microsoft.com/office/drawing/2014/main" id="{1B2E959A-84F2-5423-E94E-714C626AEB11}"/>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51;p36">
              <a:extLst>
                <a:ext uri="{FF2B5EF4-FFF2-40B4-BE49-F238E27FC236}">
                  <a16:creationId xmlns:a16="http://schemas.microsoft.com/office/drawing/2014/main" id="{878B5717-5A4F-7DFE-9502-F00A9454D5C0}"/>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52;p36">
              <a:extLst>
                <a:ext uri="{FF2B5EF4-FFF2-40B4-BE49-F238E27FC236}">
                  <a16:creationId xmlns:a16="http://schemas.microsoft.com/office/drawing/2014/main" id="{DA1DC495-A24A-12C1-E82D-3ED9940C1B69}"/>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53;p36">
              <a:extLst>
                <a:ext uri="{FF2B5EF4-FFF2-40B4-BE49-F238E27FC236}">
                  <a16:creationId xmlns:a16="http://schemas.microsoft.com/office/drawing/2014/main" id="{F6B2DB14-9C05-248A-0E74-D3F83C831C53}"/>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54;p36">
              <a:extLst>
                <a:ext uri="{FF2B5EF4-FFF2-40B4-BE49-F238E27FC236}">
                  <a16:creationId xmlns:a16="http://schemas.microsoft.com/office/drawing/2014/main" id="{1C1DA9C9-A09F-4B20-36C5-BCA7BEAF6CC4}"/>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5;p36">
              <a:extLst>
                <a:ext uri="{FF2B5EF4-FFF2-40B4-BE49-F238E27FC236}">
                  <a16:creationId xmlns:a16="http://schemas.microsoft.com/office/drawing/2014/main" id="{0816BD24-01A5-390A-8F36-C38C7728166F}"/>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6;p36">
              <a:extLst>
                <a:ext uri="{FF2B5EF4-FFF2-40B4-BE49-F238E27FC236}">
                  <a16:creationId xmlns:a16="http://schemas.microsoft.com/office/drawing/2014/main" id="{0BE970F7-6326-9AAC-2235-87E9CA52447F}"/>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7;p36">
              <a:extLst>
                <a:ext uri="{FF2B5EF4-FFF2-40B4-BE49-F238E27FC236}">
                  <a16:creationId xmlns:a16="http://schemas.microsoft.com/office/drawing/2014/main" id="{121AA26D-57F6-A6B2-3F65-EAB35EE5B8C6}"/>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8;p36">
              <a:extLst>
                <a:ext uri="{FF2B5EF4-FFF2-40B4-BE49-F238E27FC236}">
                  <a16:creationId xmlns:a16="http://schemas.microsoft.com/office/drawing/2014/main" id="{AC915847-EAD8-0238-DDAA-740AB1CCDB77}"/>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9;p36">
              <a:extLst>
                <a:ext uri="{FF2B5EF4-FFF2-40B4-BE49-F238E27FC236}">
                  <a16:creationId xmlns:a16="http://schemas.microsoft.com/office/drawing/2014/main" id="{4775CBC1-6BB6-526E-4EBE-5D50825B1B54}"/>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4BF2B626-CE7C-21D5-EC82-1FB463C40E5A}"/>
              </a:ext>
            </a:extLst>
          </p:cNvPr>
          <p:cNvSpPr txBox="1"/>
          <p:nvPr/>
        </p:nvSpPr>
        <p:spPr>
          <a:xfrm>
            <a:off x="3920330" y="1646882"/>
            <a:ext cx="4603356" cy="2554545"/>
          </a:xfrm>
          <a:prstGeom prst="rect">
            <a:avLst/>
          </a:prstGeom>
          <a:noFill/>
        </p:spPr>
        <p:txBody>
          <a:bodyPr wrap="square">
            <a:spAutoFit/>
          </a:bodyPr>
          <a:lstStyle/>
          <a:p>
            <a:pPr algn="just">
              <a:spcAft>
                <a:spcPts val="800"/>
              </a:spcAft>
              <a:tabLst>
                <a:tab pos="347345" algn="l"/>
              </a:tabLst>
            </a:pP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HS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SGK,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dirty="0" err="1">
                <a:effectLst/>
                <a:latin typeface="Times New Roman" panose="02020603050405020304" pitchFamily="18" charset="0"/>
                <a:ea typeface="Calibri" panose="020F0502020204030204" pitchFamily="34" charset="0"/>
                <a:cs typeface="Times New Roman" panose="02020603050405020304" pitchFamily="18" charset="0"/>
              </a:rPr>
              <a:t>sửa</a:t>
            </a: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2682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r>
              <a:rPr lang="vi-VN" dirty="0">
                <a:latin typeface="+mj-lt"/>
              </a:rPr>
              <a:t>3.2. Hoạt động rút kinh nghiệm </a:t>
            </a:r>
            <a:endParaRPr lang="en-SG" dirty="0">
              <a:latin typeface="+mj-lt"/>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 name="组合 10">
            <a:extLst>
              <a:ext uri="{FF2B5EF4-FFF2-40B4-BE49-F238E27FC236}">
                <a16:creationId xmlns:a16="http://schemas.microsoft.com/office/drawing/2014/main" id="{1D1EF8C5-23E6-99E7-8F13-F44F904D9D5A}"/>
              </a:ext>
            </a:extLst>
          </p:cNvPr>
          <p:cNvGrpSpPr/>
          <p:nvPr/>
        </p:nvGrpSpPr>
        <p:grpSpPr>
          <a:xfrm>
            <a:off x="1177667" y="1294274"/>
            <a:ext cx="6519306" cy="1569831"/>
            <a:chOff x="2522" y="5610"/>
            <a:chExt cx="13692" cy="3297"/>
          </a:xfrm>
        </p:grpSpPr>
        <p:grpSp>
          <p:nvGrpSpPr>
            <p:cNvPr id="67" name="组合 11">
              <a:extLst>
                <a:ext uri="{FF2B5EF4-FFF2-40B4-BE49-F238E27FC236}">
                  <a16:creationId xmlns:a16="http://schemas.microsoft.com/office/drawing/2014/main" id="{B3A85773-D87D-741E-3CC7-08959FD32039}"/>
                </a:ext>
              </a:extLst>
            </p:cNvPr>
            <p:cNvGrpSpPr/>
            <p:nvPr/>
          </p:nvGrpSpPr>
          <p:grpSpPr>
            <a:xfrm>
              <a:off x="2522" y="6427"/>
              <a:ext cx="1182" cy="1146"/>
              <a:chOff x="3250" y="6121"/>
              <a:chExt cx="1182" cy="1146"/>
            </a:xfrm>
          </p:grpSpPr>
          <p:sp>
            <p:nvSpPr>
              <p:cNvPr id="69" name="椭圆 1">
                <a:extLst>
                  <a:ext uri="{FF2B5EF4-FFF2-40B4-BE49-F238E27FC236}">
                    <a16:creationId xmlns:a16="http://schemas.microsoft.com/office/drawing/2014/main" id="{684B103B-FD66-F46E-8951-002B0B487AAC}"/>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685663" eaLnBrk="1" hangingPunct="1">
                  <a:buClrTx/>
                  <a:defRPr/>
                </a:pPr>
                <a:endParaRPr lang="zh-CN" altLang="en-US" sz="1500" kern="12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70" name="TextBox 32">
                <a:extLst>
                  <a:ext uri="{FF2B5EF4-FFF2-40B4-BE49-F238E27FC236}">
                    <a16:creationId xmlns:a16="http://schemas.microsoft.com/office/drawing/2014/main" id="{792CFC88-E2F7-D144-F37F-3ED59B0C0772}"/>
                  </a:ext>
                </a:extLst>
              </p:cNvPr>
              <p:cNvSpPr txBox="1">
                <a:spLocks noChangeArrowheads="1"/>
              </p:cNvSpPr>
              <p:nvPr/>
            </p:nvSpPr>
            <p:spPr bwMode="auto">
              <a:xfrm>
                <a:off x="3398" y="6227"/>
                <a:ext cx="1034"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685663" eaLnBrk="1" hangingPunct="1">
                  <a:buClrTx/>
                  <a:defRPr/>
                </a:pPr>
                <a:r>
                  <a:rPr lang="en-US" altLang="zh-CN" sz="2399"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rPr>
                  <a:t>01</a:t>
                </a:r>
              </a:p>
            </p:txBody>
          </p:sp>
        </p:grpSp>
        <p:sp>
          <p:nvSpPr>
            <p:cNvPr id="68" name="TextBox 76">
              <a:extLst>
                <a:ext uri="{FF2B5EF4-FFF2-40B4-BE49-F238E27FC236}">
                  <a16:creationId xmlns:a16="http://schemas.microsoft.com/office/drawing/2014/main" id="{D78F4F9D-2B9A-B9E0-5BB2-1AE26065DEB1}"/>
                </a:ext>
              </a:extLst>
            </p:cNvPr>
            <p:cNvSpPr txBox="1"/>
            <p:nvPr/>
          </p:nvSpPr>
          <p:spPr>
            <a:xfrm>
              <a:off x="4944" y="5610"/>
              <a:ext cx="11270" cy="3297"/>
            </a:xfrm>
            <a:prstGeom prst="rect">
              <a:avLst/>
            </a:prstGeom>
            <a:noFill/>
          </p:spPr>
          <p:txBody>
            <a:bodyPr wrap="square" rtlCol="0">
              <a:spAutoFit/>
            </a:bodyPr>
            <a:lstStyle/>
            <a:p>
              <a:pPr algn="just">
                <a:spcAft>
                  <a:spcPts val="80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ít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71" name="图片 2">
            <a:extLst>
              <a:ext uri="{FF2B5EF4-FFF2-40B4-BE49-F238E27FC236}">
                <a16:creationId xmlns:a16="http://schemas.microsoft.com/office/drawing/2014/main" id="{FD1CEBA0-0015-E854-ACCC-D3A5CC49CA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076" y="1200971"/>
            <a:ext cx="1275962" cy="1275962"/>
          </a:xfrm>
          <a:prstGeom prst="rect">
            <a:avLst/>
          </a:prstGeom>
        </p:spPr>
      </p:pic>
      <p:grpSp>
        <p:nvGrpSpPr>
          <p:cNvPr id="72" name="组合 33">
            <a:extLst>
              <a:ext uri="{FF2B5EF4-FFF2-40B4-BE49-F238E27FC236}">
                <a16:creationId xmlns:a16="http://schemas.microsoft.com/office/drawing/2014/main" id="{354AE49C-7142-8580-3EF1-8996749CFCBF}"/>
              </a:ext>
            </a:extLst>
          </p:cNvPr>
          <p:cNvGrpSpPr/>
          <p:nvPr/>
        </p:nvGrpSpPr>
        <p:grpSpPr>
          <a:xfrm>
            <a:off x="640492" y="3154918"/>
            <a:ext cx="6022692" cy="1569838"/>
            <a:chOff x="6744" y="6053"/>
            <a:chExt cx="12649" cy="3297"/>
          </a:xfrm>
        </p:grpSpPr>
        <p:grpSp>
          <p:nvGrpSpPr>
            <p:cNvPr id="73" name="组合 34">
              <a:extLst>
                <a:ext uri="{FF2B5EF4-FFF2-40B4-BE49-F238E27FC236}">
                  <a16:creationId xmlns:a16="http://schemas.microsoft.com/office/drawing/2014/main" id="{9A6C6D43-DAC7-0BE0-4CCA-0FE2EEF68B69}"/>
                </a:ext>
              </a:extLst>
            </p:cNvPr>
            <p:cNvGrpSpPr/>
            <p:nvPr/>
          </p:nvGrpSpPr>
          <p:grpSpPr>
            <a:xfrm>
              <a:off x="6744" y="6427"/>
              <a:ext cx="1146" cy="1146"/>
              <a:chOff x="11167" y="6123"/>
              <a:chExt cx="1146" cy="1146"/>
            </a:xfrm>
          </p:grpSpPr>
          <p:sp>
            <p:nvSpPr>
              <p:cNvPr id="75" name="椭圆 1">
                <a:extLst>
                  <a:ext uri="{FF2B5EF4-FFF2-40B4-BE49-F238E27FC236}">
                    <a16:creationId xmlns:a16="http://schemas.microsoft.com/office/drawing/2014/main" id="{7B4612C1-5202-9637-678C-2839AE36024F}"/>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685663" eaLnBrk="1" hangingPunct="1">
                  <a:buClrTx/>
                  <a:defRPr/>
                </a:pPr>
                <a:endParaRPr lang="zh-CN" altLang="en-US" sz="1500" kern="12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endParaRPr>
              </a:p>
            </p:txBody>
          </p:sp>
          <p:sp>
            <p:nvSpPr>
              <p:cNvPr id="76" name="TextBox 32">
                <a:extLst>
                  <a:ext uri="{FF2B5EF4-FFF2-40B4-BE49-F238E27FC236}">
                    <a16:creationId xmlns:a16="http://schemas.microsoft.com/office/drawing/2014/main" id="{240683C8-D9D5-29E8-DDFC-58C6F9D60D1D}"/>
                  </a:ext>
                </a:extLst>
              </p:cNvPr>
              <p:cNvSpPr txBox="1">
                <a:spLocks noChangeArrowheads="1"/>
              </p:cNvSpPr>
              <p:nvPr/>
            </p:nvSpPr>
            <p:spPr bwMode="auto">
              <a:xfrm>
                <a:off x="11266" y="6236"/>
                <a:ext cx="1034" cy="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685663" eaLnBrk="1" hangingPunct="1">
                  <a:buClrTx/>
                  <a:defRPr/>
                </a:pPr>
                <a:r>
                  <a:rPr lang="en-US" altLang="zh-CN" sz="2399" b="1" kern="1200"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rPr>
                  <a:t>02</a:t>
                </a:r>
              </a:p>
            </p:txBody>
          </p:sp>
        </p:grpSp>
        <p:sp>
          <p:nvSpPr>
            <p:cNvPr id="74" name="TextBox 76">
              <a:extLst>
                <a:ext uri="{FF2B5EF4-FFF2-40B4-BE49-F238E27FC236}">
                  <a16:creationId xmlns:a16="http://schemas.microsoft.com/office/drawing/2014/main" id="{ECB5B339-DA1E-9022-2932-7F83852C2336}"/>
                </a:ext>
              </a:extLst>
            </p:cNvPr>
            <p:cNvSpPr txBox="1"/>
            <p:nvPr/>
          </p:nvSpPr>
          <p:spPr>
            <a:xfrm>
              <a:off x="9349" y="6053"/>
              <a:ext cx="10044" cy="3297"/>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lgn="just">
                <a:spcAft>
                  <a:spcPts val="800"/>
                </a:spcAft>
              </a:pP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77" name="图片 40">
            <a:extLst>
              <a:ext uri="{FF2B5EF4-FFF2-40B4-BE49-F238E27FC236}">
                <a16:creationId xmlns:a16="http://schemas.microsoft.com/office/drawing/2014/main" id="{47D6DF37-0E8C-E320-378A-7B043B1FC5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61" y="2748803"/>
            <a:ext cx="1275962" cy="1275962"/>
          </a:xfrm>
          <a:prstGeom prst="rect">
            <a:avLst/>
          </a:prstGeom>
        </p:spPr>
      </p:pic>
      <p:grpSp>
        <p:nvGrpSpPr>
          <p:cNvPr id="78" name="Google Shape;2089;p51">
            <a:extLst>
              <a:ext uri="{FF2B5EF4-FFF2-40B4-BE49-F238E27FC236}">
                <a16:creationId xmlns:a16="http://schemas.microsoft.com/office/drawing/2014/main" id="{2F0D435F-5D61-3B9D-B7F9-B972560BA9C1}"/>
              </a:ext>
            </a:extLst>
          </p:cNvPr>
          <p:cNvGrpSpPr/>
          <p:nvPr/>
        </p:nvGrpSpPr>
        <p:grpSpPr>
          <a:xfrm>
            <a:off x="6603774" y="2517388"/>
            <a:ext cx="2518653" cy="2339916"/>
            <a:chOff x="6576348" y="2449711"/>
            <a:chExt cx="2518653" cy="2339916"/>
          </a:xfrm>
        </p:grpSpPr>
        <p:sp>
          <p:nvSpPr>
            <p:cNvPr id="79" name="Google Shape;2090;p51">
              <a:extLst>
                <a:ext uri="{FF2B5EF4-FFF2-40B4-BE49-F238E27FC236}">
                  <a16:creationId xmlns:a16="http://schemas.microsoft.com/office/drawing/2014/main" id="{2A264507-8E50-E60F-E348-9375E53B9BFB}"/>
                </a:ext>
              </a:extLst>
            </p:cNvPr>
            <p:cNvSpPr/>
            <p:nvPr/>
          </p:nvSpPr>
          <p:spPr>
            <a:xfrm>
              <a:off x="7370075" y="2710575"/>
              <a:ext cx="202800" cy="7431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91;p51">
              <a:extLst>
                <a:ext uri="{FF2B5EF4-FFF2-40B4-BE49-F238E27FC236}">
                  <a16:creationId xmlns:a16="http://schemas.microsoft.com/office/drawing/2014/main" id="{E261C90A-7422-3B2A-77A8-BCC3034F7312}"/>
                </a:ext>
              </a:extLst>
            </p:cNvPr>
            <p:cNvSpPr/>
            <p:nvPr/>
          </p:nvSpPr>
          <p:spPr>
            <a:xfrm>
              <a:off x="7893449" y="2710575"/>
              <a:ext cx="202800" cy="7431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2092;p51">
              <a:extLst>
                <a:ext uri="{FF2B5EF4-FFF2-40B4-BE49-F238E27FC236}">
                  <a16:creationId xmlns:a16="http://schemas.microsoft.com/office/drawing/2014/main" id="{25E6D3C5-CF80-04B8-BA0B-02D9C84301FD}"/>
                </a:ext>
              </a:extLst>
            </p:cNvPr>
            <p:cNvGrpSpPr/>
            <p:nvPr/>
          </p:nvGrpSpPr>
          <p:grpSpPr>
            <a:xfrm>
              <a:off x="6576348" y="2449711"/>
              <a:ext cx="2518653" cy="2339916"/>
              <a:chOff x="698048" y="2449711"/>
              <a:chExt cx="2518653" cy="2339916"/>
            </a:xfrm>
          </p:grpSpPr>
          <p:sp>
            <p:nvSpPr>
              <p:cNvPr id="82" name="Google Shape;2093;p51">
                <a:extLst>
                  <a:ext uri="{FF2B5EF4-FFF2-40B4-BE49-F238E27FC236}">
                    <a16:creationId xmlns:a16="http://schemas.microsoft.com/office/drawing/2014/main" id="{8E248A04-FD3D-ED48-EAD6-BE09D18FBFD3}"/>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94;p51">
                <a:extLst>
                  <a:ext uri="{FF2B5EF4-FFF2-40B4-BE49-F238E27FC236}">
                    <a16:creationId xmlns:a16="http://schemas.microsoft.com/office/drawing/2014/main" id="{CA3A1396-6235-1A47-2CB6-00A4E4B0641A}"/>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95;p51">
                <a:extLst>
                  <a:ext uri="{FF2B5EF4-FFF2-40B4-BE49-F238E27FC236}">
                    <a16:creationId xmlns:a16="http://schemas.microsoft.com/office/drawing/2014/main" id="{99A4D534-F48E-A296-485D-FBE6701A8982}"/>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FCE5CD"/>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96;p51">
                <a:extLst>
                  <a:ext uri="{FF2B5EF4-FFF2-40B4-BE49-F238E27FC236}">
                    <a16:creationId xmlns:a16="http://schemas.microsoft.com/office/drawing/2014/main" id="{B2690D64-FC42-6060-F19C-526C6D1CF326}"/>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97;p51">
                <a:extLst>
                  <a:ext uri="{FF2B5EF4-FFF2-40B4-BE49-F238E27FC236}">
                    <a16:creationId xmlns:a16="http://schemas.microsoft.com/office/drawing/2014/main" id="{4FDEDDBC-5978-28BC-77C7-5883D05A7BB4}"/>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98;p51">
                <a:extLst>
                  <a:ext uri="{FF2B5EF4-FFF2-40B4-BE49-F238E27FC236}">
                    <a16:creationId xmlns:a16="http://schemas.microsoft.com/office/drawing/2014/main" id="{8C0AFDC6-72C1-A63F-9258-686F277ACBC2}"/>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99;p51">
                <a:extLst>
                  <a:ext uri="{FF2B5EF4-FFF2-40B4-BE49-F238E27FC236}">
                    <a16:creationId xmlns:a16="http://schemas.microsoft.com/office/drawing/2014/main" id="{7BC737BC-729E-932D-5EB5-C644C0576884}"/>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01;p51">
                <a:extLst>
                  <a:ext uri="{FF2B5EF4-FFF2-40B4-BE49-F238E27FC236}">
                    <a16:creationId xmlns:a16="http://schemas.microsoft.com/office/drawing/2014/main" id="{DC685BD5-0D58-E75D-E11C-4618262DE80B}"/>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02;p51">
                <a:extLst>
                  <a:ext uri="{FF2B5EF4-FFF2-40B4-BE49-F238E27FC236}">
                    <a16:creationId xmlns:a16="http://schemas.microsoft.com/office/drawing/2014/main" id="{CABD717E-045E-8E92-607B-2059EA07C0DA}"/>
                  </a:ext>
                </a:extLst>
              </p:cNvPr>
              <p:cNvSpPr/>
              <p:nvPr/>
            </p:nvSpPr>
            <p:spPr>
              <a:xfrm rot="10800000">
                <a:off x="1848969" y="3206253"/>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03;p51">
                <a:extLst>
                  <a:ext uri="{FF2B5EF4-FFF2-40B4-BE49-F238E27FC236}">
                    <a16:creationId xmlns:a16="http://schemas.microsoft.com/office/drawing/2014/main" id="{AF16E93F-A955-0634-838A-7386A796E584}"/>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04;p51">
                <a:extLst>
                  <a:ext uri="{FF2B5EF4-FFF2-40B4-BE49-F238E27FC236}">
                    <a16:creationId xmlns:a16="http://schemas.microsoft.com/office/drawing/2014/main" id="{41C601D7-C12E-FE69-B576-D8EB22C1471C}"/>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05;p51">
                <a:extLst>
                  <a:ext uri="{FF2B5EF4-FFF2-40B4-BE49-F238E27FC236}">
                    <a16:creationId xmlns:a16="http://schemas.microsoft.com/office/drawing/2014/main" id="{222AAC14-96A4-1EDF-660A-946B228BFCB7}"/>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06;p51">
                <a:extLst>
                  <a:ext uri="{FF2B5EF4-FFF2-40B4-BE49-F238E27FC236}">
                    <a16:creationId xmlns:a16="http://schemas.microsoft.com/office/drawing/2014/main" id="{9A4887A4-CED2-B217-D4D6-8ECF282CE275}"/>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07;p51">
                <a:extLst>
                  <a:ext uri="{FF2B5EF4-FFF2-40B4-BE49-F238E27FC236}">
                    <a16:creationId xmlns:a16="http://schemas.microsoft.com/office/drawing/2014/main" id="{4DB78502-0C3E-5564-FD14-C1236D1D08A0}"/>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08;p51">
                <a:extLst>
                  <a:ext uri="{FF2B5EF4-FFF2-40B4-BE49-F238E27FC236}">
                    <a16:creationId xmlns:a16="http://schemas.microsoft.com/office/drawing/2014/main" id="{15AFEF02-A626-4461-D702-8B8C7145E75B}"/>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09;p51">
                <a:extLst>
                  <a:ext uri="{FF2B5EF4-FFF2-40B4-BE49-F238E27FC236}">
                    <a16:creationId xmlns:a16="http://schemas.microsoft.com/office/drawing/2014/main" id="{E0935584-5FF5-91EF-7A88-25680C89ECEB}"/>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10;p51">
                <a:extLst>
                  <a:ext uri="{FF2B5EF4-FFF2-40B4-BE49-F238E27FC236}">
                    <a16:creationId xmlns:a16="http://schemas.microsoft.com/office/drawing/2014/main" id="{A1108ACD-8D22-8C0C-D21D-C3A945558D00}"/>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11;p51">
                <a:extLst>
                  <a:ext uri="{FF2B5EF4-FFF2-40B4-BE49-F238E27FC236}">
                    <a16:creationId xmlns:a16="http://schemas.microsoft.com/office/drawing/2014/main" id="{1ADCE7C9-D678-2CD7-7ABA-DD20038227F8}"/>
                  </a:ext>
                </a:extLst>
              </p:cNvPr>
              <p:cNvSpPr/>
              <p:nvPr/>
            </p:nvSpPr>
            <p:spPr>
              <a:xfrm>
                <a:off x="1543723" y="2635637"/>
                <a:ext cx="676345" cy="158592"/>
              </a:xfrm>
              <a:custGeom>
                <a:avLst/>
                <a:gdLst/>
                <a:ahLst/>
                <a:cxnLst/>
                <a:rect l="l" t="t" r="r" b="b"/>
                <a:pathLst>
                  <a:path w="7621" h="1787" fill="none" extrusionOk="0">
                    <a:moveTo>
                      <a:pt x="0" y="1"/>
                    </a:moveTo>
                    <a:cubicBezTo>
                      <a:pt x="1564" y="1779"/>
                      <a:pt x="4577" y="1787"/>
                      <a:pt x="6616" y="928"/>
                    </a:cubicBezTo>
                    <a:cubicBezTo>
                      <a:pt x="6976" y="790"/>
                      <a:pt x="7313" y="599"/>
                      <a:pt x="7620" y="36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2;p51">
                <a:extLst>
                  <a:ext uri="{FF2B5EF4-FFF2-40B4-BE49-F238E27FC236}">
                    <a16:creationId xmlns:a16="http://schemas.microsoft.com/office/drawing/2014/main" id="{B98FA078-0FFB-D332-15B8-1502DBCB8FD4}"/>
                  </a:ext>
                </a:extLst>
              </p:cNvPr>
              <p:cNvSpPr/>
              <p:nvPr/>
            </p:nvSpPr>
            <p:spPr>
              <a:xfrm>
                <a:off x="1598835" y="2581944"/>
                <a:ext cx="597359" cy="119809"/>
              </a:xfrm>
              <a:custGeom>
                <a:avLst/>
                <a:gdLst/>
                <a:ahLst/>
                <a:cxnLst/>
                <a:rect l="l" t="t" r="r" b="b"/>
                <a:pathLst>
                  <a:path w="6731" h="1350" fill="none" extrusionOk="0">
                    <a:moveTo>
                      <a:pt x="0" y="0"/>
                    </a:moveTo>
                    <a:cubicBezTo>
                      <a:pt x="0" y="0"/>
                      <a:pt x="690" y="1066"/>
                      <a:pt x="3166" y="1204"/>
                    </a:cubicBezTo>
                    <a:cubicBezTo>
                      <a:pt x="5796" y="1349"/>
                      <a:pt x="6731" y="368"/>
                      <a:pt x="6731" y="36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13;p51">
                <a:extLst>
                  <a:ext uri="{FF2B5EF4-FFF2-40B4-BE49-F238E27FC236}">
                    <a16:creationId xmlns:a16="http://schemas.microsoft.com/office/drawing/2014/main" id="{5DC44337-AA20-E490-2781-154E373F37E6}"/>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14;p51">
                <a:extLst>
                  <a:ext uri="{FF2B5EF4-FFF2-40B4-BE49-F238E27FC236}">
                    <a16:creationId xmlns:a16="http://schemas.microsoft.com/office/drawing/2014/main" id="{FE1497A8-EB02-B567-172C-C49706E902CF}"/>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15;p51">
                <a:extLst>
                  <a:ext uri="{FF2B5EF4-FFF2-40B4-BE49-F238E27FC236}">
                    <a16:creationId xmlns:a16="http://schemas.microsoft.com/office/drawing/2014/main" id="{ADD20DFA-1FD4-438D-99DC-825AB57BBF9C}"/>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16;p51">
                <a:extLst>
                  <a:ext uri="{FF2B5EF4-FFF2-40B4-BE49-F238E27FC236}">
                    <a16:creationId xmlns:a16="http://schemas.microsoft.com/office/drawing/2014/main" id="{A6273EB4-472C-04F7-BD0C-24436D5768AC}"/>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17;p51">
                <a:extLst>
                  <a:ext uri="{FF2B5EF4-FFF2-40B4-BE49-F238E27FC236}">
                    <a16:creationId xmlns:a16="http://schemas.microsoft.com/office/drawing/2014/main" id="{8AF57B43-BF4C-F415-785C-FEEBE10583A9}"/>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18;p51">
                <a:extLst>
                  <a:ext uri="{FF2B5EF4-FFF2-40B4-BE49-F238E27FC236}">
                    <a16:creationId xmlns:a16="http://schemas.microsoft.com/office/drawing/2014/main" id="{24881961-7EFD-9702-4A41-871F7C6FD8B9}"/>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19;p51">
                <a:extLst>
                  <a:ext uri="{FF2B5EF4-FFF2-40B4-BE49-F238E27FC236}">
                    <a16:creationId xmlns:a16="http://schemas.microsoft.com/office/drawing/2014/main" id="{F057D8EF-0A4D-F8B9-31E2-54FD3B6D9BDE}"/>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0;p51">
                <a:extLst>
                  <a:ext uri="{FF2B5EF4-FFF2-40B4-BE49-F238E27FC236}">
                    <a16:creationId xmlns:a16="http://schemas.microsoft.com/office/drawing/2014/main" id="{2003E5A0-BDE1-A6F5-EAC2-B126406FE8F4}"/>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21;p51">
                <a:extLst>
                  <a:ext uri="{FF2B5EF4-FFF2-40B4-BE49-F238E27FC236}">
                    <a16:creationId xmlns:a16="http://schemas.microsoft.com/office/drawing/2014/main" id="{53720954-1531-E091-1C40-1816C2F1F84E}"/>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2;p51">
                <a:extLst>
                  <a:ext uri="{FF2B5EF4-FFF2-40B4-BE49-F238E27FC236}">
                    <a16:creationId xmlns:a16="http://schemas.microsoft.com/office/drawing/2014/main" id="{52670AD4-C50B-90A6-006B-8002AAAE0672}"/>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23;p51">
                <a:extLst>
                  <a:ext uri="{FF2B5EF4-FFF2-40B4-BE49-F238E27FC236}">
                    <a16:creationId xmlns:a16="http://schemas.microsoft.com/office/drawing/2014/main" id="{03543BE0-F048-E0B2-A124-A9FFE55EBDE8}"/>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24;p51">
                <a:extLst>
                  <a:ext uri="{FF2B5EF4-FFF2-40B4-BE49-F238E27FC236}">
                    <a16:creationId xmlns:a16="http://schemas.microsoft.com/office/drawing/2014/main" id="{C8B36412-6C26-98BC-B32B-9BC537810FDB}"/>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25;p51">
                <a:extLst>
                  <a:ext uri="{FF2B5EF4-FFF2-40B4-BE49-F238E27FC236}">
                    <a16:creationId xmlns:a16="http://schemas.microsoft.com/office/drawing/2014/main" id="{291D17FB-9853-FA4C-E81E-0C47EB102BF9}"/>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26;p51">
                <a:extLst>
                  <a:ext uri="{FF2B5EF4-FFF2-40B4-BE49-F238E27FC236}">
                    <a16:creationId xmlns:a16="http://schemas.microsoft.com/office/drawing/2014/main" id="{2B34C806-C635-D2F0-1418-AFBB3EA52288}"/>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27;p51">
                <a:extLst>
                  <a:ext uri="{FF2B5EF4-FFF2-40B4-BE49-F238E27FC236}">
                    <a16:creationId xmlns:a16="http://schemas.microsoft.com/office/drawing/2014/main" id="{79D3987C-4BCF-4AB1-1D2C-8A9207A65165}"/>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28;p51">
                <a:extLst>
                  <a:ext uri="{FF2B5EF4-FFF2-40B4-BE49-F238E27FC236}">
                    <a16:creationId xmlns:a16="http://schemas.microsoft.com/office/drawing/2014/main" id="{B714AF26-C7D1-0495-699F-D8A6D7452440}"/>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chemeClr val="accent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29;p51">
                <a:extLst>
                  <a:ext uri="{FF2B5EF4-FFF2-40B4-BE49-F238E27FC236}">
                    <a16:creationId xmlns:a16="http://schemas.microsoft.com/office/drawing/2014/main" id="{65BFB775-B131-297D-C0BF-68B155325EAF}"/>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30;p51">
                <a:extLst>
                  <a:ext uri="{FF2B5EF4-FFF2-40B4-BE49-F238E27FC236}">
                    <a16:creationId xmlns:a16="http://schemas.microsoft.com/office/drawing/2014/main" id="{7BA79904-F55C-51DD-30FF-2C04876A38DA}"/>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31;p51">
                <a:extLst>
                  <a:ext uri="{FF2B5EF4-FFF2-40B4-BE49-F238E27FC236}">
                    <a16:creationId xmlns:a16="http://schemas.microsoft.com/office/drawing/2014/main" id="{72A69371-7AD4-6B07-4783-B6337753335A}"/>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32;p51">
                <a:extLst>
                  <a:ext uri="{FF2B5EF4-FFF2-40B4-BE49-F238E27FC236}">
                    <a16:creationId xmlns:a16="http://schemas.microsoft.com/office/drawing/2014/main" id="{3372B925-EF53-801D-07EF-9B58FDA3C750}"/>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33;p51">
                <a:extLst>
                  <a:ext uri="{FF2B5EF4-FFF2-40B4-BE49-F238E27FC236}">
                    <a16:creationId xmlns:a16="http://schemas.microsoft.com/office/drawing/2014/main" id="{3F9297A2-8F9F-64FC-0F23-F5FC81F44598}"/>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34;p51">
                <a:extLst>
                  <a:ext uri="{FF2B5EF4-FFF2-40B4-BE49-F238E27FC236}">
                    <a16:creationId xmlns:a16="http://schemas.microsoft.com/office/drawing/2014/main" id="{BE108B3B-C86E-4299-EADF-54EC7BF76224}"/>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35;p51">
                <a:extLst>
                  <a:ext uri="{FF2B5EF4-FFF2-40B4-BE49-F238E27FC236}">
                    <a16:creationId xmlns:a16="http://schemas.microsoft.com/office/drawing/2014/main" id="{08C8EDEF-00D1-CAC8-904C-1CFB292B7331}"/>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36;p51">
                <a:extLst>
                  <a:ext uri="{FF2B5EF4-FFF2-40B4-BE49-F238E27FC236}">
                    <a16:creationId xmlns:a16="http://schemas.microsoft.com/office/drawing/2014/main" id="{D831E3C0-A781-8C4B-1A3F-A12C0B0FAC88}"/>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7;p51">
                <a:extLst>
                  <a:ext uri="{FF2B5EF4-FFF2-40B4-BE49-F238E27FC236}">
                    <a16:creationId xmlns:a16="http://schemas.microsoft.com/office/drawing/2014/main" id="{72ADF056-B998-E598-7888-AEAA6A453734}"/>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38;p51">
                <a:extLst>
                  <a:ext uri="{FF2B5EF4-FFF2-40B4-BE49-F238E27FC236}">
                    <a16:creationId xmlns:a16="http://schemas.microsoft.com/office/drawing/2014/main" id="{C7087ECF-8986-69D1-602F-A54D9D095644}"/>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39;p51">
                <a:extLst>
                  <a:ext uri="{FF2B5EF4-FFF2-40B4-BE49-F238E27FC236}">
                    <a16:creationId xmlns:a16="http://schemas.microsoft.com/office/drawing/2014/main" id="{C69C283B-4D27-7702-2C5E-C623EFECB7CD}"/>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40;p51">
                <a:extLst>
                  <a:ext uri="{FF2B5EF4-FFF2-40B4-BE49-F238E27FC236}">
                    <a16:creationId xmlns:a16="http://schemas.microsoft.com/office/drawing/2014/main" id="{D90FEA71-27D1-562A-2AFC-1B4B2D6743D4}"/>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41;p51">
                <a:extLst>
                  <a:ext uri="{FF2B5EF4-FFF2-40B4-BE49-F238E27FC236}">
                    <a16:creationId xmlns:a16="http://schemas.microsoft.com/office/drawing/2014/main" id="{C49FB08F-9200-8214-90D5-DF51DECAFCFB}"/>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42;p51">
                <a:extLst>
                  <a:ext uri="{FF2B5EF4-FFF2-40B4-BE49-F238E27FC236}">
                    <a16:creationId xmlns:a16="http://schemas.microsoft.com/office/drawing/2014/main" id="{586DDF30-9EA6-C2A7-C7CB-16820FF158BA}"/>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43;p51">
                <a:extLst>
                  <a:ext uri="{FF2B5EF4-FFF2-40B4-BE49-F238E27FC236}">
                    <a16:creationId xmlns:a16="http://schemas.microsoft.com/office/drawing/2014/main" id="{99E49E51-1884-B928-E89D-E94898C3C656}"/>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44;p51">
                <a:extLst>
                  <a:ext uri="{FF2B5EF4-FFF2-40B4-BE49-F238E27FC236}">
                    <a16:creationId xmlns:a16="http://schemas.microsoft.com/office/drawing/2014/main" id="{D2BF895B-BF67-525C-A2C9-44EBD87FEE77}"/>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45;p51">
                <a:extLst>
                  <a:ext uri="{FF2B5EF4-FFF2-40B4-BE49-F238E27FC236}">
                    <a16:creationId xmlns:a16="http://schemas.microsoft.com/office/drawing/2014/main" id="{BD2000F3-3CFA-4489-89C8-89E87F0D2544}"/>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46;p51">
                <a:extLst>
                  <a:ext uri="{FF2B5EF4-FFF2-40B4-BE49-F238E27FC236}">
                    <a16:creationId xmlns:a16="http://schemas.microsoft.com/office/drawing/2014/main" id="{BD0A4CDC-C26E-7769-C76A-89A15D22EA93}"/>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47;p51">
                <a:extLst>
                  <a:ext uri="{FF2B5EF4-FFF2-40B4-BE49-F238E27FC236}">
                    <a16:creationId xmlns:a16="http://schemas.microsoft.com/office/drawing/2014/main" id="{961CC7A4-133B-70F6-6CA4-F54B818A9A1A}"/>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48;p51">
                <a:extLst>
                  <a:ext uri="{FF2B5EF4-FFF2-40B4-BE49-F238E27FC236}">
                    <a16:creationId xmlns:a16="http://schemas.microsoft.com/office/drawing/2014/main" id="{FBA7119E-BB3E-9A37-1427-0A043D0677B1}"/>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520750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fill="hold"/>
                                        <p:tgtEl>
                                          <p:spTgt spid="71"/>
                                        </p:tgtEl>
                                        <p:attrNameLst>
                                          <p:attrName>ppt_x</p:attrName>
                                        </p:attrNameLst>
                                      </p:cBhvr>
                                      <p:tavLst>
                                        <p:tav tm="0">
                                          <p:val>
                                            <p:strVal val="1+#ppt_w/2"/>
                                          </p:val>
                                        </p:tav>
                                        <p:tav tm="100000">
                                          <p:val>
                                            <p:strVal val="#ppt_x"/>
                                          </p:val>
                                        </p:tav>
                                      </p:tavLst>
                                    </p:anim>
                                    <p:anim calcmode="lin" valueType="num">
                                      <p:cBhvr additive="base">
                                        <p:cTn id="8" dur="75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750" fill="hold"/>
                                        <p:tgtEl>
                                          <p:spTgt spid="66"/>
                                        </p:tgtEl>
                                        <p:attrNameLst>
                                          <p:attrName>ppt_x</p:attrName>
                                        </p:attrNameLst>
                                      </p:cBhvr>
                                      <p:tavLst>
                                        <p:tav tm="0">
                                          <p:val>
                                            <p:strVal val="#ppt_x"/>
                                          </p:val>
                                        </p:tav>
                                        <p:tav tm="100000">
                                          <p:val>
                                            <p:strVal val="#ppt_x"/>
                                          </p:val>
                                        </p:tav>
                                      </p:tavLst>
                                    </p:anim>
                                    <p:anim calcmode="lin" valueType="num">
                                      <p:cBhvr additive="base">
                                        <p:cTn id="14" dur="7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750" fill="hold"/>
                                        <p:tgtEl>
                                          <p:spTgt spid="77"/>
                                        </p:tgtEl>
                                        <p:attrNameLst>
                                          <p:attrName>ppt_x</p:attrName>
                                        </p:attrNameLst>
                                      </p:cBhvr>
                                      <p:tavLst>
                                        <p:tav tm="0">
                                          <p:val>
                                            <p:strVal val="1+#ppt_w/2"/>
                                          </p:val>
                                        </p:tav>
                                        <p:tav tm="100000">
                                          <p:val>
                                            <p:strVal val="#ppt_x"/>
                                          </p:val>
                                        </p:tav>
                                      </p:tavLst>
                                    </p:anim>
                                    <p:anim calcmode="lin" valueType="num">
                                      <p:cBhvr additive="base">
                                        <p:cTn id="20" dur="75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750" fill="hold"/>
                                        <p:tgtEl>
                                          <p:spTgt spid="72"/>
                                        </p:tgtEl>
                                        <p:attrNameLst>
                                          <p:attrName>ppt_x</p:attrName>
                                        </p:attrNameLst>
                                      </p:cBhvr>
                                      <p:tavLst>
                                        <p:tav tm="0">
                                          <p:val>
                                            <p:strVal val="#ppt_x"/>
                                          </p:val>
                                        </p:tav>
                                        <p:tav tm="100000">
                                          <p:val>
                                            <p:strVal val="#ppt_x"/>
                                          </p:val>
                                        </p:tav>
                                      </p:tavLst>
                                    </p:anim>
                                    <p:anim calcmode="lin" valueType="num">
                                      <p:cBhvr additive="base">
                                        <p:cTn id="26" dur="75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861224" y="2212168"/>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vận</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dụng</a:t>
            </a:r>
            <a:endPar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
        <p:nvSpPr>
          <p:cNvPr id="4" name="Rectangle 3"/>
          <p:cNvSpPr/>
          <p:nvPr/>
        </p:nvSpPr>
        <p:spPr>
          <a:xfrm>
            <a:off x="1070447" y="2414099"/>
            <a:ext cx="2610010" cy="307777"/>
          </a:xfrm>
          <a:prstGeom prst="rect">
            <a:avLst/>
          </a:prstGeom>
        </p:spPr>
        <p:txBody>
          <a:bodyPr wrap="none">
            <a:spAutoFit/>
          </a:bodyPr>
          <a:lstStyle/>
          <a:p>
            <a:pPr marL="158750" lvl="0">
              <a:buSzPts val="1100"/>
              <a:defRPr/>
            </a:pPr>
            <a:r>
              <a:rPr lang="en-US" i="1" dirty="0" err="1">
                <a:solidFill>
                  <a:schemeClr val="bg1"/>
                </a:solidFill>
                <a:latin typeface="Times New Roman" panose="02020603050405020304" pitchFamily="18" charset="0"/>
                <a:ea typeface="Calibri" panose="020F0502020204030204" pitchFamily="34" charset="0"/>
              </a:rPr>
              <a:t>Nguyễn</a:t>
            </a:r>
            <a:r>
              <a:rPr lang="en-US" i="1" dirty="0">
                <a:solidFill>
                  <a:schemeClr val="bg1"/>
                </a:solidFill>
                <a:latin typeface="Times New Roman" panose="02020603050405020304" pitchFamily="18" charset="0"/>
                <a:ea typeface="Calibri" panose="020F0502020204030204" pitchFamily="34" charset="0"/>
              </a:rPr>
              <a:t> </a:t>
            </a:r>
            <a:r>
              <a:rPr lang="en-US" i="1" dirty="0" err="1">
                <a:solidFill>
                  <a:schemeClr val="bg1"/>
                </a:solidFill>
                <a:latin typeface="Times New Roman" panose="02020603050405020304" pitchFamily="18" charset="0"/>
                <a:ea typeface="Calibri" panose="020F0502020204030204" pitchFamily="34" charset="0"/>
              </a:rPr>
              <a:t>nhâm</a:t>
            </a:r>
            <a:r>
              <a:rPr lang="en-US" i="1" dirty="0">
                <a:solidFill>
                  <a:schemeClr val="bg1"/>
                </a:solidFill>
                <a:latin typeface="Times New Roman" panose="02020603050405020304" pitchFamily="18" charset="0"/>
                <a:ea typeface="Calibri" panose="020F0502020204030204" pitchFamily="34" charset="0"/>
              </a:rPr>
              <a:t> 0981.713.891-68</a:t>
            </a:r>
            <a:endParaRPr lang="en-US" dirty="0">
              <a:solidFill>
                <a:schemeClr val="bg1"/>
              </a:solidFill>
            </a:endParaRPr>
          </a:p>
        </p:txBody>
      </p:sp>
    </p:spTree>
    <p:extLst>
      <p:ext uri="{BB962C8B-B14F-4D97-AF65-F5344CB8AC3E}">
        <p14:creationId xmlns:p14="http://schemas.microsoft.com/office/powerpoint/2010/main" val="27751299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endParaRPr lang="en-SG" sz="2800" dirty="0">
              <a:latin typeface="Times New Roman" panose="02020603050405020304" pitchFamily="18"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16" name="Freeform 3">
            <a:extLst>
              <a:ext uri="{FF2B5EF4-FFF2-40B4-BE49-F238E27FC236}">
                <a16:creationId xmlns:a16="http://schemas.microsoft.com/office/drawing/2014/main" id="{750D69CE-E3D4-2031-CB04-E74AF7FCE447}"/>
              </a:ext>
            </a:extLst>
          </p:cNvPr>
          <p:cNvSpPr/>
          <p:nvPr/>
        </p:nvSpPr>
        <p:spPr>
          <a:xfrm rot="-5859846">
            <a:off x="741065" y="789883"/>
            <a:ext cx="1847840" cy="2701268"/>
          </a:xfrm>
          <a:custGeom>
            <a:avLst/>
            <a:gdLst/>
            <a:ahLst/>
            <a:cxnLst/>
            <a:rect l="l" t="t" r="r" b="b"/>
            <a:pathLst>
              <a:path w="3695680" h="4793022">
                <a:moveTo>
                  <a:pt x="0" y="0"/>
                </a:moveTo>
                <a:lnTo>
                  <a:pt x="3695681" y="0"/>
                </a:lnTo>
                <a:lnTo>
                  <a:pt x="3695681" y="4793021"/>
                </a:lnTo>
                <a:lnTo>
                  <a:pt x="0" y="4793021"/>
                </a:lnTo>
                <a:lnTo>
                  <a:pt x="0" y="0"/>
                </a:lnTo>
                <a:close/>
              </a:path>
            </a:pathLst>
          </a:custGeom>
          <a:blipFill>
            <a:blip r:embed="rId2"/>
            <a:stretch>
              <a:fillRect l="-4554" r="-27031"/>
            </a:stretch>
          </a:blipFill>
        </p:spPr>
        <p:txBody>
          <a:bodyPr/>
          <a:lstStyle/>
          <a:p>
            <a:pPr defTabSz="457223">
              <a:buClrTx/>
            </a:pPr>
            <a:endParaRPr lang="en-SG" sz="900" kern="1200">
              <a:solidFill>
                <a:prstClr val="black"/>
              </a:solidFill>
              <a:latin typeface="Calibri"/>
            </a:endParaRPr>
          </a:p>
        </p:txBody>
      </p:sp>
      <p:sp>
        <p:nvSpPr>
          <p:cNvPr id="119" name="Freeform 5">
            <a:extLst>
              <a:ext uri="{FF2B5EF4-FFF2-40B4-BE49-F238E27FC236}">
                <a16:creationId xmlns:a16="http://schemas.microsoft.com/office/drawing/2014/main" id="{A9B54253-F779-D55C-9929-DBC8A4E42DCE}"/>
              </a:ext>
            </a:extLst>
          </p:cNvPr>
          <p:cNvSpPr/>
          <p:nvPr/>
        </p:nvSpPr>
        <p:spPr>
          <a:xfrm flipH="1">
            <a:off x="722800" y="1097867"/>
            <a:ext cx="1088202" cy="282138"/>
          </a:xfrm>
          <a:custGeom>
            <a:avLst/>
            <a:gdLst/>
            <a:ahLst/>
            <a:cxnLst/>
            <a:rect l="l" t="t" r="r" b="b"/>
            <a:pathLst>
              <a:path w="2176404" h="564276">
                <a:moveTo>
                  <a:pt x="2176405" y="0"/>
                </a:moveTo>
                <a:lnTo>
                  <a:pt x="0" y="0"/>
                </a:lnTo>
                <a:lnTo>
                  <a:pt x="0" y="564277"/>
                </a:lnTo>
                <a:lnTo>
                  <a:pt x="2176405" y="564277"/>
                </a:lnTo>
                <a:lnTo>
                  <a:pt x="2176405" y="0"/>
                </a:lnTo>
                <a:close/>
              </a:path>
            </a:pathLst>
          </a:custGeom>
          <a:blipFill>
            <a:blip r:embed="rId3"/>
            <a:stretch>
              <a:fillRect l="-88701" t="-111098" r="-4196" b="-123704"/>
            </a:stretch>
          </a:blipFill>
        </p:spPr>
        <p:txBody>
          <a:bodyPr/>
          <a:lstStyle/>
          <a:p>
            <a:pPr defTabSz="457223">
              <a:buClrTx/>
            </a:pPr>
            <a:endParaRPr lang="en-SG" sz="900" kern="1200">
              <a:solidFill>
                <a:prstClr val="black"/>
              </a:solidFill>
              <a:latin typeface="Calibri"/>
            </a:endParaRPr>
          </a:p>
        </p:txBody>
      </p:sp>
      <p:sp>
        <p:nvSpPr>
          <p:cNvPr id="120" name="Freeform 6">
            <a:extLst>
              <a:ext uri="{FF2B5EF4-FFF2-40B4-BE49-F238E27FC236}">
                <a16:creationId xmlns:a16="http://schemas.microsoft.com/office/drawing/2014/main" id="{6FEA4637-566C-B305-E03D-3988F2BDC21E}"/>
              </a:ext>
            </a:extLst>
          </p:cNvPr>
          <p:cNvSpPr/>
          <p:nvPr/>
        </p:nvSpPr>
        <p:spPr>
          <a:xfrm flipH="1" flipV="1">
            <a:off x="3806968" y="1261419"/>
            <a:ext cx="2119621" cy="3303531"/>
          </a:xfrm>
          <a:custGeom>
            <a:avLst/>
            <a:gdLst/>
            <a:ahLst/>
            <a:cxnLst/>
            <a:rect l="l" t="t" r="r" b="b"/>
            <a:pathLst>
              <a:path w="4063182" h="3896003">
                <a:moveTo>
                  <a:pt x="4063182" y="3896003"/>
                </a:moveTo>
                <a:lnTo>
                  <a:pt x="0" y="3896003"/>
                </a:lnTo>
                <a:lnTo>
                  <a:pt x="0" y="0"/>
                </a:lnTo>
                <a:lnTo>
                  <a:pt x="4063182" y="0"/>
                </a:lnTo>
                <a:lnTo>
                  <a:pt x="4063182" y="3896003"/>
                </a:lnTo>
                <a:close/>
              </a:path>
            </a:pathLst>
          </a:custGeom>
          <a:blipFill>
            <a:blip r:embed="rId4"/>
            <a:stretch>
              <a:fillRect l="-161901" r="-177796" b="-337357"/>
            </a:stretch>
          </a:blipFill>
        </p:spPr>
        <p:txBody>
          <a:bodyPr/>
          <a:lstStyle/>
          <a:p>
            <a:pPr defTabSz="457223">
              <a:buClrTx/>
            </a:pPr>
            <a:endParaRPr lang="en-SG" sz="900" kern="1200" dirty="0">
              <a:solidFill>
                <a:prstClr val="black"/>
              </a:solidFill>
              <a:latin typeface="Calibri"/>
            </a:endParaRPr>
          </a:p>
        </p:txBody>
      </p:sp>
      <p:sp>
        <p:nvSpPr>
          <p:cNvPr id="121" name="Freeform 9">
            <a:extLst>
              <a:ext uri="{FF2B5EF4-FFF2-40B4-BE49-F238E27FC236}">
                <a16:creationId xmlns:a16="http://schemas.microsoft.com/office/drawing/2014/main" id="{5F6D9694-FCD6-FB83-7AEF-8DA797884776}"/>
              </a:ext>
            </a:extLst>
          </p:cNvPr>
          <p:cNvSpPr/>
          <p:nvPr/>
        </p:nvSpPr>
        <p:spPr>
          <a:xfrm flipH="1" flipV="1">
            <a:off x="6205861" y="1010148"/>
            <a:ext cx="2653467" cy="3571041"/>
          </a:xfrm>
          <a:custGeom>
            <a:avLst/>
            <a:gdLst/>
            <a:ahLst/>
            <a:cxnLst/>
            <a:rect l="l" t="t" r="r" b="b"/>
            <a:pathLst>
              <a:path w="4398320" h="3896003">
                <a:moveTo>
                  <a:pt x="4398320" y="3896003"/>
                </a:moveTo>
                <a:lnTo>
                  <a:pt x="0" y="3896003"/>
                </a:lnTo>
                <a:lnTo>
                  <a:pt x="0" y="0"/>
                </a:lnTo>
                <a:lnTo>
                  <a:pt x="4398320" y="0"/>
                </a:lnTo>
                <a:lnTo>
                  <a:pt x="4398320" y="3896003"/>
                </a:lnTo>
                <a:close/>
              </a:path>
            </a:pathLst>
          </a:custGeom>
          <a:blipFill>
            <a:blip r:embed="rId4"/>
            <a:stretch>
              <a:fillRect l="-141292" r="-160056" b="-332140"/>
            </a:stretch>
          </a:blipFill>
        </p:spPr>
        <p:txBody>
          <a:bodyPr/>
          <a:lstStyle/>
          <a:p>
            <a:pPr defTabSz="457223">
              <a:buClrTx/>
            </a:pPr>
            <a:endParaRPr lang="en-SG" sz="900" kern="1200">
              <a:solidFill>
                <a:prstClr val="black"/>
              </a:solidFill>
              <a:latin typeface="Calibri"/>
            </a:endParaRPr>
          </a:p>
        </p:txBody>
      </p:sp>
      <p:sp>
        <p:nvSpPr>
          <p:cNvPr id="122" name="TextBox 121">
            <a:extLst>
              <a:ext uri="{FF2B5EF4-FFF2-40B4-BE49-F238E27FC236}">
                <a16:creationId xmlns:a16="http://schemas.microsoft.com/office/drawing/2014/main" id="{06D5EFEC-E1CA-056C-20B7-0D4B0E628A03}"/>
              </a:ext>
            </a:extLst>
          </p:cNvPr>
          <p:cNvSpPr txBox="1"/>
          <p:nvPr/>
        </p:nvSpPr>
        <p:spPr>
          <a:xfrm>
            <a:off x="173408" y="1295331"/>
            <a:ext cx="2953365" cy="1569660"/>
          </a:xfrm>
          <a:prstGeom prst="rect">
            <a:avLst/>
          </a:prstGeom>
          <a:noFill/>
        </p:spPr>
        <p:txBody>
          <a:bodyPr wrap="square">
            <a:spAutoFit/>
          </a:bodyPr>
          <a:lstStyle/>
          <a:p>
            <a:pPr algn="ctr" defTabSz="685800">
              <a:spcBef>
                <a:spcPts val="300"/>
              </a:spcBef>
              <a:spcAft>
                <a:spcPts val="300"/>
              </a:spcAft>
              <a:buClrTx/>
            </a:pPr>
            <a:r>
              <a:rPr lang="en-GB" sz="3200" b="1" dirty="0">
                <a:latin typeface="Times New Roman" panose="02020603050405020304" pitchFamily="18" charset="0"/>
                <a:cs typeface="Times New Roman" panose="02020603050405020304" pitchFamily="18" charset="0"/>
              </a:rPr>
              <a:t>HS </a:t>
            </a:r>
            <a:r>
              <a:rPr lang="en-GB" sz="3200" b="1" dirty="0" err="1">
                <a:latin typeface="Times New Roman" panose="02020603050405020304" pitchFamily="18" charset="0"/>
                <a:cs typeface="Times New Roman" panose="02020603050405020304" pitchFamily="18" charset="0"/>
              </a:rPr>
              <a:t>về</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nhà</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lựa</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chọn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một</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trong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hai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nhiệm</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vụ</a:t>
            </a:r>
            <a:r>
              <a:rPr lang="en-GB" sz="3200" b="1" dirty="0">
                <a:latin typeface="Times New Roman" panose="02020603050405020304" pitchFamily="18" charset="0"/>
                <a:cs typeface="Times New Roman" panose="02020603050405020304" pitchFamily="18" charset="0"/>
              </a:rPr>
              <a:t>: </a:t>
            </a:r>
            <a:endParaRPr lang="en-SG" sz="4000" b="1" kern="1200"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3" name="TextBox 122">
            <a:extLst>
              <a:ext uri="{FF2B5EF4-FFF2-40B4-BE49-F238E27FC236}">
                <a16:creationId xmlns:a16="http://schemas.microsoft.com/office/drawing/2014/main" id="{AC040D7F-3E88-A8BC-AB58-C0428CA75E09}"/>
              </a:ext>
            </a:extLst>
          </p:cNvPr>
          <p:cNvSpPr txBox="1"/>
          <p:nvPr/>
        </p:nvSpPr>
        <p:spPr>
          <a:xfrm>
            <a:off x="3906878" y="1295331"/>
            <a:ext cx="1936340" cy="3046988"/>
          </a:xfrm>
          <a:prstGeom prst="rect">
            <a:avLst/>
          </a:prstGeom>
          <a:noFill/>
        </p:spPr>
        <p:txBody>
          <a:bodyPr wrap="square">
            <a:spAutoFit/>
          </a:bodyPr>
          <a:lstStyle/>
          <a:p>
            <a:pPr algn="just"/>
            <a:r>
              <a:rPr lang="en-GB" sz="3200" dirty="0" err="1">
                <a:latin typeface="Times New Roman" panose="02020603050405020304" pitchFamily="18" charset="0"/>
                <a:cs typeface="Times New Roman" panose="02020603050405020304" pitchFamily="18" charset="0"/>
              </a:rPr>
              <a:t>Sửa</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lại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bài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thơ</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của</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bản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thân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cho</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hoàn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chỉnh</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và</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công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bố</a:t>
            </a:r>
            <a:r>
              <a:rPr lang="en-GB"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124" name="TextBox 123">
            <a:extLst>
              <a:ext uri="{FF2B5EF4-FFF2-40B4-BE49-F238E27FC236}">
                <a16:creationId xmlns:a16="http://schemas.microsoft.com/office/drawing/2014/main" id="{9D0E7147-9EDD-2868-5997-14C347884A16}"/>
              </a:ext>
            </a:extLst>
          </p:cNvPr>
          <p:cNvSpPr txBox="1"/>
          <p:nvPr/>
        </p:nvSpPr>
        <p:spPr>
          <a:xfrm>
            <a:off x="6220769" y="969493"/>
            <a:ext cx="2633593" cy="3539430"/>
          </a:xfrm>
          <a:prstGeom prst="rect">
            <a:avLst/>
          </a:prstGeom>
          <a:noFill/>
        </p:spPr>
        <p:txBody>
          <a:bodyPr wrap="square">
            <a:spAutoFit/>
          </a:bodyPr>
          <a:lstStyle/>
          <a:p>
            <a:pPr algn="just"/>
            <a:r>
              <a:rPr lang="en-GB" sz="3200" dirty="0" err="1">
                <a:latin typeface="Times New Roman" panose="02020603050405020304" pitchFamily="18" charset="0"/>
                <a:cs typeface="Times New Roman" panose="02020603050405020304" pitchFamily="18" charset="0"/>
              </a:rPr>
              <a:t>Viết</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tiếp</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bài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thơ</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đã</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viết</a:t>
            </a:r>
            <a:r>
              <a:rPr lang="en-GB" sz="3200" dirty="0">
                <a:latin typeface="Times New Roman" panose="02020603050405020304" pitchFamily="18" charset="0"/>
                <a:cs typeface="Times New Roman" panose="02020603050405020304" pitchFamily="18" charset="0"/>
              </a:rPr>
              <a:t> ở </a:t>
            </a:r>
            <a:r>
              <a:rPr lang="en-GB" sz="3200" dirty="0" err="1">
                <a:latin typeface="Times New Roman" panose="02020603050405020304" pitchFamily="18" charset="0"/>
                <a:cs typeface="Times New Roman" panose="02020603050405020304" pitchFamily="18" charset="0"/>
              </a:rPr>
              <a:t>lớp</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và</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công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bố</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trên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trang</a:t>
            </a:r>
            <a:r>
              <a:rPr lang="en-GB" sz="3200" dirty="0">
                <a:latin typeface="Times New Roman" panose="02020603050405020304" pitchFamily="18" charset="0"/>
                <a:cs typeface="Times New Roman" panose="02020603050405020304" pitchFamily="18" charset="0"/>
              </a:rPr>
              <a:t> web </a:t>
            </a:r>
            <a:r>
              <a:rPr lang="en-GB" sz="3200" dirty="0" err="1">
                <a:latin typeface="Times New Roman" panose="02020603050405020304" pitchFamily="18" charset="0"/>
                <a:cs typeface="Times New Roman" panose="02020603050405020304" pitchFamily="18" charset="0"/>
              </a:rPr>
              <a:t>của</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lớp</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hoặc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bảng</a:t>
            </a:r>
            <a:r>
              <a:rPr lang="en-GB" sz="3200" dirty="0">
                <a:latin typeface="Times New Roman" panose="02020603050405020304" pitchFamily="18" charset="0"/>
                <a:cs typeface="Times New Roman" panose="02020603050405020304" pitchFamily="18" charset="0"/>
              </a:rPr>
              <a:t> tin </a:t>
            </a:r>
            <a:r>
              <a:rPr lang="en-GB" sz="3200" dirty="0" err="1">
                <a:latin typeface="Times New Roman" panose="02020603050405020304" pitchFamily="18" charset="0"/>
                <a:cs typeface="Times New Roman" panose="02020603050405020304" pitchFamily="18" charset="0"/>
              </a:rPr>
              <a:t>học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tập</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của</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lớp</a:t>
            </a:r>
            <a:r>
              <a:rPr lang="en-GB"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pic>
        <p:nvPicPr>
          <p:cNvPr id="125" name="Picture 124" descr="A hand holding a pen over a book&#10;&#10;Description automatically generated">
            <a:extLst>
              <a:ext uri="{FF2B5EF4-FFF2-40B4-BE49-F238E27FC236}">
                <a16:creationId xmlns:a16="http://schemas.microsoft.com/office/drawing/2014/main" id="{C7FDEF2A-E3A7-4C09-790F-7C95DBD239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22" y="2893927"/>
            <a:ext cx="2734330" cy="1822886"/>
          </a:xfrm>
          <a:prstGeom prst="rect">
            <a:avLst/>
          </a:prstGeom>
        </p:spPr>
      </p:pic>
    </p:spTree>
    <p:extLst>
      <p:ext uri="{BB962C8B-B14F-4D97-AF65-F5344CB8AC3E}">
        <p14:creationId xmlns:p14="http://schemas.microsoft.com/office/powerpoint/2010/main" val="30681135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additive="base">
                                        <p:cTn id="11" dur="500" fill="hold"/>
                                        <p:tgtEl>
                                          <p:spTgt spid="122"/>
                                        </p:tgtEl>
                                        <p:attrNameLst>
                                          <p:attrName>ppt_x</p:attrName>
                                        </p:attrNameLst>
                                      </p:cBhvr>
                                      <p:tavLst>
                                        <p:tav tm="0">
                                          <p:val>
                                            <p:strVal val="#ppt_x"/>
                                          </p:val>
                                        </p:tav>
                                        <p:tav tm="100000">
                                          <p:val>
                                            <p:strVal val="#ppt_x"/>
                                          </p:val>
                                        </p:tav>
                                      </p:tavLst>
                                    </p:anim>
                                    <p:anim calcmode="lin" valueType="num">
                                      <p:cBhvr additive="base">
                                        <p:cTn id="12" dur="500" fill="hold"/>
                                        <p:tgtEl>
                                          <p:spTgt spid="1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500" fill="hold"/>
                                        <p:tgtEl>
                                          <p:spTgt spid="116"/>
                                        </p:tgtEl>
                                        <p:attrNameLst>
                                          <p:attrName>ppt_x</p:attrName>
                                        </p:attrNameLst>
                                      </p:cBhvr>
                                      <p:tavLst>
                                        <p:tav tm="0">
                                          <p:val>
                                            <p:strVal val="#ppt_x"/>
                                          </p:val>
                                        </p:tav>
                                        <p:tav tm="100000">
                                          <p:val>
                                            <p:strVal val="#ppt_x"/>
                                          </p:val>
                                        </p:tav>
                                      </p:tavLst>
                                    </p:anim>
                                    <p:anim calcmode="lin" valueType="num">
                                      <p:cBhvr additive="base">
                                        <p:cTn id="16"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3"/>
                                        </p:tgtEl>
                                        <p:attrNameLst>
                                          <p:attrName>style.visibility</p:attrName>
                                        </p:attrNameLst>
                                      </p:cBhvr>
                                      <p:to>
                                        <p:strVal val="visible"/>
                                      </p:to>
                                    </p:set>
                                    <p:anim calcmode="lin" valueType="num">
                                      <p:cBhvr additive="base">
                                        <p:cTn id="21" dur="500" fill="hold"/>
                                        <p:tgtEl>
                                          <p:spTgt spid="123"/>
                                        </p:tgtEl>
                                        <p:attrNameLst>
                                          <p:attrName>ppt_x</p:attrName>
                                        </p:attrNameLst>
                                      </p:cBhvr>
                                      <p:tavLst>
                                        <p:tav tm="0">
                                          <p:val>
                                            <p:strVal val="#ppt_x"/>
                                          </p:val>
                                        </p:tav>
                                        <p:tav tm="100000">
                                          <p:val>
                                            <p:strVal val="#ppt_x"/>
                                          </p:val>
                                        </p:tav>
                                      </p:tavLst>
                                    </p:anim>
                                    <p:anim calcmode="lin" valueType="num">
                                      <p:cBhvr additive="base">
                                        <p:cTn id="22" dur="500" fill="hold"/>
                                        <p:tgtEl>
                                          <p:spTgt spid="1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anim calcmode="lin" valueType="num">
                                      <p:cBhvr additive="base">
                                        <p:cTn id="25" dur="500" fill="hold"/>
                                        <p:tgtEl>
                                          <p:spTgt spid="120"/>
                                        </p:tgtEl>
                                        <p:attrNameLst>
                                          <p:attrName>ppt_x</p:attrName>
                                        </p:attrNameLst>
                                      </p:cBhvr>
                                      <p:tavLst>
                                        <p:tav tm="0">
                                          <p:val>
                                            <p:strVal val="#ppt_x"/>
                                          </p:val>
                                        </p:tav>
                                        <p:tav tm="100000">
                                          <p:val>
                                            <p:strVal val="#ppt_x"/>
                                          </p:val>
                                        </p:tav>
                                      </p:tavLst>
                                    </p:anim>
                                    <p:anim calcmode="lin" valueType="num">
                                      <p:cBhvr additive="base">
                                        <p:cTn id="26"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1"/>
                                        </p:tgtEl>
                                        <p:attrNameLst>
                                          <p:attrName>style.visibility</p:attrName>
                                        </p:attrNameLst>
                                      </p:cBhvr>
                                      <p:to>
                                        <p:strVal val="visible"/>
                                      </p:to>
                                    </p:set>
                                    <p:anim calcmode="lin" valueType="num">
                                      <p:cBhvr additive="base">
                                        <p:cTn id="31" dur="500" fill="hold"/>
                                        <p:tgtEl>
                                          <p:spTgt spid="121"/>
                                        </p:tgtEl>
                                        <p:attrNameLst>
                                          <p:attrName>ppt_x</p:attrName>
                                        </p:attrNameLst>
                                      </p:cBhvr>
                                      <p:tavLst>
                                        <p:tav tm="0">
                                          <p:val>
                                            <p:strVal val="#ppt_x"/>
                                          </p:val>
                                        </p:tav>
                                        <p:tav tm="100000">
                                          <p:val>
                                            <p:strVal val="#ppt_x"/>
                                          </p:val>
                                        </p:tav>
                                      </p:tavLst>
                                    </p:anim>
                                    <p:anim calcmode="lin" valueType="num">
                                      <p:cBhvr additive="base">
                                        <p:cTn id="32" dur="500" fill="hold"/>
                                        <p:tgtEl>
                                          <p:spTgt spid="1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4"/>
                                        </p:tgtEl>
                                        <p:attrNameLst>
                                          <p:attrName>style.visibility</p:attrName>
                                        </p:attrNameLst>
                                      </p:cBhvr>
                                      <p:to>
                                        <p:strVal val="visible"/>
                                      </p:to>
                                    </p:set>
                                    <p:anim calcmode="lin" valueType="num">
                                      <p:cBhvr additive="base">
                                        <p:cTn id="35" dur="500" fill="hold"/>
                                        <p:tgtEl>
                                          <p:spTgt spid="124"/>
                                        </p:tgtEl>
                                        <p:attrNameLst>
                                          <p:attrName>ppt_x</p:attrName>
                                        </p:attrNameLst>
                                      </p:cBhvr>
                                      <p:tavLst>
                                        <p:tav tm="0">
                                          <p:val>
                                            <p:strVal val="#ppt_x"/>
                                          </p:val>
                                        </p:tav>
                                        <p:tav tm="100000">
                                          <p:val>
                                            <p:strVal val="#ppt_x"/>
                                          </p:val>
                                        </p:tav>
                                      </p:tavLst>
                                    </p:anim>
                                    <p:anim calcmode="lin" valueType="num">
                                      <p:cBhvr additive="base">
                                        <p:cTn id="36"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9" grpId="0" animBg="1"/>
      <p:bldP spid="120" grpId="0" animBg="1"/>
      <p:bldP spid="121" grpId="0" animBg="1"/>
      <p:bldP spid="122" grpId="0"/>
      <p:bldP spid="123" grpId="0"/>
      <p:bldP spid="1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pPr algn="just">
              <a:lnSpc>
                <a:spcPct val="150000"/>
              </a:lnSpc>
              <a:spcAft>
                <a:spcPts val="800"/>
              </a:spcAft>
              <a:tabLst>
                <a:tab pos="34734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7" name="组合 48">
            <a:extLst>
              <a:ext uri="{FF2B5EF4-FFF2-40B4-BE49-F238E27FC236}">
                <a16:creationId xmlns:a16="http://schemas.microsoft.com/office/drawing/2014/main" id="{F948FB28-B1AF-A903-2C8B-8E8D5E96B38B}"/>
              </a:ext>
            </a:extLst>
          </p:cNvPr>
          <p:cNvGrpSpPr/>
          <p:nvPr/>
        </p:nvGrpSpPr>
        <p:grpSpPr>
          <a:xfrm>
            <a:off x="1618507" y="1196625"/>
            <a:ext cx="5440216" cy="2864617"/>
            <a:chOff x="2900496" y="1028113"/>
            <a:chExt cx="6336001" cy="3420001"/>
          </a:xfrm>
          <a:solidFill>
            <a:schemeClr val="accent5">
              <a:lumMod val="20000"/>
              <a:lumOff val="80000"/>
            </a:schemeClr>
          </a:solidFill>
        </p:grpSpPr>
        <p:sp>
          <p:nvSpPr>
            <p:cNvPr id="68" name="任意多边形: 形状 45">
              <a:extLst>
                <a:ext uri="{FF2B5EF4-FFF2-40B4-BE49-F238E27FC236}">
                  <a16:creationId xmlns:a16="http://schemas.microsoft.com/office/drawing/2014/main" id="{6384F54C-3D42-AF4F-085E-3DDAD165D6EB}"/>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Calibri"/>
                <a:ea typeface="宋体" panose="02010600030101010101" pitchFamily="2" charset="-122"/>
                <a:cs typeface="Arial"/>
              </a:endParaRPr>
            </a:p>
          </p:txBody>
        </p:sp>
        <p:sp>
          <p:nvSpPr>
            <p:cNvPr id="69" name="任意多边形: 形状 44">
              <a:extLst>
                <a:ext uri="{FF2B5EF4-FFF2-40B4-BE49-F238E27FC236}">
                  <a16:creationId xmlns:a16="http://schemas.microsoft.com/office/drawing/2014/main" id="{0986C495-365D-78CF-90D6-ECDC7CA882F0}"/>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Calibri"/>
                <a:ea typeface="宋体" panose="02010600030101010101" pitchFamily="2" charset="-122"/>
                <a:cs typeface="Arial"/>
              </a:endParaRPr>
            </a:p>
          </p:txBody>
        </p:sp>
      </p:grpSp>
      <p:pic>
        <p:nvPicPr>
          <p:cNvPr id="71" name="图片 74">
            <a:extLst>
              <a:ext uri="{FF2B5EF4-FFF2-40B4-BE49-F238E27FC236}">
                <a16:creationId xmlns:a16="http://schemas.microsoft.com/office/drawing/2014/main" id="{FEF0CE83-7C7D-CAE7-544A-73768AFB46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631" t="33683" r="31300" b="42531"/>
          <a:stretch/>
        </p:blipFill>
        <p:spPr>
          <a:xfrm>
            <a:off x="918653" y="2482888"/>
            <a:ext cx="1546638" cy="1223411"/>
          </a:xfrm>
          <a:prstGeom prst="rect">
            <a:avLst/>
          </a:prstGeom>
        </p:spPr>
      </p:pic>
      <p:sp>
        <p:nvSpPr>
          <p:cNvPr id="72" name="TextBox 71">
            <a:extLst>
              <a:ext uri="{FF2B5EF4-FFF2-40B4-BE49-F238E27FC236}">
                <a16:creationId xmlns:a16="http://schemas.microsoft.com/office/drawing/2014/main" id="{2005B6B0-B1A0-9D35-B5D2-E8A0B9C2DDA8}"/>
              </a:ext>
            </a:extLst>
          </p:cNvPr>
          <p:cNvSpPr txBox="1"/>
          <p:nvPr/>
        </p:nvSpPr>
        <p:spPr>
          <a:xfrm>
            <a:off x="2017765" y="1883604"/>
            <a:ext cx="4687507" cy="1569660"/>
          </a:xfrm>
          <a:prstGeom prst="rect">
            <a:avLst/>
          </a:prstGeom>
          <a:noFill/>
        </p:spPr>
        <p:txBody>
          <a:bodyPr wrap="square">
            <a:spAutoFit/>
          </a:bodyPr>
          <a:lstStyle/>
          <a:p>
            <a:pPr algn="ctr"/>
            <a:r>
              <a:rPr lang="en-GB" sz="3200" dirty="0">
                <a:latin typeface="Times New Roman" panose="02020603050405020304" pitchFamily="18" charset="0"/>
                <a:cs typeface="Times New Roman" panose="02020603050405020304" pitchFamily="18" charset="0"/>
              </a:rPr>
              <a:t>Ở </a:t>
            </a:r>
            <a:r>
              <a:rPr lang="en-GB" sz="3200" dirty="0" err="1">
                <a:latin typeface="Times New Roman" panose="02020603050405020304" pitchFamily="18" charset="0"/>
                <a:cs typeface="Times New Roman" panose="02020603050405020304" pitchFamily="18" charset="0"/>
              </a:rPr>
              <a:t>lớp</a:t>
            </a:r>
            <a:r>
              <a:rPr lang="en-GB" sz="3200" dirty="0">
                <a:latin typeface="Times New Roman" panose="02020603050405020304" pitchFamily="18" charset="0"/>
                <a:cs typeface="Times New Roman" panose="02020603050405020304" pitchFamily="18" charset="0"/>
              </a:rPr>
              <a:t> 6, 7, 8 </a:t>
            </a:r>
            <a:r>
              <a:rPr lang="en-GB" sz="3200" dirty="0" err="1">
                <a:latin typeface="Times New Roman" panose="02020603050405020304" pitchFamily="18" charset="0"/>
                <a:cs typeface="Times New Roman" panose="02020603050405020304" pitchFamily="18" charset="0"/>
              </a:rPr>
              <a:t>em</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đã</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học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cách</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làm</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một</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bài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thơ</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thuộc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các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thể</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thơ</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nào</a:t>
            </a:r>
            <a:r>
              <a:rPr lang="en-GB"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pic>
        <p:nvPicPr>
          <p:cNvPr id="73" name="Picture 72" descr="A person writing on a piece of paper&#10;&#10;Description automatically generated">
            <a:extLst>
              <a:ext uri="{FF2B5EF4-FFF2-40B4-BE49-F238E27FC236}">
                <a16:creationId xmlns:a16="http://schemas.microsoft.com/office/drawing/2014/main" id="{9B8B69DF-0628-EE0A-4EA9-9CFD1FA85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181" y="1999382"/>
            <a:ext cx="3398190" cy="3398190"/>
          </a:xfrm>
          <a:prstGeom prst="rect">
            <a:avLst/>
          </a:prstGeom>
        </p:spPr>
      </p:pic>
    </p:spTree>
    <p:extLst>
      <p:ext uri="{BB962C8B-B14F-4D97-AF65-F5344CB8AC3E}">
        <p14:creationId xmlns:p14="http://schemas.microsoft.com/office/powerpoint/2010/main" val="5288010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67"/>
                                        </p:tgtEl>
                                        <p:attrNameLst>
                                          <p:attrName>style.visibility</p:attrName>
                                        </p:attrNameLst>
                                      </p:cBhvr>
                                      <p:to>
                                        <p:strVal val="visible"/>
                                      </p:to>
                                    </p:set>
                                    <p:anim calcmode="lin" valueType="num">
                                      <p:cBhvr>
                                        <p:cTn id="7" dur="750" fill="hold"/>
                                        <p:tgtEl>
                                          <p:spTgt spid="67"/>
                                        </p:tgtEl>
                                        <p:attrNameLst>
                                          <p:attrName>ppt_w</p:attrName>
                                        </p:attrNameLst>
                                      </p:cBhvr>
                                      <p:tavLst>
                                        <p:tav tm="0">
                                          <p:val>
                                            <p:strVal val="4/3*#ppt_w"/>
                                          </p:val>
                                        </p:tav>
                                        <p:tav tm="100000">
                                          <p:val>
                                            <p:strVal val="#ppt_w"/>
                                          </p:val>
                                        </p:tav>
                                      </p:tavLst>
                                    </p:anim>
                                    <p:anim calcmode="lin" valueType="num">
                                      <p:cBhvr>
                                        <p:cTn id="8" dur="750" fill="hold"/>
                                        <p:tgtEl>
                                          <p:spTgt spid="67"/>
                                        </p:tgtEl>
                                        <p:attrNameLst>
                                          <p:attrName>ppt_h</p:attrName>
                                        </p:attrNameLst>
                                      </p:cBhvr>
                                      <p:tavLst>
                                        <p:tav tm="0">
                                          <p:val>
                                            <p:strVal val="4/3*#ppt_h"/>
                                          </p:val>
                                        </p:tav>
                                        <p:tav tm="100000">
                                          <p:val>
                                            <p:strVal val="#ppt_h"/>
                                          </p:val>
                                        </p:tav>
                                      </p:tavLst>
                                    </p:anim>
                                  </p:childTnLst>
                                </p:cTn>
                              </p:par>
                              <p:par>
                                <p:cTn id="9" presetID="12" presetClass="entr" presetSubtype="8" fill="hold" nodeType="withEffect">
                                  <p:stCondLst>
                                    <p:cond delay="175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p:tgtEl>
                                          <p:spTgt spid="71"/>
                                        </p:tgtEl>
                                        <p:attrNameLst>
                                          <p:attrName>ppt_x</p:attrName>
                                        </p:attrNameLst>
                                      </p:cBhvr>
                                      <p:tavLst>
                                        <p:tav tm="0">
                                          <p:val>
                                            <p:strVal val="#ppt_x-#ppt_w*1.125000"/>
                                          </p:val>
                                        </p:tav>
                                        <p:tav tm="100000">
                                          <p:val>
                                            <p:strVal val="#ppt_x"/>
                                          </p:val>
                                        </p:tav>
                                      </p:tavLst>
                                    </p:anim>
                                    <p:animEffect transition="in" filter="wipe(right)">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barn(inVertical)">
                                      <p:cBhvr>
                                        <p:cTn id="1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697325" y="244780"/>
            <a:ext cx="6054149" cy="469836"/>
          </a:xfrm>
          <a:custGeom>
            <a:avLst/>
            <a:gdLst>
              <a:gd name="connsiteX0" fmla="*/ 0 w 6054149"/>
              <a:gd name="connsiteY0" fmla="*/ 0 h 469836"/>
              <a:gd name="connsiteX1" fmla="*/ 551600 w 6054149"/>
              <a:gd name="connsiteY1" fmla="*/ 0 h 469836"/>
              <a:gd name="connsiteX2" fmla="*/ 1103200 w 6054149"/>
              <a:gd name="connsiteY2" fmla="*/ 0 h 469836"/>
              <a:gd name="connsiteX3" fmla="*/ 1896967 w 6054149"/>
              <a:gd name="connsiteY3" fmla="*/ 0 h 469836"/>
              <a:gd name="connsiteX4" fmla="*/ 2448567 w 6054149"/>
              <a:gd name="connsiteY4" fmla="*/ 0 h 469836"/>
              <a:gd name="connsiteX5" fmla="*/ 3121250 w 6054149"/>
              <a:gd name="connsiteY5" fmla="*/ 0 h 469836"/>
              <a:gd name="connsiteX6" fmla="*/ 3793933 w 6054149"/>
              <a:gd name="connsiteY6" fmla="*/ 0 h 469836"/>
              <a:gd name="connsiteX7" fmla="*/ 4406075 w 6054149"/>
              <a:gd name="connsiteY7" fmla="*/ 0 h 469836"/>
              <a:gd name="connsiteX8" fmla="*/ 5018217 w 6054149"/>
              <a:gd name="connsiteY8" fmla="*/ 0 h 469836"/>
              <a:gd name="connsiteX9" fmla="*/ 6054149 w 6054149"/>
              <a:gd name="connsiteY9" fmla="*/ 0 h 469836"/>
              <a:gd name="connsiteX10" fmla="*/ 6054149 w 6054149"/>
              <a:gd name="connsiteY10" fmla="*/ 469836 h 469836"/>
              <a:gd name="connsiteX11" fmla="*/ 5320924 w 6054149"/>
              <a:gd name="connsiteY11" fmla="*/ 469836 h 469836"/>
              <a:gd name="connsiteX12" fmla="*/ 4708783 w 6054149"/>
              <a:gd name="connsiteY12" fmla="*/ 469836 h 469836"/>
              <a:gd name="connsiteX13" fmla="*/ 3915016 w 6054149"/>
              <a:gd name="connsiteY13" fmla="*/ 469836 h 469836"/>
              <a:gd name="connsiteX14" fmla="*/ 3181792 w 6054149"/>
              <a:gd name="connsiteY14" fmla="*/ 469836 h 469836"/>
              <a:gd name="connsiteX15" fmla="*/ 2690733 w 6054149"/>
              <a:gd name="connsiteY15" fmla="*/ 469836 h 469836"/>
              <a:gd name="connsiteX16" fmla="*/ 2018050 w 6054149"/>
              <a:gd name="connsiteY16" fmla="*/ 469836 h 469836"/>
              <a:gd name="connsiteX17" fmla="*/ 1345366 w 6054149"/>
              <a:gd name="connsiteY17" fmla="*/ 469836 h 469836"/>
              <a:gd name="connsiteX18" fmla="*/ 733225 w 6054149"/>
              <a:gd name="connsiteY18" fmla="*/ 469836 h 469836"/>
              <a:gd name="connsiteX19" fmla="*/ 0 w 6054149"/>
              <a:gd name="connsiteY19" fmla="*/ 469836 h 469836"/>
              <a:gd name="connsiteX20" fmla="*/ 0 w 6054149"/>
              <a:gd name="connsiteY20" fmla="*/ 0 h 46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4149" h="469836" fill="none" extrusionOk="0">
                <a:moveTo>
                  <a:pt x="0" y="0"/>
                </a:moveTo>
                <a:cubicBezTo>
                  <a:pt x="189394" y="22134"/>
                  <a:pt x="387522" y="1536"/>
                  <a:pt x="551600" y="0"/>
                </a:cubicBezTo>
                <a:cubicBezTo>
                  <a:pt x="715678" y="-1536"/>
                  <a:pt x="837441" y="-17396"/>
                  <a:pt x="1103200" y="0"/>
                </a:cubicBezTo>
                <a:cubicBezTo>
                  <a:pt x="1368959" y="17396"/>
                  <a:pt x="1520263" y="34604"/>
                  <a:pt x="1896967" y="0"/>
                </a:cubicBezTo>
                <a:cubicBezTo>
                  <a:pt x="2273671" y="-34604"/>
                  <a:pt x="2189213" y="-7613"/>
                  <a:pt x="2448567" y="0"/>
                </a:cubicBezTo>
                <a:cubicBezTo>
                  <a:pt x="2707921" y="7613"/>
                  <a:pt x="2971561" y="1367"/>
                  <a:pt x="3121250" y="0"/>
                </a:cubicBezTo>
                <a:cubicBezTo>
                  <a:pt x="3270939" y="-1367"/>
                  <a:pt x="3463167" y="-22917"/>
                  <a:pt x="3793933" y="0"/>
                </a:cubicBezTo>
                <a:cubicBezTo>
                  <a:pt x="4124699" y="22917"/>
                  <a:pt x="4271898" y="13605"/>
                  <a:pt x="4406075" y="0"/>
                </a:cubicBezTo>
                <a:cubicBezTo>
                  <a:pt x="4540252" y="-13605"/>
                  <a:pt x="4800126" y="7546"/>
                  <a:pt x="5018217" y="0"/>
                </a:cubicBezTo>
                <a:cubicBezTo>
                  <a:pt x="5236308" y="-7546"/>
                  <a:pt x="5744434" y="41320"/>
                  <a:pt x="6054149" y="0"/>
                </a:cubicBezTo>
                <a:cubicBezTo>
                  <a:pt x="6050627" y="218922"/>
                  <a:pt x="6044196" y="258721"/>
                  <a:pt x="6054149" y="469836"/>
                </a:cubicBezTo>
                <a:cubicBezTo>
                  <a:pt x="5783700" y="487451"/>
                  <a:pt x="5681857" y="479709"/>
                  <a:pt x="5320924" y="469836"/>
                </a:cubicBezTo>
                <a:cubicBezTo>
                  <a:pt x="4959991" y="459963"/>
                  <a:pt x="4951336" y="497437"/>
                  <a:pt x="4708783" y="469836"/>
                </a:cubicBezTo>
                <a:cubicBezTo>
                  <a:pt x="4466230" y="442235"/>
                  <a:pt x="4102745" y="443607"/>
                  <a:pt x="3915016" y="469836"/>
                </a:cubicBezTo>
                <a:cubicBezTo>
                  <a:pt x="3727287" y="496065"/>
                  <a:pt x="3512965" y="493098"/>
                  <a:pt x="3181792" y="469836"/>
                </a:cubicBezTo>
                <a:cubicBezTo>
                  <a:pt x="2850619" y="446574"/>
                  <a:pt x="2889886" y="490509"/>
                  <a:pt x="2690733" y="469836"/>
                </a:cubicBezTo>
                <a:cubicBezTo>
                  <a:pt x="2491580" y="449163"/>
                  <a:pt x="2179749" y="450032"/>
                  <a:pt x="2018050" y="469836"/>
                </a:cubicBezTo>
                <a:cubicBezTo>
                  <a:pt x="1856351" y="489640"/>
                  <a:pt x="1486617" y="439360"/>
                  <a:pt x="1345366" y="469836"/>
                </a:cubicBezTo>
                <a:cubicBezTo>
                  <a:pt x="1204115" y="500312"/>
                  <a:pt x="859994" y="474321"/>
                  <a:pt x="733225" y="469836"/>
                </a:cubicBezTo>
                <a:cubicBezTo>
                  <a:pt x="606456" y="465351"/>
                  <a:pt x="274925" y="481967"/>
                  <a:pt x="0" y="469836"/>
                </a:cubicBezTo>
                <a:cubicBezTo>
                  <a:pt x="-19791" y="328137"/>
                  <a:pt x="9764" y="157432"/>
                  <a:pt x="0" y="0"/>
                </a:cubicBezTo>
                <a:close/>
              </a:path>
              <a:path w="6054149" h="469836" stroke="0" extrusionOk="0">
                <a:moveTo>
                  <a:pt x="0" y="0"/>
                </a:moveTo>
                <a:cubicBezTo>
                  <a:pt x="204665" y="-7195"/>
                  <a:pt x="437630" y="-5875"/>
                  <a:pt x="733225" y="0"/>
                </a:cubicBezTo>
                <a:cubicBezTo>
                  <a:pt x="1028821" y="5875"/>
                  <a:pt x="1070253" y="5084"/>
                  <a:pt x="1224283" y="0"/>
                </a:cubicBezTo>
                <a:cubicBezTo>
                  <a:pt x="1378313" y="-5084"/>
                  <a:pt x="1633048" y="16009"/>
                  <a:pt x="1836425" y="0"/>
                </a:cubicBezTo>
                <a:cubicBezTo>
                  <a:pt x="2039802" y="-16009"/>
                  <a:pt x="2254365" y="-11302"/>
                  <a:pt x="2509108" y="0"/>
                </a:cubicBezTo>
                <a:cubicBezTo>
                  <a:pt x="2763851" y="11302"/>
                  <a:pt x="2965429" y="4120"/>
                  <a:pt x="3242333" y="0"/>
                </a:cubicBezTo>
                <a:cubicBezTo>
                  <a:pt x="3519237" y="-4120"/>
                  <a:pt x="3812605" y="-20011"/>
                  <a:pt x="3975558" y="0"/>
                </a:cubicBezTo>
                <a:cubicBezTo>
                  <a:pt x="4138511" y="20011"/>
                  <a:pt x="4441465" y="10756"/>
                  <a:pt x="4587700" y="0"/>
                </a:cubicBezTo>
                <a:cubicBezTo>
                  <a:pt x="4733935" y="-10756"/>
                  <a:pt x="5079466" y="-13528"/>
                  <a:pt x="5260383" y="0"/>
                </a:cubicBezTo>
                <a:cubicBezTo>
                  <a:pt x="5441300" y="13528"/>
                  <a:pt x="5711838" y="38723"/>
                  <a:pt x="6054149" y="0"/>
                </a:cubicBezTo>
                <a:cubicBezTo>
                  <a:pt x="6055182" y="194475"/>
                  <a:pt x="6052825" y="329501"/>
                  <a:pt x="6054149" y="469836"/>
                </a:cubicBezTo>
                <a:cubicBezTo>
                  <a:pt x="5921841" y="482497"/>
                  <a:pt x="5746818" y="468476"/>
                  <a:pt x="5502549" y="469836"/>
                </a:cubicBezTo>
                <a:cubicBezTo>
                  <a:pt x="5258280" y="471196"/>
                  <a:pt x="4974355" y="483471"/>
                  <a:pt x="4829866" y="469836"/>
                </a:cubicBezTo>
                <a:cubicBezTo>
                  <a:pt x="4685377" y="456201"/>
                  <a:pt x="4380336" y="478086"/>
                  <a:pt x="4096641" y="469836"/>
                </a:cubicBezTo>
                <a:cubicBezTo>
                  <a:pt x="3812946" y="461586"/>
                  <a:pt x="3721964" y="471999"/>
                  <a:pt x="3545041" y="469836"/>
                </a:cubicBezTo>
                <a:cubicBezTo>
                  <a:pt x="3368118" y="467673"/>
                  <a:pt x="3162632" y="459593"/>
                  <a:pt x="3053982" y="469836"/>
                </a:cubicBezTo>
                <a:cubicBezTo>
                  <a:pt x="2945332" y="480079"/>
                  <a:pt x="2520676" y="479995"/>
                  <a:pt x="2381299" y="469836"/>
                </a:cubicBezTo>
                <a:cubicBezTo>
                  <a:pt x="2241922" y="459677"/>
                  <a:pt x="1907203" y="456336"/>
                  <a:pt x="1708615" y="469836"/>
                </a:cubicBezTo>
                <a:cubicBezTo>
                  <a:pt x="1510027" y="483336"/>
                  <a:pt x="1309663" y="453455"/>
                  <a:pt x="1096474" y="469836"/>
                </a:cubicBezTo>
                <a:cubicBezTo>
                  <a:pt x="883285" y="486217"/>
                  <a:pt x="530745" y="444962"/>
                  <a:pt x="0" y="469836"/>
                </a:cubicBezTo>
                <a:cubicBezTo>
                  <a:pt x="-2582" y="285257"/>
                  <a:pt x="316" y="139007"/>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pPr algn="just">
              <a:lnSpc>
                <a:spcPct val="150000"/>
              </a:lnSpc>
              <a:spcAft>
                <a:spcPts val="800"/>
              </a:spcAft>
              <a:tabLst>
                <a:tab pos="34734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598;p44">
            <a:extLst>
              <a:ext uri="{FF2B5EF4-FFF2-40B4-BE49-F238E27FC236}">
                <a16:creationId xmlns:a16="http://schemas.microsoft.com/office/drawing/2014/main" id="{407F313E-3806-0982-3767-B44CC84CFAFF}"/>
              </a:ext>
            </a:extLst>
          </p:cNvPr>
          <p:cNvGrpSpPr/>
          <p:nvPr/>
        </p:nvGrpSpPr>
        <p:grpSpPr>
          <a:xfrm>
            <a:off x="0" y="4757355"/>
            <a:ext cx="1015425" cy="359429"/>
            <a:chOff x="715093" y="1897778"/>
            <a:chExt cx="1406484" cy="465002"/>
          </a:xfrm>
        </p:grpSpPr>
        <p:grpSp>
          <p:nvGrpSpPr>
            <p:cNvPr id="17" name="Google Shape;1599;p44">
              <a:extLst>
                <a:ext uri="{FF2B5EF4-FFF2-40B4-BE49-F238E27FC236}">
                  <a16:creationId xmlns:a16="http://schemas.microsoft.com/office/drawing/2014/main" id="{86F3DEEB-9303-2E35-A8B8-2462BFEE2EED}"/>
                </a:ext>
              </a:extLst>
            </p:cNvPr>
            <p:cNvGrpSpPr/>
            <p:nvPr/>
          </p:nvGrpSpPr>
          <p:grpSpPr>
            <a:xfrm>
              <a:off x="715093" y="2081634"/>
              <a:ext cx="1312596" cy="281146"/>
              <a:chOff x="780725" y="4075288"/>
              <a:chExt cx="436775" cy="93550"/>
            </a:xfrm>
          </p:grpSpPr>
          <p:sp>
            <p:nvSpPr>
              <p:cNvPr id="27" name="Google Shape;1600;p44">
                <a:extLst>
                  <a:ext uri="{FF2B5EF4-FFF2-40B4-BE49-F238E27FC236}">
                    <a16:creationId xmlns:a16="http://schemas.microsoft.com/office/drawing/2014/main" id="{8365A8C1-FDE0-62E2-3851-39F2FE8223F0}"/>
                  </a:ext>
                </a:extLst>
              </p:cNvPr>
              <p:cNvSpPr/>
              <p:nvPr/>
            </p:nvSpPr>
            <p:spPr>
              <a:xfrm>
                <a:off x="780725" y="4075288"/>
                <a:ext cx="375650" cy="93550"/>
              </a:xfrm>
              <a:custGeom>
                <a:avLst/>
                <a:gdLst/>
                <a:ahLst/>
                <a:cxnLst/>
                <a:rect l="l" t="t" r="r" b="b"/>
                <a:pathLst>
                  <a:path w="15026" h="3742" extrusionOk="0">
                    <a:moveTo>
                      <a:pt x="1863" y="1"/>
                    </a:moveTo>
                    <a:cubicBezTo>
                      <a:pt x="836" y="1"/>
                      <a:pt x="0" y="844"/>
                      <a:pt x="0" y="1871"/>
                    </a:cubicBezTo>
                    <a:cubicBezTo>
                      <a:pt x="0" y="2906"/>
                      <a:pt x="836" y="3742"/>
                      <a:pt x="1863" y="3742"/>
                    </a:cubicBezTo>
                    <a:lnTo>
                      <a:pt x="15025" y="3742"/>
                    </a:lnTo>
                    <a:lnTo>
                      <a:pt x="15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01;p44">
                <a:extLst>
                  <a:ext uri="{FF2B5EF4-FFF2-40B4-BE49-F238E27FC236}">
                    <a16:creationId xmlns:a16="http://schemas.microsoft.com/office/drawing/2014/main" id="{2568BF37-E08B-38C7-7A67-87B6B0345890}"/>
                  </a:ext>
                </a:extLst>
              </p:cNvPr>
              <p:cNvSpPr/>
              <p:nvPr/>
            </p:nvSpPr>
            <p:spPr>
              <a:xfrm>
                <a:off x="854875" y="4092363"/>
                <a:ext cx="85125" cy="59425"/>
              </a:xfrm>
              <a:custGeom>
                <a:avLst/>
                <a:gdLst/>
                <a:ahLst/>
                <a:cxnLst/>
                <a:rect l="l" t="t" r="r" b="b"/>
                <a:pathLst>
                  <a:path w="3405" h="2377" extrusionOk="0">
                    <a:moveTo>
                      <a:pt x="698" y="0"/>
                    </a:moveTo>
                    <a:cubicBezTo>
                      <a:pt x="315" y="0"/>
                      <a:pt x="1" y="537"/>
                      <a:pt x="1" y="1188"/>
                    </a:cubicBezTo>
                    <a:cubicBezTo>
                      <a:pt x="1" y="1848"/>
                      <a:pt x="307" y="2377"/>
                      <a:pt x="698" y="2377"/>
                    </a:cubicBezTo>
                    <a:lnTo>
                      <a:pt x="3404" y="2377"/>
                    </a:lnTo>
                    <a:lnTo>
                      <a:pt x="3404" y="2277"/>
                    </a:lnTo>
                    <a:cubicBezTo>
                      <a:pt x="3159" y="2093"/>
                      <a:pt x="2983" y="1679"/>
                      <a:pt x="2983" y="1188"/>
                    </a:cubicBezTo>
                    <a:cubicBezTo>
                      <a:pt x="2983" y="705"/>
                      <a:pt x="3159" y="292"/>
                      <a:pt x="3404" y="100"/>
                    </a:cubicBezTo>
                    <a:lnTo>
                      <a:pt x="3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02;p44">
                <a:extLst>
                  <a:ext uri="{FF2B5EF4-FFF2-40B4-BE49-F238E27FC236}">
                    <a16:creationId xmlns:a16="http://schemas.microsoft.com/office/drawing/2014/main" id="{0DE399C2-EA70-DCBA-F1FC-5F73A2744D5E}"/>
                  </a:ext>
                </a:extLst>
              </p:cNvPr>
              <p:cNvSpPr/>
              <p:nvPr/>
            </p:nvSpPr>
            <p:spPr>
              <a:xfrm>
                <a:off x="979650" y="4075288"/>
                <a:ext cx="237850" cy="93550"/>
              </a:xfrm>
              <a:custGeom>
                <a:avLst/>
                <a:gdLst/>
                <a:ahLst/>
                <a:cxnLst/>
                <a:rect l="l" t="t" r="r" b="b"/>
                <a:pathLst>
                  <a:path w="9514" h="3742" extrusionOk="0">
                    <a:moveTo>
                      <a:pt x="1871" y="1"/>
                    </a:moveTo>
                    <a:cubicBezTo>
                      <a:pt x="836" y="1"/>
                      <a:pt x="0" y="844"/>
                      <a:pt x="0" y="1871"/>
                    </a:cubicBezTo>
                    <a:cubicBezTo>
                      <a:pt x="0" y="2906"/>
                      <a:pt x="836" y="3742"/>
                      <a:pt x="1871" y="3742"/>
                    </a:cubicBezTo>
                    <a:lnTo>
                      <a:pt x="9513" y="37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3;p44">
                <a:extLst>
                  <a:ext uri="{FF2B5EF4-FFF2-40B4-BE49-F238E27FC236}">
                    <a16:creationId xmlns:a16="http://schemas.microsoft.com/office/drawing/2014/main" id="{C50CAC62-1BB0-AE30-0652-B048AFE7AF33}"/>
                  </a:ext>
                </a:extLst>
              </p:cNvPr>
              <p:cNvSpPr/>
              <p:nvPr/>
            </p:nvSpPr>
            <p:spPr>
              <a:xfrm>
                <a:off x="971975" y="4081813"/>
                <a:ext cx="31075" cy="80700"/>
              </a:xfrm>
              <a:custGeom>
                <a:avLst/>
                <a:gdLst/>
                <a:ahLst/>
                <a:cxnLst/>
                <a:rect l="l" t="t" r="r" b="b"/>
                <a:pathLst>
                  <a:path w="1243" h="3228" fill="none" extrusionOk="0">
                    <a:moveTo>
                      <a:pt x="1242" y="1"/>
                    </a:moveTo>
                    <a:cubicBezTo>
                      <a:pt x="1" y="714"/>
                      <a:pt x="1" y="2515"/>
                      <a:pt x="1242"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4;p44">
                <a:extLst>
                  <a:ext uri="{FF2B5EF4-FFF2-40B4-BE49-F238E27FC236}">
                    <a16:creationId xmlns:a16="http://schemas.microsoft.com/office/drawing/2014/main" id="{29D792F0-342F-C480-FBB2-3F12026A2B16}"/>
                  </a:ext>
                </a:extLst>
              </p:cNvPr>
              <p:cNvSpPr/>
              <p:nvPr/>
            </p:nvSpPr>
            <p:spPr>
              <a:xfrm>
                <a:off x="783025" y="4081813"/>
                <a:ext cx="31250" cy="80700"/>
              </a:xfrm>
              <a:custGeom>
                <a:avLst/>
                <a:gdLst/>
                <a:ahLst/>
                <a:cxnLst/>
                <a:rect l="l" t="t" r="r" b="b"/>
                <a:pathLst>
                  <a:path w="1250" h="3228" fill="none" extrusionOk="0">
                    <a:moveTo>
                      <a:pt x="1250" y="1"/>
                    </a:moveTo>
                    <a:cubicBezTo>
                      <a:pt x="0" y="714"/>
                      <a:pt x="0" y="2507"/>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5;p44">
                <a:extLst>
                  <a:ext uri="{FF2B5EF4-FFF2-40B4-BE49-F238E27FC236}">
                    <a16:creationId xmlns:a16="http://schemas.microsoft.com/office/drawing/2014/main" id="{3224C41A-ACDB-126E-5238-3DFD1A5A52C9}"/>
                  </a:ext>
                </a:extLst>
              </p:cNvPr>
              <p:cNvSpPr/>
              <p:nvPr/>
            </p:nvSpPr>
            <p:spPr>
              <a:xfrm>
                <a:off x="829400" y="4081813"/>
                <a:ext cx="31250" cy="80700"/>
              </a:xfrm>
              <a:custGeom>
                <a:avLst/>
                <a:gdLst/>
                <a:ahLst/>
                <a:cxnLst/>
                <a:rect l="l" t="t" r="r" b="b"/>
                <a:pathLst>
                  <a:path w="1250" h="3228" fill="none" extrusionOk="0">
                    <a:moveTo>
                      <a:pt x="1250" y="1"/>
                    </a:moveTo>
                    <a:cubicBezTo>
                      <a:pt x="0" y="714"/>
                      <a:pt x="0" y="2515"/>
                      <a:pt x="1250" y="3228"/>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a:extLst>
                  <a:ext uri="{FF2B5EF4-FFF2-40B4-BE49-F238E27FC236}">
                    <a16:creationId xmlns:a16="http://schemas.microsoft.com/office/drawing/2014/main" id="{5F594903-A97A-CF52-7A43-CB853D2CD81E}"/>
                  </a:ext>
                </a:extLst>
              </p:cNvPr>
              <p:cNvSpPr/>
              <p:nvPr/>
            </p:nvSpPr>
            <p:spPr>
              <a:xfrm>
                <a:off x="802550" y="4075488"/>
                <a:ext cx="65375" cy="93350"/>
              </a:xfrm>
              <a:custGeom>
                <a:avLst/>
                <a:gdLst/>
                <a:ahLst/>
                <a:cxnLst/>
                <a:rect l="l" t="t" r="r" b="b"/>
                <a:pathLst>
                  <a:path w="2615" h="3734" extrusionOk="0">
                    <a:moveTo>
                      <a:pt x="1871" y="1"/>
                    </a:moveTo>
                    <a:cubicBezTo>
                      <a:pt x="837" y="1"/>
                      <a:pt x="1" y="836"/>
                      <a:pt x="1" y="1863"/>
                    </a:cubicBezTo>
                    <a:cubicBezTo>
                      <a:pt x="1" y="2898"/>
                      <a:pt x="837" y="3734"/>
                      <a:pt x="1871" y="3734"/>
                    </a:cubicBezTo>
                    <a:lnTo>
                      <a:pt x="2615" y="3734"/>
                    </a:lnTo>
                    <a:cubicBezTo>
                      <a:pt x="1580" y="3734"/>
                      <a:pt x="745" y="2898"/>
                      <a:pt x="745" y="1863"/>
                    </a:cubicBezTo>
                    <a:cubicBezTo>
                      <a:pt x="745" y="836"/>
                      <a:pt x="1580"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a:extLst>
                  <a:ext uri="{FF2B5EF4-FFF2-40B4-BE49-F238E27FC236}">
                    <a16:creationId xmlns:a16="http://schemas.microsoft.com/office/drawing/2014/main" id="{B640736A-9257-5936-39F4-7E9617F1A9F7}"/>
                  </a:ext>
                </a:extLst>
              </p:cNvPr>
              <p:cNvSpPr/>
              <p:nvPr/>
            </p:nvSpPr>
            <p:spPr>
              <a:xfrm>
                <a:off x="943800" y="4075488"/>
                <a:ext cx="65375" cy="93350"/>
              </a:xfrm>
              <a:custGeom>
                <a:avLst/>
                <a:gdLst/>
                <a:ahLst/>
                <a:cxnLst/>
                <a:rect l="l" t="t" r="r" b="b"/>
                <a:pathLst>
                  <a:path w="2615" h="3734" extrusionOk="0">
                    <a:moveTo>
                      <a:pt x="1871" y="1"/>
                    </a:moveTo>
                    <a:cubicBezTo>
                      <a:pt x="836" y="1"/>
                      <a:pt x="1" y="836"/>
                      <a:pt x="1" y="1863"/>
                    </a:cubicBezTo>
                    <a:cubicBezTo>
                      <a:pt x="1" y="2898"/>
                      <a:pt x="836" y="3734"/>
                      <a:pt x="1871" y="3734"/>
                    </a:cubicBezTo>
                    <a:lnTo>
                      <a:pt x="2615" y="3734"/>
                    </a:lnTo>
                    <a:cubicBezTo>
                      <a:pt x="1587" y="3734"/>
                      <a:pt x="752" y="2898"/>
                      <a:pt x="752" y="1863"/>
                    </a:cubicBezTo>
                    <a:cubicBezTo>
                      <a:pt x="752" y="836"/>
                      <a:pt x="1587" y="1"/>
                      <a:pt x="2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a:extLst>
                  <a:ext uri="{FF2B5EF4-FFF2-40B4-BE49-F238E27FC236}">
                    <a16:creationId xmlns:a16="http://schemas.microsoft.com/office/drawing/2014/main" id="{F5BFA634-6D66-4E7B-89FA-1A60AB00B9C4}"/>
                  </a:ext>
                </a:extLst>
              </p:cNvPr>
              <p:cNvSpPr/>
              <p:nvPr/>
            </p:nvSpPr>
            <p:spPr>
              <a:xfrm>
                <a:off x="1000150" y="4092738"/>
                <a:ext cx="217350" cy="58850"/>
              </a:xfrm>
              <a:custGeom>
                <a:avLst/>
                <a:gdLst/>
                <a:ahLst/>
                <a:cxnLst/>
                <a:rect l="l" t="t" r="r" b="b"/>
                <a:pathLst>
                  <a:path w="8694" h="2354" extrusionOk="0">
                    <a:moveTo>
                      <a:pt x="1173" y="1"/>
                    </a:moveTo>
                    <a:cubicBezTo>
                      <a:pt x="529" y="1"/>
                      <a:pt x="0" y="530"/>
                      <a:pt x="0" y="1173"/>
                    </a:cubicBezTo>
                    <a:cubicBezTo>
                      <a:pt x="0" y="1825"/>
                      <a:pt x="529" y="2354"/>
                      <a:pt x="1173" y="2354"/>
                    </a:cubicBezTo>
                    <a:lnTo>
                      <a:pt x="8693" y="2354"/>
                    </a:lnTo>
                    <a:lnTo>
                      <a:pt x="86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a:extLst>
                  <a:ext uri="{FF2B5EF4-FFF2-40B4-BE49-F238E27FC236}">
                    <a16:creationId xmlns:a16="http://schemas.microsoft.com/office/drawing/2014/main" id="{BE3F78D9-E3DF-4E08-016C-C3DFFF69D2FD}"/>
                  </a:ext>
                </a:extLst>
              </p:cNvPr>
              <p:cNvSpPr/>
              <p:nvPr/>
            </p:nvSpPr>
            <p:spPr>
              <a:xfrm>
                <a:off x="1000925" y="4129163"/>
                <a:ext cx="148350" cy="25"/>
              </a:xfrm>
              <a:custGeom>
                <a:avLst/>
                <a:gdLst/>
                <a:ahLst/>
                <a:cxnLst/>
                <a:rect l="l" t="t" r="r" b="b"/>
                <a:pathLst>
                  <a:path w="5934" h="1" fill="none" extrusionOk="0">
                    <a:moveTo>
                      <a:pt x="0" y="0"/>
                    </a:moveTo>
                    <a:lnTo>
                      <a:pt x="5933"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a:extLst>
                  <a:ext uri="{FF2B5EF4-FFF2-40B4-BE49-F238E27FC236}">
                    <a16:creationId xmlns:a16="http://schemas.microsoft.com/office/drawing/2014/main" id="{1B3AA967-0D20-2E1C-F61E-6D121F45E2AD}"/>
                  </a:ext>
                </a:extLst>
              </p:cNvPr>
              <p:cNvSpPr/>
              <p:nvPr/>
            </p:nvSpPr>
            <p:spPr>
              <a:xfrm>
                <a:off x="1177800" y="4129163"/>
                <a:ext cx="39700" cy="25"/>
              </a:xfrm>
              <a:custGeom>
                <a:avLst/>
                <a:gdLst/>
                <a:ahLst/>
                <a:cxnLst/>
                <a:rect l="l" t="t" r="r" b="b"/>
                <a:pathLst>
                  <a:path w="1588" h="1" fill="none" extrusionOk="0">
                    <a:moveTo>
                      <a:pt x="1" y="0"/>
                    </a:moveTo>
                    <a:lnTo>
                      <a:pt x="1587" y="0"/>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a:extLst>
                  <a:ext uri="{FF2B5EF4-FFF2-40B4-BE49-F238E27FC236}">
                    <a16:creationId xmlns:a16="http://schemas.microsoft.com/office/drawing/2014/main" id="{7DB01134-2AC4-E29B-6B98-CB89AA2C7D2E}"/>
                  </a:ext>
                </a:extLst>
              </p:cNvPr>
              <p:cNvSpPr/>
              <p:nvPr/>
            </p:nvSpPr>
            <p:spPr>
              <a:xfrm>
                <a:off x="1056875" y="4108638"/>
                <a:ext cx="50225" cy="39500"/>
              </a:xfrm>
              <a:custGeom>
                <a:avLst/>
                <a:gdLst/>
                <a:ahLst/>
                <a:cxnLst/>
                <a:rect l="l" t="t" r="r" b="b"/>
                <a:pathLst>
                  <a:path w="2009" h="1580" extrusionOk="0">
                    <a:moveTo>
                      <a:pt x="1288" y="1"/>
                    </a:moveTo>
                    <a:lnTo>
                      <a:pt x="0" y="8"/>
                    </a:lnTo>
                    <a:cubicBezTo>
                      <a:pt x="108" y="560"/>
                      <a:pt x="307" y="1089"/>
                      <a:pt x="591" y="1580"/>
                    </a:cubicBezTo>
                    <a:lnTo>
                      <a:pt x="2009" y="1565"/>
                    </a:lnTo>
                    <a:cubicBezTo>
                      <a:pt x="1649" y="1105"/>
                      <a:pt x="1403" y="568"/>
                      <a:pt x="1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a:extLst>
                  <a:ext uri="{FF2B5EF4-FFF2-40B4-BE49-F238E27FC236}">
                    <a16:creationId xmlns:a16="http://schemas.microsoft.com/office/drawing/2014/main" id="{523EF503-7231-3CD7-D4D5-FE7BA5ABD4DA}"/>
                  </a:ext>
                </a:extLst>
              </p:cNvPr>
              <p:cNvSpPr/>
              <p:nvPr/>
            </p:nvSpPr>
            <p:spPr>
              <a:xfrm>
                <a:off x="1157300" y="4108638"/>
                <a:ext cx="36250" cy="30500"/>
              </a:xfrm>
              <a:custGeom>
                <a:avLst/>
                <a:gdLst/>
                <a:ahLst/>
                <a:cxnLst/>
                <a:rect l="l" t="t" r="r" b="b"/>
                <a:pathLst>
                  <a:path w="1450" h="1220" extrusionOk="0">
                    <a:moveTo>
                      <a:pt x="1081" y="1"/>
                    </a:moveTo>
                    <a:lnTo>
                      <a:pt x="0" y="8"/>
                    </a:lnTo>
                    <a:cubicBezTo>
                      <a:pt x="46" y="422"/>
                      <a:pt x="154" y="829"/>
                      <a:pt x="299" y="1220"/>
                    </a:cubicBezTo>
                    <a:lnTo>
                      <a:pt x="1449" y="1204"/>
                    </a:lnTo>
                    <a:cubicBezTo>
                      <a:pt x="1258" y="821"/>
                      <a:pt x="1127" y="415"/>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a:extLst>
                  <a:ext uri="{FF2B5EF4-FFF2-40B4-BE49-F238E27FC236}">
                    <a16:creationId xmlns:a16="http://schemas.microsoft.com/office/drawing/2014/main" id="{637E710D-7868-3FC7-4D10-1EB55FB0B081}"/>
                  </a:ext>
                </a:extLst>
              </p:cNvPr>
              <p:cNvSpPr/>
              <p:nvPr/>
            </p:nvSpPr>
            <p:spPr>
              <a:xfrm>
                <a:off x="1003025" y="4108638"/>
                <a:ext cx="214475" cy="25"/>
              </a:xfrm>
              <a:custGeom>
                <a:avLst/>
                <a:gdLst/>
                <a:ahLst/>
                <a:cxnLst/>
                <a:rect l="l" t="t" r="r" b="b"/>
                <a:pathLst>
                  <a:path w="8579" h="1" fill="none" extrusionOk="0">
                    <a:moveTo>
                      <a:pt x="8578" y="1"/>
                    </a:moveTo>
                    <a:lnTo>
                      <a:pt x="0" y="1"/>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14;p44">
              <a:extLst>
                <a:ext uri="{FF2B5EF4-FFF2-40B4-BE49-F238E27FC236}">
                  <a16:creationId xmlns:a16="http://schemas.microsoft.com/office/drawing/2014/main" id="{5AB45CC7-B5BF-415B-BDEE-C9D6F5006B57}"/>
                </a:ext>
              </a:extLst>
            </p:cNvPr>
            <p:cNvGrpSpPr/>
            <p:nvPr/>
          </p:nvGrpSpPr>
          <p:grpSpPr>
            <a:xfrm>
              <a:off x="989217" y="1897778"/>
              <a:ext cx="1132359" cy="183849"/>
              <a:chOff x="851625" y="4168813"/>
              <a:chExt cx="376800" cy="61175"/>
            </a:xfrm>
          </p:grpSpPr>
          <p:sp>
            <p:nvSpPr>
              <p:cNvPr id="19" name="Google Shape;1615;p44">
                <a:extLst>
                  <a:ext uri="{FF2B5EF4-FFF2-40B4-BE49-F238E27FC236}">
                    <a16:creationId xmlns:a16="http://schemas.microsoft.com/office/drawing/2014/main" id="{24BA8C1F-3FA4-F069-E8C1-400DA359948A}"/>
                  </a:ext>
                </a:extLst>
              </p:cNvPr>
              <p:cNvSpPr/>
              <p:nvPr/>
            </p:nvSpPr>
            <p:spPr>
              <a:xfrm>
                <a:off x="982125" y="4168813"/>
                <a:ext cx="246300" cy="61175"/>
              </a:xfrm>
              <a:custGeom>
                <a:avLst/>
                <a:gdLst/>
                <a:ahLst/>
                <a:cxnLst/>
                <a:rect l="l" t="t" r="r" b="b"/>
                <a:pathLst>
                  <a:path w="9852" h="2447" extrusionOk="0">
                    <a:moveTo>
                      <a:pt x="1" y="1"/>
                    </a:moveTo>
                    <a:lnTo>
                      <a:pt x="1" y="2446"/>
                    </a:lnTo>
                    <a:lnTo>
                      <a:pt x="8625" y="2446"/>
                    </a:lnTo>
                    <a:cubicBezTo>
                      <a:pt x="9307" y="2446"/>
                      <a:pt x="9851" y="1902"/>
                      <a:pt x="9851" y="1227"/>
                    </a:cubicBezTo>
                    <a:cubicBezTo>
                      <a:pt x="9851" y="545"/>
                      <a:pt x="9307" y="1"/>
                      <a:pt x="8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6;p44">
                <a:extLst>
                  <a:ext uri="{FF2B5EF4-FFF2-40B4-BE49-F238E27FC236}">
                    <a16:creationId xmlns:a16="http://schemas.microsoft.com/office/drawing/2014/main" id="{1C2C94A1-1E25-0F4F-AC62-96C3CCA0B003}"/>
                  </a:ext>
                </a:extLst>
              </p:cNvPr>
              <p:cNvSpPr/>
              <p:nvPr/>
            </p:nvSpPr>
            <p:spPr>
              <a:xfrm>
                <a:off x="851625" y="4168813"/>
                <a:ext cx="246275" cy="61175"/>
              </a:xfrm>
              <a:custGeom>
                <a:avLst/>
                <a:gdLst/>
                <a:ahLst/>
                <a:cxnLst/>
                <a:rect l="l" t="t" r="r" b="b"/>
                <a:pathLst>
                  <a:path w="9851" h="2447" extrusionOk="0">
                    <a:moveTo>
                      <a:pt x="0" y="1"/>
                    </a:moveTo>
                    <a:lnTo>
                      <a:pt x="0" y="2446"/>
                    </a:lnTo>
                    <a:lnTo>
                      <a:pt x="8624" y="2446"/>
                    </a:lnTo>
                    <a:cubicBezTo>
                      <a:pt x="9307" y="2446"/>
                      <a:pt x="9851" y="1902"/>
                      <a:pt x="9851" y="1227"/>
                    </a:cubicBezTo>
                    <a:cubicBezTo>
                      <a:pt x="9851" y="545"/>
                      <a:pt x="9307" y="1"/>
                      <a:pt x="8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7;p44">
                <a:extLst>
                  <a:ext uri="{FF2B5EF4-FFF2-40B4-BE49-F238E27FC236}">
                    <a16:creationId xmlns:a16="http://schemas.microsoft.com/office/drawing/2014/main" id="{4D6FEA1B-4E70-9976-E94C-075E3C34F619}"/>
                  </a:ext>
                </a:extLst>
              </p:cNvPr>
              <p:cNvSpPr/>
              <p:nvPr/>
            </p:nvSpPr>
            <p:spPr>
              <a:xfrm>
                <a:off x="1067225" y="4168813"/>
                <a:ext cx="30675" cy="61175"/>
              </a:xfrm>
              <a:custGeom>
                <a:avLst/>
                <a:gdLst/>
                <a:ahLst/>
                <a:cxnLst/>
                <a:rect l="l" t="t" r="r" b="b"/>
                <a:pathLst>
                  <a:path w="1227" h="2447" fill="none" extrusionOk="0">
                    <a:moveTo>
                      <a:pt x="0" y="1"/>
                    </a:moveTo>
                    <a:cubicBezTo>
                      <a:pt x="683" y="1"/>
                      <a:pt x="1227" y="545"/>
                      <a:pt x="1227" y="1227"/>
                    </a:cubicBezTo>
                    <a:lnTo>
                      <a:pt x="1227" y="1227"/>
                    </a:lnTo>
                    <a:cubicBezTo>
                      <a:pt x="1227" y="1902"/>
                      <a:pt x="683" y="2446"/>
                      <a:pt x="0" y="2446"/>
                    </a:cubicBez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8;p44">
                <a:extLst>
                  <a:ext uri="{FF2B5EF4-FFF2-40B4-BE49-F238E27FC236}">
                    <a16:creationId xmlns:a16="http://schemas.microsoft.com/office/drawing/2014/main" id="{537B56DD-DFD0-A847-CD16-4F11CDD78A91}"/>
                  </a:ext>
                </a:extLst>
              </p:cNvPr>
              <p:cNvSpPr/>
              <p:nvPr/>
            </p:nvSpPr>
            <p:spPr>
              <a:xfrm>
                <a:off x="1193325" y="4168813"/>
                <a:ext cx="22250" cy="61175"/>
              </a:xfrm>
              <a:custGeom>
                <a:avLst/>
                <a:gdLst/>
                <a:ahLst/>
                <a:cxnLst/>
                <a:rect l="l" t="t" r="r" b="b"/>
                <a:pathLst>
                  <a:path w="890" h="2447" fill="none" extrusionOk="0">
                    <a:moveTo>
                      <a:pt x="1" y="1"/>
                    </a:moveTo>
                    <a:cubicBezTo>
                      <a:pt x="491" y="1"/>
                      <a:pt x="890" y="545"/>
                      <a:pt x="890" y="1227"/>
                    </a:cubicBezTo>
                    <a:lnTo>
                      <a:pt x="890" y="1227"/>
                    </a:lnTo>
                    <a:cubicBezTo>
                      <a:pt x="890" y="1902"/>
                      <a:pt x="491" y="2446"/>
                      <a:pt x="1" y="2446"/>
                    </a:cubicBez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9;p44">
                <a:extLst>
                  <a:ext uri="{FF2B5EF4-FFF2-40B4-BE49-F238E27FC236}">
                    <a16:creationId xmlns:a16="http://schemas.microsoft.com/office/drawing/2014/main" id="{BAC59EB7-3C14-F687-DCDA-488716419489}"/>
                  </a:ext>
                </a:extLst>
              </p:cNvPr>
              <p:cNvSpPr/>
              <p:nvPr/>
            </p:nvSpPr>
            <p:spPr>
              <a:xfrm>
                <a:off x="851625" y="4180138"/>
                <a:ext cx="232875" cy="38525"/>
              </a:xfrm>
              <a:custGeom>
                <a:avLst/>
                <a:gdLst/>
                <a:ahLst/>
                <a:cxnLst/>
                <a:rect l="l" t="t" r="r" b="b"/>
                <a:pathLst>
                  <a:path w="9315" h="1541" extrusionOk="0">
                    <a:moveTo>
                      <a:pt x="0" y="0"/>
                    </a:moveTo>
                    <a:lnTo>
                      <a:pt x="0" y="1541"/>
                    </a:lnTo>
                    <a:lnTo>
                      <a:pt x="8548" y="1541"/>
                    </a:lnTo>
                    <a:cubicBezTo>
                      <a:pt x="8969" y="1541"/>
                      <a:pt x="9314" y="1196"/>
                      <a:pt x="9314" y="774"/>
                    </a:cubicBezTo>
                    <a:cubicBezTo>
                      <a:pt x="9314" y="345"/>
                      <a:pt x="8969" y="0"/>
                      <a:pt x="8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20;p44">
                <a:extLst>
                  <a:ext uri="{FF2B5EF4-FFF2-40B4-BE49-F238E27FC236}">
                    <a16:creationId xmlns:a16="http://schemas.microsoft.com/office/drawing/2014/main" id="{37168D0D-2CF5-B6F8-C34B-ADF8D505AD7D}"/>
                  </a:ext>
                </a:extLst>
              </p:cNvPr>
              <p:cNvSpPr/>
              <p:nvPr/>
            </p:nvSpPr>
            <p:spPr>
              <a:xfrm>
                <a:off x="851625" y="4209463"/>
                <a:ext cx="230000" cy="25"/>
              </a:xfrm>
              <a:custGeom>
                <a:avLst/>
                <a:gdLst/>
                <a:ahLst/>
                <a:cxnLst/>
                <a:rect l="l" t="t" r="r" b="b"/>
                <a:pathLst>
                  <a:path w="9200" h="1" fill="none" extrusionOk="0">
                    <a:moveTo>
                      <a:pt x="0" y="0"/>
                    </a:moveTo>
                    <a:lnTo>
                      <a:pt x="9199"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21;p44">
                <a:extLst>
                  <a:ext uri="{FF2B5EF4-FFF2-40B4-BE49-F238E27FC236}">
                    <a16:creationId xmlns:a16="http://schemas.microsoft.com/office/drawing/2014/main" id="{05A03708-AE9F-548E-FD55-1EAB01F089C8}"/>
                  </a:ext>
                </a:extLst>
              </p:cNvPr>
              <p:cNvSpPr/>
              <p:nvPr/>
            </p:nvSpPr>
            <p:spPr>
              <a:xfrm>
                <a:off x="966600" y="4193738"/>
                <a:ext cx="41425" cy="30500"/>
              </a:xfrm>
              <a:custGeom>
                <a:avLst/>
                <a:gdLst/>
                <a:ahLst/>
                <a:cxnLst/>
                <a:rect l="l" t="t" r="r" b="b"/>
                <a:pathLst>
                  <a:path w="1657" h="1220" extrusionOk="0">
                    <a:moveTo>
                      <a:pt x="423" y="0"/>
                    </a:moveTo>
                    <a:cubicBezTo>
                      <a:pt x="423" y="0"/>
                      <a:pt x="530" y="706"/>
                      <a:pt x="1" y="1219"/>
                    </a:cubicBezTo>
                    <a:lnTo>
                      <a:pt x="698" y="997"/>
                    </a:lnTo>
                    <a:lnTo>
                      <a:pt x="1128" y="1219"/>
                    </a:lnTo>
                    <a:cubicBezTo>
                      <a:pt x="1657" y="706"/>
                      <a:pt x="1549"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22;p44">
                <a:extLst>
                  <a:ext uri="{FF2B5EF4-FFF2-40B4-BE49-F238E27FC236}">
                    <a16:creationId xmlns:a16="http://schemas.microsoft.com/office/drawing/2014/main" id="{90EB0A20-7BD4-CB9C-E072-4A2EB7944D66}"/>
                  </a:ext>
                </a:extLst>
              </p:cNvPr>
              <p:cNvSpPr/>
              <p:nvPr/>
            </p:nvSpPr>
            <p:spPr>
              <a:xfrm>
                <a:off x="851625" y="4193738"/>
                <a:ext cx="232100" cy="25"/>
              </a:xfrm>
              <a:custGeom>
                <a:avLst/>
                <a:gdLst/>
                <a:ahLst/>
                <a:cxnLst/>
                <a:rect l="l" t="t" r="r" b="b"/>
                <a:pathLst>
                  <a:path w="9284" h="1" fill="none" extrusionOk="0">
                    <a:moveTo>
                      <a:pt x="9284"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 name="组合 25">
            <a:extLst>
              <a:ext uri="{FF2B5EF4-FFF2-40B4-BE49-F238E27FC236}">
                <a16:creationId xmlns:a16="http://schemas.microsoft.com/office/drawing/2014/main" id="{825D1CC4-ED4A-6F1D-D0D5-A319FDDA2CFE}"/>
              </a:ext>
            </a:extLst>
          </p:cNvPr>
          <p:cNvGrpSpPr/>
          <p:nvPr/>
        </p:nvGrpSpPr>
        <p:grpSpPr>
          <a:xfrm>
            <a:off x="2137025" y="418746"/>
            <a:ext cx="6662170" cy="4683346"/>
            <a:chOff x="4624136" y="1638071"/>
            <a:chExt cx="2917537" cy="2324844"/>
          </a:xfrm>
        </p:grpSpPr>
        <p:sp>
          <p:nvSpPr>
            <p:cNvPr id="61" name="十角星 5">
              <a:extLst>
                <a:ext uri="{FF2B5EF4-FFF2-40B4-BE49-F238E27FC236}">
                  <a16:creationId xmlns:a16="http://schemas.microsoft.com/office/drawing/2014/main" id="{EC3F2A98-13F8-4F12-CD45-E15DA9ACA3A2}"/>
                </a:ext>
              </a:extLst>
            </p:cNvPr>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3200" b="0" i="0" u="none" strike="noStrike" kern="0" cap="none" spc="0" normalizeH="0" baseline="0" noProof="0">
                <a:ln>
                  <a:noFill/>
                </a:ln>
                <a:solidFill>
                  <a:schemeClr val="tx1"/>
                </a:solidFill>
                <a:effectLst/>
                <a:uLnTx/>
                <a:uFillTx/>
                <a:latin typeface="Calibri" panose="020F0502020204030204"/>
                <a:ea typeface="微软雅黑"/>
                <a:cs typeface="+mn-ea"/>
                <a:sym typeface="+mn-lt"/>
              </a:endParaRPr>
            </a:p>
          </p:txBody>
        </p:sp>
        <p:grpSp>
          <p:nvGrpSpPr>
            <p:cNvPr id="62" name="组合 27">
              <a:extLst>
                <a:ext uri="{FF2B5EF4-FFF2-40B4-BE49-F238E27FC236}">
                  <a16:creationId xmlns:a16="http://schemas.microsoft.com/office/drawing/2014/main" id="{DD7C4636-D1DE-1B94-7B0E-89DA7534A844}"/>
                </a:ext>
              </a:extLst>
            </p:cNvPr>
            <p:cNvGrpSpPr/>
            <p:nvPr/>
          </p:nvGrpSpPr>
          <p:grpSpPr>
            <a:xfrm>
              <a:off x="4624136" y="1638071"/>
              <a:ext cx="2917537" cy="2324844"/>
              <a:chOff x="4624136" y="1638071"/>
              <a:chExt cx="2917537" cy="2324844"/>
            </a:xfrm>
          </p:grpSpPr>
          <p:pic>
            <p:nvPicPr>
              <p:cNvPr id="63" name="图片 28">
                <a:extLst>
                  <a:ext uri="{FF2B5EF4-FFF2-40B4-BE49-F238E27FC236}">
                    <a16:creationId xmlns:a16="http://schemas.microsoft.com/office/drawing/2014/main" id="{0F071352-D8CD-B8F6-80BF-8E4D044C3B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4136" y="1638071"/>
                <a:ext cx="2917537" cy="2324844"/>
              </a:xfrm>
              <a:prstGeom prst="rect">
                <a:avLst/>
              </a:prstGeom>
            </p:spPr>
          </p:pic>
          <p:sp>
            <p:nvSpPr>
              <p:cNvPr id="64" name="文本框 31">
                <a:extLst>
                  <a:ext uri="{FF2B5EF4-FFF2-40B4-BE49-F238E27FC236}">
                    <a16:creationId xmlns:a16="http://schemas.microsoft.com/office/drawing/2014/main" id="{40D0BA7A-FFA3-4CA3-068C-FE89A002268C}"/>
                  </a:ext>
                </a:extLst>
              </p:cNvPr>
              <p:cNvSpPr txBox="1"/>
              <p:nvPr/>
            </p:nvSpPr>
            <p:spPr>
              <a:xfrm>
                <a:off x="5105524" y="2257979"/>
                <a:ext cx="1983070" cy="1420876"/>
              </a:xfrm>
              <a:prstGeom prst="rect">
                <a:avLst/>
              </a:prstGeom>
              <a:noFill/>
            </p:spPr>
            <p:txBody>
              <a:bodyPr wrap="square" rtlCol="0">
                <a:spAutoFit/>
              </a:bodyPr>
              <a:lstStyle/>
              <a:p>
                <a:pPr algn="ctr">
                  <a:spcAft>
                    <a:spcPts val="800"/>
                  </a:spcAft>
                </a:pPr>
                <a:r>
                  <a:rPr lang="vi-VN"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Ở lớp 6,7,8 đã học cách làm một bài thơ thuộc các thể thơ: </a:t>
                </a:r>
                <a:r>
                  <a:rPr lang="en-GB" sz="3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GB"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GB"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GB"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GB"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sáu</a:t>
                </a:r>
                <a:r>
                  <a:rPr lang="en-GB"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GB"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bảy</a:t>
                </a:r>
                <a:r>
                  <a:rPr lang="en-GB"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3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GB" sz="3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3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65" name="Picture 64">
            <a:extLst>
              <a:ext uri="{FF2B5EF4-FFF2-40B4-BE49-F238E27FC236}">
                <a16:creationId xmlns:a16="http://schemas.microsoft.com/office/drawing/2014/main" id="{E2C0C79A-8A41-F3DF-5A7D-1CBEB755786D}"/>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13783" y="2445249"/>
            <a:ext cx="3023184" cy="3023184"/>
          </a:xfrm>
          <a:prstGeom prst="rect">
            <a:avLst/>
          </a:prstGeom>
        </p:spPr>
      </p:pic>
    </p:spTree>
    <p:extLst>
      <p:ext uri="{BB962C8B-B14F-4D97-AF65-F5344CB8AC3E}">
        <p14:creationId xmlns:p14="http://schemas.microsoft.com/office/powerpoint/2010/main" val="39635484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304269" y="281711"/>
            <a:ext cx="6515564" cy="724129"/>
          </a:xfrm>
          <a:custGeom>
            <a:avLst/>
            <a:gdLst>
              <a:gd name="connsiteX0" fmla="*/ 0 w 6515564"/>
              <a:gd name="connsiteY0" fmla="*/ 0 h 724129"/>
              <a:gd name="connsiteX1" fmla="*/ 651556 w 6515564"/>
              <a:gd name="connsiteY1" fmla="*/ 0 h 724129"/>
              <a:gd name="connsiteX2" fmla="*/ 1237957 w 6515564"/>
              <a:gd name="connsiteY2" fmla="*/ 0 h 724129"/>
              <a:gd name="connsiteX3" fmla="*/ 1824358 w 6515564"/>
              <a:gd name="connsiteY3" fmla="*/ 0 h 724129"/>
              <a:gd name="connsiteX4" fmla="*/ 2410759 w 6515564"/>
              <a:gd name="connsiteY4" fmla="*/ 0 h 724129"/>
              <a:gd name="connsiteX5" fmla="*/ 3127471 w 6515564"/>
              <a:gd name="connsiteY5" fmla="*/ 0 h 724129"/>
              <a:gd name="connsiteX6" fmla="*/ 3779027 w 6515564"/>
              <a:gd name="connsiteY6" fmla="*/ 0 h 724129"/>
              <a:gd name="connsiteX7" fmla="*/ 4235117 w 6515564"/>
              <a:gd name="connsiteY7" fmla="*/ 0 h 724129"/>
              <a:gd name="connsiteX8" fmla="*/ 4821517 w 6515564"/>
              <a:gd name="connsiteY8" fmla="*/ 0 h 724129"/>
              <a:gd name="connsiteX9" fmla="*/ 5342762 w 6515564"/>
              <a:gd name="connsiteY9" fmla="*/ 0 h 724129"/>
              <a:gd name="connsiteX10" fmla="*/ 5929163 w 6515564"/>
              <a:gd name="connsiteY10" fmla="*/ 0 h 724129"/>
              <a:gd name="connsiteX11" fmla="*/ 6515564 w 6515564"/>
              <a:gd name="connsiteY11" fmla="*/ 0 h 724129"/>
              <a:gd name="connsiteX12" fmla="*/ 6515564 w 6515564"/>
              <a:gd name="connsiteY12" fmla="*/ 340341 h 724129"/>
              <a:gd name="connsiteX13" fmla="*/ 6515564 w 6515564"/>
              <a:gd name="connsiteY13" fmla="*/ 724129 h 724129"/>
              <a:gd name="connsiteX14" fmla="*/ 5994319 w 6515564"/>
              <a:gd name="connsiteY14" fmla="*/ 724129 h 724129"/>
              <a:gd name="connsiteX15" fmla="*/ 5538229 w 6515564"/>
              <a:gd name="connsiteY15" fmla="*/ 724129 h 724129"/>
              <a:gd name="connsiteX16" fmla="*/ 4756362 w 6515564"/>
              <a:gd name="connsiteY16" fmla="*/ 724129 h 724129"/>
              <a:gd name="connsiteX17" fmla="*/ 3974494 w 6515564"/>
              <a:gd name="connsiteY17" fmla="*/ 724129 h 724129"/>
              <a:gd name="connsiteX18" fmla="*/ 3453249 w 6515564"/>
              <a:gd name="connsiteY18" fmla="*/ 724129 h 724129"/>
              <a:gd name="connsiteX19" fmla="*/ 2866848 w 6515564"/>
              <a:gd name="connsiteY19" fmla="*/ 724129 h 724129"/>
              <a:gd name="connsiteX20" fmla="*/ 2150136 w 6515564"/>
              <a:gd name="connsiteY20" fmla="*/ 724129 h 724129"/>
              <a:gd name="connsiteX21" fmla="*/ 1628891 w 6515564"/>
              <a:gd name="connsiteY21" fmla="*/ 724129 h 724129"/>
              <a:gd name="connsiteX22" fmla="*/ 977335 w 6515564"/>
              <a:gd name="connsiteY22" fmla="*/ 724129 h 724129"/>
              <a:gd name="connsiteX23" fmla="*/ 0 w 6515564"/>
              <a:gd name="connsiteY23" fmla="*/ 724129 h 724129"/>
              <a:gd name="connsiteX24" fmla="*/ 0 w 6515564"/>
              <a:gd name="connsiteY24" fmla="*/ 376547 h 724129"/>
              <a:gd name="connsiteX25" fmla="*/ 0 w 6515564"/>
              <a:gd name="connsiteY25" fmla="*/ 0 h 72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15564" h="724129" fill="none" extrusionOk="0">
                <a:moveTo>
                  <a:pt x="0" y="0"/>
                </a:moveTo>
                <a:cubicBezTo>
                  <a:pt x="275645" y="-15024"/>
                  <a:pt x="466440" y="30378"/>
                  <a:pt x="651556" y="0"/>
                </a:cubicBezTo>
                <a:cubicBezTo>
                  <a:pt x="836672" y="-30378"/>
                  <a:pt x="962675" y="-21009"/>
                  <a:pt x="1237957" y="0"/>
                </a:cubicBezTo>
                <a:cubicBezTo>
                  <a:pt x="1513239" y="21009"/>
                  <a:pt x="1667644" y="26893"/>
                  <a:pt x="1824358" y="0"/>
                </a:cubicBezTo>
                <a:cubicBezTo>
                  <a:pt x="1981072" y="-26893"/>
                  <a:pt x="2148544" y="12749"/>
                  <a:pt x="2410759" y="0"/>
                </a:cubicBezTo>
                <a:cubicBezTo>
                  <a:pt x="2672974" y="-12749"/>
                  <a:pt x="2915106" y="628"/>
                  <a:pt x="3127471" y="0"/>
                </a:cubicBezTo>
                <a:cubicBezTo>
                  <a:pt x="3339836" y="-628"/>
                  <a:pt x="3573549" y="8733"/>
                  <a:pt x="3779027" y="0"/>
                </a:cubicBezTo>
                <a:cubicBezTo>
                  <a:pt x="3984505" y="-8733"/>
                  <a:pt x="4103883" y="-3187"/>
                  <a:pt x="4235117" y="0"/>
                </a:cubicBezTo>
                <a:cubicBezTo>
                  <a:pt x="4366351" y="3187"/>
                  <a:pt x="4561720" y="-16334"/>
                  <a:pt x="4821517" y="0"/>
                </a:cubicBezTo>
                <a:cubicBezTo>
                  <a:pt x="5081314" y="16334"/>
                  <a:pt x="5090184" y="-5047"/>
                  <a:pt x="5342762" y="0"/>
                </a:cubicBezTo>
                <a:cubicBezTo>
                  <a:pt x="5595340" y="5047"/>
                  <a:pt x="5662443" y="-26731"/>
                  <a:pt x="5929163" y="0"/>
                </a:cubicBezTo>
                <a:cubicBezTo>
                  <a:pt x="6195883" y="26731"/>
                  <a:pt x="6398031" y="-1083"/>
                  <a:pt x="6515564" y="0"/>
                </a:cubicBezTo>
                <a:cubicBezTo>
                  <a:pt x="6521624" y="117323"/>
                  <a:pt x="6507752" y="240988"/>
                  <a:pt x="6515564" y="340341"/>
                </a:cubicBezTo>
                <a:cubicBezTo>
                  <a:pt x="6523376" y="439694"/>
                  <a:pt x="6513443" y="572954"/>
                  <a:pt x="6515564" y="724129"/>
                </a:cubicBezTo>
                <a:cubicBezTo>
                  <a:pt x="6280717" y="720912"/>
                  <a:pt x="6213544" y="715690"/>
                  <a:pt x="5994319" y="724129"/>
                </a:cubicBezTo>
                <a:cubicBezTo>
                  <a:pt x="5775095" y="732568"/>
                  <a:pt x="5734421" y="716208"/>
                  <a:pt x="5538229" y="724129"/>
                </a:cubicBezTo>
                <a:cubicBezTo>
                  <a:pt x="5342037" y="732051"/>
                  <a:pt x="5062530" y="726486"/>
                  <a:pt x="4756362" y="724129"/>
                </a:cubicBezTo>
                <a:cubicBezTo>
                  <a:pt x="4450194" y="721772"/>
                  <a:pt x="4154402" y="737836"/>
                  <a:pt x="3974494" y="724129"/>
                </a:cubicBezTo>
                <a:cubicBezTo>
                  <a:pt x="3794586" y="710422"/>
                  <a:pt x="3576142" y="748015"/>
                  <a:pt x="3453249" y="724129"/>
                </a:cubicBezTo>
                <a:cubicBezTo>
                  <a:pt x="3330357" y="700243"/>
                  <a:pt x="3114274" y="738114"/>
                  <a:pt x="2866848" y="724129"/>
                </a:cubicBezTo>
                <a:cubicBezTo>
                  <a:pt x="2619422" y="710144"/>
                  <a:pt x="2336864" y="701096"/>
                  <a:pt x="2150136" y="724129"/>
                </a:cubicBezTo>
                <a:cubicBezTo>
                  <a:pt x="1963408" y="747162"/>
                  <a:pt x="1837076" y="701187"/>
                  <a:pt x="1628891" y="724129"/>
                </a:cubicBezTo>
                <a:cubicBezTo>
                  <a:pt x="1420706" y="747071"/>
                  <a:pt x="1299100" y="728347"/>
                  <a:pt x="977335" y="724129"/>
                </a:cubicBezTo>
                <a:cubicBezTo>
                  <a:pt x="655570" y="719911"/>
                  <a:pt x="318973" y="723218"/>
                  <a:pt x="0" y="724129"/>
                </a:cubicBezTo>
                <a:cubicBezTo>
                  <a:pt x="-14579" y="560391"/>
                  <a:pt x="-2161" y="452418"/>
                  <a:pt x="0" y="376547"/>
                </a:cubicBezTo>
                <a:cubicBezTo>
                  <a:pt x="2161" y="300676"/>
                  <a:pt x="1394" y="105240"/>
                  <a:pt x="0" y="0"/>
                </a:cubicBezTo>
                <a:close/>
              </a:path>
              <a:path w="6515564" h="724129" stroke="0" extrusionOk="0">
                <a:moveTo>
                  <a:pt x="0" y="0"/>
                </a:moveTo>
                <a:cubicBezTo>
                  <a:pt x="258124" y="35416"/>
                  <a:pt x="494734" y="-32418"/>
                  <a:pt x="716712" y="0"/>
                </a:cubicBezTo>
                <a:cubicBezTo>
                  <a:pt x="938690" y="32418"/>
                  <a:pt x="1004861" y="6094"/>
                  <a:pt x="1172802" y="0"/>
                </a:cubicBezTo>
                <a:cubicBezTo>
                  <a:pt x="1340743" y="-6094"/>
                  <a:pt x="1569294" y="-24663"/>
                  <a:pt x="1759202" y="0"/>
                </a:cubicBezTo>
                <a:cubicBezTo>
                  <a:pt x="1949110" y="24663"/>
                  <a:pt x="2211932" y="-25749"/>
                  <a:pt x="2410759" y="0"/>
                </a:cubicBezTo>
                <a:cubicBezTo>
                  <a:pt x="2609586" y="25749"/>
                  <a:pt x="2779876" y="-25421"/>
                  <a:pt x="3127471" y="0"/>
                </a:cubicBezTo>
                <a:cubicBezTo>
                  <a:pt x="3475066" y="25421"/>
                  <a:pt x="3658766" y="26534"/>
                  <a:pt x="3844183" y="0"/>
                </a:cubicBezTo>
                <a:cubicBezTo>
                  <a:pt x="4029600" y="-26534"/>
                  <a:pt x="4298077" y="24440"/>
                  <a:pt x="4430584" y="0"/>
                </a:cubicBezTo>
                <a:cubicBezTo>
                  <a:pt x="4563091" y="-24440"/>
                  <a:pt x="4811568" y="19497"/>
                  <a:pt x="5082140" y="0"/>
                </a:cubicBezTo>
                <a:cubicBezTo>
                  <a:pt x="5352712" y="-19497"/>
                  <a:pt x="5523483" y="-24683"/>
                  <a:pt x="5733696" y="0"/>
                </a:cubicBezTo>
                <a:cubicBezTo>
                  <a:pt x="5943909" y="24683"/>
                  <a:pt x="6314471" y="19698"/>
                  <a:pt x="6515564" y="0"/>
                </a:cubicBezTo>
                <a:cubicBezTo>
                  <a:pt x="6528886" y="116593"/>
                  <a:pt x="6517723" y="192463"/>
                  <a:pt x="6515564" y="340341"/>
                </a:cubicBezTo>
                <a:cubicBezTo>
                  <a:pt x="6513405" y="488219"/>
                  <a:pt x="6508767" y="582998"/>
                  <a:pt x="6515564" y="724129"/>
                </a:cubicBezTo>
                <a:cubicBezTo>
                  <a:pt x="6249768" y="743175"/>
                  <a:pt x="6103056" y="707114"/>
                  <a:pt x="5929163" y="724129"/>
                </a:cubicBezTo>
                <a:cubicBezTo>
                  <a:pt x="5755270" y="741144"/>
                  <a:pt x="5612955" y="704467"/>
                  <a:pt x="5407918" y="724129"/>
                </a:cubicBezTo>
                <a:cubicBezTo>
                  <a:pt x="5202882" y="743791"/>
                  <a:pt x="5056528" y="718670"/>
                  <a:pt x="4951829" y="724129"/>
                </a:cubicBezTo>
                <a:cubicBezTo>
                  <a:pt x="4847130" y="729588"/>
                  <a:pt x="4473653" y="721252"/>
                  <a:pt x="4300272" y="724129"/>
                </a:cubicBezTo>
                <a:cubicBezTo>
                  <a:pt x="4126891" y="727006"/>
                  <a:pt x="3926025" y="730489"/>
                  <a:pt x="3648716" y="724129"/>
                </a:cubicBezTo>
                <a:cubicBezTo>
                  <a:pt x="3371407" y="717769"/>
                  <a:pt x="3191551" y="715064"/>
                  <a:pt x="3062315" y="724129"/>
                </a:cubicBezTo>
                <a:cubicBezTo>
                  <a:pt x="2933079" y="733194"/>
                  <a:pt x="2674242" y="720736"/>
                  <a:pt x="2541070" y="724129"/>
                </a:cubicBezTo>
                <a:cubicBezTo>
                  <a:pt x="2407899" y="727522"/>
                  <a:pt x="2133375" y="695706"/>
                  <a:pt x="1759202" y="724129"/>
                </a:cubicBezTo>
                <a:cubicBezTo>
                  <a:pt x="1385029" y="752552"/>
                  <a:pt x="1408857" y="709751"/>
                  <a:pt x="1237957" y="724129"/>
                </a:cubicBezTo>
                <a:cubicBezTo>
                  <a:pt x="1067057" y="738507"/>
                  <a:pt x="817304" y="742169"/>
                  <a:pt x="651556" y="724129"/>
                </a:cubicBezTo>
                <a:cubicBezTo>
                  <a:pt x="485808" y="706089"/>
                  <a:pt x="240771" y="743997"/>
                  <a:pt x="0" y="724129"/>
                </a:cubicBezTo>
                <a:cubicBezTo>
                  <a:pt x="14396" y="562776"/>
                  <a:pt x="18262" y="471773"/>
                  <a:pt x="0" y="354823"/>
                </a:cubicBezTo>
                <a:cubicBezTo>
                  <a:pt x="-18262" y="237873"/>
                  <a:pt x="13284" y="108184"/>
                  <a:pt x="0" y="0"/>
                </a:cubicBezTo>
                <a:close/>
              </a:path>
            </a:pathLst>
          </a:custGeom>
          <a:ln w="19050">
            <a:solidFill>
              <a:schemeClr val="accent4">
                <a:lumMod val="75000"/>
              </a:schemeClr>
            </a:solidFill>
            <a:extLst>
              <a:ext uri="{C807C97D-BFC1-408E-A445-0C87EB9F89A2}">
                <ask:lineSketchStyleProps xmlns:ask="http://schemas.microsoft.com/office/drawing/2018/sketchyshapes" sd="2635518228">
                  <a:prstGeom prst="rect">
                    <a:avLst/>
                  </a:prstGeom>
                  <ask:type>
                    <ask:lineSketchFreehand/>
                  </ask:type>
                </ask:lineSketchStyleProps>
              </a:ext>
            </a:extLst>
          </a:ln>
        </p:spPr>
        <p:txBody>
          <a:bodyPr spcFirstLastPara="1" wrap="square" lIns="91425" tIns="91425" rIns="91425" bIns="91425" anchor="ctr" anchorCtr="0">
            <a:noAutofit/>
          </a:bodyPr>
          <a:lstStyle/>
          <a:p>
            <a:pPr>
              <a:spcAft>
                <a:spcPts val="800"/>
              </a:spcAft>
              <a:tabLst>
                <a:tab pos="347345" algn="l"/>
              </a:tabLst>
            </a:pP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0" name="Group 69">
            <a:extLst>
              <a:ext uri="{FF2B5EF4-FFF2-40B4-BE49-F238E27FC236}">
                <a16:creationId xmlns:a16="http://schemas.microsoft.com/office/drawing/2014/main" id="{5BB369B5-55A1-0B37-3AD4-71932D3BD26A}"/>
              </a:ext>
            </a:extLst>
          </p:cNvPr>
          <p:cNvGrpSpPr/>
          <p:nvPr/>
        </p:nvGrpSpPr>
        <p:grpSpPr>
          <a:xfrm>
            <a:off x="3595426" y="1266352"/>
            <a:ext cx="4816812" cy="3258302"/>
            <a:chOff x="3595426" y="1266352"/>
            <a:chExt cx="4816812" cy="3258302"/>
          </a:xfrm>
        </p:grpSpPr>
        <p:sp>
          <p:nvSpPr>
            <p:cNvPr id="67" name="Freeform 11">
              <a:extLst>
                <a:ext uri="{FF2B5EF4-FFF2-40B4-BE49-F238E27FC236}">
                  <a16:creationId xmlns:a16="http://schemas.microsoft.com/office/drawing/2014/main" id="{E081DDEE-CD8A-A0F0-4BCA-9BCCFB40D7A3}"/>
                </a:ext>
              </a:extLst>
            </p:cNvPr>
            <p:cNvSpPr/>
            <p:nvPr/>
          </p:nvSpPr>
          <p:spPr>
            <a:xfrm flipH="1">
              <a:off x="3595426" y="1266352"/>
              <a:ext cx="4816812" cy="3258302"/>
            </a:xfrm>
            <a:custGeom>
              <a:avLst/>
              <a:gdLst/>
              <a:ahLst/>
              <a:cxnLst/>
              <a:rect l="l" t="t" r="r" b="b"/>
              <a:pathLst>
                <a:path w="5296086" h="3488796">
                  <a:moveTo>
                    <a:pt x="0" y="0"/>
                  </a:moveTo>
                  <a:lnTo>
                    <a:pt x="5296086" y="0"/>
                  </a:lnTo>
                  <a:lnTo>
                    <a:pt x="5296086" y="3488797"/>
                  </a:lnTo>
                  <a:lnTo>
                    <a:pt x="0" y="3488797"/>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68">
              <a:extLst>
                <a:ext uri="{FF2B5EF4-FFF2-40B4-BE49-F238E27FC236}">
                  <a16:creationId xmlns:a16="http://schemas.microsoft.com/office/drawing/2014/main" id="{35BAD8D7-92C1-2852-46F0-B6F1301F50F8}"/>
                </a:ext>
              </a:extLst>
            </p:cNvPr>
            <p:cNvSpPr txBox="1"/>
            <p:nvPr/>
          </p:nvSpPr>
          <p:spPr>
            <a:xfrm>
              <a:off x="4069284" y="1700965"/>
              <a:ext cx="4150640" cy="2554545"/>
            </a:xfrm>
            <a:prstGeom prst="rect">
              <a:avLst/>
            </a:prstGeom>
            <a:noFill/>
          </p:spPr>
          <p:txBody>
            <a:bodyPr wrap="square">
              <a:spAutoFit/>
            </a:bodyPr>
            <a:lstStyle/>
            <a:p>
              <a:pPr algn="ctr">
                <a:spcAft>
                  <a:spcPts val="800"/>
                </a:spcAft>
              </a:pP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2 HS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nhu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1" name="Group 70">
            <a:extLst>
              <a:ext uri="{FF2B5EF4-FFF2-40B4-BE49-F238E27FC236}">
                <a16:creationId xmlns:a16="http://schemas.microsoft.com/office/drawing/2014/main" id="{9223451F-8CDA-62F0-4832-4EDC0D51D2A2}"/>
              </a:ext>
            </a:extLst>
          </p:cNvPr>
          <p:cNvGrpSpPr/>
          <p:nvPr/>
        </p:nvGrpSpPr>
        <p:grpSpPr>
          <a:xfrm>
            <a:off x="3987728" y="1217966"/>
            <a:ext cx="4387360" cy="3350699"/>
            <a:chOff x="3987728" y="1217966"/>
            <a:chExt cx="4387360" cy="3350699"/>
          </a:xfrm>
        </p:grpSpPr>
        <p:sp>
          <p:nvSpPr>
            <p:cNvPr id="72" name="Freeform 12">
              <a:extLst>
                <a:ext uri="{FF2B5EF4-FFF2-40B4-BE49-F238E27FC236}">
                  <a16:creationId xmlns:a16="http://schemas.microsoft.com/office/drawing/2014/main" id="{E7E60774-8E43-A465-E3D7-DFF19170CEA4}"/>
                </a:ext>
              </a:extLst>
            </p:cNvPr>
            <p:cNvSpPr/>
            <p:nvPr/>
          </p:nvSpPr>
          <p:spPr>
            <a:xfrm>
              <a:off x="3987728" y="1217966"/>
              <a:ext cx="4387360" cy="3350699"/>
            </a:xfrm>
            <a:custGeom>
              <a:avLst/>
              <a:gdLst/>
              <a:ahLst/>
              <a:cxnLst/>
              <a:rect l="l" t="t" r="r" b="b"/>
              <a:pathLst>
                <a:path w="11185048" h="8229600">
                  <a:moveTo>
                    <a:pt x="0" y="0"/>
                  </a:moveTo>
                  <a:lnTo>
                    <a:pt x="11185048" y="0"/>
                  </a:lnTo>
                  <a:lnTo>
                    <a:pt x="11185048" y="8229600"/>
                  </a:lnTo>
                  <a:lnTo>
                    <a:pt x="0" y="8229600"/>
                  </a:lnTo>
                  <a:lnTo>
                    <a:pt x="0" y="0"/>
                  </a:lnTo>
                  <a:close/>
                </a:path>
              </a:pathLst>
            </a:custGeom>
            <a:blipFill>
              <a:blip r:embed="rId3"/>
              <a:stretch>
                <a:fillRect/>
              </a:stretch>
            </a:blipFill>
          </p:spPr>
          <p:txBody>
            <a:bodyPr/>
            <a:lstStyle/>
            <a:p>
              <a:endParaRPr lang="en-SG"/>
            </a:p>
          </p:txBody>
        </p:sp>
        <p:sp>
          <p:nvSpPr>
            <p:cNvPr id="73" name="TextBox 72">
              <a:extLst>
                <a:ext uri="{FF2B5EF4-FFF2-40B4-BE49-F238E27FC236}">
                  <a16:creationId xmlns:a16="http://schemas.microsoft.com/office/drawing/2014/main" id="{27D6B13C-9DE4-A89F-CAB8-0B384194BC68}"/>
                </a:ext>
              </a:extLst>
            </p:cNvPr>
            <p:cNvSpPr txBox="1"/>
            <p:nvPr/>
          </p:nvSpPr>
          <p:spPr>
            <a:xfrm>
              <a:off x="3998879" y="1769825"/>
              <a:ext cx="4275326" cy="2677656"/>
            </a:xfrm>
            <a:prstGeom prst="rect">
              <a:avLst/>
            </a:prstGeom>
            <a:noFill/>
          </p:spPr>
          <p:txBody>
            <a:bodyPr wrap="square">
              <a:spAutoFit/>
            </a:bodyPr>
            <a:lstStyle/>
            <a:p>
              <a:pPr algn="just"/>
              <a:r>
                <a:rPr lang="en-GB" sz="2800" dirty="0" err="1">
                  <a:effectLst/>
                  <a:latin typeface="Times New Roman" panose="02020603050405020304" pitchFamily="18" charset="0"/>
                  <a:ea typeface="Calibri" panose="020F0502020204030204" pitchFamily="34" charset="0"/>
                </a:rPr>
                <a:t>Khi</a:t>
              </a:r>
              <a:r>
                <a:rPr lang="en-GB" sz="2800" i="1"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có</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cảm</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hứng</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trước</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một</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vấn</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đề</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cảm</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xúc</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trước</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một</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vẻ</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đẹp</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sự</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vật</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hiện</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tượng</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trong</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cuộc</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sống</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khi</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muốn</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bày</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tỏ</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cảm</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xúc</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của</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mình</a:t>
              </a:r>
              <a:r>
                <a:rPr lang="en-GB" sz="2800" dirty="0">
                  <a:effectLst/>
                  <a:latin typeface="Times New Roman" panose="02020603050405020304" pitchFamily="18" charset="0"/>
                  <a:ea typeface="Calibri" panose="020F0502020204030204" pitchFamily="34" charset="0"/>
                </a:rPr>
                <a:t> </a:t>
              </a:r>
              <a:r>
                <a:rPr lang="en-GB" sz="2800" dirty="0" err="1">
                  <a:effectLst/>
                  <a:latin typeface="Times New Roman" panose="02020603050405020304" pitchFamily="18" charset="0"/>
                  <a:ea typeface="Calibri" panose="020F0502020204030204" pitchFamily="34" charset="0"/>
                </a:rPr>
                <a:t>với</a:t>
              </a:r>
              <a:r>
                <a:rPr lang="en-GB" sz="2800" dirty="0">
                  <a:effectLst/>
                  <a:latin typeface="Times New Roman" panose="02020603050405020304" pitchFamily="18" charset="0"/>
                  <a:ea typeface="Calibri" panose="020F0502020204030204" pitchFamily="34" charset="0"/>
                </a:rPr>
                <a:t> ai </a:t>
              </a:r>
              <a:r>
                <a:rPr lang="en-GB" sz="2800" dirty="0" err="1">
                  <a:effectLst/>
                  <a:latin typeface="Times New Roman" panose="02020603050405020304" pitchFamily="18" charset="0"/>
                  <a:ea typeface="Calibri" panose="020F0502020204030204" pitchFamily="34" charset="0"/>
                </a:rPr>
                <a:t>đó</a:t>
              </a:r>
              <a:r>
                <a:rPr lang="en-GB" sz="2800" dirty="0">
                  <a:effectLst/>
                  <a:latin typeface="Times New Roman" panose="02020603050405020304" pitchFamily="18" charset="0"/>
                  <a:ea typeface="Calibri" panose="020F0502020204030204" pitchFamily="34" charset="0"/>
                </a:rPr>
                <a:t>,…</a:t>
              </a:r>
              <a:endParaRPr lang="en-SG" sz="2800" dirty="0"/>
            </a:p>
          </p:txBody>
        </p:sp>
      </p:grpSp>
      <p:pic>
        <p:nvPicPr>
          <p:cNvPr id="74" name="그림 2">
            <a:extLst>
              <a:ext uri="{FF2B5EF4-FFF2-40B4-BE49-F238E27FC236}">
                <a16:creationId xmlns:a16="http://schemas.microsoft.com/office/drawing/2014/main" id="{31631E0D-7F93-457E-323D-E4F229026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7235" y="3043452"/>
            <a:ext cx="3043042" cy="1818338"/>
          </a:xfrm>
          <a:prstGeom prst="rect">
            <a:avLst/>
          </a:prstGeom>
          <a:effectLst>
            <a:outerShdw dist="38100" dir="5400000" algn="t" rotWithShape="0">
              <a:srgbClr val="3299F6">
                <a:alpha val="62000"/>
              </a:srgbClr>
            </a:outerShdw>
          </a:effectLst>
        </p:spPr>
      </p:pic>
    </p:spTree>
    <p:extLst>
      <p:ext uri="{BB962C8B-B14F-4D97-AF65-F5344CB8AC3E}">
        <p14:creationId xmlns:p14="http://schemas.microsoft.com/office/powerpoint/2010/main" val="3042899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arn(inVertical)">
                                      <p:cBhvr>
                                        <p:cTn id="2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61B5-8EE5-14A4-C342-5E18F7746413}"/>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362;p27">
            <a:extLst>
              <a:ext uri="{FF2B5EF4-FFF2-40B4-BE49-F238E27FC236}">
                <a16:creationId xmlns:a16="http://schemas.microsoft.com/office/drawing/2014/main" id="{D75B7A4A-B784-1894-E52D-CC53221917EA}"/>
              </a:ext>
            </a:extLst>
          </p:cNvPr>
          <p:cNvSpPr/>
          <p:nvPr/>
        </p:nvSpPr>
        <p:spPr>
          <a:xfrm>
            <a:off x="861224" y="2229310"/>
            <a:ext cx="7421551" cy="50970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err="1">
                <a:ln>
                  <a:noFill/>
                </a:ln>
                <a:solidFill>
                  <a:schemeClr val="tx1"/>
                </a:solidFill>
                <a:effectLst/>
                <a:uLnTx/>
                <a:uFillTx/>
                <a:latin typeface="Fira Sans Extra Condensed"/>
                <a:ea typeface="Fira Sans Extra Condensed"/>
                <a:cs typeface="Fira Sans Extra Condensed"/>
                <a:sym typeface="Fira Sans Extra Condensed"/>
              </a:rPr>
              <a:t>Hoạt</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động</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hình</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thành</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kiến</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thức</a:t>
            </a:r>
            <a:r>
              <a:rPr kumimoji="0" lang="en-US" sz="6000" b="1" i="0" u="none" strike="noStrike" kern="0" cap="none" spc="0" normalizeH="0" noProof="0" dirty="0">
                <a:ln>
                  <a:noFill/>
                </a:ln>
                <a:solidFill>
                  <a:schemeClr val="tx1"/>
                </a:solidFill>
                <a:effectLst/>
                <a:uLnTx/>
                <a:uFillTx/>
                <a:latin typeface="Fira Sans Extra Condensed"/>
                <a:ea typeface="Fira Sans Extra Condensed"/>
                <a:cs typeface="Fira Sans Extra Condensed"/>
                <a:sym typeface="Fira Sans Extra Condensed"/>
              </a:rPr>
              <a:t> </a:t>
            </a:r>
            <a:r>
              <a:rPr kumimoji="0" lang="en-US" sz="6000" b="1" i="0" u="none" strike="noStrike" kern="0" cap="none" spc="0" normalizeH="0" noProof="0" dirty="0" err="1">
                <a:ln>
                  <a:noFill/>
                </a:ln>
                <a:solidFill>
                  <a:schemeClr val="tx1"/>
                </a:solidFill>
                <a:effectLst/>
                <a:uLnTx/>
                <a:uFillTx/>
                <a:latin typeface="Fira Sans Extra Condensed"/>
                <a:ea typeface="Fira Sans Extra Condensed"/>
                <a:cs typeface="Fira Sans Extra Condensed"/>
                <a:sym typeface="Fira Sans Extra Condensed"/>
              </a:rPr>
              <a:t>mới</a:t>
            </a:r>
            <a:endParaRPr kumimoji="0" sz="6000" b="1" i="0" u="none" strike="noStrike" kern="0" cap="none" spc="0" normalizeH="0" baseline="0" noProof="0" dirty="0">
              <a:ln>
                <a:noFill/>
              </a:ln>
              <a:solidFill>
                <a:schemeClr val="tx1"/>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1011330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87E5E-AD7C-DC4E-2311-09A0B29CF037}"/>
              </a:ext>
            </a:extLst>
          </p:cNvPr>
          <p:cNvPicPr>
            <a:picLocks noChangeAspect="1"/>
          </p:cNvPicPr>
          <p:nvPr/>
        </p:nvPicPr>
        <p:blipFill>
          <a:blip r:embed="rId2"/>
          <a:stretch>
            <a:fillRect/>
          </a:stretch>
        </p:blipFill>
        <p:spPr>
          <a:xfrm>
            <a:off x="0" y="0"/>
            <a:ext cx="9144000" cy="5143500"/>
          </a:xfrm>
          <a:prstGeom prst="rect">
            <a:avLst/>
          </a:prstGeom>
        </p:spPr>
      </p:pic>
      <p:sp>
        <p:nvSpPr>
          <p:cNvPr id="2" name="Google Shape;1132;p46">
            <a:extLst>
              <a:ext uri="{FF2B5EF4-FFF2-40B4-BE49-F238E27FC236}">
                <a16:creationId xmlns:a16="http://schemas.microsoft.com/office/drawing/2014/main" id="{87148577-BB9A-D24F-39E0-EA18DCA26E27}"/>
              </a:ext>
            </a:extLst>
          </p:cNvPr>
          <p:cNvSpPr txBox="1">
            <a:spLocks noGrp="1"/>
          </p:cNvSpPr>
          <p:nvPr/>
        </p:nvSpPr>
        <p:spPr>
          <a:xfrm>
            <a:off x="-56008" y="2195700"/>
            <a:ext cx="4549949" cy="752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lnSpc>
                <a:spcPct val="100000"/>
              </a:lnSpc>
              <a:spcAft>
                <a:spcPts val="800"/>
              </a:spcAft>
              <a:buNone/>
              <a:tabLst>
                <a:tab pos="347345" algn="l"/>
              </a:tabLst>
            </a:pP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tám</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8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GB" sz="4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1161;p38">
            <a:extLst>
              <a:ext uri="{FF2B5EF4-FFF2-40B4-BE49-F238E27FC236}">
                <a16:creationId xmlns:a16="http://schemas.microsoft.com/office/drawing/2014/main" id="{E5E131AA-B3A5-19DE-D9FC-7F837B978445}"/>
              </a:ext>
            </a:extLst>
          </p:cNvPr>
          <p:cNvSpPr/>
          <p:nvPr/>
        </p:nvSpPr>
        <p:spPr>
          <a:xfrm rot="3363349">
            <a:off x="1150540" y="785062"/>
            <a:ext cx="1510781" cy="117482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6C84B028-2633-8734-28EC-6AAC5CFFF741}"/>
              </a:ext>
            </a:extLst>
          </p:cNvPr>
          <p:cNvSpPr txBox="1">
            <a:spLocks noGrp="1"/>
          </p:cNvSpPr>
          <p:nvPr/>
        </p:nvSpPr>
        <p:spPr>
          <a:xfrm>
            <a:off x="1159475" y="771827"/>
            <a:ext cx="155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8965D"/>
              </a:buClr>
              <a:buSzPts val="6000"/>
              <a:buFont typeface="Titan One"/>
              <a:buNone/>
              <a:tabLst/>
              <a:defRPr/>
            </a:pPr>
            <a:r>
              <a:rPr kumimoji="0" lang="vi-VN"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1</a:t>
            </a:r>
            <a:endParaRPr kumimoji="0" sz="7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757641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5;p43">
            <a:extLst>
              <a:ext uri="{FF2B5EF4-FFF2-40B4-BE49-F238E27FC236}">
                <a16:creationId xmlns:a16="http://schemas.microsoft.com/office/drawing/2014/main" id="{E43720C7-5B17-ED6A-CF60-D9ADF574F81E}"/>
              </a:ext>
            </a:extLst>
          </p:cNvPr>
          <p:cNvSpPr txBox="1">
            <a:spLocks noGrp="1"/>
          </p:cNvSpPr>
          <p:nvPr>
            <p:ph type="title"/>
          </p:nvPr>
        </p:nvSpPr>
        <p:spPr>
          <a:xfrm>
            <a:off x="1304269" y="281711"/>
            <a:ext cx="6515564" cy="497549"/>
          </a:xfrm>
          <a:prstGeom prst="rect">
            <a:avLst/>
          </a:prstGeom>
          <a:ln w="19050">
            <a:solidFill>
              <a:schemeClr val="accent4">
                <a:lumMod val="75000"/>
              </a:schemeClr>
            </a:solidFill>
            <a:extLst>
              <a:ext uri="{C807C97D-BFC1-408E-A445-0C87EB9F89A2}">
                <ask:lineSketchStyleProps xmlns:ask="http://schemas.microsoft.com/office/drawing/2018/sketchyshapes" sd="2635518228">
                  <a:custGeom>
                    <a:avLst/>
                    <a:gdLst>
                      <a:gd name="connsiteX0" fmla="*/ 0 w 6515564"/>
                      <a:gd name="connsiteY0" fmla="*/ 0 h 497549"/>
                      <a:gd name="connsiteX1" fmla="*/ 6515564 w 6515564"/>
                      <a:gd name="connsiteY1" fmla="*/ 0 h 497549"/>
                      <a:gd name="connsiteX2" fmla="*/ 6515564 w 6515564"/>
                      <a:gd name="connsiteY2" fmla="*/ 497549 h 497549"/>
                      <a:gd name="connsiteX3" fmla="*/ 0 w 6515564"/>
                      <a:gd name="connsiteY3" fmla="*/ 497549 h 497549"/>
                      <a:gd name="connsiteX4" fmla="*/ 0 w 6515564"/>
                      <a:gd name="connsiteY4" fmla="*/ 0 h 49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564" h="497549" extrusionOk="0">
                        <a:moveTo>
                          <a:pt x="0" y="0"/>
                        </a:moveTo>
                        <a:cubicBezTo>
                          <a:pt x="2162819" y="48399"/>
                          <a:pt x="5302237" y="137867"/>
                          <a:pt x="6515564" y="0"/>
                        </a:cubicBezTo>
                        <a:cubicBezTo>
                          <a:pt x="6502803" y="209028"/>
                          <a:pt x="6511123" y="309306"/>
                          <a:pt x="6515564" y="497549"/>
                        </a:cubicBezTo>
                        <a:cubicBezTo>
                          <a:pt x="5032597" y="662426"/>
                          <a:pt x="2394385" y="623926"/>
                          <a:pt x="0" y="497549"/>
                        </a:cubicBezTo>
                        <a:cubicBezTo>
                          <a:pt x="25277" y="425452"/>
                          <a:pt x="-2810" y="239294"/>
                          <a:pt x="0" y="0"/>
                        </a:cubicBezTo>
                        <a:close/>
                      </a:path>
                    </a:pathLst>
                  </a:custGeom>
                  <ask:type>
                    <ask:lineSketchNone/>
                  </ask:type>
                </ask:lineSketchStyleProps>
              </a:ext>
            </a:extLst>
          </a:ln>
        </p:spPr>
        <p:txBody>
          <a:bodyPr spcFirstLastPara="1" wrap="square" lIns="91425" tIns="91425" rIns="91425" bIns="91425" anchor="ctr" anchorCtr="0">
            <a:noAutofit/>
          </a:bodyPr>
          <a:lstStyle/>
          <a:p>
            <a:pPr algn="just">
              <a:lnSpc>
                <a:spcPct val="150000"/>
              </a:lnSpc>
              <a:spcAft>
                <a:spcPts val="800"/>
              </a:spcAft>
              <a:tabLst>
                <a:tab pos="347345" algn="l"/>
              </a:tabLs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tám</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oogle Shape;2701;p60">
            <a:extLst>
              <a:ext uri="{FF2B5EF4-FFF2-40B4-BE49-F238E27FC236}">
                <a16:creationId xmlns:a16="http://schemas.microsoft.com/office/drawing/2014/main" id="{DB882D4E-4854-F9E9-66DB-654799950641}"/>
              </a:ext>
            </a:extLst>
          </p:cNvPr>
          <p:cNvGrpSpPr/>
          <p:nvPr/>
        </p:nvGrpSpPr>
        <p:grpSpPr>
          <a:xfrm>
            <a:off x="285625" y="290500"/>
            <a:ext cx="637750" cy="572700"/>
            <a:chOff x="443918" y="416949"/>
            <a:chExt cx="1067185" cy="971528"/>
          </a:xfrm>
        </p:grpSpPr>
        <p:sp>
          <p:nvSpPr>
            <p:cNvPr id="5" name="Google Shape;2702;p60">
              <a:extLst>
                <a:ext uri="{FF2B5EF4-FFF2-40B4-BE49-F238E27FC236}">
                  <a16:creationId xmlns:a16="http://schemas.microsoft.com/office/drawing/2014/main" id="{E507DC29-0747-5766-118A-276A7E3C8265}"/>
                </a:ext>
              </a:extLst>
            </p:cNvPr>
            <p:cNvSpPr/>
            <p:nvPr/>
          </p:nvSpPr>
          <p:spPr>
            <a:xfrm>
              <a:off x="977510" y="503946"/>
              <a:ext cx="123" cy="58738"/>
            </a:xfrm>
            <a:custGeom>
              <a:avLst/>
              <a:gdLst/>
              <a:ahLst/>
              <a:cxnLst/>
              <a:rect l="l" t="t" r="r" b="b"/>
              <a:pathLst>
                <a:path w="1" h="476" fill="none" extrusionOk="0">
                  <a:moveTo>
                    <a:pt x="0" y="0"/>
                  </a:moveTo>
                  <a:lnTo>
                    <a:pt x="0" y="476"/>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3;p60">
              <a:extLst>
                <a:ext uri="{FF2B5EF4-FFF2-40B4-BE49-F238E27FC236}">
                  <a16:creationId xmlns:a16="http://schemas.microsoft.com/office/drawing/2014/main" id="{BE1F74E7-A98A-C93A-1E9D-73C576488B65}"/>
                </a:ext>
              </a:extLst>
            </p:cNvPr>
            <p:cNvSpPr/>
            <p:nvPr/>
          </p:nvSpPr>
          <p:spPr>
            <a:xfrm>
              <a:off x="977510" y="1246567"/>
              <a:ext cx="123" cy="58738"/>
            </a:xfrm>
            <a:custGeom>
              <a:avLst/>
              <a:gdLst/>
              <a:ahLst/>
              <a:cxnLst/>
              <a:rect l="l" t="t" r="r" b="b"/>
              <a:pathLst>
                <a:path w="1" h="476" fill="none" extrusionOk="0">
                  <a:moveTo>
                    <a:pt x="0" y="0"/>
                  </a:moveTo>
                  <a:lnTo>
                    <a:pt x="0" y="475"/>
                  </a:lnTo>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704;p60">
              <a:extLst>
                <a:ext uri="{FF2B5EF4-FFF2-40B4-BE49-F238E27FC236}">
                  <a16:creationId xmlns:a16="http://schemas.microsoft.com/office/drawing/2014/main" id="{AEA36F08-948D-465B-8E79-45693563C3B6}"/>
                </a:ext>
              </a:extLst>
            </p:cNvPr>
            <p:cNvGrpSpPr/>
            <p:nvPr/>
          </p:nvGrpSpPr>
          <p:grpSpPr>
            <a:xfrm>
              <a:off x="443918" y="416949"/>
              <a:ext cx="1067185" cy="971528"/>
              <a:chOff x="443918" y="416949"/>
              <a:chExt cx="1067185" cy="971528"/>
            </a:xfrm>
          </p:grpSpPr>
          <p:sp>
            <p:nvSpPr>
              <p:cNvPr id="10" name="Google Shape;2705;p60">
                <a:extLst>
                  <a:ext uri="{FF2B5EF4-FFF2-40B4-BE49-F238E27FC236}">
                    <a16:creationId xmlns:a16="http://schemas.microsoft.com/office/drawing/2014/main" id="{4C58284D-1AEE-A2C3-143C-CDF79FA32539}"/>
                  </a:ext>
                </a:extLst>
              </p:cNvPr>
              <p:cNvSpPr/>
              <p:nvPr/>
            </p:nvSpPr>
            <p:spPr>
              <a:xfrm>
                <a:off x="443918" y="416949"/>
                <a:ext cx="1067185" cy="971528"/>
              </a:xfrm>
              <a:custGeom>
                <a:avLst/>
                <a:gdLst/>
                <a:ahLst/>
                <a:cxnLst/>
                <a:rect l="l" t="t" r="r" b="b"/>
                <a:pathLst>
                  <a:path w="8648" h="7873" extrusionOk="0">
                    <a:moveTo>
                      <a:pt x="4324" y="0"/>
                    </a:moveTo>
                    <a:cubicBezTo>
                      <a:pt x="3316" y="0"/>
                      <a:pt x="2308" y="383"/>
                      <a:pt x="1542" y="1150"/>
                    </a:cubicBezTo>
                    <a:cubicBezTo>
                      <a:pt x="1" y="2691"/>
                      <a:pt x="1" y="5182"/>
                      <a:pt x="1542" y="6723"/>
                    </a:cubicBezTo>
                    <a:cubicBezTo>
                      <a:pt x="2308" y="7490"/>
                      <a:pt x="3316" y="7873"/>
                      <a:pt x="4324" y="7873"/>
                    </a:cubicBezTo>
                    <a:cubicBezTo>
                      <a:pt x="5333" y="7873"/>
                      <a:pt x="6341" y="7490"/>
                      <a:pt x="7107" y="6723"/>
                    </a:cubicBezTo>
                    <a:cubicBezTo>
                      <a:pt x="8648" y="5182"/>
                      <a:pt x="8648" y="2691"/>
                      <a:pt x="7107" y="1150"/>
                    </a:cubicBezTo>
                    <a:cubicBezTo>
                      <a:pt x="6341" y="383"/>
                      <a:pt x="5333" y="0"/>
                      <a:pt x="4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6;p60">
                <a:extLst>
                  <a:ext uri="{FF2B5EF4-FFF2-40B4-BE49-F238E27FC236}">
                    <a16:creationId xmlns:a16="http://schemas.microsoft.com/office/drawing/2014/main" id="{A161D270-1F2D-B8AD-F4B2-02F9F516C143}"/>
                  </a:ext>
                </a:extLst>
              </p:cNvPr>
              <p:cNvSpPr/>
              <p:nvPr/>
            </p:nvSpPr>
            <p:spPr>
              <a:xfrm>
                <a:off x="547013" y="465063"/>
                <a:ext cx="871500" cy="871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7;p60">
                <a:extLst>
                  <a:ext uri="{FF2B5EF4-FFF2-40B4-BE49-F238E27FC236}">
                    <a16:creationId xmlns:a16="http://schemas.microsoft.com/office/drawing/2014/main" id="{768F5369-1448-D8BF-5352-05985EF2093B}"/>
                  </a:ext>
                </a:extLst>
              </p:cNvPr>
              <p:cNvSpPr/>
              <p:nvPr/>
            </p:nvSpPr>
            <p:spPr>
              <a:xfrm>
                <a:off x="576452" y="90413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8;p60">
                <a:extLst>
                  <a:ext uri="{FF2B5EF4-FFF2-40B4-BE49-F238E27FC236}">
                    <a16:creationId xmlns:a16="http://schemas.microsoft.com/office/drawing/2014/main" id="{61F31446-C7AD-BE6A-CE30-09B10C938D72}"/>
                  </a:ext>
                </a:extLst>
              </p:cNvPr>
              <p:cNvSpPr/>
              <p:nvPr/>
            </p:nvSpPr>
            <p:spPr>
              <a:xfrm>
                <a:off x="499819" y="417813"/>
                <a:ext cx="965871" cy="965975"/>
              </a:xfrm>
              <a:custGeom>
                <a:avLst/>
                <a:gdLst/>
                <a:ahLst/>
                <a:cxnLst/>
                <a:rect l="l" t="t" r="r" b="b"/>
                <a:pathLst>
                  <a:path w="7827" h="7828" fill="none" extrusionOk="0">
                    <a:moveTo>
                      <a:pt x="4929" y="560"/>
                    </a:moveTo>
                    <a:cubicBezTo>
                      <a:pt x="6777" y="1120"/>
                      <a:pt x="7827" y="3075"/>
                      <a:pt x="7267" y="4930"/>
                    </a:cubicBezTo>
                    <a:cubicBezTo>
                      <a:pt x="6708" y="6777"/>
                      <a:pt x="4753" y="7827"/>
                      <a:pt x="2905" y="7268"/>
                    </a:cubicBezTo>
                    <a:cubicBezTo>
                      <a:pt x="1050" y="6708"/>
                      <a:pt x="0" y="4753"/>
                      <a:pt x="560" y="2898"/>
                    </a:cubicBezTo>
                    <a:cubicBezTo>
                      <a:pt x="1119" y="1051"/>
                      <a:pt x="3074" y="1"/>
                      <a:pt x="4929" y="560"/>
                    </a:cubicBezTo>
                    <a:close/>
                  </a:path>
                </a:pathLst>
              </a:custGeom>
              <a:solidFill>
                <a:schemeClr val="dk1"/>
              </a:solidFill>
              <a:ln w="36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9;p60">
                <a:extLst>
                  <a:ext uri="{FF2B5EF4-FFF2-40B4-BE49-F238E27FC236}">
                    <a16:creationId xmlns:a16="http://schemas.microsoft.com/office/drawing/2014/main" id="{D182479C-C50F-A09D-7235-F3D3A14CEFD9}"/>
                  </a:ext>
                </a:extLst>
              </p:cNvPr>
              <p:cNvSpPr/>
              <p:nvPr/>
            </p:nvSpPr>
            <p:spPr>
              <a:xfrm>
                <a:off x="1318965" y="904132"/>
                <a:ext cx="59727" cy="123"/>
              </a:xfrm>
              <a:custGeom>
                <a:avLst/>
                <a:gdLst/>
                <a:ahLst/>
                <a:cxnLst/>
                <a:rect l="l" t="t" r="r" b="b"/>
                <a:pathLst>
                  <a:path w="484" h="1" fill="none" extrusionOk="0">
                    <a:moveTo>
                      <a:pt x="484" y="0"/>
                    </a:move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10;p60">
                <a:extLst>
                  <a:ext uri="{FF2B5EF4-FFF2-40B4-BE49-F238E27FC236}">
                    <a16:creationId xmlns:a16="http://schemas.microsoft.com/office/drawing/2014/main" id="{E3C84583-D867-F6F5-D29D-686C4E23B6B5}"/>
                  </a:ext>
                </a:extLst>
              </p:cNvPr>
              <p:cNvSpPr/>
              <p:nvPr/>
            </p:nvSpPr>
            <p:spPr>
              <a:xfrm>
                <a:off x="803389" y="634503"/>
                <a:ext cx="297153" cy="268765"/>
              </a:xfrm>
              <a:custGeom>
                <a:avLst/>
                <a:gdLst/>
                <a:ahLst/>
                <a:cxnLst/>
                <a:rect l="l" t="t" r="r" b="b"/>
                <a:pathLst>
                  <a:path w="2408" h="2178" fill="none" extrusionOk="0">
                    <a:moveTo>
                      <a:pt x="2408" y="476"/>
                    </a:moveTo>
                    <a:lnTo>
                      <a:pt x="1411" y="2177"/>
                    </a:lnTo>
                    <a:lnTo>
                      <a:pt x="1"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711;p60">
              <a:extLst>
                <a:ext uri="{FF2B5EF4-FFF2-40B4-BE49-F238E27FC236}">
                  <a16:creationId xmlns:a16="http://schemas.microsoft.com/office/drawing/2014/main" id="{0699F3B9-3421-59C8-1A73-2680C4D29F9C}"/>
                </a:ext>
              </a:extLst>
            </p:cNvPr>
            <p:cNvSpPr/>
            <p:nvPr/>
          </p:nvSpPr>
          <p:spPr>
            <a:xfrm rot="5400000">
              <a:off x="947702" y="5170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2;p60">
              <a:extLst>
                <a:ext uri="{FF2B5EF4-FFF2-40B4-BE49-F238E27FC236}">
                  <a16:creationId xmlns:a16="http://schemas.microsoft.com/office/drawing/2014/main" id="{26C63AD7-C7E1-C7EE-D043-45DD7B54856E}"/>
                </a:ext>
              </a:extLst>
            </p:cNvPr>
            <p:cNvSpPr/>
            <p:nvPr/>
          </p:nvSpPr>
          <p:spPr>
            <a:xfrm rot="5400000">
              <a:off x="947702" y="1275882"/>
              <a:ext cx="59727" cy="123"/>
            </a:xfrm>
            <a:custGeom>
              <a:avLst/>
              <a:gdLst/>
              <a:ahLst/>
              <a:cxnLst/>
              <a:rect l="l" t="t" r="r" b="b"/>
              <a:pathLst>
                <a:path w="484" h="1" fill="none" extrusionOk="0">
                  <a:moveTo>
                    <a:pt x="483" y="0"/>
                  </a:moveTo>
                  <a:lnTo>
                    <a:pt x="0" y="0"/>
                  </a:lnTo>
                </a:path>
              </a:pathLst>
            </a:custGeom>
            <a:solidFill>
              <a:schemeClr val="dk1"/>
            </a:solidFill>
            <a:ln w="9525"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687;p44">
            <a:extLst>
              <a:ext uri="{FF2B5EF4-FFF2-40B4-BE49-F238E27FC236}">
                <a16:creationId xmlns:a16="http://schemas.microsoft.com/office/drawing/2014/main" id="{D1FD5765-EC53-C35D-9C2F-2D944755D3EB}"/>
              </a:ext>
            </a:extLst>
          </p:cNvPr>
          <p:cNvGrpSpPr/>
          <p:nvPr/>
        </p:nvGrpSpPr>
        <p:grpSpPr>
          <a:xfrm>
            <a:off x="8064761" y="4529860"/>
            <a:ext cx="1063134" cy="587752"/>
            <a:chOff x="6477225" y="2154238"/>
            <a:chExt cx="224650" cy="124200"/>
          </a:xfrm>
        </p:grpSpPr>
        <p:sp>
          <p:nvSpPr>
            <p:cNvPr id="42" name="Google Shape;1688;p44">
              <a:extLst>
                <a:ext uri="{FF2B5EF4-FFF2-40B4-BE49-F238E27FC236}">
                  <a16:creationId xmlns:a16="http://schemas.microsoft.com/office/drawing/2014/main" id="{75CB89A6-5425-5A99-8F61-756DA67DBAD4}"/>
                </a:ext>
              </a:extLst>
            </p:cNvPr>
            <p:cNvSpPr/>
            <p:nvPr/>
          </p:nvSpPr>
          <p:spPr>
            <a:xfrm>
              <a:off x="6477225" y="2224938"/>
              <a:ext cx="83600" cy="53325"/>
            </a:xfrm>
            <a:custGeom>
              <a:avLst/>
              <a:gdLst/>
              <a:ahLst/>
              <a:cxnLst/>
              <a:rect l="l" t="t" r="r" b="b"/>
              <a:pathLst>
                <a:path w="3344" h="2133" extrusionOk="0">
                  <a:moveTo>
                    <a:pt x="1" y="1"/>
                  </a:moveTo>
                  <a:lnTo>
                    <a:pt x="1" y="2132"/>
                  </a:lnTo>
                  <a:lnTo>
                    <a:pt x="3343" y="2132"/>
                  </a:lnTo>
                  <a:lnTo>
                    <a:pt x="3343"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1689;p44">
              <a:extLst>
                <a:ext uri="{FF2B5EF4-FFF2-40B4-BE49-F238E27FC236}">
                  <a16:creationId xmlns:a16="http://schemas.microsoft.com/office/drawing/2014/main" id="{B3749C35-0EC6-86F9-9445-2910191F4FD4}"/>
                </a:ext>
              </a:extLst>
            </p:cNvPr>
            <p:cNvSpPr/>
            <p:nvPr/>
          </p:nvSpPr>
          <p:spPr>
            <a:xfrm>
              <a:off x="6560800" y="2224938"/>
              <a:ext cx="128225" cy="53500"/>
            </a:xfrm>
            <a:custGeom>
              <a:avLst/>
              <a:gdLst/>
              <a:ahLst/>
              <a:cxnLst/>
              <a:rect l="l" t="t" r="r" b="b"/>
              <a:pathLst>
                <a:path w="5129" h="2140" extrusionOk="0">
                  <a:moveTo>
                    <a:pt x="0" y="1"/>
                  </a:moveTo>
                  <a:lnTo>
                    <a:pt x="0" y="2140"/>
                  </a:lnTo>
                  <a:lnTo>
                    <a:pt x="5129" y="2140"/>
                  </a:lnTo>
                  <a:lnTo>
                    <a:pt x="5129" y="1"/>
                  </a:lnTo>
                  <a:close/>
                </a:path>
              </a:pathLst>
            </a:custGeom>
            <a:solidFill>
              <a:schemeClr val="accent6"/>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1690;p44">
              <a:extLst>
                <a:ext uri="{FF2B5EF4-FFF2-40B4-BE49-F238E27FC236}">
                  <a16:creationId xmlns:a16="http://schemas.microsoft.com/office/drawing/2014/main" id="{B20F36A8-FF4A-BB22-C267-4DE9BCCB0A1D}"/>
                </a:ext>
              </a:extLst>
            </p:cNvPr>
            <p:cNvSpPr/>
            <p:nvPr/>
          </p:nvSpPr>
          <p:spPr>
            <a:xfrm>
              <a:off x="6477225" y="2234138"/>
              <a:ext cx="65775" cy="34925"/>
            </a:xfrm>
            <a:custGeom>
              <a:avLst/>
              <a:gdLst/>
              <a:ahLst/>
              <a:cxnLst/>
              <a:rect l="l" t="t" r="r" b="b"/>
              <a:pathLst>
                <a:path w="2631" h="1397" extrusionOk="0">
                  <a:moveTo>
                    <a:pt x="1" y="1"/>
                  </a:moveTo>
                  <a:lnTo>
                    <a:pt x="1" y="1396"/>
                  </a:lnTo>
                  <a:lnTo>
                    <a:pt x="2630" y="1396"/>
                  </a:lnTo>
                  <a:lnTo>
                    <a:pt x="2630" y="1"/>
                  </a:lnTo>
                  <a:close/>
                </a:path>
              </a:pathLst>
            </a:custGeom>
            <a:solidFill>
              <a:schemeClr val="lt1"/>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1691;p44">
              <a:extLst>
                <a:ext uri="{FF2B5EF4-FFF2-40B4-BE49-F238E27FC236}">
                  <a16:creationId xmlns:a16="http://schemas.microsoft.com/office/drawing/2014/main" id="{BCBC1DBE-1927-F530-8FB5-EDBEAE3CACB9}"/>
                </a:ext>
              </a:extLst>
            </p:cNvPr>
            <p:cNvSpPr/>
            <p:nvPr/>
          </p:nvSpPr>
          <p:spPr>
            <a:xfrm>
              <a:off x="6560800" y="2224938"/>
              <a:ext cx="25" cy="53500"/>
            </a:xfrm>
            <a:custGeom>
              <a:avLst/>
              <a:gdLst/>
              <a:ahLst/>
              <a:cxnLst/>
              <a:rect l="l" t="t" r="r" b="b"/>
              <a:pathLst>
                <a:path w="1" h="2140" fill="none" extrusionOk="0">
                  <a:moveTo>
                    <a:pt x="0" y="1"/>
                  </a:moveTo>
                  <a:lnTo>
                    <a:pt x="0"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1692;p44">
              <a:extLst>
                <a:ext uri="{FF2B5EF4-FFF2-40B4-BE49-F238E27FC236}">
                  <a16:creationId xmlns:a16="http://schemas.microsoft.com/office/drawing/2014/main" id="{E0D8960F-C425-CE12-313C-A170279B1A16}"/>
                </a:ext>
              </a:extLst>
            </p:cNvPr>
            <p:cNvSpPr/>
            <p:nvPr/>
          </p:nvSpPr>
          <p:spPr>
            <a:xfrm>
              <a:off x="6574200" y="2224938"/>
              <a:ext cx="25" cy="53500"/>
            </a:xfrm>
            <a:custGeom>
              <a:avLst/>
              <a:gdLst/>
              <a:ahLst/>
              <a:cxnLst/>
              <a:rect l="l" t="t" r="r" b="b"/>
              <a:pathLst>
                <a:path w="1" h="2140" fill="none" extrusionOk="0">
                  <a:moveTo>
                    <a:pt x="1" y="1"/>
                  </a:moveTo>
                  <a:lnTo>
                    <a:pt x="1" y="214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1693;p44">
              <a:extLst>
                <a:ext uri="{FF2B5EF4-FFF2-40B4-BE49-F238E27FC236}">
                  <a16:creationId xmlns:a16="http://schemas.microsoft.com/office/drawing/2014/main" id="{87ADB2CA-3E8D-1226-09A1-37FD8A2ACC21}"/>
                </a:ext>
              </a:extLst>
            </p:cNvPr>
            <p:cNvSpPr/>
            <p:nvPr/>
          </p:nvSpPr>
          <p:spPr>
            <a:xfrm>
              <a:off x="6477225" y="2255413"/>
              <a:ext cx="65575" cy="25"/>
            </a:xfrm>
            <a:custGeom>
              <a:avLst/>
              <a:gdLst/>
              <a:ahLst/>
              <a:cxnLst/>
              <a:rect l="l" t="t" r="r" b="b"/>
              <a:pathLst>
                <a:path w="2623" h="1" fill="none" extrusionOk="0">
                  <a:moveTo>
                    <a:pt x="2623" y="1"/>
                  </a:moveTo>
                  <a:lnTo>
                    <a:pt x="1"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1694;p44">
              <a:extLst>
                <a:ext uri="{FF2B5EF4-FFF2-40B4-BE49-F238E27FC236}">
                  <a16:creationId xmlns:a16="http://schemas.microsoft.com/office/drawing/2014/main" id="{BACD9E14-72AF-FF9D-4B0D-9E4DC7630DE2}"/>
                </a:ext>
              </a:extLst>
            </p:cNvPr>
            <p:cNvSpPr/>
            <p:nvPr/>
          </p:nvSpPr>
          <p:spPr>
            <a:xfrm>
              <a:off x="6477225" y="2242588"/>
              <a:ext cx="65575" cy="25"/>
            </a:xfrm>
            <a:custGeom>
              <a:avLst/>
              <a:gdLst/>
              <a:ahLst/>
              <a:cxnLst/>
              <a:rect l="l" t="t" r="r" b="b"/>
              <a:pathLst>
                <a:path w="2623" h="1" fill="none" extrusionOk="0">
                  <a:moveTo>
                    <a:pt x="2623" y="0"/>
                  </a:moveTo>
                  <a:lnTo>
                    <a:pt x="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1695;p44">
              <a:extLst>
                <a:ext uri="{FF2B5EF4-FFF2-40B4-BE49-F238E27FC236}">
                  <a16:creationId xmlns:a16="http://schemas.microsoft.com/office/drawing/2014/main" id="{74538E65-DBF9-E4F9-1FF7-B27E9E380A06}"/>
                </a:ext>
              </a:extLst>
            </p:cNvPr>
            <p:cNvSpPr/>
            <p:nvPr/>
          </p:nvSpPr>
          <p:spPr>
            <a:xfrm>
              <a:off x="6586475" y="2236638"/>
              <a:ext cx="80900" cy="31275"/>
            </a:xfrm>
            <a:custGeom>
              <a:avLst/>
              <a:gdLst/>
              <a:ahLst/>
              <a:cxnLst/>
              <a:rect l="l" t="t" r="r" b="b"/>
              <a:pathLst>
                <a:path w="3236" h="1251" fill="none" extrusionOk="0">
                  <a:moveTo>
                    <a:pt x="3235" y="1250"/>
                  </a:moveTo>
                  <a:lnTo>
                    <a:pt x="0" y="1250"/>
                  </a:lnTo>
                  <a:lnTo>
                    <a:pt x="0" y="1"/>
                  </a:lnTo>
                  <a:lnTo>
                    <a:pt x="3235" y="1"/>
                  </a:lnTo>
                  <a:close/>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1696;p44">
              <a:extLst>
                <a:ext uri="{FF2B5EF4-FFF2-40B4-BE49-F238E27FC236}">
                  <a16:creationId xmlns:a16="http://schemas.microsoft.com/office/drawing/2014/main" id="{9EDADF60-933C-E464-3634-326E0CF56D33}"/>
                </a:ext>
              </a:extLst>
            </p:cNvPr>
            <p:cNvSpPr/>
            <p:nvPr/>
          </p:nvSpPr>
          <p:spPr>
            <a:xfrm>
              <a:off x="6597775" y="2154238"/>
              <a:ext cx="104100" cy="124200"/>
            </a:xfrm>
            <a:custGeom>
              <a:avLst/>
              <a:gdLst/>
              <a:ahLst/>
              <a:cxnLst/>
              <a:rect l="l" t="t" r="r" b="b"/>
              <a:pathLst>
                <a:path w="4164" h="4968" extrusionOk="0">
                  <a:moveTo>
                    <a:pt x="1" y="0"/>
                  </a:moveTo>
                  <a:lnTo>
                    <a:pt x="836" y="4968"/>
                  </a:lnTo>
                  <a:lnTo>
                    <a:pt x="4163" y="4968"/>
                  </a:lnTo>
                  <a:lnTo>
                    <a:pt x="3328" y="0"/>
                  </a:lnTo>
                  <a:close/>
                </a:path>
              </a:pathLst>
            </a:custGeom>
            <a:solidFill>
              <a:schemeClr val="accent3"/>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1697;p44">
              <a:extLst>
                <a:ext uri="{FF2B5EF4-FFF2-40B4-BE49-F238E27FC236}">
                  <a16:creationId xmlns:a16="http://schemas.microsoft.com/office/drawing/2014/main" id="{E6979455-D826-4F3D-FA0F-39D7617271E9}"/>
                </a:ext>
              </a:extLst>
            </p:cNvPr>
            <p:cNvSpPr/>
            <p:nvPr/>
          </p:nvSpPr>
          <p:spPr>
            <a:xfrm>
              <a:off x="6624425" y="2180113"/>
              <a:ext cx="53875" cy="65175"/>
            </a:xfrm>
            <a:custGeom>
              <a:avLst/>
              <a:gdLst/>
              <a:ahLst/>
              <a:cxnLst/>
              <a:rect l="l" t="t" r="r" b="b"/>
              <a:pathLst>
                <a:path w="2155" h="2607" extrusionOk="0">
                  <a:moveTo>
                    <a:pt x="146" y="0"/>
                  </a:moveTo>
                  <a:cubicBezTo>
                    <a:pt x="62" y="0"/>
                    <a:pt x="0" y="77"/>
                    <a:pt x="8" y="169"/>
                  </a:cubicBezTo>
                  <a:lnTo>
                    <a:pt x="407" y="2492"/>
                  </a:lnTo>
                  <a:cubicBezTo>
                    <a:pt x="414" y="2561"/>
                    <a:pt x="476" y="2607"/>
                    <a:pt x="537" y="2607"/>
                  </a:cubicBezTo>
                  <a:lnTo>
                    <a:pt x="2001" y="2607"/>
                  </a:lnTo>
                  <a:cubicBezTo>
                    <a:pt x="2085" y="2607"/>
                    <a:pt x="2154" y="2530"/>
                    <a:pt x="2139" y="2446"/>
                  </a:cubicBezTo>
                  <a:lnTo>
                    <a:pt x="1748" y="123"/>
                  </a:lnTo>
                  <a:cubicBezTo>
                    <a:pt x="1740" y="54"/>
                    <a:pt x="1679" y="0"/>
                    <a:pt x="1610" y="0"/>
                  </a:cubicBez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1698;p44">
              <a:extLst>
                <a:ext uri="{FF2B5EF4-FFF2-40B4-BE49-F238E27FC236}">
                  <a16:creationId xmlns:a16="http://schemas.microsoft.com/office/drawing/2014/main" id="{12AED9DD-D8BB-9BE9-B935-4961389C2E36}"/>
                </a:ext>
              </a:extLst>
            </p:cNvPr>
            <p:cNvSpPr/>
            <p:nvPr/>
          </p:nvSpPr>
          <p:spPr>
            <a:xfrm>
              <a:off x="6577075" y="2154238"/>
              <a:ext cx="41625" cy="124200"/>
            </a:xfrm>
            <a:custGeom>
              <a:avLst/>
              <a:gdLst/>
              <a:ahLst/>
              <a:cxnLst/>
              <a:rect l="l" t="t" r="r" b="b"/>
              <a:pathLst>
                <a:path w="1665" h="4968" extrusionOk="0">
                  <a:moveTo>
                    <a:pt x="1" y="0"/>
                  </a:moveTo>
                  <a:lnTo>
                    <a:pt x="836" y="4968"/>
                  </a:lnTo>
                  <a:lnTo>
                    <a:pt x="1664" y="4968"/>
                  </a:lnTo>
                  <a:lnTo>
                    <a:pt x="829" y="0"/>
                  </a:lnTo>
                  <a:close/>
                </a:path>
              </a:pathLst>
            </a:custGeom>
            <a:solidFill>
              <a:schemeClr val="accent4"/>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1699;p44">
              <a:extLst>
                <a:ext uri="{FF2B5EF4-FFF2-40B4-BE49-F238E27FC236}">
                  <a16:creationId xmlns:a16="http://schemas.microsoft.com/office/drawing/2014/main" id="{297C0244-79C9-A4CD-33D8-81C844AB6984}"/>
                </a:ext>
              </a:extLst>
            </p:cNvPr>
            <p:cNvSpPr/>
            <p:nvPr/>
          </p:nvSpPr>
          <p:spPr>
            <a:xfrm>
              <a:off x="6597775" y="2154238"/>
              <a:ext cx="20925" cy="124200"/>
            </a:xfrm>
            <a:custGeom>
              <a:avLst/>
              <a:gdLst/>
              <a:ahLst/>
              <a:cxnLst/>
              <a:rect l="l" t="t" r="r" b="b"/>
              <a:pathLst>
                <a:path w="837" h="4968" fill="none" extrusionOk="0">
                  <a:moveTo>
                    <a:pt x="1" y="0"/>
                  </a:moveTo>
                  <a:lnTo>
                    <a:pt x="836" y="4968"/>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1700;p44">
              <a:extLst>
                <a:ext uri="{FF2B5EF4-FFF2-40B4-BE49-F238E27FC236}">
                  <a16:creationId xmlns:a16="http://schemas.microsoft.com/office/drawing/2014/main" id="{9F60E3AE-66C5-879F-85D0-F4AD62294046}"/>
                </a:ext>
              </a:extLst>
            </p:cNvPr>
            <p:cNvSpPr/>
            <p:nvPr/>
          </p:nvSpPr>
          <p:spPr>
            <a:xfrm>
              <a:off x="6621550" y="2165913"/>
              <a:ext cx="45050" cy="25"/>
            </a:xfrm>
            <a:custGeom>
              <a:avLst/>
              <a:gdLst/>
              <a:ahLst/>
              <a:cxnLst/>
              <a:rect l="l" t="t" r="r" b="b"/>
              <a:pathLst>
                <a:path w="1802" h="1" fill="none" extrusionOk="0">
                  <a:moveTo>
                    <a:pt x="0" y="1"/>
                  </a:moveTo>
                  <a:lnTo>
                    <a:pt x="1802"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1701;p44">
              <a:extLst>
                <a:ext uri="{FF2B5EF4-FFF2-40B4-BE49-F238E27FC236}">
                  <a16:creationId xmlns:a16="http://schemas.microsoft.com/office/drawing/2014/main" id="{CEB2C484-033F-AB8F-21C7-FA6F953485C2}"/>
                </a:ext>
              </a:extLst>
            </p:cNvPr>
            <p:cNvSpPr/>
            <p:nvPr/>
          </p:nvSpPr>
          <p:spPr>
            <a:xfrm>
              <a:off x="6645125" y="2257913"/>
              <a:ext cx="27050" cy="25"/>
            </a:xfrm>
            <a:custGeom>
              <a:avLst/>
              <a:gdLst/>
              <a:ahLst/>
              <a:cxnLst/>
              <a:rect l="l" t="t" r="r" b="b"/>
              <a:pathLst>
                <a:path w="1082" h="1" fill="none" extrusionOk="0">
                  <a:moveTo>
                    <a:pt x="0" y="0"/>
                  </a:moveTo>
                  <a:lnTo>
                    <a:pt x="1081"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1702;p44">
              <a:extLst>
                <a:ext uri="{FF2B5EF4-FFF2-40B4-BE49-F238E27FC236}">
                  <a16:creationId xmlns:a16="http://schemas.microsoft.com/office/drawing/2014/main" id="{7A8572E8-3AF7-AC88-3814-A6E0EFDBF171}"/>
                </a:ext>
              </a:extLst>
            </p:cNvPr>
            <p:cNvSpPr/>
            <p:nvPr/>
          </p:nvSpPr>
          <p:spPr>
            <a:xfrm>
              <a:off x="6636300" y="2267113"/>
              <a:ext cx="44875" cy="25"/>
            </a:xfrm>
            <a:custGeom>
              <a:avLst/>
              <a:gdLst/>
              <a:ahLst/>
              <a:cxnLst/>
              <a:rect l="l" t="t" r="r" b="b"/>
              <a:pathLst>
                <a:path w="1795" h="1" fill="none" extrusionOk="0">
                  <a:moveTo>
                    <a:pt x="1" y="0"/>
                  </a:moveTo>
                  <a:lnTo>
                    <a:pt x="1794"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1703;p44">
              <a:extLst>
                <a:ext uri="{FF2B5EF4-FFF2-40B4-BE49-F238E27FC236}">
                  <a16:creationId xmlns:a16="http://schemas.microsoft.com/office/drawing/2014/main" id="{88BE999C-8EA5-46A2-AF47-1266EB630513}"/>
                </a:ext>
              </a:extLst>
            </p:cNvPr>
            <p:cNvSpPr/>
            <p:nvPr/>
          </p:nvSpPr>
          <p:spPr>
            <a:xfrm>
              <a:off x="6578225" y="2162463"/>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1704;p44">
              <a:extLst>
                <a:ext uri="{FF2B5EF4-FFF2-40B4-BE49-F238E27FC236}">
                  <a16:creationId xmlns:a16="http://schemas.microsoft.com/office/drawing/2014/main" id="{5CC0C780-8072-B7D6-7A3C-ED81C9634854}"/>
                </a:ext>
              </a:extLst>
            </p:cNvPr>
            <p:cNvSpPr/>
            <p:nvPr/>
          </p:nvSpPr>
          <p:spPr>
            <a:xfrm>
              <a:off x="6579375" y="2169938"/>
              <a:ext cx="20725" cy="25"/>
            </a:xfrm>
            <a:custGeom>
              <a:avLst/>
              <a:gdLst/>
              <a:ahLst/>
              <a:cxnLst/>
              <a:rect l="l" t="t" r="r" b="b"/>
              <a:pathLst>
                <a:path w="829" h="1" fill="none" extrusionOk="0">
                  <a:moveTo>
                    <a:pt x="1" y="1"/>
                  </a:moveTo>
                  <a:lnTo>
                    <a:pt x="829" y="1"/>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1705;p44">
              <a:extLst>
                <a:ext uri="{FF2B5EF4-FFF2-40B4-BE49-F238E27FC236}">
                  <a16:creationId xmlns:a16="http://schemas.microsoft.com/office/drawing/2014/main" id="{506456B7-CDFD-99E0-9046-A0F7728073DF}"/>
                </a:ext>
              </a:extLst>
            </p:cNvPr>
            <p:cNvSpPr/>
            <p:nvPr/>
          </p:nvSpPr>
          <p:spPr>
            <a:xfrm>
              <a:off x="6596250" y="2268838"/>
              <a:ext cx="20900" cy="25"/>
            </a:xfrm>
            <a:custGeom>
              <a:avLst/>
              <a:gdLst/>
              <a:ahLst/>
              <a:cxnLst/>
              <a:rect l="l" t="t" r="r" b="b"/>
              <a:pathLst>
                <a:path w="836" h="1" fill="none" extrusionOk="0">
                  <a:moveTo>
                    <a:pt x="0" y="0"/>
                  </a:moveTo>
                  <a:lnTo>
                    <a:pt x="836"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1706;p44">
              <a:extLst>
                <a:ext uri="{FF2B5EF4-FFF2-40B4-BE49-F238E27FC236}">
                  <a16:creationId xmlns:a16="http://schemas.microsoft.com/office/drawing/2014/main" id="{2D009857-977B-7229-B063-599F5FC457FF}"/>
                </a:ext>
              </a:extLst>
            </p:cNvPr>
            <p:cNvSpPr/>
            <p:nvPr/>
          </p:nvSpPr>
          <p:spPr>
            <a:xfrm>
              <a:off x="6595100" y="2260988"/>
              <a:ext cx="20725" cy="25"/>
            </a:xfrm>
            <a:custGeom>
              <a:avLst/>
              <a:gdLst/>
              <a:ahLst/>
              <a:cxnLst/>
              <a:rect l="l" t="t" r="r" b="b"/>
              <a:pathLst>
                <a:path w="829" h="1" fill="none" extrusionOk="0">
                  <a:moveTo>
                    <a:pt x="0" y="0"/>
                  </a:moveTo>
                  <a:lnTo>
                    <a:pt x="828" y="0"/>
                  </a:lnTo>
                </a:path>
              </a:pathLst>
            </a:custGeom>
            <a:solidFill>
              <a:schemeClr val="dk1"/>
            </a:solidFill>
            <a:ln w="19050" cap="flat" cmpd="sng">
              <a:solidFill>
                <a:schemeClr val="dk1"/>
              </a:solidFill>
              <a:prstDash val="solid"/>
              <a:miter lim="7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2" name="PA_图片 4">
            <a:extLst>
              <a:ext uri="{FF2B5EF4-FFF2-40B4-BE49-F238E27FC236}">
                <a16:creationId xmlns:a16="http://schemas.microsoft.com/office/drawing/2014/main" id="{B6E2C64A-C858-FFA7-E877-16DAD7A404DC}"/>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80263" y="814171"/>
            <a:ext cx="4940409" cy="4092971"/>
          </a:xfrm>
          <a:prstGeom prst="rect">
            <a:avLst/>
          </a:prstGeom>
        </p:spPr>
      </p:pic>
      <p:sp>
        <p:nvSpPr>
          <p:cNvPr id="61" name="文本框 5">
            <a:extLst>
              <a:ext uri="{FF2B5EF4-FFF2-40B4-BE49-F238E27FC236}">
                <a16:creationId xmlns:a16="http://schemas.microsoft.com/office/drawing/2014/main" id="{B95877F9-58DA-FD49-6B93-48486B708B32}"/>
              </a:ext>
            </a:extLst>
          </p:cNvPr>
          <p:cNvSpPr txBox="1"/>
          <p:nvPr/>
        </p:nvSpPr>
        <p:spPr>
          <a:xfrm>
            <a:off x="4099035" y="1598785"/>
            <a:ext cx="4271321" cy="3046988"/>
          </a:xfrm>
          <a:prstGeom prst="rect">
            <a:avLst/>
          </a:prstGeom>
          <a:noFill/>
        </p:spPr>
        <p:txBody>
          <a:bodyPr wrap="square" rtlCol="0">
            <a:spAutoFit/>
          </a:bodyPr>
          <a:lstStyle/>
          <a:p>
            <a:pPr algn="just"/>
            <a:r>
              <a:rPr lang="en-GB" sz="3200" dirty="0" err="1">
                <a:latin typeface="Times New Roman" panose="02020603050405020304" pitchFamily="18" charset="0"/>
                <a:cs typeface="Times New Roman" panose="02020603050405020304" pitchFamily="18" charset="0"/>
              </a:rPr>
              <a:t>Nhóm</a:t>
            </a:r>
            <a:r>
              <a:rPr lang="en-GB" sz="3200" dirty="0">
                <a:latin typeface="Times New Roman" panose="02020603050405020304" pitchFamily="18" charset="0"/>
                <a:cs typeface="Times New Roman" panose="02020603050405020304" pitchFamily="18" charset="0"/>
              </a:rPr>
              <a:t> 2 HS </a:t>
            </a:r>
            <a:r>
              <a:rPr lang="en-GB" sz="3200" dirty="0" err="1">
                <a:latin typeface="Times New Roman" panose="02020603050405020304" pitchFamily="18" charset="0"/>
                <a:cs typeface="Times New Roman" panose="02020603050405020304" pitchFamily="18" charset="0"/>
              </a:rPr>
              <a:t>đọc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phần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viết</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về</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thơ</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tám</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chữ</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trong</a:t>
            </a:r>
            <a:r>
              <a:rPr lang="en-GB" sz="3200" dirty="0">
                <a:latin typeface="Times New Roman" panose="02020603050405020304" pitchFamily="18" charset="0"/>
                <a:cs typeface="Times New Roman" panose="02020603050405020304" pitchFamily="18" charset="0"/>
              </a:rPr>
              <a:t> SGK, </a:t>
            </a:r>
            <a:r>
              <a:rPr lang="en-GB" sz="3200" dirty="0" err="1">
                <a:latin typeface="Times New Roman" panose="02020603050405020304" pitchFamily="18" charset="0"/>
                <a:cs typeface="Times New Roman" panose="02020603050405020304" pitchFamily="18" charset="0"/>
              </a:rPr>
              <a:t>đồng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thời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đọc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lại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bài</a:t>
            </a:r>
            <a:r>
              <a:rPr lang="en-GB" sz="3200"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Quê</a:t>
            </a:r>
            <a:r>
              <a:rPr lang="en-GB" sz="3200" i="1"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hương</a:t>
            </a:r>
            <a:r>
              <a:rPr lang="en-GB" sz="3200" i="1"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a:t>
            </a:r>
            <a:r>
              <a:rPr lang="en-GB" sz="3200" dirty="0" err="1">
                <a:latin typeface="Times New Roman" panose="02020603050405020304" pitchFamily="18" charset="0"/>
                <a:cs typeface="Times New Roman" panose="02020603050405020304" pitchFamily="18" charset="0"/>
              </a:rPr>
              <a:t>Tế</a:t>
            </a:r>
            <a:r>
              <a:rPr lang="en-GB" sz="3200" dirty="0">
                <a:latin typeface="Times New Roman" panose="02020603050405020304" pitchFamily="18" charset="0"/>
                <a:cs typeface="Times New Roman" panose="02020603050405020304" pitchFamily="18" charset="0"/>
              </a:rPr>
              <a:t> Hanh), </a:t>
            </a:r>
            <a:r>
              <a:rPr lang="en-GB" sz="3200" dirty="0" err="1">
                <a:latin typeface="Times New Roman" panose="02020603050405020304" pitchFamily="18" charset="0"/>
                <a:cs typeface="Times New Roman" panose="02020603050405020304" pitchFamily="18" charset="0"/>
              </a:rPr>
              <a:t>tìm</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thông</a:t>
            </a:r>
            <a:r>
              <a:rPr lang="en-GB" sz="3200" dirty="0">
                <a:latin typeface="Times New Roman" panose="02020603050405020304" pitchFamily="18" charset="0"/>
                <a:cs typeface="Times New Roman" panose="02020603050405020304" pitchFamily="18" charset="0"/>
              </a:rPr>
              <a:t> tin </a:t>
            </a:r>
            <a:r>
              <a:rPr lang="en-GB" sz="3200" dirty="0" err="1">
                <a:latin typeface="Times New Roman" panose="02020603050405020304" pitchFamily="18" charset="0"/>
                <a:cs typeface="Times New Roman" panose="02020603050405020304" pitchFamily="18" charset="0"/>
              </a:rPr>
              <a:t>và</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điền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vào</a:t>
            </a:r>
            <a:r>
              <a:rPr lang="en-GB" sz="3200" dirty="0">
                <a:latin typeface="Times New Roman" panose="02020603050405020304" pitchFamily="18" charset="0"/>
                <a:cs typeface="Times New Roman" panose="02020603050405020304" pitchFamily="18" charset="0"/>
              </a:rPr>
              <a:t> </a:t>
            </a:r>
            <a:r>
              <a:rPr lang="en-GB" sz="3200" b="1" dirty="0">
                <a:latin typeface="Times New Roman" panose="02020603050405020304" pitchFamily="18" charset="0"/>
                <a:cs typeface="Times New Roman" panose="02020603050405020304" pitchFamily="18" charset="0"/>
              </a:rPr>
              <a:t>PHT</a:t>
            </a:r>
            <a:r>
              <a:rPr lang="vi-VN" sz="3200" b="1" dirty="0">
                <a:latin typeface="Times New Roman" panose="02020603050405020304" pitchFamily="18" charset="0"/>
                <a:cs typeface="Times New Roman" panose="02020603050405020304" pitchFamily="18" charset="0"/>
              </a:rPr>
              <a:t> số 1</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a:t>
            </a:r>
            <a:endParaRPr lang="en-SG" sz="3200" dirty="0">
              <a:latin typeface="Times New Roman" panose="02020603050405020304" pitchFamily="18" charset="0"/>
              <a:cs typeface="Times New Roman" panose="02020603050405020304" pitchFamily="18" charset="0"/>
            </a:endParaRPr>
          </a:p>
        </p:txBody>
      </p:sp>
      <p:pic>
        <p:nvPicPr>
          <p:cNvPr id="62" name="그림 3">
            <a:extLst>
              <a:ext uri="{FF2B5EF4-FFF2-40B4-BE49-F238E27FC236}">
                <a16:creationId xmlns:a16="http://schemas.microsoft.com/office/drawing/2014/main" id="{BC2E932E-03C4-C397-8F3B-3B2BFF3766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3003" y="3028180"/>
            <a:ext cx="2961725" cy="1844760"/>
          </a:xfrm>
          <a:prstGeom prst="rect">
            <a:avLst/>
          </a:prstGeom>
        </p:spPr>
      </p:pic>
    </p:spTree>
    <p:extLst>
      <p:ext uri="{BB962C8B-B14F-4D97-AF65-F5344CB8AC3E}">
        <p14:creationId xmlns:p14="http://schemas.microsoft.com/office/powerpoint/2010/main" val="102996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1000" fill="hold"/>
                                        <p:tgtEl>
                                          <p:spTgt spid="61"/>
                                        </p:tgtEl>
                                        <p:attrNameLst>
                                          <p:attrName>ppt_w</p:attrName>
                                        </p:attrNameLst>
                                      </p:cBhvr>
                                      <p:tavLst>
                                        <p:tav tm="0">
                                          <p:val>
                                            <p:strVal val="#ppt_w*0.70"/>
                                          </p:val>
                                        </p:tav>
                                        <p:tav tm="100000">
                                          <p:val>
                                            <p:strVal val="#ppt_w"/>
                                          </p:val>
                                        </p:tav>
                                      </p:tavLst>
                                    </p:anim>
                                    <p:anim calcmode="lin" valueType="num">
                                      <p:cBhvr>
                                        <p:cTn id="20" dur="1000" fill="hold"/>
                                        <p:tgtEl>
                                          <p:spTgt spid="61"/>
                                        </p:tgtEl>
                                        <p:attrNameLst>
                                          <p:attrName>ppt_h</p:attrName>
                                        </p:attrNameLst>
                                      </p:cBhvr>
                                      <p:tavLst>
                                        <p:tav tm="0">
                                          <p:val>
                                            <p:strVal val="#ppt_h"/>
                                          </p:val>
                                        </p:tav>
                                        <p:tav tm="100000">
                                          <p:val>
                                            <p:strVal val="#ppt_h"/>
                                          </p:val>
                                        </p:tav>
                                      </p:tavLst>
                                    </p:anim>
                                    <p:animEffect transition="in" filter="fade">
                                      <p:cBhvr>
                                        <p:cTn id="21"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32" y="119325"/>
            <a:ext cx="8936279" cy="4935771"/>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chemeClr val="accent6">
                <a:lumMod val="75000"/>
                <a:alpha val="10980"/>
              </a:schemeClr>
            </a:solidFill>
          </p:spPr>
          <p:txBody>
            <a:bodyPr/>
            <a:lstStyle/>
            <a:p>
              <a:pPr defTabSz="457223">
                <a:buClrTx/>
                <a:defRPr/>
              </a:pPr>
              <a:endParaRPr lang="en-SG" sz="900" kern="1200">
                <a:solidFill>
                  <a:prstClr val="black"/>
                </a:solidFill>
                <a:latin typeface="Calibri"/>
                <a:ea typeface="+mn-ea"/>
                <a:cs typeface="+mn-cs"/>
              </a:endParaRPr>
            </a:p>
          </p:txBody>
        </p:sp>
        <p:sp>
          <p:nvSpPr>
            <p:cNvPr id="4" name="TextBox 4"/>
            <p:cNvSpPr txBox="1"/>
            <p:nvPr/>
          </p:nvSpPr>
          <p:spPr>
            <a:xfrm>
              <a:off x="0" y="-114300"/>
              <a:ext cx="4707176" cy="2714212"/>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215105" y="138959"/>
            <a:ext cx="8729952" cy="896088"/>
            <a:chOff x="347269" y="9380"/>
            <a:chExt cx="17487588" cy="1939116"/>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chemeClr val="accent4">
                  <a:lumMod val="60000"/>
                  <a:lumOff val="40000"/>
                </a:schemeClr>
              </a:solidFill>
            </p:spPr>
            <p:txBody>
              <a:bodyPr/>
              <a:lstStyle/>
              <a:p>
                <a:pPr defTabSz="457223">
                  <a:buClrTx/>
                  <a:defRPr/>
                </a:pPr>
                <a:endParaRPr lang="en-SG" sz="900" kern="1200" dirty="0">
                  <a:solidFill>
                    <a:prstClr val="black"/>
                  </a:solidFill>
                  <a:latin typeface="Calibri"/>
                  <a:ea typeface="+mn-ea"/>
                  <a:cs typeface="+mn-cs"/>
                </a:endParaRPr>
              </a:p>
            </p:txBody>
          </p:sp>
          <p:sp>
            <p:nvSpPr>
              <p:cNvPr id="7" name="TextBox 7"/>
              <p:cNvSpPr txBox="1"/>
              <p:nvPr/>
            </p:nvSpPr>
            <p:spPr>
              <a:xfrm>
                <a:off x="0" y="-9525"/>
                <a:ext cx="4088884" cy="394982"/>
              </a:xfrm>
              <a:prstGeom prst="rect">
                <a:avLst/>
              </a:prstGeom>
            </p:spPr>
            <p:txBody>
              <a:bodyPr lIns="13716" tIns="13716" rIns="13716" bIns="13716" rtlCol="0" anchor="t"/>
              <a:lstStyle/>
              <a:p>
                <a:pPr algn="ctr" defTabSz="457223">
                  <a:lnSpc>
                    <a:spcPts val="596"/>
                  </a:lnSpc>
                  <a:buClrTx/>
                  <a:defRPr/>
                </a:pPr>
                <a:endParaRPr sz="900" kern="1200">
                  <a:solidFill>
                    <a:prstClr val="black"/>
                  </a:solidFill>
                  <a:latin typeface="Calibri"/>
                  <a:ea typeface="+mn-ea"/>
                  <a:cs typeface="+mn-cs"/>
                </a:endParaRPr>
              </a:p>
            </p:txBody>
          </p:sp>
        </p:grpSp>
        <p:sp>
          <p:nvSpPr>
            <p:cNvPr id="10" name="TextBox 10"/>
            <p:cNvSpPr txBox="1"/>
            <p:nvPr/>
          </p:nvSpPr>
          <p:spPr>
            <a:xfrm>
              <a:off x="347269" y="9380"/>
              <a:ext cx="1653017" cy="1939116"/>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sp>
          <p:nvSpPr>
            <p:cNvPr id="13" name="TextBox 13"/>
            <p:cNvSpPr txBox="1"/>
            <p:nvPr/>
          </p:nvSpPr>
          <p:spPr>
            <a:xfrm>
              <a:off x="475934" y="182584"/>
              <a:ext cx="1395685" cy="1637246"/>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000598" y="234374"/>
            <a:ext cx="7666396" cy="707886"/>
          </a:xfrm>
          <a:prstGeom prst="rect">
            <a:avLst/>
          </a:prstGeom>
          <a:noFill/>
        </p:spPr>
        <p:txBody>
          <a:bodyPr wrap="square">
            <a:spAutoFit/>
          </a:bodyPr>
          <a:lstStyle/>
          <a:p>
            <a:pPr algn="just">
              <a:spcAft>
                <a:spcPts val="800"/>
              </a:spcAft>
            </a:pP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HS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tám</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SGK,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GB"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GB" sz="20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Hanh),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điền</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GB"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PHT</a:t>
            </a:r>
            <a:r>
              <a:rPr lang="vi-VN"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số 1 </a:t>
            </a:r>
            <a:endParaRPr lang="en-SG"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DB0FE37D-8FFD-0FEB-C17C-01D470070E07}"/>
              </a:ext>
            </a:extLst>
          </p:cNvPr>
          <p:cNvGrpSpPr/>
          <p:nvPr/>
        </p:nvGrpSpPr>
        <p:grpSpPr>
          <a:xfrm>
            <a:off x="218247" y="174579"/>
            <a:ext cx="845428" cy="845428"/>
            <a:chOff x="196656" y="239194"/>
            <a:chExt cx="1127237" cy="1127237"/>
          </a:xfrm>
        </p:grpSpPr>
        <p:grpSp>
          <p:nvGrpSpPr>
            <p:cNvPr id="17" name="Group 17"/>
            <p:cNvGrpSpPr/>
            <p:nvPr/>
          </p:nvGrpSpPr>
          <p:grpSpPr>
            <a:xfrm>
              <a:off x="196656" y="239194"/>
              <a:ext cx="1127237" cy="11272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60000"/>
                  <a:lumOff val="40000"/>
                </a:schemeClr>
              </a:solidFill>
            </p:spPr>
            <p:txBody>
              <a:bodyPr/>
              <a:lstStyle/>
              <a:p>
                <a:pPr defTabSz="457223">
                  <a:buClrTx/>
                  <a:defRPr/>
                </a:pPr>
                <a:endParaRPr lang="en-SG" sz="900" kern="1200" dirty="0">
                  <a:solidFill>
                    <a:prstClr val="black"/>
                  </a:solidFill>
                  <a:latin typeface="Calibri"/>
                  <a:ea typeface="+mn-ea"/>
                  <a:cs typeface="+mn-cs"/>
                </a:endParaRPr>
              </a:p>
            </p:txBody>
          </p:sp>
          <p:sp>
            <p:nvSpPr>
              <p:cNvPr id="19" name="TextBox 19"/>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grpSp>
          <p:nvGrpSpPr>
            <p:cNvPr id="20" name="Group 20"/>
            <p:cNvGrpSpPr/>
            <p:nvPr/>
          </p:nvGrpSpPr>
          <p:grpSpPr>
            <a:xfrm>
              <a:off x="323909" y="368775"/>
              <a:ext cx="872731" cy="872731"/>
              <a:chOff x="0" y="0"/>
              <a:chExt cx="1745463" cy="1745463"/>
            </a:xfrm>
          </p:grpSpPr>
          <p:grpSp>
            <p:nvGrpSpPr>
              <p:cNvPr id="21" name="Group 21"/>
              <p:cNvGrpSpPr/>
              <p:nvPr/>
            </p:nvGrpSpPr>
            <p:grpSpPr>
              <a:xfrm>
                <a:off x="0" y="0"/>
                <a:ext cx="1745463" cy="174546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457223">
                    <a:buClrTx/>
                    <a:defRPr/>
                  </a:pPr>
                  <a:endParaRPr lang="en-SG" sz="900" kern="1200">
                    <a:solidFill>
                      <a:prstClr val="black"/>
                    </a:solidFill>
                    <a:latin typeface="Calibri"/>
                    <a:ea typeface="+mn-ea"/>
                    <a:cs typeface="+mn-cs"/>
                  </a:endParaRPr>
                </a:p>
              </p:txBody>
            </p:sp>
            <p:sp>
              <p:nvSpPr>
                <p:cNvPr id="23" name="TextBox 23"/>
                <p:cNvSpPr txBox="1"/>
                <p:nvPr/>
              </p:nvSpPr>
              <p:spPr>
                <a:xfrm>
                  <a:off x="76200" y="-38100"/>
                  <a:ext cx="660400" cy="774700"/>
                </a:xfrm>
                <a:prstGeom prst="rect">
                  <a:avLst/>
                </a:prstGeom>
              </p:spPr>
              <p:txBody>
                <a:bodyPr lIns="25400" tIns="25400" rIns="25400" bIns="25400" rtlCol="0" anchor="ctr"/>
                <a:lstStyle/>
                <a:p>
                  <a:pPr algn="ctr" defTabSz="457223">
                    <a:lnSpc>
                      <a:spcPts val="1640"/>
                    </a:lnSpc>
                    <a:buClrTx/>
                    <a:defRPr/>
                  </a:pPr>
                  <a:endParaRPr sz="900" kern="1200">
                    <a:solidFill>
                      <a:prstClr val="black"/>
                    </a:solidFill>
                    <a:latin typeface="Calibri"/>
                    <a:ea typeface="+mn-ea"/>
                    <a:cs typeface="+mn-cs"/>
                  </a:endParaRPr>
                </a:p>
              </p:txBody>
            </p:sp>
          </p:grpSp>
          <p:sp>
            <p:nvSpPr>
              <p:cNvPr id="24" name="Freeform 24"/>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2"/>
                <a:stretch>
                  <a:fillRect/>
                </a:stretch>
              </a:blipFill>
            </p:spPr>
            <p:txBody>
              <a:bodyPr/>
              <a:lstStyle/>
              <a:p>
                <a:pPr defTabSz="457223">
                  <a:buClrTx/>
                  <a:defRPr/>
                </a:pPr>
                <a:endParaRPr lang="en-SG" sz="900" kern="1200">
                  <a:solidFill>
                    <a:prstClr val="black"/>
                  </a:solidFill>
                  <a:latin typeface="Calibri"/>
                  <a:ea typeface="+mn-ea"/>
                  <a:cs typeface="+mn-cs"/>
                </a:endParaRPr>
              </a:p>
            </p:txBody>
          </p:sp>
        </p:grpSp>
      </p:grpSp>
      <p:graphicFrame>
        <p:nvGraphicFramePr>
          <p:cNvPr id="8" name="Table 7">
            <a:extLst>
              <a:ext uri="{FF2B5EF4-FFF2-40B4-BE49-F238E27FC236}">
                <a16:creationId xmlns:a16="http://schemas.microsoft.com/office/drawing/2014/main" id="{BAA3B3AD-125A-D3B2-D1A7-DDACB1AEA064}"/>
              </a:ext>
            </a:extLst>
          </p:cNvPr>
          <p:cNvGraphicFramePr>
            <a:graphicFrameLocks noGrp="1"/>
          </p:cNvGraphicFramePr>
          <p:nvPr>
            <p:extLst>
              <p:ext uri="{D42A27DB-BD31-4B8C-83A1-F6EECF244321}">
                <p14:modId xmlns:p14="http://schemas.microsoft.com/office/powerpoint/2010/main" val="495426273"/>
              </p:ext>
            </p:extLst>
          </p:nvPr>
        </p:nvGraphicFramePr>
        <p:xfrm>
          <a:off x="297506" y="1153558"/>
          <a:ext cx="8556561" cy="3718178"/>
        </p:xfrm>
        <a:graphic>
          <a:graphicData uri="http://schemas.openxmlformats.org/drawingml/2006/table">
            <a:tbl>
              <a:tblPr firstRow="1" firstCol="1" bandRow="1">
                <a:tableStyleId>{2CE13EBF-5F39-411C-95E8-8B96B0340AA9}</a:tableStyleId>
              </a:tblPr>
              <a:tblGrid>
                <a:gridCol w="2281605">
                  <a:extLst>
                    <a:ext uri="{9D8B030D-6E8A-4147-A177-3AD203B41FA5}">
                      <a16:colId xmlns:a16="http://schemas.microsoft.com/office/drawing/2014/main" val="4191671510"/>
                    </a:ext>
                  </a:extLst>
                </a:gridCol>
                <a:gridCol w="3095018">
                  <a:extLst>
                    <a:ext uri="{9D8B030D-6E8A-4147-A177-3AD203B41FA5}">
                      <a16:colId xmlns:a16="http://schemas.microsoft.com/office/drawing/2014/main" val="324349764"/>
                    </a:ext>
                  </a:extLst>
                </a:gridCol>
                <a:gridCol w="3179938">
                  <a:extLst>
                    <a:ext uri="{9D8B030D-6E8A-4147-A177-3AD203B41FA5}">
                      <a16:colId xmlns:a16="http://schemas.microsoft.com/office/drawing/2014/main" val="1031080902"/>
                    </a:ext>
                  </a:extLst>
                </a:gridCol>
              </a:tblGrid>
              <a:tr h="557780">
                <a:tc gridSpan="2">
                  <a:txBody>
                    <a:bodyPr/>
                    <a:lstStyle/>
                    <a:p>
                      <a:pPr algn="ctr">
                        <a:lnSpc>
                          <a:spcPct val="100000"/>
                        </a:lnSpc>
                        <a:spcAft>
                          <a:spcPts val="800"/>
                        </a:spcAft>
                      </a:pPr>
                      <a:r>
                        <a:rPr lang="vi-VN" sz="2800" b="1" kern="100" dirty="0">
                          <a:solidFill>
                            <a:schemeClr val="tx1"/>
                          </a:solidFill>
                          <a:effectLst/>
                          <a:latin typeface="+mj-lt"/>
                        </a:rPr>
                        <a:t>Đặc điểm của một bài thơ tám chữ</a:t>
                      </a:r>
                      <a:endParaRPr lang="en-SG" sz="2400" b="1"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hMerge="1">
                  <a:txBody>
                    <a:bodyPr/>
                    <a:lstStyle/>
                    <a:p>
                      <a:endParaRPr lang="en-SG"/>
                    </a:p>
                  </a:txBody>
                  <a:tcPr/>
                </a:tc>
                <a:tc>
                  <a:txBody>
                    <a:bodyPr/>
                    <a:lstStyle/>
                    <a:p>
                      <a:pPr algn="ctr">
                        <a:lnSpc>
                          <a:spcPct val="100000"/>
                        </a:lnSpc>
                        <a:spcAft>
                          <a:spcPts val="800"/>
                        </a:spcAft>
                      </a:pPr>
                      <a:r>
                        <a:rPr lang="vi-VN" sz="2800" b="1" kern="100" dirty="0">
                          <a:solidFill>
                            <a:schemeClr val="tx1"/>
                          </a:solidFill>
                          <a:effectLst/>
                          <a:latin typeface="+mj-lt"/>
                        </a:rPr>
                        <a:t>Bài Quê hương</a:t>
                      </a:r>
                      <a:endParaRPr lang="en-SG" sz="2400" b="1"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3729927890"/>
                  </a:ext>
                </a:extLst>
              </a:tr>
              <a:tr h="1130884">
                <a:tc>
                  <a:txBody>
                    <a:bodyPr/>
                    <a:lstStyle/>
                    <a:p>
                      <a:pPr algn="just">
                        <a:lnSpc>
                          <a:spcPct val="100000"/>
                        </a:lnSpc>
                        <a:spcAft>
                          <a:spcPts val="800"/>
                        </a:spcAft>
                      </a:pPr>
                      <a:r>
                        <a:rPr lang="vi-VN" sz="2800" i="1" kern="100" dirty="0">
                          <a:solidFill>
                            <a:schemeClr val="tx1"/>
                          </a:solidFill>
                          <a:effectLst/>
                          <a:latin typeface="+mj-lt"/>
                        </a:rPr>
                        <a:t>Số chữ trong một dòng thơ</a:t>
                      </a:r>
                      <a:endParaRPr lang="en-SG" sz="2400" i="1"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D"/>
                    </a:solidFill>
                  </a:tcPr>
                </a:tc>
                <a:tc>
                  <a:txBody>
                    <a:bodyPr/>
                    <a:lstStyle/>
                    <a:p>
                      <a:pPr algn="just">
                        <a:lnSpc>
                          <a:spcPct val="100000"/>
                        </a:lnSpc>
                        <a:spcAft>
                          <a:spcPts val="800"/>
                        </a:spcAft>
                      </a:pPr>
                      <a:endParaRPr lang="en-SG" sz="2400"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just">
                        <a:lnSpc>
                          <a:spcPct val="100000"/>
                        </a:lnSpc>
                        <a:spcAft>
                          <a:spcPts val="800"/>
                        </a:spcAft>
                      </a:pPr>
                      <a:endParaRPr lang="en-SG" sz="2400"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val="330555029"/>
                  </a:ext>
                </a:extLst>
              </a:tr>
              <a:tr h="1014757">
                <a:tc>
                  <a:txBody>
                    <a:bodyPr/>
                    <a:lstStyle/>
                    <a:p>
                      <a:pPr algn="just">
                        <a:lnSpc>
                          <a:spcPct val="100000"/>
                        </a:lnSpc>
                        <a:spcAft>
                          <a:spcPts val="800"/>
                        </a:spcAft>
                      </a:pPr>
                      <a:r>
                        <a:rPr lang="vi-VN" sz="2800" i="1" kern="100" dirty="0">
                          <a:solidFill>
                            <a:schemeClr val="tx1"/>
                          </a:solidFill>
                          <a:effectLst/>
                          <a:latin typeface="+mj-lt"/>
                        </a:rPr>
                        <a:t>Khổ thơ</a:t>
                      </a:r>
                      <a:endParaRPr lang="en-SG" sz="2400" i="1"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D"/>
                    </a:solidFill>
                  </a:tcPr>
                </a:tc>
                <a:tc>
                  <a:txBody>
                    <a:bodyPr/>
                    <a:lstStyle/>
                    <a:p>
                      <a:pPr algn="just">
                        <a:lnSpc>
                          <a:spcPct val="100000"/>
                        </a:lnSpc>
                        <a:spcAft>
                          <a:spcPts val="800"/>
                        </a:spcAft>
                      </a:pPr>
                      <a:endParaRPr lang="en-SG" sz="2400"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just">
                        <a:lnSpc>
                          <a:spcPct val="100000"/>
                        </a:lnSpc>
                        <a:spcAft>
                          <a:spcPts val="800"/>
                        </a:spcAft>
                      </a:pPr>
                      <a:r>
                        <a:rPr lang="vi-VN" sz="2800" kern="100" dirty="0">
                          <a:solidFill>
                            <a:schemeClr val="tx1"/>
                          </a:solidFill>
                          <a:effectLst/>
                          <a:latin typeface="+mj-lt"/>
                        </a:rPr>
                        <a:t> </a:t>
                      </a:r>
                      <a:endParaRPr lang="en-SG" sz="2400"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val="1983593941"/>
                  </a:ext>
                </a:extLst>
              </a:tr>
              <a:tr h="1014757">
                <a:tc>
                  <a:txBody>
                    <a:bodyPr/>
                    <a:lstStyle/>
                    <a:p>
                      <a:pPr algn="just">
                        <a:lnSpc>
                          <a:spcPct val="100000"/>
                        </a:lnSpc>
                        <a:spcAft>
                          <a:spcPts val="800"/>
                        </a:spcAft>
                      </a:pPr>
                      <a:r>
                        <a:rPr lang="vi-VN" sz="2800" i="1" kern="100" dirty="0">
                          <a:solidFill>
                            <a:schemeClr val="tx1"/>
                          </a:solidFill>
                          <a:effectLst/>
                          <a:latin typeface="+mj-lt"/>
                        </a:rPr>
                        <a:t>Cách gieo vần</a:t>
                      </a:r>
                      <a:endParaRPr lang="en-SG" sz="2400" i="1"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5CD"/>
                    </a:solidFill>
                  </a:tcPr>
                </a:tc>
                <a:tc>
                  <a:txBody>
                    <a:bodyPr/>
                    <a:lstStyle/>
                    <a:p>
                      <a:pPr algn="just">
                        <a:lnSpc>
                          <a:spcPct val="100000"/>
                        </a:lnSpc>
                        <a:spcAft>
                          <a:spcPts val="800"/>
                        </a:spcAft>
                      </a:pPr>
                      <a:r>
                        <a:rPr lang="vi-VN" sz="2800" kern="100" dirty="0">
                          <a:solidFill>
                            <a:schemeClr val="tx1"/>
                          </a:solidFill>
                          <a:effectLst/>
                          <a:latin typeface="+mj-lt"/>
                        </a:rPr>
                        <a:t> </a:t>
                      </a:r>
                      <a:endParaRPr lang="en-SG" sz="2400"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just">
                        <a:lnSpc>
                          <a:spcPct val="100000"/>
                        </a:lnSpc>
                        <a:spcAft>
                          <a:spcPts val="800"/>
                        </a:spcAft>
                      </a:pPr>
                      <a:endParaRPr lang="en-SG" sz="2400" kern="100" dirty="0">
                        <a:solidFill>
                          <a:schemeClr val="tx1"/>
                        </a:solidFill>
                        <a:effectLst/>
                        <a:latin typeface="+mj-lt"/>
                        <a:ea typeface="Calibri" panose="020F0502020204030204" pitchFamily="34" charset="0"/>
                        <a:cs typeface="Times New Roman" panose="02020603050405020304" pitchFamily="18" charset="0"/>
                      </a:endParaRPr>
                    </a:p>
                  </a:txBody>
                  <a:tcPr marL="19742" marR="1974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val="1198822798"/>
                  </a:ext>
                </a:extLst>
              </a:tr>
            </a:tbl>
          </a:graphicData>
        </a:graphic>
      </p:graphicFrame>
      <p:sp>
        <p:nvSpPr>
          <p:cNvPr id="11" name="TextBox 10">
            <a:extLst>
              <a:ext uri="{FF2B5EF4-FFF2-40B4-BE49-F238E27FC236}">
                <a16:creationId xmlns:a16="http://schemas.microsoft.com/office/drawing/2014/main" id="{2931C5B6-2277-85EA-06AA-CB7D11131E9F}"/>
              </a:ext>
            </a:extLst>
          </p:cNvPr>
          <p:cNvSpPr txBox="1"/>
          <p:nvPr/>
        </p:nvSpPr>
        <p:spPr>
          <a:xfrm>
            <a:off x="2613670" y="1955495"/>
            <a:ext cx="2883898" cy="523220"/>
          </a:xfrm>
          <a:prstGeom prst="rect">
            <a:avLst/>
          </a:prstGeom>
          <a:noFill/>
        </p:spPr>
        <p:txBody>
          <a:bodyPr wrap="square">
            <a:spAutoFit/>
          </a:bodyPr>
          <a:lstStyle/>
          <a:p>
            <a:pPr marL="0" marR="0" lvl="0" indent="0" algn="just" defTabSz="457223" rtl="0" eaLnBrk="1" fontAlgn="auto" latinLnBrk="0" hangingPunct="1">
              <a:lnSpc>
                <a:spcPct val="100000"/>
              </a:lnSpc>
              <a:spcBef>
                <a:spcPts val="0"/>
              </a:spcBef>
              <a:spcAft>
                <a:spcPts val="800"/>
              </a:spcAft>
              <a:buClrTx/>
              <a:buSzTx/>
              <a:buFontTx/>
              <a:buNone/>
              <a:tabLst/>
              <a:defRPr/>
            </a:pPr>
            <a:r>
              <a:rPr kumimoji="0" lang="vi-VN" sz="2800" b="0" i="0" u="none" strike="noStrike" kern="100" cap="none" spc="0" normalizeH="0" baseline="0" noProof="0" dirty="0">
                <a:ln>
                  <a:noFill/>
                </a:ln>
                <a:solidFill>
                  <a:prstClr val="black"/>
                </a:solidFill>
                <a:effectLst/>
                <a:uLnTx/>
                <a:uFillTx/>
                <a:latin typeface="Times New Roman" panose="02020603050405020304" pitchFamily="18" charset="0"/>
                <a:cs typeface="Arial"/>
              </a:rPr>
              <a:t>Tám chữ</a:t>
            </a:r>
            <a:endParaRPr kumimoji="0" lang="en-SG"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2F7C77F-03C1-CA41-1B66-71302D88BB06}"/>
              </a:ext>
            </a:extLst>
          </p:cNvPr>
          <p:cNvSpPr txBox="1"/>
          <p:nvPr/>
        </p:nvSpPr>
        <p:spPr>
          <a:xfrm>
            <a:off x="5707242" y="1955495"/>
            <a:ext cx="2883898" cy="523220"/>
          </a:xfrm>
          <a:prstGeom prst="rect">
            <a:avLst/>
          </a:prstGeom>
          <a:noFill/>
        </p:spPr>
        <p:txBody>
          <a:bodyPr wrap="square">
            <a:spAutoFit/>
          </a:bodyPr>
          <a:lstStyle/>
          <a:p>
            <a:pPr marL="0" marR="0" lvl="0" indent="0" algn="just" defTabSz="457223" rtl="0" eaLnBrk="1" fontAlgn="auto" latinLnBrk="0" hangingPunct="1">
              <a:lnSpc>
                <a:spcPct val="100000"/>
              </a:lnSpc>
              <a:spcBef>
                <a:spcPts val="0"/>
              </a:spcBef>
              <a:spcAft>
                <a:spcPts val="800"/>
              </a:spcAft>
              <a:buClrTx/>
              <a:buSzTx/>
              <a:buFontTx/>
              <a:buNone/>
              <a:tabLst/>
              <a:defRPr/>
            </a:pPr>
            <a:r>
              <a:rPr kumimoji="0" lang="vi-VN" sz="2800" b="0" i="0" u="none" strike="noStrike" kern="100" cap="none" spc="0" normalizeH="0" baseline="0" noProof="0" dirty="0">
                <a:ln>
                  <a:noFill/>
                </a:ln>
                <a:solidFill>
                  <a:prstClr val="black"/>
                </a:solidFill>
                <a:effectLst/>
                <a:uLnTx/>
                <a:uFillTx/>
                <a:latin typeface="Times New Roman" panose="02020603050405020304" pitchFamily="18" charset="0"/>
                <a:cs typeface="Arial"/>
              </a:rPr>
              <a:t>Tám chữ</a:t>
            </a:r>
            <a:endParaRPr kumimoji="0" lang="en-SG"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AD73965C-AAE8-5A45-A6B8-76A187CD37F6}"/>
              </a:ext>
            </a:extLst>
          </p:cNvPr>
          <p:cNvSpPr txBox="1"/>
          <p:nvPr/>
        </p:nvSpPr>
        <p:spPr>
          <a:xfrm>
            <a:off x="2613670" y="2803598"/>
            <a:ext cx="3093572" cy="954107"/>
          </a:xfrm>
          <a:prstGeom prst="rect">
            <a:avLst/>
          </a:prstGeom>
          <a:noFill/>
        </p:spPr>
        <p:txBody>
          <a:bodyPr wrap="square">
            <a:spAutoFit/>
          </a:bodyPr>
          <a:lstStyle/>
          <a:p>
            <a:pPr marL="0" marR="0" lvl="0" indent="0" algn="just" defTabSz="457223" rtl="0" eaLnBrk="1" fontAlgn="auto" latinLnBrk="0" hangingPunct="1">
              <a:lnSpc>
                <a:spcPct val="100000"/>
              </a:lnSpc>
              <a:spcBef>
                <a:spcPts val="0"/>
              </a:spcBef>
              <a:spcAft>
                <a:spcPts val="800"/>
              </a:spcAft>
              <a:buClrTx/>
              <a:buSzTx/>
              <a:buFontTx/>
              <a:buNone/>
              <a:tabLst/>
              <a:defRPr/>
            </a:pPr>
            <a:r>
              <a:rPr kumimoji="0" lang="vi-VN" sz="2800" b="0" i="0" u="none" strike="noStrike" kern="100" cap="none" spc="0" normalizeH="0" baseline="0" noProof="0" dirty="0">
                <a:ln>
                  <a:noFill/>
                </a:ln>
                <a:solidFill>
                  <a:prstClr val="black"/>
                </a:solidFill>
                <a:effectLst/>
                <a:uLnTx/>
                <a:uFillTx/>
                <a:latin typeface="Times New Roman" panose="02020603050405020304" pitchFamily="18" charset="0"/>
                <a:cs typeface="Arial"/>
              </a:rPr>
              <a:t>Không giới hạn, dài ngắn khác nhau</a:t>
            </a:r>
            <a:endParaRPr kumimoji="0" lang="en-SG"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3C91F59D-9487-6D49-46C7-2DDEEE7A0717}"/>
              </a:ext>
            </a:extLst>
          </p:cNvPr>
          <p:cNvSpPr txBox="1"/>
          <p:nvPr/>
        </p:nvSpPr>
        <p:spPr>
          <a:xfrm>
            <a:off x="5737406" y="2996363"/>
            <a:ext cx="4572000" cy="523220"/>
          </a:xfrm>
          <a:prstGeom prst="rect">
            <a:avLst/>
          </a:prstGeom>
          <a:noFill/>
        </p:spPr>
        <p:txBody>
          <a:bodyPr wrap="square">
            <a:spAutoFit/>
          </a:bodyPr>
          <a:lstStyle/>
          <a:p>
            <a:r>
              <a:rPr kumimoji="0" lang="vi-VN" sz="2800" b="0" i="0" u="none" strike="noStrike" kern="100" cap="none" spc="0" normalizeH="0" baseline="0" noProof="0" dirty="0">
                <a:ln>
                  <a:noFill/>
                </a:ln>
                <a:solidFill>
                  <a:prstClr val="black"/>
                </a:solidFill>
                <a:effectLst/>
                <a:uLnTx/>
                <a:uFillTx/>
                <a:latin typeface="Times New Roman" panose="02020603050405020304" pitchFamily="18" charset="0"/>
                <a:cs typeface="Arial"/>
              </a:rPr>
              <a:t>4 khổ</a:t>
            </a:r>
            <a:endParaRPr lang="en-SG" dirty="0"/>
          </a:p>
        </p:txBody>
      </p:sp>
      <p:sp>
        <p:nvSpPr>
          <p:cNvPr id="34" name="TextBox 33">
            <a:extLst>
              <a:ext uri="{FF2B5EF4-FFF2-40B4-BE49-F238E27FC236}">
                <a16:creationId xmlns:a16="http://schemas.microsoft.com/office/drawing/2014/main" id="{42A9C6B9-8470-ECB3-CC91-BB39D1228677}"/>
              </a:ext>
            </a:extLst>
          </p:cNvPr>
          <p:cNvSpPr txBox="1"/>
          <p:nvPr/>
        </p:nvSpPr>
        <p:spPr>
          <a:xfrm>
            <a:off x="2613670" y="3891256"/>
            <a:ext cx="2963453" cy="954107"/>
          </a:xfrm>
          <a:prstGeom prst="rect">
            <a:avLst/>
          </a:prstGeom>
          <a:noFill/>
        </p:spPr>
        <p:txBody>
          <a:bodyPr wrap="square">
            <a:spAutoFit/>
          </a:bodyPr>
          <a:lstStyle/>
          <a:p>
            <a:r>
              <a:rPr kumimoji="0" lang="vi-VN" sz="2800" b="0" i="0" u="none" strike="noStrike" kern="100" cap="none" spc="0" normalizeH="0" baseline="0" noProof="0" dirty="0">
                <a:ln>
                  <a:noFill/>
                </a:ln>
                <a:solidFill>
                  <a:prstClr val="black"/>
                </a:solidFill>
                <a:effectLst/>
                <a:uLnTx/>
                <a:uFillTx/>
                <a:latin typeface="Times New Roman" panose="02020603050405020304" pitchFamily="18" charset="0"/>
                <a:cs typeface="Arial"/>
              </a:rPr>
              <a:t>Vần chân; vần liền, vần cách</a:t>
            </a:r>
            <a:endParaRPr lang="en-SG" dirty="0"/>
          </a:p>
        </p:txBody>
      </p:sp>
      <p:sp>
        <p:nvSpPr>
          <p:cNvPr id="37" name="TextBox 36">
            <a:extLst>
              <a:ext uri="{FF2B5EF4-FFF2-40B4-BE49-F238E27FC236}">
                <a16:creationId xmlns:a16="http://schemas.microsoft.com/office/drawing/2014/main" id="{DC44F0B5-0A2E-CD0F-7320-16AA78078005}"/>
              </a:ext>
            </a:extLst>
          </p:cNvPr>
          <p:cNvSpPr txBox="1"/>
          <p:nvPr/>
        </p:nvSpPr>
        <p:spPr>
          <a:xfrm>
            <a:off x="5692666" y="3910561"/>
            <a:ext cx="3093572" cy="954107"/>
          </a:xfrm>
          <a:prstGeom prst="rect">
            <a:avLst/>
          </a:prstGeom>
          <a:noFill/>
        </p:spPr>
        <p:txBody>
          <a:bodyPr wrap="square">
            <a:spAutoFit/>
          </a:bodyPr>
          <a:lstStyle/>
          <a:p>
            <a:pPr marL="0" marR="0" lvl="0" indent="0" algn="just" defTabSz="457223" rtl="0" eaLnBrk="1" fontAlgn="auto" latinLnBrk="0" hangingPunct="1">
              <a:lnSpc>
                <a:spcPct val="100000"/>
              </a:lnSpc>
              <a:spcBef>
                <a:spcPts val="0"/>
              </a:spcBef>
              <a:spcAft>
                <a:spcPts val="800"/>
              </a:spcAft>
              <a:buClrTx/>
              <a:buSzTx/>
              <a:buFontTx/>
              <a:buNone/>
              <a:tabLst/>
              <a:defRPr/>
            </a:pPr>
            <a:r>
              <a:rPr kumimoji="0" lang="vi-VN" sz="2800" b="0" i="0" u="none" strike="noStrike" kern="100" cap="none" spc="0" normalizeH="0" baseline="0" noProof="0" dirty="0">
                <a:ln>
                  <a:noFill/>
                </a:ln>
                <a:solidFill>
                  <a:prstClr val="black"/>
                </a:solidFill>
                <a:effectLst/>
                <a:uLnTx/>
                <a:uFillTx/>
                <a:latin typeface="Times New Roman" panose="02020603050405020304" pitchFamily="18" charset="0"/>
                <a:cs typeface="Arial"/>
              </a:rPr>
              <a:t>Vần chân, vần liền, vần cách</a:t>
            </a:r>
            <a:endParaRPr kumimoji="0" lang="en-SG" sz="24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26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5" grpId="0"/>
      <p:bldP spid="29" grpId="0"/>
      <p:bldP spid="34"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The Pros and Cons of Standardized Testing by Slidesgo">
  <a:themeElements>
    <a:clrScheme name="Simple Light">
      <a:dk1>
        <a:srgbClr val="060606"/>
      </a:dk1>
      <a:lt1>
        <a:srgbClr val="FFFFFF"/>
      </a:lt1>
      <a:dk2>
        <a:srgbClr val="EEF6FE"/>
      </a:dk2>
      <a:lt2>
        <a:srgbClr val="999ED6"/>
      </a:lt2>
      <a:accent1>
        <a:srgbClr val="6E63B4"/>
      </a:accent1>
      <a:accent2>
        <a:srgbClr val="3C386C"/>
      </a:accent2>
      <a:accent3>
        <a:srgbClr val="9C8E57"/>
      </a:accent3>
      <a:accent4>
        <a:srgbClr val="C5B67B"/>
      </a:accent4>
      <a:accent5>
        <a:srgbClr val="FFF5CB"/>
      </a:accent5>
      <a:accent6>
        <a:srgbClr val="F09574"/>
      </a:accent6>
      <a:hlink>
        <a:srgbClr val="0606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ora SemiBold - Poppins Light">
      <a:majorFont>
        <a:latin typeface="Lora SemiBold"/>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90A1"/>
        </a:solidFill>
        <a:ln w="25400">
          <a:solidFill>
            <a:srgbClr val="472512"/>
          </a:solidFill>
        </a:ln>
      </a:spPr>
      <a:bodyPr rtlCol="0" anchor="ctr"/>
      <a:lstStyle>
        <a:defPPr algn="ctr">
          <a:defRPr sz="2000" i="1" dirty="0" smtClean="0">
            <a:solidFill>
              <a:srgbClr val="47251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4F1ED"/>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1064</Words>
  <Application>Microsoft Office PowerPoint</Application>
  <PresentationFormat>On-screen Show (16:9)</PresentationFormat>
  <Paragraphs>112</Paragraphs>
  <Slides>25</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Fira Sans Extra Condensed</vt:lpstr>
      <vt:lpstr>Arial</vt:lpstr>
      <vt:lpstr>Calibri</vt:lpstr>
      <vt:lpstr>Poppins</vt:lpstr>
      <vt:lpstr>Aptos</vt:lpstr>
      <vt:lpstr>Times New Roman</vt:lpstr>
      <vt:lpstr>Microsoft YaHei</vt:lpstr>
      <vt:lpstr>Titan One</vt:lpstr>
      <vt:lpstr>TimesNewRomanPS-BoldItalicMT</vt:lpstr>
      <vt:lpstr>The Pros and Cons of Standardized Testing by Slidesgo</vt:lpstr>
      <vt:lpstr>3_第一PPT，www.1ppt.com</vt:lpstr>
      <vt:lpstr>2_Office Theme</vt:lpstr>
      <vt:lpstr>PPTMON theme</vt:lpstr>
      <vt:lpstr>PowerPoint Presentation</vt:lpstr>
      <vt:lpstr>PowerPoint Presentation</vt:lpstr>
      <vt:lpstr>1. Hoạt động xác định nhiệm vụ viết</vt:lpstr>
      <vt:lpstr>1. Hoạt động xác định nhiệm vụ viết</vt:lpstr>
      <vt:lpstr>2. Hoạt động xác định tình huống giao tiếp khi thực hiện bài viết</vt:lpstr>
      <vt:lpstr>PowerPoint Presentation</vt:lpstr>
      <vt:lpstr>PowerPoint Presentation</vt:lpstr>
      <vt:lpstr>1. Hoạt động tìm hiểu về thể thơ tám chữ </vt:lpstr>
      <vt:lpstr>PowerPoint Presentation</vt:lpstr>
      <vt:lpstr>PowerPoint Presentation</vt:lpstr>
      <vt:lpstr> 2. Hoạt động tìm hiểu quy trình viết</vt:lpstr>
      <vt:lpstr>PowerPoint Presentation</vt:lpstr>
      <vt:lpstr>PowerPoint Presentation</vt:lpstr>
      <vt:lpstr>PowerPoint Presentation</vt:lpstr>
      <vt:lpstr>PowerPoint Presentation</vt:lpstr>
      <vt:lpstr>PowerPoint Presentation</vt:lpstr>
      <vt:lpstr>1. Hoạt động chuẩn bị trước khi viết </vt:lpstr>
      <vt:lpstr>PowerPoint Presentation</vt:lpstr>
      <vt:lpstr>PowerPoint Presentation</vt:lpstr>
      <vt:lpstr>1. Hoạt động chuẩn bị trước khi viết </vt:lpstr>
      <vt:lpstr>PowerPoint Presentation</vt:lpstr>
      <vt:lpstr>3.1. Hoạt động xem lại và chỉnh sửa </vt:lpstr>
      <vt:lpstr>3.2. Hoạt động rút kinh nghiệm </vt:lpstr>
      <vt:lpstr>PowerPoint Presentation</vt:lpstr>
      <vt:lpstr>Hoạt động 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dc:title>
  <cp:lastModifiedBy>DELL</cp:lastModifiedBy>
  <cp:revision>18</cp:revision>
  <dcterms:modified xsi:type="dcterms:W3CDTF">2024-09-24T14:04:52Z</dcterms:modified>
</cp:coreProperties>
</file>