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7" r:id="rId5"/>
    <p:sldMasterId id="2147483729" r:id="rId6"/>
  </p:sldMasterIdLst>
  <p:notesMasterIdLst>
    <p:notesMasterId r:id="rId29"/>
  </p:notesMasterIdLst>
  <p:sldIdLst>
    <p:sldId id="258" r:id="rId7"/>
    <p:sldId id="282" r:id="rId8"/>
    <p:sldId id="268" r:id="rId9"/>
    <p:sldId id="2007577954" r:id="rId10"/>
    <p:sldId id="265" r:id="rId11"/>
    <p:sldId id="2007577959" r:id="rId12"/>
    <p:sldId id="2007577958" r:id="rId13"/>
    <p:sldId id="2007577956" r:id="rId14"/>
    <p:sldId id="260" r:id="rId15"/>
    <p:sldId id="2007577896" r:id="rId16"/>
    <p:sldId id="2007577960" r:id="rId17"/>
    <p:sldId id="261" r:id="rId18"/>
    <p:sldId id="2007577961" r:id="rId19"/>
    <p:sldId id="2007577962" r:id="rId20"/>
    <p:sldId id="523" r:id="rId21"/>
    <p:sldId id="2007577964" r:id="rId22"/>
    <p:sldId id="2007577965" r:id="rId23"/>
    <p:sldId id="2007577963" r:id="rId24"/>
    <p:sldId id="2007577966" r:id="rId25"/>
    <p:sldId id="2007577678" r:id="rId26"/>
    <p:sldId id="2007577967" r:id="rId27"/>
    <p:sldId id="20075779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9D7E3-C706-443D-B417-79ECC94D7C10}" type="datetimeFigureOut">
              <a:rPr lang="en-SG" smtClean="0"/>
              <a:t>24/9/2024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235BB-ADB5-4AC7-B01C-38201DB79411}" type="slidenum">
              <a:rPr lang="en-SG" smtClean="0"/>
              <a:t>‹#›</a:t>
            </a:fld>
            <a:endParaRPr lang="en-SG"/>
          </a:p>
        </p:txBody>
      </p:sp>
    </p:spTree>
    <p:extLst>
      <p:ext uri="{BB962C8B-B14F-4D97-AF65-F5344CB8AC3E}">
        <p14:creationId xmlns:p14="http://schemas.microsoft.com/office/powerpoint/2010/main" val="371115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96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025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8.png"/><Relationship Id="rId5" Type="http://schemas.openxmlformats.org/officeDocument/2006/relationships/image" Target="../media/image4.sv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4.svg"/><Relationship Id="rId9"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0.png"/><Relationship Id="rId4" Type="http://schemas.openxmlformats.org/officeDocument/2006/relationships/image" Target="../media/image4.svg"/><Relationship Id="rId9"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5.png"/><Relationship Id="rId4" Type="http://schemas.openxmlformats.org/officeDocument/2006/relationships/image" Target="../media/image4.svg"/><Relationship Id="rId9"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7.png"/><Relationship Id="rId4" Type="http://schemas.openxmlformats.org/officeDocument/2006/relationships/image" Target="../media/image4.svg"/><Relationship Id="rId9"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3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4.svg"/><Relationship Id="rId9"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3.png"/><Relationship Id="rId4" Type="http://schemas.openxmlformats.org/officeDocument/2006/relationships/image" Target="../media/image4.svg"/><Relationship Id="rId9"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15.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9.png"/><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4.svg"/><Relationship Id="rId9" Type="http://schemas.openxmlformats.org/officeDocument/2006/relationships/image" Target="../media/image3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40.png"/><Relationship Id="rId4" Type="http://schemas.openxmlformats.org/officeDocument/2006/relationships/image" Target="../media/image4.svg"/><Relationship Id="rId9"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22.png"/><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4.svg"/><Relationship Id="rId9"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1.png"/><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3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37.png"/><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3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6.xml"/><Relationship Id="rId4"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6.xml"/><Relationship Id="rId5" Type="http://schemas.openxmlformats.org/officeDocument/2006/relationships/tags" Target="../tags/tag53.xml"/><Relationship Id="rId4" Type="http://schemas.openxmlformats.org/officeDocument/2006/relationships/tags" Target="../tags/tag5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6.xml"/><Relationship Id="rId4"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6.xml"/><Relationship Id="rId5" Type="http://schemas.openxmlformats.org/officeDocument/2006/relationships/tags" Target="../tags/tag62.xml"/><Relationship Id="rId4"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52814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915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74777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942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56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8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0204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07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25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20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69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270137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193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2591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7671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998932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68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49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89330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8052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11835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36313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498215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89617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6234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678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126846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1" y="365126"/>
            <a:ext cx="7734300" cy="581183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2024/9/24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770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5771192" y="6892699"/>
            <a:ext cx="2239204" cy="246221"/>
          </a:xfrm>
          <a:prstGeom prst="rect">
            <a:avLst/>
          </a:prstGeom>
        </p:spPr>
      </p:pic>
      <p:sp>
        <p:nvSpPr>
          <p:cNvPr id="6" name="TextBox 5">
            <a:hlinkClick r:id="rId6"/>
            <a:extLst>
              <a:ext uri="{FF2B5EF4-FFF2-40B4-BE49-F238E27FC236}">
                <a16:creationId xmlns:a16="http://schemas.microsoft.com/office/drawing/2014/main" id="{2D9E64D2-7275-48CC-A21D-A128DA2B1B79}"/>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7"/>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90" name="그림 89">
            <a:extLst>
              <a:ext uri="{FF2B5EF4-FFF2-40B4-BE49-F238E27FC236}">
                <a16:creationId xmlns:a16="http://schemas.microsoft.com/office/drawing/2014/main" id="{2C9AB66A-E2C0-4AE7-89D5-57ED4E51D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21138" y="385278"/>
            <a:ext cx="2070862" cy="3127569"/>
          </a:xfrm>
          <a:prstGeom prst="rect">
            <a:avLst/>
          </a:prstGeom>
        </p:spPr>
      </p:pic>
      <p:pic>
        <p:nvPicPr>
          <p:cNvPr id="93" name="그림 92">
            <a:extLst>
              <a:ext uri="{FF2B5EF4-FFF2-40B4-BE49-F238E27FC236}">
                <a16:creationId xmlns:a16="http://schemas.microsoft.com/office/drawing/2014/main" id="{614F9E5B-E98C-41E6-89FB-A153CC4EB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8768" y="4496368"/>
            <a:ext cx="4531782" cy="2361633"/>
          </a:xfrm>
          <a:prstGeom prst="rect">
            <a:avLst/>
          </a:prstGeom>
        </p:spPr>
      </p:pic>
      <p:pic>
        <p:nvPicPr>
          <p:cNvPr id="94" name="그림 93">
            <a:extLst>
              <a:ext uri="{FF2B5EF4-FFF2-40B4-BE49-F238E27FC236}">
                <a16:creationId xmlns:a16="http://schemas.microsoft.com/office/drawing/2014/main" id="{5F2949C6-85F3-47EB-B956-21B6B78275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6173" y="2311653"/>
            <a:ext cx="2375817" cy="886499"/>
          </a:xfrm>
          <a:prstGeom prst="rect">
            <a:avLst/>
          </a:prstGeom>
        </p:spPr>
      </p:pic>
      <p:pic>
        <p:nvPicPr>
          <p:cNvPr id="96" name="그림 95">
            <a:extLst>
              <a:ext uri="{FF2B5EF4-FFF2-40B4-BE49-F238E27FC236}">
                <a16:creationId xmlns:a16="http://schemas.microsoft.com/office/drawing/2014/main" id="{FCFF87E1-8D82-4CEA-BD0F-FFFE3F4A4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404032" y="5624834"/>
            <a:ext cx="1212729" cy="773026"/>
          </a:xfrm>
          <a:prstGeom prst="rect">
            <a:avLst/>
          </a:prstGeom>
        </p:spPr>
      </p:pic>
      <p:pic>
        <p:nvPicPr>
          <p:cNvPr id="97" name="그림 96">
            <a:extLst>
              <a:ext uri="{FF2B5EF4-FFF2-40B4-BE49-F238E27FC236}">
                <a16:creationId xmlns:a16="http://schemas.microsoft.com/office/drawing/2014/main" id="{381B8009-50A8-4729-9B75-91AC6E4710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51733" y="4185158"/>
            <a:ext cx="1624065" cy="2212701"/>
          </a:xfrm>
          <a:prstGeom prst="rect">
            <a:avLst/>
          </a:prstGeom>
        </p:spPr>
      </p:pic>
      <p:pic>
        <p:nvPicPr>
          <p:cNvPr id="100" name="그림 99">
            <a:extLst>
              <a:ext uri="{FF2B5EF4-FFF2-40B4-BE49-F238E27FC236}">
                <a16:creationId xmlns:a16="http://schemas.microsoft.com/office/drawing/2014/main" id="{40281147-49EE-450F-9560-E9C1B64CF4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09287" y="375512"/>
            <a:ext cx="1382937" cy="1737537"/>
          </a:xfrm>
          <a:prstGeom prst="rect">
            <a:avLst/>
          </a:prstGeom>
        </p:spPr>
      </p:pic>
      <p:pic>
        <p:nvPicPr>
          <p:cNvPr id="116" name="그림 115">
            <a:extLst>
              <a:ext uri="{FF2B5EF4-FFF2-40B4-BE49-F238E27FC236}">
                <a16:creationId xmlns:a16="http://schemas.microsoft.com/office/drawing/2014/main" id="{EF66C1C7-48A5-4F7D-AE6D-9F1685B0F60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p:blipFill>
        <p:spPr>
          <a:xfrm>
            <a:off x="0" y="338316"/>
            <a:ext cx="2416806" cy="2205609"/>
          </a:xfrm>
          <a:prstGeom prst="rect">
            <a:avLst/>
          </a:prstGeom>
        </p:spPr>
      </p:pic>
      <p:pic>
        <p:nvPicPr>
          <p:cNvPr id="120" name="그림 119">
            <a:extLst>
              <a:ext uri="{FF2B5EF4-FFF2-40B4-BE49-F238E27FC236}">
                <a16:creationId xmlns:a16="http://schemas.microsoft.com/office/drawing/2014/main" id="{76D2EC26-9329-4FB5-BB55-85AE3B9310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16806" y="375512"/>
            <a:ext cx="787210" cy="687923"/>
          </a:xfrm>
          <a:prstGeom prst="rect">
            <a:avLst/>
          </a:prstGeom>
        </p:spPr>
      </p:pic>
      <p:pic>
        <p:nvPicPr>
          <p:cNvPr id="125" name="그림 124">
            <a:extLst>
              <a:ext uri="{FF2B5EF4-FFF2-40B4-BE49-F238E27FC236}">
                <a16:creationId xmlns:a16="http://schemas.microsoft.com/office/drawing/2014/main" id="{AB3D5FDA-A8BD-446C-B2B2-7DDD5DB137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48414" y="4572016"/>
            <a:ext cx="992879" cy="1943206"/>
          </a:xfrm>
          <a:prstGeom prst="rect">
            <a:avLst/>
          </a:prstGeom>
        </p:spPr>
      </p:pic>
    </p:spTree>
    <p:extLst>
      <p:ext uri="{BB962C8B-B14F-4D97-AF65-F5344CB8AC3E}">
        <p14:creationId xmlns:p14="http://schemas.microsoft.com/office/powerpoint/2010/main" val="50324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A2C247F9-B2CF-474C-8441-951978DC984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DE562560-92AB-4C13-923E-20A205083D7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0" name="그림 49">
            <a:extLst>
              <a:ext uri="{FF2B5EF4-FFF2-40B4-BE49-F238E27FC236}">
                <a16:creationId xmlns:a16="http://schemas.microsoft.com/office/drawing/2014/main" id="{FE81EB96-018D-4F0A-A4C8-030FAA166D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849" y="5078962"/>
            <a:ext cx="1382937" cy="1737537"/>
          </a:xfrm>
          <a:prstGeom prst="rect">
            <a:avLst/>
          </a:prstGeom>
        </p:spPr>
      </p:pic>
      <p:pic>
        <p:nvPicPr>
          <p:cNvPr id="58" name="그림 57">
            <a:extLst>
              <a:ext uri="{FF2B5EF4-FFF2-40B4-BE49-F238E27FC236}">
                <a16:creationId xmlns:a16="http://schemas.microsoft.com/office/drawing/2014/main" id="{34B5D8A1-4670-45A1-9862-1EFE70C0E7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442" y="2632"/>
            <a:ext cx="1489318" cy="1304926"/>
          </a:xfrm>
          <a:prstGeom prst="rect">
            <a:avLst/>
          </a:prstGeom>
        </p:spPr>
      </p:pic>
      <p:pic>
        <p:nvPicPr>
          <p:cNvPr id="60" name="그림 59">
            <a:extLst>
              <a:ext uri="{FF2B5EF4-FFF2-40B4-BE49-F238E27FC236}">
                <a16:creationId xmlns:a16="http://schemas.microsoft.com/office/drawing/2014/main" id="{AE136DE1-34FE-450E-91FA-41B9D7B3C6D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11190" y="63500"/>
            <a:ext cx="964512" cy="921960"/>
          </a:xfrm>
          <a:prstGeom prst="rect">
            <a:avLst/>
          </a:prstGeom>
        </p:spPr>
      </p:pic>
      <p:pic>
        <p:nvPicPr>
          <p:cNvPr id="71" name="그림 70">
            <a:extLst>
              <a:ext uri="{FF2B5EF4-FFF2-40B4-BE49-F238E27FC236}">
                <a16:creationId xmlns:a16="http://schemas.microsoft.com/office/drawing/2014/main" id="{2532BB33-90AA-405A-BF41-B3DA49CD87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53746" y="5804830"/>
            <a:ext cx="914866" cy="865223"/>
          </a:xfrm>
          <a:prstGeom prst="rect">
            <a:avLst/>
          </a:prstGeom>
        </p:spPr>
      </p:pic>
    </p:spTree>
    <p:extLst>
      <p:ext uri="{BB962C8B-B14F-4D97-AF65-F5344CB8AC3E}">
        <p14:creationId xmlns:p14="http://schemas.microsoft.com/office/powerpoint/2010/main" val="3599853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C040D0E2-A4C4-4369-8844-F0DF52D9AFF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7279E5CE-BE14-4A92-9411-AEF2ED505190}"/>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6C30ECA4-6A8F-475D-9928-93D46B51FD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5589" y="98514"/>
            <a:ext cx="1269467" cy="659555"/>
          </a:xfrm>
          <a:prstGeom prst="rect">
            <a:avLst/>
          </a:prstGeom>
        </p:spPr>
      </p:pic>
      <p:pic>
        <p:nvPicPr>
          <p:cNvPr id="27" name="그림 26">
            <a:extLst>
              <a:ext uri="{FF2B5EF4-FFF2-40B4-BE49-F238E27FC236}">
                <a16:creationId xmlns:a16="http://schemas.microsoft.com/office/drawing/2014/main" id="{30AB9D50-15CF-429A-BEAF-E3A89D903C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52438" y="5554124"/>
            <a:ext cx="1851008" cy="1262374"/>
          </a:xfrm>
          <a:prstGeom prst="rect">
            <a:avLst/>
          </a:prstGeom>
        </p:spPr>
      </p:pic>
      <p:pic>
        <p:nvPicPr>
          <p:cNvPr id="28" name="그림 27">
            <a:extLst>
              <a:ext uri="{FF2B5EF4-FFF2-40B4-BE49-F238E27FC236}">
                <a16:creationId xmlns:a16="http://schemas.microsoft.com/office/drawing/2014/main" id="{14494E8C-18DD-44E2-B535-CB10F8C302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4963" y="5929936"/>
            <a:ext cx="801394" cy="709199"/>
          </a:xfrm>
          <a:prstGeom prst="rect">
            <a:avLst/>
          </a:prstGeom>
        </p:spPr>
      </p:pic>
      <p:pic>
        <p:nvPicPr>
          <p:cNvPr id="31" name="그림 30">
            <a:extLst>
              <a:ext uri="{FF2B5EF4-FFF2-40B4-BE49-F238E27FC236}">
                <a16:creationId xmlns:a16="http://schemas.microsoft.com/office/drawing/2014/main" id="{49C30CD2-51A0-4478-9268-7EF2C45422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676444" y="47992"/>
            <a:ext cx="1120534" cy="1163086"/>
          </a:xfrm>
          <a:prstGeom prst="rect">
            <a:avLst/>
          </a:prstGeom>
        </p:spPr>
      </p:pic>
    </p:spTree>
    <p:extLst>
      <p:ext uri="{BB962C8B-B14F-4D97-AF65-F5344CB8AC3E}">
        <p14:creationId xmlns:p14="http://schemas.microsoft.com/office/powerpoint/2010/main" val="724761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a:extLst>
              <a:ext uri="{FF2B5EF4-FFF2-40B4-BE49-F238E27FC236}">
                <a16:creationId xmlns:a16="http://schemas.microsoft.com/office/drawing/2014/main" id="{B3766FB1-83FF-4E0C-9033-2429A06EC2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5771192" y="6892699"/>
            <a:ext cx="2239204" cy="246221"/>
          </a:xfrm>
          <a:prstGeom prst="rect">
            <a:avLst/>
          </a:prstGeom>
        </p:spPr>
      </p:pic>
      <p:sp>
        <p:nvSpPr>
          <p:cNvPr id="12" name="TextBox 11">
            <a:hlinkClick r:id="rId6"/>
            <a:extLst>
              <a:ext uri="{FF2B5EF4-FFF2-40B4-BE49-F238E27FC236}">
                <a16:creationId xmlns:a16="http://schemas.microsoft.com/office/drawing/2014/main" id="{92C76A58-09EC-45CA-A291-C2CE9CE01FAD}"/>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7"/>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8D62272E-4A6C-44A8-B5E7-3E7C848F5E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07668" y="5142222"/>
            <a:ext cx="2184333" cy="1354570"/>
          </a:xfrm>
          <a:prstGeom prst="rect">
            <a:avLst/>
          </a:prstGeom>
        </p:spPr>
      </p:pic>
      <p:pic>
        <p:nvPicPr>
          <p:cNvPr id="15" name="그림 14">
            <a:extLst>
              <a:ext uri="{FF2B5EF4-FFF2-40B4-BE49-F238E27FC236}">
                <a16:creationId xmlns:a16="http://schemas.microsoft.com/office/drawing/2014/main" id="{C9E2BA7C-DB5E-4216-859B-F1E0A0861E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4505" y="116349"/>
            <a:ext cx="2489288" cy="2432553"/>
          </a:xfrm>
          <a:prstGeom prst="rect">
            <a:avLst/>
          </a:prstGeom>
        </p:spPr>
      </p:pic>
      <p:pic>
        <p:nvPicPr>
          <p:cNvPr id="18" name="그림 17">
            <a:extLst>
              <a:ext uri="{FF2B5EF4-FFF2-40B4-BE49-F238E27FC236}">
                <a16:creationId xmlns:a16="http://schemas.microsoft.com/office/drawing/2014/main" id="{0960F15B-7532-484C-AE8C-FC9B8B1DA35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p:blipFill>
        <p:spPr>
          <a:xfrm>
            <a:off x="171116" y="4393306"/>
            <a:ext cx="1985757" cy="2464694"/>
          </a:xfrm>
          <a:prstGeom prst="rect">
            <a:avLst/>
          </a:prstGeom>
        </p:spPr>
      </p:pic>
      <p:pic>
        <p:nvPicPr>
          <p:cNvPr id="19" name="그림 18">
            <a:extLst>
              <a:ext uri="{FF2B5EF4-FFF2-40B4-BE49-F238E27FC236}">
                <a16:creationId xmlns:a16="http://schemas.microsoft.com/office/drawing/2014/main" id="{F809D757-67B3-498D-BE0F-C38D9352BB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87726" y="5659785"/>
            <a:ext cx="822671" cy="801393"/>
          </a:xfrm>
          <a:prstGeom prst="rect">
            <a:avLst/>
          </a:prstGeom>
        </p:spPr>
      </p:pic>
      <p:pic>
        <p:nvPicPr>
          <p:cNvPr id="31" name="그림 30">
            <a:extLst>
              <a:ext uri="{FF2B5EF4-FFF2-40B4-BE49-F238E27FC236}">
                <a16:creationId xmlns:a16="http://schemas.microsoft.com/office/drawing/2014/main" id="{F3468E07-8262-4ED1-B8DC-F6D5A492C92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2850" y="100591"/>
            <a:ext cx="2588577" cy="3198489"/>
          </a:xfrm>
          <a:prstGeom prst="rect">
            <a:avLst/>
          </a:prstGeom>
        </p:spPr>
      </p:pic>
      <p:pic>
        <p:nvPicPr>
          <p:cNvPr id="33" name="그림 32">
            <a:extLst>
              <a:ext uri="{FF2B5EF4-FFF2-40B4-BE49-F238E27FC236}">
                <a16:creationId xmlns:a16="http://schemas.microsoft.com/office/drawing/2014/main" id="{2DB8D0F8-8C30-4B58-9C0F-0292CEE8F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714" y="172978"/>
            <a:ext cx="1049615" cy="879407"/>
          </a:xfrm>
          <a:prstGeom prst="rect">
            <a:avLst/>
          </a:prstGeom>
        </p:spPr>
      </p:pic>
      <p:pic>
        <p:nvPicPr>
          <p:cNvPr id="41" name="그림 40">
            <a:extLst>
              <a:ext uri="{FF2B5EF4-FFF2-40B4-BE49-F238E27FC236}">
                <a16:creationId xmlns:a16="http://schemas.microsoft.com/office/drawing/2014/main" id="{5D46C9EA-7359-4777-ADE6-8D8621005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440350" y="5648835"/>
            <a:ext cx="900682" cy="666647"/>
          </a:xfrm>
          <a:prstGeom prst="rect">
            <a:avLst/>
          </a:prstGeom>
        </p:spPr>
      </p:pic>
      <p:pic>
        <p:nvPicPr>
          <p:cNvPr id="47" name="그림 46">
            <a:extLst>
              <a:ext uri="{FF2B5EF4-FFF2-40B4-BE49-F238E27FC236}">
                <a16:creationId xmlns:a16="http://schemas.microsoft.com/office/drawing/2014/main" id="{93A5A29F-A312-4226-BDA0-E10F51C642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92222" y="3125714"/>
            <a:ext cx="1219823" cy="2226886"/>
          </a:xfrm>
          <a:prstGeom prst="rect">
            <a:avLst/>
          </a:prstGeom>
        </p:spPr>
      </p:pic>
    </p:spTree>
    <p:extLst>
      <p:ext uri="{BB962C8B-B14F-4D97-AF65-F5344CB8AC3E}">
        <p14:creationId xmlns:p14="http://schemas.microsoft.com/office/powerpoint/2010/main" val="3539032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296DFB93-0291-4940-A23D-C1BA4AD3BCE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269B8648-FC05-4492-A246-01793F9A650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3" name="그림 52">
            <a:extLst>
              <a:ext uri="{FF2B5EF4-FFF2-40B4-BE49-F238E27FC236}">
                <a16:creationId xmlns:a16="http://schemas.microsoft.com/office/drawing/2014/main" id="{77E6A5DA-65F2-4621-A227-3070B7C54B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p:blipFill>
        <p:spPr>
          <a:xfrm>
            <a:off x="324632" y="6373249"/>
            <a:ext cx="2375817" cy="484752"/>
          </a:xfrm>
          <a:prstGeom prst="rect">
            <a:avLst/>
          </a:prstGeom>
        </p:spPr>
      </p:pic>
      <p:pic>
        <p:nvPicPr>
          <p:cNvPr id="62" name="그림 61">
            <a:extLst>
              <a:ext uri="{FF2B5EF4-FFF2-40B4-BE49-F238E27FC236}">
                <a16:creationId xmlns:a16="http://schemas.microsoft.com/office/drawing/2014/main" id="{F7B89751-1224-4484-A1F8-5E54FE1DE7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87786" y="4907704"/>
            <a:ext cx="1404215" cy="1950297"/>
          </a:xfrm>
          <a:prstGeom prst="rect">
            <a:avLst/>
          </a:prstGeom>
        </p:spPr>
      </p:pic>
      <p:pic>
        <p:nvPicPr>
          <p:cNvPr id="63" name="그림 62">
            <a:extLst>
              <a:ext uri="{FF2B5EF4-FFF2-40B4-BE49-F238E27FC236}">
                <a16:creationId xmlns:a16="http://schemas.microsoft.com/office/drawing/2014/main" id="{E02C66E2-06CF-4083-8A4A-4D4BA8E6E8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6083" y="59614"/>
            <a:ext cx="1794273" cy="936142"/>
          </a:xfrm>
          <a:prstGeom prst="rect">
            <a:avLst/>
          </a:prstGeom>
        </p:spPr>
      </p:pic>
      <p:pic>
        <p:nvPicPr>
          <p:cNvPr id="76" name="그림 75">
            <a:extLst>
              <a:ext uri="{FF2B5EF4-FFF2-40B4-BE49-F238E27FC236}">
                <a16:creationId xmlns:a16="http://schemas.microsoft.com/office/drawing/2014/main" id="{15677709-9FD3-4073-881B-FAAEEE28FD9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36900" y="97691"/>
            <a:ext cx="914866" cy="595727"/>
          </a:xfrm>
          <a:prstGeom prst="rect">
            <a:avLst/>
          </a:prstGeom>
        </p:spPr>
      </p:pic>
    </p:spTree>
    <p:extLst>
      <p:ext uri="{BB962C8B-B14F-4D97-AF65-F5344CB8AC3E}">
        <p14:creationId xmlns:p14="http://schemas.microsoft.com/office/powerpoint/2010/main" val="4120071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86543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C1312CAD-11E6-478F-82FC-4C814726C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948" y="0"/>
            <a:ext cx="978696" cy="999972"/>
          </a:xfrm>
          <a:prstGeom prst="rect">
            <a:avLst/>
          </a:prstGeom>
        </p:spPr>
      </p:pic>
      <p:pic>
        <p:nvPicPr>
          <p:cNvPr id="27" name="그림 26">
            <a:extLst>
              <a:ext uri="{FF2B5EF4-FFF2-40B4-BE49-F238E27FC236}">
                <a16:creationId xmlns:a16="http://schemas.microsoft.com/office/drawing/2014/main" id="{BE4A829F-7C95-46C2-8E2B-0C0CF7BCAB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p:blipFill>
        <p:spPr>
          <a:xfrm>
            <a:off x="1" y="5954506"/>
            <a:ext cx="2480705" cy="903495"/>
          </a:xfrm>
          <a:prstGeom prst="rect">
            <a:avLst/>
          </a:prstGeom>
        </p:spPr>
      </p:pic>
    </p:spTree>
    <p:extLst>
      <p:ext uri="{BB962C8B-B14F-4D97-AF65-F5344CB8AC3E}">
        <p14:creationId xmlns:p14="http://schemas.microsoft.com/office/powerpoint/2010/main" val="3941295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8A2782-74C6-4E81-84A0-2BED4410962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6A12855C-60AC-4281-B29E-BFED9F617483}"/>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0" name="그림 19">
            <a:extLst>
              <a:ext uri="{FF2B5EF4-FFF2-40B4-BE49-F238E27FC236}">
                <a16:creationId xmlns:a16="http://schemas.microsoft.com/office/drawing/2014/main" id="{AD4B2284-FB78-4A35-AB92-6100AE02D0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p:blipFill>
        <p:spPr>
          <a:xfrm>
            <a:off x="1" y="0"/>
            <a:ext cx="1833695" cy="1155218"/>
          </a:xfrm>
          <a:prstGeom prst="rect">
            <a:avLst/>
          </a:prstGeom>
        </p:spPr>
      </p:pic>
      <p:pic>
        <p:nvPicPr>
          <p:cNvPr id="21" name="그림 20">
            <a:extLst>
              <a:ext uri="{FF2B5EF4-FFF2-40B4-BE49-F238E27FC236}">
                <a16:creationId xmlns:a16="http://schemas.microsoft.com/office/drawing/2014/main" id="{DE376011-94D5-4355-B8A5-B699A4B5D9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35642" y="31448"/>
            <a:ext cx="617002" cy="617002"/>
          </a:xfrm>
          <a:prstGeom prst="rect">
            <a:avLst/>
          </a:prstGeom>
        </p:spPr>
      </p:pic>
      <p:pic>
        <p:nvPicPr>
          <p:cNvPr id="24" name="그림 23">
            <a:extLst>
              <a:ext uri="{FF2B5EF4-FFF2-40B4-BE49-F238E27FC236}">
                <a16:creationId xmlns:a16="http://schemas.microsoft.com/office/drawing/2014/main" id="{F05A0CDB-386F-46F6-9420-C3BE2492551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p:blipFill>
        <p:spPr>
          <a:xfrm>
            <a:off x="1" y="5948852"/>
            <a:ext cx="3692473" cy="909148"/>
          </a:xfrm>
          <a:prstGeom prst="rect">
            <a:avLst/>
          </a:prstGeom>
        </p:spPr>
      </p:pic>
      <p:pic>
        <p:nvPicPr>
          <p:cNvPr id="26" name="그림 25">
            <a:extLst>
              <a:ext uri="{FF2B5EF4-FFF2-40B4-BE49-F238E27FC236}">
                <a16:creationId xmlns:a16="http://schemas.microsoft.com/office/drawing/2014/main" id="{85518F5E-7F3F-47F5-BB8A-93929F23561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p:blipFill>
        <p:spPr>
          <a:xfrm>
            <a:off x="11199122" y="5195714"/>
            <a:ext cx="992879" cy="1662287"/>
          </a:xfrm>
          <a:prstGeom prst="rect">
            <a:avLst/>
          </a:prstGeom>
        </p:spPr>
      </p:pic>
    </p:spTree>
    <p:extLst>
      <p:ext uri="{BB962C8B-B14F-4D97-AF65-F5344CB8AC3E}">
        <p14:creationId xmlns:p14="http://schemas.microsoft.com/office/powerpoint/2010/main" val="107578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5747B95B-DED7-437E-A005-FB3C727464E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0FCE6FEC-E8A2-4C97-98AC-75B4CFDA2EDE}"/>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F2462FAC-3281-440E-A1D0-9872C24F6BC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739"/>
          <a:stretch/>
        </p:blipFill>
        <p:spPr>
          <a:xfrm>
            <a:off x="10007668" y="5635352"/>
            <a:ext cx="2184333" cy="1222649"/>
          </a:xfrm>
          <a:prstGeom prst="rect">
            <a:avLst/>
          </a:prstGeom>
        </p:spPr>
      </p:pic>
      <p:pic>
        <p:nvPicPr>
          <p:cNvPr id="19" name="그림 18">
            <a:extLst>
              <a:ext uri="{FF2B5EF4-FFF2-40B4-BE49-F238E27FC236}">
                <a16:creationId xmlns:a16="http://schemas.microsoft.com/office/drawing/2014/main" id="{080A2FB7-41DC-4449-8DDD-814C337ACD0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p:blipFill>
        <p:spPr>
          <a:xfrm>
            <a:off x="0" y="1"/>
            <a:ext cx="787210" cy="2016543"/>
          </a:xfrm>
          <a:prstGeom prst="rect">
            <a:avLst/>
          </a:prstGeom>
        </p:spPr>
      </p:pic>
      <p:pic>
        <p:nvPicPr>
          <p:cNvPr id="21" name="그림 20">
            <a:extLst>
              <a:ext uri="{FF2B5EF4-FFF2-40B4-BE49-F238E27FC236}">
                <a16:creationId xmlns:a16="http://schemas.microsoft.com/office/drawing/2014/main" id="{524E4B98-8565-4EEF-A1F4-14D458625B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64378" y="1"/>
            <a:ext cx="822671" cy="801393"/>
          </a:xfrm>
          <a:prstGeom prst="rect">
            <a:avLst/>
          </a:prstGeom>
        </p:spPr>
      </p:pic>
      <p:pic>
        <p:nvPicPr>
          <p:cNvPr id="23" name="그림 22">
            <a:extLst>
              <a:ext uri="{FF2B5EF4-FFF2-40B4-BE49-F238E27FC236}">
                <a16:creationId xmlns:a16="http://schemas.microsoft.com/office/drawing/2014/main" id="{5DC0BC7F-09C3-4FCE-8223-1ED2DCC82DC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p:blipFill>
        <p:spPr>
          <a:xfrm>
            <a:off x="1" y="5513788"/>
            <a:ext cx="2457589" cy="1344213"/>
          </a:xfrm>
          <a:prstGeom prst="rect">
            <a:avLst/>
          </a:prstGeom>
        </p:spPr>
      </p:pic>
    </p:spTree>
    <p:extLst>
      <p:ext uri="{BB962C8B-B14F-4D97-AF65-F5344CB8AC3E}">
        <p14:creationId xmlns:p14="http://schemas.microsoft.com/office/powerpoint/2010/main" val="3931476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553BC6-78BA-4DBE-8E7E-2FB2C383711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239D2DC3-C462-41D2-B4E3-2F0B025BE258}"/>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05644B8C-0CA3-4B73-8079-EAAB425D2DA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p:blipFill>
        <p:spPr>
          <a:xfrm>
            <a:off x="0" y="5625322"/>
            <a:ext cx="1512540" cy="1232678"/>
          </a:xfrm>
          <a:prstGeom prst="rect">
            <a:avLst/>
          </a:prstGeom>
        </p:spPr>
      </p:pic>
      <p:pic>
        <p:nvPicPr>
          <p:cNvPr id="15" name="그림 14">
            <a:extLst>
              <a:ext uri="{FF2B5EF4-FFF2-40B4-BE49-F238E27FC236}">
                <a16:creationId xmlns:a16="http://schemas.microsoft.com/office/drawing/2014/main" id="{979E32A2-8336-4F84-8E78-45D48AB2E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34687" y="0"/>
            <a:ext cx="1212729" cy="773026"/>
          </a:xfrm>
          <a:prstGeom prst="rect">
            <a:avLst/>
          </a:prstGeom>
        </p:spPr>
      </p:pic>
      <p:pic>
        <p:nvPicPr>
          <p:cNvPr id="16" name="그림 15">
            <a:extLst>
              <a:ext uri="{FF2B5EF4-FFF2-40B4-BE49-F238E27FC236}">
                <a16:creationId xmlns:a16="http://schemas.microsoft.com/office/drawing/2014/main" id="{D8C6A5F6-609A-4431-9EB6-D2CCC390183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p:blipFill>
        <p:spPr>
          <a:xfrm>
            <a:off x="10399780" y="5738252"/>
            <a:ext cx="1792220" cy="1119748"/>
          </a:xfrm>
          <a:prstGeom prst="rect">
            <a:avLst/>
          </a:prstGeom>
        </p:spPr>
      </p:pic>
      <p:pic>
        <p:nvPicPr>
          <p:cNvPr id="21" name="그림 20">
            <a:extLst>
              <a:ext uri="{FF2B5EF4-FFF2-40B4-BE49-F238E27FC236}">
                <a16:creationId xmlns:a16="http://schemas.microsoft.com/office/drawing/2014/main" id="{33CA45AA-EEDB-4BEB-A32D-48E6BC7616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7615" y="1"/>
            <a:ext cx="858131" cy="695017"/>
          </a:xfrm>
          <a:prstGeom prst="rect">
            <a:avLst/>
          </a:prstGeom>
        </p:spPr>
      </p:pic>
    </p:spTree>
    <p:extLst>
      <p:ext uri="{BB962C8B-B14F-4D97-AF65-F5344CB8AC3E}">
        <p14:creationId xmlns:p14="http://schemas.microsoft.com/office/powerpoint/2010/main" val="1843217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a:extLst>
              <a:ext uri="{FF2B5EF4-FFF2-40B4-BE49-F238E27FC236}">
                <a16:creationId xmlns:a16="http://schemas.microsoft.com/office/drawing/2014/main" id="{46AE1A56-9F49-44B6-A337-AA1424A3B46C}"/>
              </a:ext>
            </a:extLst>
          </p:cNvPr>
          <p:cNvSpPr>
            <a:spLocks noGrp="1" noChangeAspect="1"/>
          </p:cNvSpPr>
          <p:nvPr>
            <p:ph type="pic" sz="quarter" idx="13" hasCustomPrompt="1"/>
          </p:nvPr>
        </p:nvSpPr>
        <p:spPr>
          <a:xfrm>
            <a:off x="924428" y="1673730"/>
            <a:ext cx="3510548" cy="3510542"/>
          </a:xfrm>
          <a:prstGeom prst="ellipse">
            <a:avLst/>
          </a:prstGeom>
          <a:pattFill prst="pct10">
            <a:fgClr>
              <a:schemeClr val="bg1">
                <a:lumMod val="75000"/>
              </a:schemeClr>
            </a:fgClr>
            <a:bgClr>
              <a:schemeClr val="bg1">
                <a:lumMod val="95000"/>
              </a:schemeClr>
            </a:bgClr>
          </a:pattFill>
        </p:spPr>
        <p:txBody>
          <a:bodyPr anchor="b" anchorCtr="1"/>
          <a:lstStyle>
            <a:lvl1pPr marL="228611" marR="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CC3B001D-C51F-45A8-BD1A-C03BF25034E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0" name="TextBox 9">
            <a:hlinkClick r:id="rId5"/>
            <a:extLst>
              <a:ext uri="{FF2B5EF4-FFF2-40B4-BE49-F238E27FC236}">
                <a16:creationId xmlns:a16="http://schemas.microsoft.com/office/drawing/2014/main" id="{2C9FA83B-8936-4E38-BF2E-1786FF4569F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3" name="그림 22">
            <a:extLst>
              <a:ext uri="{FF2B5EF4-FFF2-40B4-BE49-F238E27FC236}">
                <a16:creationId xmlns:a16="http://schemas.microsoft.com/office/drawing/2014/main" id="{72BAF7B2-D06B-434F-8742-0597CF9127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6230" y="883507"/>
            <a:ext cx="1382937" cy="1737537"/>
          </a:xfrm>
          <a:prstGeom prst="rect">
            <a:avLst/>
          </a:prstGeom>
        </p:spPr>
      </p:pic>
      <p:pic>
        <p:nvPicPr>
          <p:cNvPr id="27" name="그림 26">
            <a:extLst>
              <a:ext uri="{FF2B5EF4-FFF2-40B4-BE49-F238E27FC236}">
                <a16:creationId xmlns:a16="http://schemas.microsoft.com/office/drawing/2014/main" id="{A9DB22CF-C065-49F4-860A-CDD180C8C5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22329" y="4907704"/>
            <a:ext cx="1404215" cy="1950297"/>
          </a:xfrm>
          <a:prstGeom prst="rect">
            <a:avLst/>
          </a:prstGeom>
        </p:spPr>
      </p:pic>
      <p:pic>
        <p:nvPicPr>
          <p:cNvPr id="34" name="그림 33">
            <a:extLst>
              <a:ext uri="{FF2B5EF4-FFF2-40B4-BE49-F238E27FC236}">
                <a16:creationId xmlns:a16="http://schemas.microsoft.com/office/drawing/2014/main" id="{478E4317-AD00-4033-AB49-F7E92B748F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00928" y="5522734"/>
            <a:ext cx="1851008" cy="1262374"/>
          </a:xfrm>
          <a:prstGeom prst="rect">
            <a:avLst/>
          </a:prstGeom>
        </p:spPr>
      </p:pic>
      <p:pic>
        <p:nvPicPr>
          <p:cNvPr id="43" name="그림 42">
            <a:extLst>
              <a:ext uri="{FF2B5EF4-FFF2-40B4-BE49-F238E27FC236}">
                <a16:creationId xmlns:a16="http://schemas.microsoft.com/office/drawing/2014/main" id="{026F1E73-1913-49B3-BC54-1E5E6AD5D9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p:blipFill>
        <p:spPr>
          <a:xfrm>
            <a:off x="9144572" y="1"/>
            <a:ext cx="2652406" cy="1209741"/>
          </a:xfrm>
          <a:prstGeom prst="rect">
            <a:avLst/>
          </a:prstGeom>
        </p:spPr>
      </p:pic>
      <p:pic>
        <p:nvPicPr>
          <p:cNvPr id="55" name="그림 54">
            <a:extLst>
              <a:ext uri="{FF2B5EF4-FFF2-40B4-BE49-F238E27FC236}">
                <a16:creationId xmlns:a16="http://schemas.microsoft.com/office/drawing/2014/main" id="{DE3BE071-0059-42DF-BCBB-67707B4FB6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6410" y="4496368"/>
            <a:ext cx="4531782" cy="2361633"/>
          </a:xfrm>
          <a:prstGeom prst="rect">
            <a:avLst/>
          </a:prstGeom>
        </p:spPr>
      </p:pic>
      <p:pic>
        <p:nvPicPr>
          <p:cNvPr id="56" name="그림 55">
            <a:extLst>
              <a:ext uri="{FF2B5EF4-FFF2-40B4-BE49-F238E27FC236}">
                <a16:creationId xmlns:a16="http://schemas.microsoft.com/office/drawing/2014/main" id="{BAF2258D-6011-4A5A-AB65-C00E68B64B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837" y="383523"/>
            <a:ext cx="1787181" cy="999969"/>
          </a:xfrm>
          <a:prstGeom prst="rect">
            <a:avLst/>
          </a:prstGeom>
        </p:spPr>
      </p:pic>
    </p:spTree>
    <p:extLst>
      <p:ext uri="{BB962C8B-B14F-4D97-AF65-F5344CB8AC3E}">
        <p14:creationId xmlns:p14="http://schemas.microsoft.com/office/powerpoint/2010/main" val="2895918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a:extLst>
              <a:ext uri="{FF2B5EF4-FFF2-40B4-BE49-F238E27FC236}">
                <a16:creationId xmlns:a16="http://schemas.microsoft.com/office/drawing/2014/main" id="{A41EE8FF-B338-4DBB-9EAA-92E7D05BD861}"/>
              </a:ext>
            </a:extLst>
          </p:cNvPr>
          <p:cNvSpPr>
            <a:spLocks noGrp="1"/>
          </p:cNvSpPr>
          <p:nvPr userDrawn="1">
            <p:ph type="pic" sz="quarter" idx="12" hasCustomPrompt="1"/>
          </p:nvPr>
        </p:nvSpPr>
        <p:spPr>
          <a:xfrm>
            <a:off x="938757"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8AE3EA37-18C8-4411-9407-A0D2ACECAA17}"/>
              </a:ext>
            </a:extLst>
          </p:cNvPr>
          <p:cNvSpPr>
            <a:spLocks noGrp="1"/>
          </p:cNvSpPr>
          <p:nvPr userDrawn="1">
            <p:ph type="pic" sz="quarter" idx="17" hasCustomPrompt="1"/>
          </p:nvPr>
        </p:nvSpPr>
        <p:spPr>
          <a:xfrm>
            <a:off x="4681538"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38" name="그림 개체 틀 4">
            <a:extLst>
              <a:ext uri="{FF2B5EF4-FFF2-40B4-BE49-F238E27FC236}">
                <a16:creationId xmlns:a16="http://schemas.microsoft.com/office/drawing/2014/main" id="{6EF58788-FB89-42CC-81A1-4D32ED1C4AF5}"/>
              </a:ext>
            </a:extLst>
          </p:cNvPr>
          <p:cNvSpPr>
            <a:spLocks noGrp="1"/>
          </p:cNvSpPr>
          <p:nvPr userDrawn="1">
            <p:ph type="pic" sz="quarter" idx="18" hasCustomPrompt="1"/>
          </p:nvPr>
        </p:nvSpPr>
        <p:spPr>
          <a:xfrm>
            <a:off x="8424319"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BBCF97F7-1487-4182-8BC8-A009AD9B8A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pic>
        <p:nvPicPr>
          <p:cNvPr id="19" name="그림 18">
            <a:extLst>
              <a:ext uri="{FF2B5EF4-FFF2-40B4-BE49-F238E27FC236}">
                <a16:creationId xmlns:a16="http://schemas.microsoft.com/office/drawing/2014/main" id="{E33355AF-A26A-4050-8518-1EBEC422A7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p:blipFill>
        <p:spPr>
          <a:xfrm>
            <a:off x="7497977" y="0"/>
            <a:ext cx="1992849" cy="1098270"/>
          </a:xfrm>
          <a:prstGeom prst="rect">
            <a:avLst/>
          </a:prstGeom>
        </p:spPr>
      </p:pic>
      <p:pic>
        <p:nvPicPr>
          <p:cNvPr id="36" name="그림 35">
            <a:extLst>
              <a:ext uri="{FF2B5EF4-FFF2-40B4-BE49-F238E27FC236}">
                <a16:creationId xmlns:a16="http://schemas.microsoft.com/office/drawing/2014/main" id="{1AC2AE2E-F4E2-4EFF-AA3F-92F4AD91319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p:blipFill>
        <p:spPr>
          <a:xfrm>
            <a:off x="0" y="0"/>
            <a:ext cx="2828926" cy="1270804"/>
          </a:xfrm>
          <a:prstGeom prst="rect">
            <a:avLst/>
          </a:prstGeom>
        </p:spPr>
      </p:pic>
      <p:pic>
        <p:nvPicPr>
          <p:cNvPr id="49" name="그림 48">
            <a:extLst>
              <a:ext uri="{FF2B5EF4-FFF2-40B4-BE49-F238E27FC236}">
                <a16:creationId xmlns:a16="http://schemas.microsoft.com/office/drawing/2014/main" id="{0630E220-7C09-4F10-B2FE-1A9D9568FF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280" y="271883"/>
            <a:ext cx="900682" cy="666647"/>
          </a:xfrm>
          <a:prstGeom prst="rect">
            <a:avLst/>
          </a:prstGeom>
        </p:spPr>
      </p:pic>
      <p:pic>
        <p:nvPicPr>
          <p:cNvPr id="56" name="그림 55">
            <a:extLst>
              <a:ext uri="{FF2B5EF4-FFF2-40B4-BE49-F238E27FC236}">
                <a16:creationId xmlns:a16="http://schemas.microsoft.com/office/drawing/2014/main" id="{31F5E781-6C45-478D-9D5E-EE76EBE3A0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3936100"/>
            <a:ext cx="2957361" cy="2921901"/>
          </a:xfrm>
          <a:prstGeom prst="rect">
            <a:avLst/>
          </a:prstGeom>
        </p:spPr>
      </p:pic>
      <p:pic>
        <p:nvPicPr>
          <p:cNvPr id="58" name="그림 57">
            <a:extLst>
              <a:ext uri="{FF2B5EF4-FFF2-40B4-BE49-F238E27FC236}">
                <a16:creationId xmlns:a16="http://schemas.microsoft.com/office/drawing/2014/main" id="{3AF7D3BE-B0ED-479C-9DA4-598426FF00B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p:blipFill>
        <p:spPr>
          <a:xfrm>
            <a:off x="11454818" y="6057390"/>
            <a:ext cx="737182" cy="800610"/>
          </a:xfrm>
          <a:prstGeom prst="rect">
            <a:avLst/>
          </a:prstGeom>
        </p:spPr>
      </p:pic>
    </p:spTree>
    <p:extLst>
      <p:ext uri="{BB962C8B-B14F-4D97-AF65-F5344CB8AC3E}">
        <p14:creationId xmlns:p14="http://schemas.microsoft.com/office/powerpoint/2010/main" val="1253005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a:extLst>
              <a:ext uri="{FF2B5EF4-FFF2-40B4-BE49-F238E27FC236}">
                <a16:creationId xmlns:a16="http://schemas.microsoft.com/office/drawing/2014/main" id="{29ED8FF7-09FC-494B-B52A-8F65AB11DC8B}"/>
              </a:ext>
            </a:extLst>
          </p:cNvPr>
          <p:cNvSpPr>
            <a:spLocks noGrp="1"/>
          </p:cNvSpPr>
          <p:nvPr>
            <p:ph type="pic" sz="quarter" idx="10" hasCustomPrompt="1"/>
          </p:nvPr>
        </p:nvSpPr>
        <p:spPr>
          <a:xfrm>
            <a:off x="1008358" y="1181878"/>
            <a:ext cx="4857162" cy="224712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914446"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F1F1B987-D60C-4834-84D3-D1E0002D0C80}"/>
              </a:ext>
            </a:extLst>
          </p:cNvPr>
          <p:cNvSpPr>
            <a:spLocks noGrp="1"/>
          </p:cNvSpPr>
          <p:nvPr>
            <p:ph type="pic" sz="quarter" idx="12" hasCustomPrompt="1"/>
          </p:nvPr>
        </p:nvSpPr>
        <p:spPr>
          <a:xfrm>
            <a:off x="6326484" y="1181878"/>
            <a:ext cx="4857162" cy="224712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914446"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FF706D4E-E446-4642-8DFD-050E3D86716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8AD4F0F7-31B2-48D2-AEDA-91101E922BE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
        <p:nvSpPr>
          <p:cNvPr id="12" name="TextBox 11">
            <a:hlinkClick r:id="rId5"/>
            <a:extLst>
              <a:ext uri="{FF2B5EF4-FFF2-40B4-BE49-F238E27FC236}">
                <a16:creationId xmlns:a16="http://schemas.microsoft.com/office/drawing/2014/main" id="{3B91FBCE-3FCF-4E43-8C3C-C9977818EDAF}"/>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9562410F-918F-4F80-8EE0-510178BE39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21161" y="365867"/>
            <a:ext cx="2375817" cy="886499"/>
          </a:xfrm>
          <a:prstGeom prst="rect">
            <a:avLst/>
          </a:prstGeom>
        </p:spPr>
      </p:pic>
      <p:pic>
        <p:nvPicPr>
          <p:cNvPr id="23" name="그림 22">
            <a:extLst>
              <a:ext uri="{FF2B5EF4-FFF2-40B4-BE49-F238E27FC236}">
                <a16:creationId xmlns:a16="http://schemas.microsoft.com/office/drawing/2014/main" id="{C4512E2A-0D30-43E7-A1AA-C083D8F208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022" y="5655679"/>
            <a:ext cx="822671" cy="801393"/>
          </a:xfrm>
          <a:prstGeom prst="rect">
            <a:avLst/>
          </a:prstGeom>
        </p:spPr>
      </p:pic>
      <p:pic>
        <p:nvPicPr>
          <p:cNvPr id="33" name="그림 32">
            <a:extLst>
              <a:ext uri="{FF2B5EF4-FFF2-40B4-BE49-F238E27FC236}">
                <a16:creationId xmlns:a16="http://schemas.microsoft.com/office/drawing/2014/main" id="{AF71A7EA-461C-4CDC-8715-F25B877F8A6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p:blipFill>
        <p:spPr>
          <a:xfrm>
            <a:off x="0" y="0"/>
            <a:ext cx="1939532" cy="1450142"/>
          </a:xfrm>
          <a:prstGeom prst="rect">
            <a:avLst/>
          </a:prstGeom>
        </p:spPr>
      </p:pic>
      <p:pic>
        <p:nvPicPr>
          <p:cNvPr id="53" name="그림 52">
            <a:extLst>
              <a:ext uri="{FF2B5EF4-FFF2-40B4-BE49-F238E27FC236}">
                <a16:creationId xmlns:a16="http://schemas.microsoft.com/office/drawing/2014/main" id="{8D05D135-9C49-4FDE-A00F-8AB54318B5C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p:blipFill>
        <p:spPr>
          <a:xfrm>
            <a:off x="10894472" y="5254752"/>
            <a:ext cx="1297529" cy="1603249"/>
          </a:xfrm>
          <a:prstGeom prst="rect">
            <a:avLst/>
          </a:prstGeom>
        </p:spPr>
      </p:pic>
      <p:pic>
        <p:nvPicPr>
          <p:cNvPr id="54" name="그림 53">
            <a:extLst>
              <a:ext uri="{FF2B5EF4-FFF2-40B4-BE49-F238E27FC236}">
                <a16:creationId xmlns:a16="http://schemas.microsoft.com/office/drawing/2014/main" id="{8CC647C4-512B-453C-8BCE-451A1FD77B7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p:blipFill>
        <p:spPr>
          <a:xfrm>
            <a:off x="1008358" y="6404838"/>
            <a:ext cx="736430" cy="453162"/>
          </a:xfrm>
          <a:prstGeom prst="rect">
            <a:avLst/>
          </a:prstGeom>
        </p:spPr>
      </p:pic>
    </p:spTree>
    <p:extLst>
      <p:ext uri="{BB962C8B-B14F-4D97-AF65-F5344CB8AC3E}">
        <p14:creationId xmlns:p14="http://schemas.microsoft.com/office/powerpoint/2010/main" val="2065463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833A7B26-FE16-4054-9B15-C6A1B21A157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4" name="TextBox 13">
            <a:hlinkClick r:id="rId5"/>
            <a:extLst>
              <a:ext uri="{FF2B5EF4-FFF2-40B4-BE49-F238E27FC236}">
                <a16:creationId xmlns:a16="http://schemas.microsoft.com/office/drawing/2014/main" id="{DEF342DD-2F3D-4E2B-9708-3E70BFFD7E35}"/>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89F46D4-4DE6-4DDB-96D3-BE0ECBF5C4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90847" y="1612760"/>
            <a:ext cx="1794273" cy="936142"/>
          </a:xfrm>
          <a:prstGeom prst="rect">
            <a:avLst/>
          </a:prstGeom>
        </p:spPr>
      </p:pic>
      <p:pic>
        <p:nvPicPr>
          <p:cNvPr id="26" name="그림 25">
            <a:extLst>
              <a:ext uri="{FF2B5EF4-FFF2-40B4-BE49-F238E27FC236}">
                <a16:creationId xmlns:a16="http://schemas.microsoft.com/office/drawing/2014/main" id="{813C8807-CCF1-4D9A-A67C-77B38DFAA4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65209" y="4986399"/>
            <a:ext cx="1269467" cy="659555"/>
          </a:xfrm>
          <a:prstGeom prst="rect">
            <a:avLst/>
          </a:prstGeom>
        </p:spPr>
      </p:pic>
      <p:pic>
        <p:nvPicPr>
          <p:cNvPr id="27" name="그림 26">
            <a:extLst>
              <a:ext uri="{FF2B5EF4-FFF2-40B4-BE49-F238E27FC236}">
                <a16:creationId xmlns:a16="http://schemas.microsoft.com/office/drawing/2014/main" id="{E5F98623-4B18-443F-B46F-E4B2443647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0802" y="4015164"/>
            <a:ext cx="617002" cy="617002"/>
          </a:xfrm>
          <a:prstGeom prst="rect">
            <a:avLst/>
          </a:prstGeom>
        </p:spPr>
      </p:pic>
      <p:pic>
        <p:nvPicPr>
          <p:cNvPr id="28" name="그림 27">
            <a:extLst>
              <a:ext uri="{FF2B5EF4-FFF2-40B4-BE49-F238E27FC236}">
                <a16:creationId xmlns:a16="http://schemas.microsoft.com/office/drawing/2014/main" id="{07A5DC13-9A2C-4EDE-BC13-4773EDA4DEB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493630" y="715044"/>
            <a:ext cx="1489318" cy="1304926"/>
          </a:xfrm>
          <a:prstGeom prst="rect">
            <a:avLst/>
          </a:prstGeom>
        </p:spPr>
      </p:pic>
      <p:pic>
        <p:nvPicPr>
          <p:cNvPr id="29" name="그림 28">
            <a:extLst>
              <a:ext uri="{FF2B5EF4-FFF2-40B4-BE49-F238E27FC236}">
                <a16:creationId xmlns:a16="http://schemas.microsoft.com/office/drawing/2014/main" id="{92D909E0-90B8-4549-B12B-9D0992F19B3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16490" y="1665370"/>
            <a:ext cx="801394" cy="709199"/>
          </a:xfrm>
          <a:prstGeom prst="rect">
            <a:avLst/>
          </a:prstGeom>
        </p:spPr>
      </p:pic>
      <p:pic>
        <p:nvPicPr>
          <p:cNvPr id="30" name="그림 29">
            <a:extLst>
              <a:ext uri="{FF2B5EF4-FFF2-40B4-BE49-F238E27FC236}">
                <a16:creationId xmlns:a16="http://schemas.microsoft.com/office/drawing/2014/main" id="{9D4BAB7B-E49D-4BDF-ABB9-68265F717B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830791" y="4532071"/>
            <a:ext cx="964512" cy="921960"/>
          </a:xfrm>
          <a:prstGeom prst="rect">
            <a:avLst/>
          </a:prstGeom>
        </p:spPr>
      </p:pic>
      <p:pic>
        <p:nvPicPr>
          <p:cNvPr id="32" name="그림 31">
            <a:extLst>
              <a:ext uri="{FF2B5EF4-FFF2-40B4-BE49-F238E27FC236}">
                <a16:creationId xmlns:a16="http://schemas.microsoft.com/office/drawing/2014/main" id="{3D2105B6-FEAB-412C-8D46-4A1F3DC59E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082" y="787458"/>
            <a:ext cx="1120534" cy="1163086"/>
          </a:xfrm>
          <a:prstGeom prst="rect">
            <a:avLst/>
          </a:prstGeom>
        </p:spPr>
      </p:pic>
      <p:sp>
        <p:nvSpPr>
          <p:cNvPr id="40" name="그림 개체 틀 4">
            <a:extLst>
              <a:ext uri="{FF2B5EF4-FFF2-40B4-BE49-F238E27FC236}">
                <a16:creationId xmlns:a16="http://schemas.microsoft.com/office/drawing/2014/main" id="{1ECCFD34-F10E-467C-8AB7-4A116B7F4AFD}"/>
              </a:ext>
            </a:extLst>
          </p:cNvPr>
          <p:cNvSpPr>
            <a:spLocks noGrp="1"/>
          </p:cNvSpPr>
          <p:nvPr>
            <p:ph type="pic" sz="quarter" idx="13" hasCustomPrompt="1"/>
          </p:nvPr>
        </p:nvSpPr>
        <p:spPr>
          <a:xfrm>
            <a:off x="4804535"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41" name="그림 개체 틀 4">
            <a:extLst>
              <a:ext uri="{FF2B5EF4-FFF2-40B4-BE49-F238E27FC236}">
                <a16:creationId xmlns:a16="http://schemas.microsoft.com/office/drawing/2014/main" id="{C32F1BC7-E2D2-445B-9E12-4ABF3AC360AC}"/>
              </a:ext>
            </a:extLst>
          </p:cNvPr>
          <p:cNvSpPr>
            <a:spLocks noGrp="1"/>
          </p:cNvSpPr>
          <p:nvPr>
            <p:ph type="pic" sz="quarter" idx="14" hasCustomPrompt="1"/>
          </p:nvPr>
        </p:nvSpPr>
        <p:spPr>
          <a:xfrm>
            <a:off x="1247859"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42" name="그림 개체 틀 4">
            <a:extLst>
              <a:ext uri="{FF2B5EF4-FFF2-40B4-BE49-F238E27FC236}">
                <a16:creationId xmlns:a16="http://schemas.microsoft.com/office/drawing/2014/main" id="{83DA719A-0AB8-4994-9C85-BE6B32A915A2}"/>
              </a:ext>
            </a:extLst>
          </p:cNvPr>
          <p:cNvSpPr>
            <a:spLocks noGrp="1"/>
          </p:cNvSpPr>
          <p:nvPr>
            <p:ph type="pic" sz="quarter" idx="15" hasCustomPrompt="1"/>
          </p:nvPr>
        </p:nvSpPr>
        <p:spPr>
          <a:xfrm>
            <a:off x="8361210"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65821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a:extLst>
              <a:ext uri="{FF2B5EF4-FFF2-40B4-BE49-F238E27FC236}">
                <a16:creationId xmlns:a16="http://schemas.microsoft.com/office/drawing/2014/main" id="{CE4AA330-AABA-46D7-AD11-F368C40CA54A}"/>
              </a:ext>
            </a:extLst>
          </p:cNvPr>
          <p:cNvSpPr>
            <a:spLocks noGrp="1"/>
          </p:cNvSpPr>
          <p:nvPr>
            <p:ph type="pic" sz="quarter" idx="15" hasCustomPrompt="1"/>
          </p:nvPr>
        </p:nvSpPr>
        <p:spPr>
          <a:xfrm>
            <a:off x="343300" y="298383"/>
            <a:ext cx="11505400" cy="3034065"/>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7207F353-34DE-4AA3-9A2F-A197017021D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2" name="TextBox 11">
            <a:hlinkClick r:id="rId5"/>
            <a:extLst>
              <a:ext uri="{FF2B5EF4-FFF2-40B4-BE49-F238E27FC236}">
                <a16:creationId xmlns:a16="http://schemas.microsoft.com/office/drawing/2014/main" id="{25A62409-70C9-45C3-871B-8A63C57F3E8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D7CC7117-9950-4F58-9F73-D3605079115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p:blipFill>
        <p:spPr>
          <a:xfrm>
            <a:off x="0" y="4874510"/>
            <a:ext cx="4353300" cy="1983491"/>
          </a:xfrm>
          <a:prstGeom prst="rect">
            <a:avLst/>
          </a:prstGeom>
        </p:spPr>
      </p:pic>
      <p:pic>
        <p:nvPicPr>
          <p:cNvPr id="18" name="그림 17">
            <a:extLst>
              <a:ext uri="{FF2B5EF4-FFF2-40B4-BE49-F238E27FC236}">
                <a16:creationId xmlns:a16="http://schemas.microsoft.com/office/drawing/2014/main" id="{1D4D8DF0-61DF-4F5B-9C2A-AA6D26E94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346" y="3469680"/>
            <a:ext cx="1212729" cy="773026"/>
          </a:xfrm>
          <a:prstGeom prst="rect">
            <a:avLst/>
          </a:prstGeom>
        </p:spPr>
      </p:pic>
      <p:pic>
        <p:nvPicPr>
          <p:cNvPr id="26" name="그림 25">
            <a:extLst>
              <a:ext uri="{FF2B5EF4-FFF2-40B4-BE49-F238E27FC236}">
                <a16:creationId xmlns:a16="http://schemas.microsoft.com/office/drawing/2014/main" id="{23477B82-E21A-4B27-8EEF-2FD4663301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1626" y="4914794"/>
            <a:ext cx="992879" cy="1943206"/>
          </a:xfrm>
          <a:prstGeom prst="rect">
            <a:avLst/>
          </a:prstGeom>
        </p:spPr>
      </p:pic>
      <p:pic>
        <p:nvPicPr>
          <p:cNvPr id="34" name="그림 33">
            <a:extLst>
              <a:ext uri="{FF2B5EF4-FFF2-40B4-BE49-F238E27FC236}">
                <a16:creationId xmlns:a16="http://schemas.microsoft.com/office/drawing/2014/main" id="{71C1B961-7A65-4B71-9461-7FB4343836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12179" y="3900532"/>
            <a:ext cx="893591" cy="758842"/>
          </a:xfrm>
          <a:prstGeom prst="rect">
            <a:avLst/>
          </a:prstGeom>
        </p:spPr>
      </p:pic>
    </p:spTree>
    <p:extLst>
      <p:ext uri="{BB962C8B-B14F-4D97-AF65-F5344CB8AC3E}">
        <p14:creationId xmlns:p14="http://schemas.microsoft.com/office/powerpoint/2010/main" val="79289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24FA1EA2-EEF4-44B3-89D1-99D2BD9CF8F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76DF540D-B3B1-46D0-94E9-569710DE051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809C965-F61D-4C56-8D69-7EE17791B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2779" y="3715484"/>
            <a:ext cx="1624065" cy="2212701"/>
          </a:xfrm>
          <a:prstGeom prst="rect">
            <a:avLst/>
          </a:prstGeom>
        </p:spPr>
      </p:pic>
      <p:pic>
        <p:nvPicPr>
          <p:cNvPr id="19" name="그림 18">
            <a:extLst>
              <a:ext uri="{FF2B5EF4-FFF2-40B4-BE49-F238E27FC236}">
                <a16:creationId xmlns:a16="http://schemas.microsoft.com/office/drawing/2014/main" id="{AE82E76F-9D02-4F20-8369-C270FD4C0C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641580" y="436368"/>
            <a:ext cx="1985757" cy="2801334"/>
          </a:xfrm>
          <a:prstGeom prst="rect">
            <a:avLst/>
          </a:prstGeom>
        </p:spPr>
      </p:pic>
      <p:pic>
        <p:nvPicPr>
          <p:cNvPr id="22" name="그림 21">
            <a:extLst>
              <a:ext uri="{FF2B5EF4-FFF2-40B4-BE49-F238E27FC236}">
                <a16:creationId xmlns:a16="http://schemas.microsoft.com/office/drawing/2014/main" id="{995ED46B-39F8-4FE1-A160-5CB6FE9FBC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4576" y="6013292"/>
            <a:ext cx="1049615" cy="879407"/>
          </a:xfrm>
          <a:prstGeom prst="rect">
            <a:avLst/>
          </a:prstGeom>
        </p:spPr>
      </p:pic>
      <p:pic>
        <p:nvPicPr>
          <p:cNvPr id="26" name="그림 25">
            <a:extLst>
              <a:ext uri="{FF2B5EF4-FFF2-40B4-BE49-F238E27FC236}">
                <a16:creationId xmlns:a16="http://schemas.microsoft.com/office/drawing/2014/main" id="{45074214-E47E-4647-9815-AB01975DFE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22510" y="5928185"/>
            <a:ext cx="914866" cy="865223"/>
          </a:xfrm>
          <a:prstGeom prst="rect">
            <a:avLst/>
          </a:prstGeom>
        </p:spPr>
      </p:pic>
      <p:pic>
        <p:nvPicPr>
          <p:cNvPr id="30" name="그림 29">
            <a:extLst>
              <a:ext uri="{FF2B5EF4-FFF2-40B4-BE49-F238E27FC236}">
                <a16:creationId xmlns:a16="http://schemas.microsoft.com/office/drawing/2014/main" id="{F123C270-DE6C-4049-97A9-B1479A4413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210621" y="4425448"/>
            <a:ext cx="2489288" cy="2432553"/>
          </a:xfrm>
          <a:prstGeom prst="rect">
            <a:avLst/>
          </a:prstGeom>
        </p:spPr>
      </p:pic>
      <p:pic>
        <p:nvPicPr>
          <p:cNvPr id="31" name="그림 30">
            <a:extLst>
              <a:ext uri="{FF2B5EF4-FFF2-40B4-BE49-F238E27FC236}">
                <a16:creationId xmlns:a16="http://schemas.microsoft.com/office/drawing/2014/main" id="{DFBEE35E-4483-4C9A-991B-DDCE92083E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8683" y="49852"/>
            <a:ext cx="1219823" cy="2226886"/>
          </a:xfrm>
          <a:prstGeom prst="rect">
            <a:avLst/>
          </a:prstGeom>
        </p:spPr>
      </p:pic>
      <p:sp>
        <p:nvSpPr>
          <p:cNvPr id="12" name="그림 개체 틀 11">
            <a:extLst>
              <a:ext uri="{FF2B5EF4-FFF2-40B4-BE49-F238E27FC236}">
                <a16:creationId xmlns:a16="http://schemas.microsoft.com/office/drawing/2014/main" id="{05B56F5F-AD91-4CBB-8663-7A4FCD28F76B}"/>
              </a:ext>
            </a:extLst>
          </p:cNvPr>
          <p:cNvSpPr>
            <a:spLocks noGrp="1"/>
          </p:cNvSpPr>
          <p:nvPr>
            <p:ph type="pic" sz="quarter" idx="11" hasCustomPrompt="1"/>
          </p:nvPr>
        </p:nvSpPr>
        <p:spPr>
          <a:xfrm>
            <a:off x="7468193" y="723085"/>
            <a:ext cx="2563220" cy="5415776"/>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08731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66483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DBD79872-AA5A-416F-B943-F1BBF1FAB7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0" name="TextBox 9">
            <a:hlinkClick r:id="rId5"/>
            <a:extLst>
              <a:ext uri="{FF2B5EF4-FFF2-40B4-BE49-F238E27FC236}">
                <a16:creationId xmlns:a16="http://schemas.microsoft.com/office/drawing/2014/main" id="{F0B5950F-F803-4165-A219-E161F7AF485D}"/>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41975659-87D1-435D-A96C-CA2AA766F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21138" y="3730432"/>
            <a:ext cx="2070862" cy="3127569"/>
          </a:xfrm>
          <a:prstGeom prst="rect">
            <a:avLst/>
          </a:prstGeom>
        </p:spPr>
      </p:pic>
      <p:pic>
        <p:nvPicPr>
          <p:cNvPr id="16" name="그림 15">
            <a:extLst>
              <a:ext uri="{FF2B5EF4-FFF2-40B4-BE49-F238E27FC236}">
                <a16:creationId xmlns:a16="http://schemas.microsoft.com/office/drawing/2014/main" id="{1389266D-343E-4D88-9260-D867A16510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81944" y="389908"/>
            <a:ext cx="978696" cy="999972"/>
          </a:xfrm>
          <a:prstGeom prst="rect">
            <a:avLst/>
          </a:prstGeom>
        </p:spPr>
      </p:pic>
      <p:pic>
        <p:nvPicPr>
          <p:cNvPr id="17" name="그림 16">
            <a:extLst>
              <a:ext uri="{FF2B5EF4-FFF2-40B4-BE49-F238E27FC236}">
                <a16:creationId xmlns:a16="http://schemas.microsoft.com/office/drawing/2014/main" id="{F68971CB-5665-46A1-9686-CC4F3F057C2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p:blipFill>
        <p:spPr>
          <a:xfrm>
            <a:off x="0" y="243509"/>
            <a:ext cx="2124050" cy="2021216"/>
          </a:xfrm>
          <a:prstGeom prst="rect">
            <a:avLst/>
          </a:prstGeom>
        </p:spPr>
      </p:pic>
      <p:sp>
        <p:nvSpPr>
          <p:cNvPr id="11" name="그림 개체 틀 5">
            <a:extLst>
              <a:ext uri="{FF2B5EF4-FFF2-40B4-BE49-F238E27FC236}">
                <a16:creationId xmlns:a16="http://schemas.microsoft.com/office/drawing/2014/main" id="{273E7560-EEBC-4D6C-BEF7-BBA4EEFD1A4B}"/>
              </a:ext>
            </a:extLst>
          </p:cNvPr>
          <p:cNvSpPr>
            <a:spLocks noGrp="1"/>
          </p:cNvSpPr>
          <p:nvPr>
            <p:ph type="pic" sz="quarter" idx="10" hasCustomPrompt="1"/>
          </p:nvPr>
        </p:nvSpPr>
        <p:spPr>
          <a:xfrm>
            <a:off x="945091" y="945616"/>
            <a:ext cx="6633748" cy="4966769"/>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914446"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1" name="그림 30">
            <a:extLst>
              <a:ext uri="{FF2B5EF4-FFF2-40B4-BE49-F238E27FC236}">
                <a16:creationId xmlns:a16="http://schemas.microsoft.com/office/drawing/2014/main" id="{CFF14980-BA18-419C-9C93-0AF0E962B4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4966" y="5859760"/>
            <a:ext cx="2375817" cy="886499"/>
          </a:xfrm>
          <a:prstGeom prst="rect">
            <a:avLst/>
          </a:prstGeom>
        </p:spPr>
      </p:pic>
      <p:pic>
        <p:nvPicPr>
          <p:cNvPr id="58" name="그림 57">
            <a:extLst>
              <a:ext uri="{FF2B5EF4-FFF2-40B4-BE49-F238E27FC236}">
                <a16:creationId xmlns:a16="http://schemas.microsoft.com/office/drawing/2014/main" id="{A5329DB5-D07D-4068-89A0-75757F47FE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p:blipFill>
        <p:spPr>
          <a:xfrm>
            <a:off x="8990278" y="1"/>
            <a:ext cx="2652406" cy="1259027"/>
          </a:xfrm>
          <a:prstGeom prst="rect">
            <a:avLst/>
          </a:prstGeom>
        </p:spPr>
      </p:pic>
      <p:pic>
        <p:nvPicPr>
          <p:cNvPr id="65" name="그림 64">
            <a:extLst>
              <a:ext uri="{FF2B5EF4-FFF2-40B4-BE49-F238E27FC236}">
                <a16:creationId xmlns:a16="http://schemas.microsoft.com/office/drawing/2014/main" id="{15C52F99-7F9F-4521-8E89-13745011E8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2016" y="6185967"/>
            <a:ext cx="914866" cy="595727"/>
          </a:xfrm>
          <a:prstGeom prst="rect">
            <a:avLst/>
          </a:prstGeom>
        </p:spPr>
      </p:pic>
    </p:spTree>
    <p:extLst>
      <p:ext uri="{BB962C8B-B14F-4D97-AF65-F5344CB8AC3E}">
        <p14:creationId xmlns:p14="http://schemas.microsoft.com/office/powerpoint/2010/main" val="2043476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973C726E-17E6-4E84-9C0E-41C5633AFF2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0F793F4D-B1BE-4575-A66B-69F7126B0369}"/>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8" name="그림 67">
            <a:extLst>
              <a:ext uri="{FF2B5EF4-FFF2-40B4-BE49-F238E27FC236}">
                <a16:creationId xmlns:a16="http://schemas.microsoft.com/office/drawing/2014/main" id="{BF44974E-52C0-4358-829A-F6EE8806E7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90824"/>
            <a:ext cx="2184333" cy="1354570"/>
          </a:xfrm>
          <a:prstGeom prst="rect">
            <a:avLst/>
          </a:prstGeom>
        </p:spPr>
      </p:pic>
      <p:pic>
        <p:nvPicPr>
          <p:cNvPr id="76" name="그림 75">
            <a:extLst>
              <a:ext uri="{FF2B5EF4-FFF2-40B4-BE49-F238E27FC236}">
                <a16:creationId xmlns:a16="http://schemas.microsoft.com/office/drawing/2014/main" id="{C8BA4C8D-D87E-4EE7-B5AC-5E764D7292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4812" y="82741"/>
            <a:ext cx="1382937" cy="1737537"/>
          </a:xfrm>
          <a:prstGeom prst="rect">
            <a:avLst/>
          </a:prstGeom>
        </p:spPr>
      </p:pic>
      <p:pic>
        <p:nvPicPr>
          <p:cNvPr id="90" name="그림 89">
            <a:extLst>
              <a:ext uri="{FF2B5EF4-FFF2-40B4-BE49-F238E27FC236}">
                <a16:creationId xmlns:a16="http://schemas.microsoft.com/office/drawing/2014/main" id="{D7A90724-CCF3-4BCA-8529-DB20994CC6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p:blipFill>
        <p:spPr>
          <a:xfrm>
            <a:off x="1110132" y="4963962"/>
            <a:ext cx="3751662" cy="1894038"/>
          </a:xfrm>
          <a:prstGeom prst="rect">
            <a:avLst/>
          </a:prstGeom>
        </p:spPr>
      </p:pic>
      <p:pic>
        <p:nvPicPr>
          <p:cNvPr id="93" name="그림 92">
            <a:extLst>
              <a:ext uri="{FF2B5EF4-FFF2-40B4-BE49-F238E27FC236}">
                <a16:creationId xmlns:a16="http://schemas.microsoft.com/office/drawing/2014/main" id="{9464E9CB-98FB-4E22-B9BF-22430F77D1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99122" y="2652322"/>
            <a:ext cx="992879" cy="1943206"/>
          </a:xfrm>
          <a:prstGeom prst="rect">
            <a:avLst/>
          </a:prstGeom>
        </p:spPr>
      </p:pic>
      <p:pic>
        <p:nvPicPr>
          <p:cNvPr id="98" name="그림 97">
            <a:extLst>
              <a:ext uri="{FF2B5EF4-FFF2-40B4-BE49-F238E27FC236}">
                <a16:creationId xmlns:a16="http://schemas.microsoft.com/office/drawing/2014/main" id="{A89F8CB1-1D63-4A48-A734-8CC857FF8A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614026" y="155122"/>
            <a:ext cx="858131" cy="695017"/>
          </a:xfrm>
          <a:prstGeom prst="rect">
            <a:avLst/>
          </a:prstGeom>
        </p:spPr>
      </p:pic>
      <p:sp>
        <p:nvSpPr>
          <p:cNvPr id="54" name="그림 개체 틀 8">
            <a:extLst>
              <a:ext uri="{FF2B5EF4-FFF2-40B4-BE49-F238E27FC236}">
                <a16:creationId xmlns:a16="http://schemas.microsoft.com/office/drawing/2014/main" id="{ED623AE0-7CC2-4B43-A851-03273C0C5B64}"/>
              </a:ext>
            </a:extLst>
          </p:cNvPr>
          <p:cNvSpPr>
            <a:spLocks noGrp="1"/>
          </p:cNvSpPr>
          <p:nvPr>
            <p:ph type="pic" sz="quarter" idx="10" hasCustomPrompt="1"/>
          </p:nvPr>
        </p:nvSpPr>
        <p:spPr>
          <a:xfrm>
            <a:off x="4033831" y="895349"/>
            <a:ext cx="7067557" cy="4608515"/>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228611" marR="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477252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5EAD4BA-4E31-4CEB-B30A-1F047782895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5" name="TextBox 4">
            <a:hlinkClick r:id="rId5"/>
            <a:extLst>
              <a:ext uri="{FF2B5EF4-FFF2-40B4-BE49-F238E27FC236}">
                <a16:creationId xmlns:a16="http://schemas.microsoft.com/office/drawing/2014/main" id="{9E1CD269-44AC-4FF2-AB92-CC8612F7ACE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156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87630CF-2F19-4452-9668-95F5C3AC96F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5" name="TextBox 4">
            <a:hlinkClick r:id="rId5"/>
            <a:extLst>
              <a:ext uri="{FF2B5EF4-FFF2-40B4-BE49-F238E27FC236}">
                <a16:creationId xmlns:a16="http://schemas.microsoft.com/office/drawing/2014/main" id="{101584FB-ACC6-4B08-A529-CC9C350F85D2}"/>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980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6655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77846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027548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137767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96297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83209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036524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31348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66110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483794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36733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60988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2024/9/24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484964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2024/9/24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52018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2024/9/24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11536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2024/9/24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387663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2024/9/24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729511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68590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2024/9/24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482270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2024/9/24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382356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2024/9/24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8170952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2024/9/24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579978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2024/9/24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295214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2024/9/24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3890206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613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9/24/2024</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20993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1.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66.xml"/><Relationship Id="rId16" Type="http://schemas.openxmlformats.org/officeDocument/2006/relationships/tags" Target="../tags/tag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t>9/24/2024</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1066324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0696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8BB31-84E6-B94F-8562-E535ECEB75D4}" type="datetimeFigureOut">
              <a:rPr kumimoji="1" lang="zh-CN" altLang="en-US" smtClean="0"/>
              <a:t>2024/9/24</a:t>
            </a:fld>
            <a:endParaRPr kumimoji="1"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4442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9657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p:txStyles>
    <p:titleStyle>
      <a:lvl1pPr algn="l" defTabSz="914446"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46" rtl="0" eaLnBrk="1" latinLnBrk="1" hangingPunct="1">
        <a:defRPr sz="1800" kern="1200">
          <a:solidFill>
            <a:schemeClr val="tx1"/>
          </a:solidFill>
          <a:latin typeface="+mn-lt"/>
          <a:ea typeface="+mn-ea"/>
          <a:cs typeface="+mn-cs"/>
        </a:defRPr>
      </a:lvl1pPr>
      <a:lvl2pPr marL="457223" algn="l" defTabSz="914446" rtl="0" eaLnBrk="1" latinLnBrk="1" hangingPunct="1">
        <a:defRPr sz="1800" kern="1200">
          <a:solidFill>
            <a:schemeClr val="tx1"/>
          </a:solidFill>
          <a:latin typeface="+mn-lt"/>
          <a:ea typeface="+mn-ea"/>
          <a:cs typeface="+mn-cs"/>
        </a:defRPr>
      </a:lvl2pPr>
      <a:lvl3pPr marL="914446" algn="l" defTabSz="914446" rtl="0" eaLnBrk="1" latinLnBrk="1" hangingPunct="1">
        <a:defRPr sz="1800" kern="1200">
          <a:solidFill>
            <a:schemeClr val="tx1"/>
          </a:solidFill>
          <a:latin typeface="+mn-lt"/>
          <a:ea typeface="+mn-ea"/>
          <a:cs typeface="+mn-cs"/>
        </a:defRPr>
      </a:lvl3pPr>
      <a:lvl4pPr marL="1371669" algn="l" defTabSz="914446" rtl="0" eaLnBrk="1" latinLnBrk="1" hangingPunct="1">
        <a:defRPr sz="1800" kern="1200">
          <a:solidFill>
            <a:schemeClr val="tx1"/>
          </a:solidFill>
          <a:latin typeface="+mn-lt"/>
          <a:ea typeface="+mn-ea"/>
          <a:cs typeface="+mn-cs"/>
        </a:defRPr>
      </a:lvl4pPr>
      <a:lvl5pPr marL="1828891" algn="l" defTabSz="914446" rtl="0" eaLnBrk="1" latinLnBrk="1" hangingPunct="1">
        <a:defRPr sz="1800" kern="1200">
          <a:solidFill>
            <a:schemeClr val="tx1"/>
          </a:solidFill>
          <a:latin typeface="+mn-lt"/>
          <a:ea typeface="+mn-ea"/>
          <a:cs typeface="+mn-cs"/>
        </a:defRPr>
      </a:lvl5pPr>
      <a:lvl6pPr marL="2286114" algn="l" defTabSz="914446" rtl="0" eaLnBrk="1" latinLnBrk="1" hangingPunct="1">
        <a:defRPr sz="1800" kern="1200">
          <a:solidFill>
            <a:schemeClr val="tx1"/>
          </a:solidFill>
          <a:latin typeface="+mn-lt"/>
          <a:ea typeface="+mn-ea"/>
          <a:cs typeface="+mn-cs"/>
        </a:defRPr>
      </a:lvl6pPr>
      <a:lvl7pPr marL="2743337" algn="l" defTabSz="914446" rtl="0" eaLnBrk="1" latinLnBrk="1" hangingPunct="1">
        <a:defRPr sz="1800" kern="1200">
          <a:solidFill>
            <a:schemeClr val="tx1"/>
          </a:solidFill>
          <a:latin typeface="+mn-lt"/>
          <a:ea typeface="+mn-ea"/>
          <a:cs typeface="+mn-cs"/>
        </a:defRPr>
      </a:lvl7pPr>
      <a:lvl8pPr marL="3200560" algn="l" defTabSz="914446" rtl="0" eaLnBrk="1" latinLnBrk="1" hangingPunct="1">
        <a:defRPr sz="1800" kern="1200">
          <a:solidFill>
            <a:schemeClr val="tx1"/>
          </a:solidFill>
          <a:latin typeface="+mn-lt"/>
          <a:ea typeface="+mn-ea"/>
          <a:cs typeface="+mn-cs"/>
        </a:defRPr>
      </a:lvl8pPr>
      <a:lvl9pPr marL="3657783" algn="l" defTabSz="914446"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960924180"/>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2024/9/24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18319888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0.sv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3.png"/><Relationship Id="rId7" Type="http://schemas.openxmlformats.org/officeDocument/2006/relationships/image" Target="../media/image94.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svg"/></Relationships>
</file>

<file path=ppt/slides/_rels/slide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5.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787C1-00F6-DA72-49C3-0A8BB59ABDD8}"/>
              </a:ext>
            </a:extLst>
          </p:cNvPr>
          <p:cNvPicPr>
            <a:picLocks noChangeAspect="1"/>
          </p:cNvPicPr>
          <p:nvPr/>
        </p:nvPicPr>
        <p:blipFill>
          <a:blip r:embed="rId2"/>
          <a:stretch>
            <a:fillRect/>
          </a:stretch>
        </p:blipFill>
        <p:spPr>
          <a:xfrm>
            <a:off x="0" y="0"/>
            <a:ext cx="12192000" cy="6854653"/>
          </a:xfrm>
          <a:prstGeom prst="rect">
            <a:avLst/>
          </a:prstGeom>
        </p:spPr>
      </p:pic>
      <p:sp>
        <p:nvSpPr>
          <p:cNvPr id="2" name="Rectangle 1">
            <a:extLst>
              <a:ext uri="{FF2B5EF4-FFF2-40B4-BE49-F238E27FC236}">
                <a16:creationId xmlns:a16="http://schemas.microsoft.com/office/drawing/2014/main" id="{9C760D3A-F630-05F0-352F-054A466455B6}"/>
              </a:ext>
            </a:extLst>
          </p:cNvPr>
          <p:cNvSpPr/>
          <p:nvPr/>
        </p:nvSpPr>
        <p:spPr>
          <a:xfrm>
            <a:off x="2384385" y="1222502"/>
            <a:ext cx="7709902"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BIỆN PHÁP TU TỪ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CHƠI CHỮ, ĐIỆP THANH, ĐIỆP VẦN: </a:t>
            </a:r>
            <a:endParaRPr kumimoji="0" lang="en-SG"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mn-ea"/>
                <a:cs typeface="Times New Roman" panose="02020603050405020304" pitchFamily="18" charset="0"/>
              </a:rPr>
              <a:t>ĐẶC ĐIỂM VÀ TÁC DỤNG</a:t>
            </a:r>
            <a:endParaRPr kumimoji="0" lang="en-SG" sz="4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a:extLst>
              <a:ext uri="{FF2B5EF4-FFF2-40B4-BE49-F238E27FC236}">
                <a16:creationId xmlns:a16="http://schemas.microsoft.com/office/drawing/2014/main" id="{FEFA7631-A5C6-F3F1-37B5-9AE7E75583E6}"/>
              </a:ext>
            </a:extLst>
          </p:cNvPr>
          <p:cNvSpPr/>
          <p:nvPr/>
        </p:nvSpPr>
        <p:spPr>
          <a:xfrm>
            <a:off x="162045" y="4722471"/>
            <a:ext cx="3090441" cy="2030475"/>
          </a:xfrm>
          <a:custGeom>
            <a:avLst/>
            <a:gdLst/>
            <a:ahLst/>
            <a:cxnLst/>
            <a:rect l="l" t="t" r="r" b="b"/>
            <a:pathLst>
              <a:path w="3964422" h="3185953">
                <a:moveTo>
                  <a:pt x="0" y="0"/>
                </a:moveTo>
                <a:lnTo>
                  <a:pt x="3964422" y="0"/>
                </a:lnTo>
                <a:lnTo>
                  <a:pt x="3964422" y="3185953"/>
                </a:lnTo>
                <a:lnTo>
                  <a:pt x="0" y="3185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1888;p33">
            <a:extLst>
              <a:ext uri="{FF2B5EF4-FFF2-40B4-BE49-F238E27FC236}">
                <a16:creationId xmlns:a16="http://schemas.microsoft.com/office/drawing/2014/main" id="{91AC8897-A561-7585-E081-4174F1D8EB38}"/>
              </a:ext>
            </a:extLst>
          </p:cNvPr>
          <p:cNvSpPr/>
          <p:nvPr/>
        </p:nvSpPr>
        <p:spPr>
          <a:xfrm>
            <a:off x="-89381" y="59194"/>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1:CTST-LỚP 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363814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84173"/>
            <a:ext cx="79525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Hoạt động luyện tập về biện pháp tu từ chơi chữ, điệp thanh, điệp vần</a:t>
            </a:r>
            <a:endParaRPr kumimoji="0" lang="en-SG" sz="32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7">
            <a:extLst>
              <a:ext uri="{FF2B5EF4-FFF2-40B4-BE49-F238E27FC236}">
                <a16:creationId xmlns:a16="http://schemas.microsoft.com/office/drawing/2014/main" id="{D3FA35DE-47CD-55DB-E4E5-95659E553722}"/>
              </a:ext>
            </a:extLst>
          </p:cNvPr>
          <p:cNvSpPr/>
          <p:nvPr/>
        </p:nvSpPr>
        <p:spPr>
          <a:xfrm flipH="1">
            <a:off x="5934698" y="1791993"/>
            <a:ext cx="5326404" cy="444199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41405D-1C57-7B15-E27E-721F28A66562}"/>
              </a:ext>
            </a:extLst>
          </p:cNvPr>
          <p:cNvSpPr txBox="1"/>
          <p:nvPr/>
        </p:nvSpPr>
        <p:spPr>
          <a:xfrm>
            <a:off x="6578600" y="2641601"/>
            <a:ext cx="40132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 2 HS lần lượt thảo luận các bài tập từ 1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 </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artoon of a child and child sitting at a table&#10;&#10;Description automatically generated">
            <a:extLst>
              <a:ext uri="{FF2B5EF4-FFF2-40B4-BE49-F238E27FC236}">
                <a16:creationId xmlns:a16="http://schemas.microsoft.com/office/drawing/2014/main" id="{E3F7A68A-3EF7-9BB7-0AF0-C557174B93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576" y="3797886"/>
            <a:ext cx="4590171" cy="3060114"/>
          </a:xfrm>
          <a:prstGeom prst="rect">
            <a:avLst/>
          </a:prstGeom>
        </p:spPr>
      </p:pic>
      <p:sp>
        <p:nvSpPr>
          <p:cNvPr id="9" name="Rectangle 8"/>
          <p:cNvSpPr/>
          <p:nvPr/>
        </p:nvSpPr>
        <p:spPr>
          <a:xfrm>
            <a:off x="1000144" y="2075640"/>
            <a:ext cx="535724" cy="369332"/>
          </a:xfrm>
          <a:prstGeom prst="rect">
            <a:avLst/>
          </a:prstGeom>
        </p:spPr>
        <p:txBody>
          <a:bodyPr wrap="none">
            <a:spAutoFit/>
          </a:bodyPr>
          <a:lstStyle/>
          <a:p>
            <a:r>
              <a:rPr lang="en-US">
                <a:solidFill>
                  <a:schemeClr val="bg1"/>
                </a:solidFill>
              </a:rPr>
              <a:t>151</a:t>
            </a:r>
            <a:endParaRPr lang="en-US" dirty="0">
              <a:solidFill>
                <a:schemeClr val="bg1"/>
              </a:solidFill>
            </a:endParaRPr>
          </a:p>
        </p:txBody>
      </p:sp>
      <p:sp>
        <p:nvSpPr>
          <p:cNvPr id="10" name="Rectangle 9"/>
          <p:cNvSpPr/>
          <p:nvPr/>
        </p:nvSpPr>
        <p:spPr>
          <a:xfrm>
            <a:off x="1207893" y="738116"/>
            <a:ext cx="595035" cy="369332"/>
          </a:xfrm>
          <a:prstGeom prst="rect">
            <a:avLst/>
          </a:prstGeom>
        </p:spPr>
        <p:txBody>
          <a:bodyPr wrap="none">
            <a:spAutoFit/>
          </a:bodyPr>
          <a:lstStyle/>
          <a:p>
            <a:r>
              <a:rPr lang="en-GB" b="1" dirty="0" err="1">
                <a:solidFill>
                  <a:schemeClr val="bg1"/>
                </a:solidFill>
                <a:latin typeface="Times New Roman" panose="02020603050405020304" pitchFamily="18" charset="0"/>
                <a:cs typeface="Times New Roman" panose="02020603050405020304" pitchFamily="18" charset="0"/>
              </a:rPr>
              <a:t>ffull</a:t>
            </a:r>
            <a:endParaRPr lang="en-US" dirty="0">
              <a:solidFill>
                <a:schemeClr val="bg1"/>
              </a:solidFill>
            </a:endParaRPr>
          </a:p>
        </p:txBody>
      </p:sp>
    </p:spTree>
    <p:extLst>
      <p:ext uri="{BB962C8B-B14F-4D97-AF65-F5344CB8AC3E}">
        <p14:creationId xmlns:p14="http://schemas.microsoft.com/office/powerpoint/2010/main" val="10042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0"/>
            <a:ext cx="11915038"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159852" y="244038"/>
            <a:ext cx="11766890" cy="1253545"/>
            <a:chOff x="156536" y="104747"/>
            <a:chExt cx="17678321" cy="2034483"/>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rgbClr val="3FA4A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30" rtl="0" eaLnBrk="1" fontAlgn="auto" latinLnBrk="0" hangingPunct="1">
                  <a:lnSpc>
                    <a:spcPts val="7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A4A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34" name="Table 33">
            <a:extLst>
              <a:ext uri="{FF2B5EF4-FFF2-40B4-BE49-F238E27FC236}">
                <a16:creationId xmlns:a16="http://schemas.microsoft.com/office/drawing/2014/main" id="{22A47813-3080-6E3F-7870-1E6C30FAC88B}"/>
              </a:ext>
            </a:extLst>
          </p:cNvPr>
          <p:cNvGraphicFramePr>
            <a:graphicFrameLocks noGrp="1"/>
          </p:cNvGraphicFramePr>
          <p:nvPr/>
        </p:nvGraphicFramePr>
        <p:xfrm>
          <a:off x="372447" y="1550975"/>
          <a:ext cx="11554295" cy="5064760"/>
        </p:xfrm>
        <a:graphic>
          <a:graphicData uri="http://schemas.openxmlformats.org/drawingml/2006/table">
            <a:tbl>
              <a:tblPr firstRow="1" firstCol="1" bandRow="1">
                <a:tableStyleId>{7DF18680-E054-41AD-8BC1-D1AEF772440D}</a:tableStyleId>
              </a:tblPr>
              <a:tblGrid>
                <a:gridCol w="819746">
                  <a:extLst>
                    <a:ext uri="{9D8B030D-6E8A-4147-A177-3AD203B41FA5}">
                      <a16:colId xmlns:a16="http://schemas.microsoft.com/office/drawing/2014/main" val="107458993"/>
                    </a:ext>
                  </a:extLst>
                </a:gridCol>
                <a:gridCol w="6748041">
                  <a:extLst>
                    <a:ext uri="{9D8B030D-6E8A-4147-A177-3AD203B41FA5}">
                      <a16:colId xmlns:a16="http://schemas.microsoft.com/office/drawing/2014/main" val="4104631523"/>
                    </a:ext>
                  </a:extLst>
                </a:gridCol>
                <a:gridCol w="3986508">
                  <a:extLst>
                    <a:ext uri="{9D8B030D-6E8A-4147-A177-3AD203B41FA5}">
                      <a16:colId xmlns:a16="http://schemas.microsoft.com/office/drawing/2014/main" val="495105759"/>
                    </a:ext>
                  </a:extLst>
                </a:gridCol>
              </a:tblGrid>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Câu</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n-US" sz="2900" kern="100" dirty="0" err="1">
                          <a:effectLst/>
                          <a:latin typeface="Times New Roman" panose="02020603050405020304" pitchFamily="18" charset="0"/>
                          <a:cs typeface="Times New Roman" panose="02020603050405020304" pitchFamily="18" charset="0"/>
                        </a:rPr>
                        <a:t>Biện</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pháp</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tu</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từ</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chơi</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chữ</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n-US" sz="2900" kern="100" dirty="0" err="1">
                          <a:effectLst/>
                          <a:latin typeface="Times New Roman" panose="02020603050405020304" pitchFamily="18" charset="0"/>
                          <a:cs typeface="Times New Roman" panose="02020603050405020304" pitchFamily="18" charset="0"/>
                        </a:rPr>
                        <a:t>Tác</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dụng</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9180084"/>
                  </a:ext>
                </a:extLst>
              </a:tr>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a</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tạo ra ý nghĩa bất ngờ, thú vị, làm tăng sức hấp dẫn cho VB.</a:t>
                      </a:r>
                      <a:endParaRPr lang="en-SG" sz="2900" kern="1200" dirty="0">
                        <a:solidFill>
                          <a:srgbClr val="D0E3EA"/>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162585"/>
                  </a:ext>
                </a:extLst>
              </a:tr>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b</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E9F1F5"/>
                          </a:solidFill>
                          <a:effectLst/>
                          <a:latin typeface="Times New Roman" panose="02020603050405020304" pitchFamily="18" charset="0"/>
                          <a:ea typeface="+mn-ea"/>
                          <a:cs typeface="Times New Roman" panose="02020603050405020304" pitchFamily="18" charset="0"/>
                        </a:rPr>
                        <a:t>tạo ra những liên tưởng bất ngờ, thú vị, gây ấn tượng cho người đọc</a:t>
                      </a:r>
                      <a:endParaRPr lang="en-SG" sz="2900" kern="100" dirty="0">
                        <a:solidFill>
                          <a:srgbClr val="E9F1F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0916133"/>
                  </a:ext>
                </a:extLst>
              </a:tr>
              <a:tr h="161290">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c</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solidFill>
                            <a:srgbClr val="D0E3EA"/>
                          </a:solidFill>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biện pháp chơi chữ dựa trên hiện tượng đồng âm: </a:t>
                      </a:r>
                      <a:r>
                        <a:rPr lang="vi-VN" sz="2900" i="1" kern="1200" dirty="0">
                          <a:solidFill>
                            <a:srgbClr val="D0E3EA"/>
                          </a:solidFill>
                          <a:effectLst/>
                          <a:latin typeface="Times New Roman" panose="02020603050405020304" pitchFamily="18" charset="0"/>
                          <a:ea typeface="+mn-ea"/>
                          <a:cs typeface="Times New Roman" panose="02020603050405020304" pitchFamily="18" charset="0"/>
                        </a:rPr>
                        <a:t>chả</a:t>
                      </a:r>
                      <a:r>
                        <a:rPr lang="vi-VN" sz="2900" i="1" kern="1200" baseline="-25000" dirty="0">
                          <a:solidFill>
                            <a:srgbClr val="D0E3EA"/>
                          </a:solidFill>
                          <a:effectLst/>
                          <a:latin typeface="Times New Roman" panose="02020603050405020304" pitchFamily="18" charset="0"/>
                          <a:ea typeface="+mn-ea"/>
                          <a:cs typeface="Times New Roman" panose="02020603050405020304" pitchFamily="18" charset="0"/>
                        </a:rPr>
                        <a:t>1</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 – một món ăn và </a:t>
                      </a:r>
                      <a:r>
                        <a:rPr lang="vi-VN" sz="2900" i="1" kern="1200" dirty="0">
                          <a:solidFill>
                            <a:srgbClr val="D0E3EA"/>
                          </a:solidFill>
                          <a:effectLst/>
                          <a:latin typeface="Times New Roman" panose="02020603050405020304" pitchFamily="18" charset="0"/>
                          <a:ea typeface="+mn-ea"/>
                          <a:cs typeface="Times New Roman" panose="02020603050405020304" pitchFamily="18" charset="0"/>
                        </a:rPr>
                        <a:t>chả</a:t>
                      </a:r>
                      <a:r>
                        <a:rPr lang="vi-VN" sz="2900" i="1" kern="1200" baseline="-25000" dirty="0">
                          <a:solidFill>
                            <a:srgbClr val="D0E3EA"/>
                          </a:solidFill>
                          <a:effectLst/>
                          <a:latin typeface="Times New Roman" panose="02020603050405020304" pitchFamily="18" charset="0"/>
                          <a:ea typeface="+mn-ea"/>
                          <a:cs typeface="Times New Roman" panose="02020603050405020304" pitchFamily="18" charset="0"/>
                        </a:rPr>
                        <a:t>2</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 – “không” </a:t>
                      </a:r>
                      <a:endParaRPr lang="en-SG" sz="2900" kern="100" dirty="0">
                        <a:solidFill>
                          <a:srgbClr val="D0E3E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khiến cho cách diễn đạt trở nên thú vị, hấp dẫn.</a:t>
                      </a:r>
                      <a:endParaRPr lang="en-SG" sz="2900" kern="1200" dirty="0">
                        <a:solidFill>
                          <a:srgbClr val="D0E3EA"/>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1421488"/>
                  </a:ext>
                </a:extLst>
              </a:tr>
            </a:tbl>
          </a:graphicData>
        </a:graphic>
      </p:graphicFrame>
      <p:sp>
        <p:nvSpPr>
          <p:cNvPr id="36" name="TextBox 35">
            <a:extLst>
              <a:ext uri="{FF2B5EF4-FFF2-40B4-BE49-F238E27FC236}">
                <a16:creationId xmlns:a16="http://schemas.microsoft.com/office/drawing/2014/main" id="{748B77A4-19E6-D94F-9694-437EA5795071}"/>
              </a:ext>
            </a:extLst>
          </p:cNvPr>
          <p:cNvSpPr txBox="1"/>
          <p:nvPr/>
        </p:nvSpPr>
        <p:spPr>
          <a:xfrm>
            <a:off x="1578318" y="268847"/>
            <a:ext cx="997767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 a, 1b, 1 c:</a:t>
            </a:r>
            <a:endParaRPr kumimoji="0" lang="en-SG"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766A2C57-4F42-F5F7-8F4D-4045C37B7CCD}"/>
              </a:ext>
            </a:extLst>
          </p:cNvPr>
          <p:cNvSpPr txBox="1"/>
          <p:nvPr/>
        </p:nvSpPr>
        <p:spPr>
          <a:xfrm>
            <a:off x="1301431" y="1989676"/>
            <a:ext cx="6534630" cy="18774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t>
            </a:r>
            <a:r>
              <a:rPr lang="en-US" sz="2900" noProof="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pháp tu từ ch</a:t>
            </a:r>
            <a:r>
              <a:rPr lang="en-US" sz="2900" dirty="0" err="1">
                <a:solidFill>
                  <a:prstClr val="black"/>
                </a:solidFill>
                <a:latin typeface="Times New Roman" panose="02020603050405020304" pitchFamily="18" charset="0"/>
                <a:cs typeface="Times New Roman" panose="02020603050405020304" pitchFamily="18" charset="0"/>
              </a:rPr>
              <a:t>ơi</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chữ dựa </a:t>
            </a:r>
            <a:r>
              <a:rPr kumimoji="0" lang="en-US" sz="2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a:t>
            </a:r>
            <a:r>
              <a:rPr lang="en-US" sz="2900" noProof="0" dirty="0" err="1">
                <a:solidFill>
                  <a:prstClr val="black"/>
                </a:solidFill>
                <a:latin typeface="Times New Roman" panose="02020603050405020304" pitchFamily="18" charset="0"/>
                <a:cs typeface="Times New Roman" panose="02020603050405020304" pitchFamily="18" charset="0"/>
              </a:rPr>
              <a:t>ện</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tượng đồng </a:t>
            </a:r>
            <a:r>
              <a:rPr lang="en-US" sz="2900" dirty="0">
                <a:solidFill>
                  <a:prstClr val="black"/>
                </a:solidFill>
                <a:latin typeface="Times New Roman" panose="02020603050405020304" pitchFamily="18" charset="0"/>
                <a:cs typeface="Times New Roman" panose="02020603050405020304" pitchFamily="18" charset="0"/>
              </a:rPr>
              <a:t>â</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“quốc quốc” (chim cuốc – nước), hiện tượng gần âm “gia gia (da da) (chim đa đa – nhà)</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E77EF439-2F48-CA65-45F9-DA55297A2FE7}"/>
              </a:ext>
            </a:extLst>
          </p:cNvPr>
          <p:cNvSpPr txBox="1"/>
          <p:nvPr/>
        </p:nvSpPr>
        <p:spPr>
          <a:xfrm>
            <a:off x="7983416" y="2082276"/>
            <a:ext cx="3836137"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tạo ra ý nghĩa bất ngờ, thú vị, làm tăng sức hấp dẫn cho VB.</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24C119F9-C600-2E0E-3D61-7A220BD5E1BE}"/>
              </a:ext>
            </a:extLst>
          </p:cNvPr>
          <p:cNvSpPr txBox="1"/>
          <p:nvPr/>
        </p:nvSpPr>
        <p:spPr>
          <a:xfrm>
            <a:off x="1236021" y="3821837"/>
            <a:ext cx="6600040"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lang="en-US" sz="290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pháp tu từ ch</a:t>
            </a:r>
            <a:r>
              <a:rPr lang="en-US" sz="2900" dirty="0" err="1">
                <a:solidFill>
                  <a:prstClr val="black"/>
                </a:solidFill>
                <a:latin typeface="Times New Roman" panose="02020603050405020304" pitchFamily="18" charset="0"/>
                <a:cs typeface="Times New Roman" panose="02020603050405020304" pitchFamily="18" charset="0"/>
              </a:rPr>
              <a:t>ơi</a:t>
            </a:r>
            <a:r>
              <a:rPr lang="en-US" sz="2900" dirty="0">
                <a:solidFill>
                  <a:prstClr val="black"/>
                </a:solidFill>
                <a:latin typeface="Times New Roman" panose="02020603050405020304" pitchFamily="18"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chữ dựa tr</a:t>
            </a:r>
            <a:r>
              <a:rPr lang="en-US" sz="2900" dirty="0">
                <a:solidFill>
                  <a:prstClr val="black"/>
                </a:solidFill>
                <a:latin typeface="Times New Roman" panose="02020603050405020304" pitchFamily="18" charset="0"/>
                <a:cs typeface="Times New Roman" panose="02020603050405020304" pitchFamily="18" charset="0"/>
              </a:rPr>
              <a:t>ê</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hi</a:t>
            </a:r>
            <a:r>
              <a:rPr lang="en-US" sz="2900" noProof="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tượng nói lái cá đối – cối đá, mèo đuôi cụt – mút đuôi kèo</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23F34C1F-1DC3-A6C1-8B9B-36C196747061}"/>
              </a:ext>
            </a:extLst>
          </p:cNvPr>
          <p:cNvSpPr txBox="1"/>
          <p:nvPr/>
        </p:nvSpPr>
        <p:spPr>
          <a:xfrm>
            <a:off x="8009408" y="3787797"/>
            <a:ext cx="3836137"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tạo ra những liên tưởng bất ngờ, thú vị, gây ấn tượng cho người đọc</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8104506A-61AB-1C0F-50DD-7CD326390CE6}"/>
              </a:ext>
            </a:extLst>
          </p:cNvPr>
          <p:cNvSpPr txBox="1"/>
          <p:nvPr/>
        </p:nvSpPr>
        <p:spPr>
          <a:xfrm>
            <a:off x="1236021" y="5160041"/>
            <a:ext cx="6600040"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9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iện pháp chơi chữ dựa trên hiện tượng đồng âm: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chả</a:t>
            </a:r>
            <a:r>
              <a:rPr kumimoji="0" lang="vi-VN" sz="29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một món ăn và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chả</a:t>
            </a:r>
            <a:r>
              <a:rPr kumimoji="0" lang="vi-VN" sz="29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“không” </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9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DFE13C39-9197-9BB7-1ECA-32A5227927D4}"/>
              </a:ext>
            </a:extLst>
          </p:cNvPr>
          <p:cNvSpPr txBox="1"/>
          <p:nvPr/>
        </p:nvSpPr>
        <p:spPr>
          <a:xfrm>
            <a:off x="8009408" y="5287364"/>
            <a:ext cx="3917334" cy="98488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khiến cho cách diễn đạt trở nên thú vị, hấp dẫn.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44" grpId="0"/>
      <p:bldP spid="46"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03316" y="240356"/>
            <a:ext cx="9453800" cy="1022567"/>
            <a:chOff x="0" y="0"/>
            <a:chExt cx="1837740" cy="4039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302981" y="219111"/>
            <a:ext cx="936065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80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2" name="Table 31">
            <a:extLst>
              <a:ext uri="{FF2B5EF4-FFF2-40B4-BE49-F238E27FC236}">
                <a16:creationId xmlns:a16="http://schemas.microsoft.com/office/drawing/2014/main" id="{1161A991-9818-9717-71AD-390579D3C6B5}"/>
              </a:ext>
            </a:extLst>
          </p:cNvPr>
          <p:cNvGraphicFramePr>
            <a:graphicFrameLocks noGrp="1"/>
          </p:cNvGraphicFramePr>
          <p:nvPr/>
        </p:nvGraphicFramePr>
        <p:xfrm>
          <a:off x="315686" y="1453334"/>
          <a:ext cx="11549744" cy="5185555"/>
        </p:xfrm>
        <a:graphic>
          <a:graphicData uri="http://schemas.openxmlformats.org/drawingml/2006/table">
            <a:tbl>
              <a:tblPr firstRow="1" firstCol="1" bandRow="1">
                <a:tableStyleId>{10A1B5D5-9B99-4C35-A422-299274C87663}</a:tableStyleId>
              </a:tblPr>
              <a:tblGrid>
                <a:gridCol w="544285">
                  <a:extLst>
                    <a:ext uri="{9D8B030D-6E8A-4147-A177-3AD203B41FA5}">
                      <a16:colId xmlns:a16="http://schemas.microsoft.com/office/drawing/2014/main" val="2205321449"/>
                    </a:ext>
                  </a:extLst>
                </a:gridCol>
                <a:gridCol w="6357258">
                  <a:extLst>
                    <a:ext uri="{9D8B030D-6E8A-4147-A177-3AD203B41FA5}">
                      <a16:colId xmlns:a16="http://schemas.microsoft.com/office/drawing/2014/main" val="3887535549"/>
                    </a:ext>
                  </a:extLst>
                </a:gridCol>
                <a:gridCol w="2043025">
                  <a:extLst>
                    <a:ext uri="{9D8B030D-6E8A-4147-A177-3AD203B41FA5}">
                      <a16:colId xmlns:a16="http://schemas.microsoft.com/office/drawing/2014/main" val="2045174505"/>
                    </a:ext>
                  </a:extLst>
                </a:gridCol>
                <a:gridCol w="2605176">
                  <a:extLst>
                    <a:ext uri="{9D8B030D-6E8A-4147-A177-3AD203B41FA5}">
                      <a16:colId xmlns:a16="http://schemas.microsoft.com/office/drawing/2014/main" val="650032031"/>
                    </a:ext>
                  </a:extLst>
                </a:gridCol>
              </a:tblGrid>
              <a:tr h="1285948">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Câu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nói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có</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sử</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dụng</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biện</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pháp</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tu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từ</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chơi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chữ</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Đặc</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điểm</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Tác</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dụng</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extLst>
                  <a:ext uri="{0D108BD9-81ED-4DB2-BD59-A6C34878D82A}">
                    <a16:rowId xmlns:a16="http://schemas.microsoft.com/office/drawing/2014/main" val="3661669303"/>
                  </a:ext>
                </a:extLst>
              </a:tr>
              <a:tr h="1622958">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1</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6547916"/>
                  </a:ext>
                </a:extLst>
              </a:tr>
              <a:tr h="1735663">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2</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053002"/>
                  </a:ext>
                </a:extLst>
              </a:tr>
              <a:tr h="540986">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3</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2117926"/>
                  </a:ext>
                </a:extLst>
              </a:tr>
            </a:tbl>
          </a:graphicData>
        </a:graphic>
      </p:graphicFrame>
      <p:sp>
        <p:nvSpPr>
          <p:cNvPr id="34" name="TextBox 33">
            <a:extLst>
              <a:ext uri="{FF2B5EF4-FFF2-40B4-BE49-F238E27FC236}">
                <a16:creationId xmlns:a16="http://schemas.microsoft.com/office/drawing/2014/main" id="{EAEF6072-6386-2F90-FDD2-46B115DB9C48}"/>
              </a:ext>
            </a:extLst>
          </p:cNvPr>
          <p:cNvSpPr txBox="1"/>
          <p:nvPr/>
        </p:nvSpPr>
        <p:spPr>
          <a:xfrm>
            <a:off x="929828" y="2908365"/>
            <a:ext cx="6449784" cy="1077218"/>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Đụng là cháy – chạy là đúng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Chả sợ gì – chỉ sợ già</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E2014434-0CC6-5BE8-0C3D-8D32E52F1CE7}"/>
              </a:ext>
            </a:extLst>
          </p:cNvPr>
          <p:cNvSpPr txBox="1"/>
          <p:nvPr/>
        </p:nvSpPr>
        <p:spPr>
          <a:xfrm>
            <a:off x="929828" y="4551064"/>
            <a:ext cx="6195783"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Đừng ví anh là biển / Mà ví anh là của em.</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959CDA53-C016-3C9C-17C4-69DAFBAF3B4E}"/>
              </a:ext>
            </a:extLst>
          </p:cNvPr>
          <p:cNvSpPr txBox="1"/>
          <p:nvPr/>
        </p:nvSpPr>
        <p:spPr>
          <a:xfrm>
            <a:off x="7209065" y="2870200"/>
            <a:ext cx="201113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BPTT chơi chữ nói lái</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C25DB2CA-A059-EC6C-ACC9-3D6F07E7C456}"/>
              </a:ext>
            </a:extLst>
          </p:cNvPr>
          <p:cNvSpPr txBox="1"/>
          <p:nvPr/>
        </p:nvSpPr>
        <p:spPr>
          <a:xfrm>
            <a:off x="7209065" y="4405169"/>
            <a:ext cx="201113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BPTT chơi chữ đồng âm</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34A20F08-B034-FC84-C3E3-A9BC0A4BDCE8}"/>
              </a:ext>
            </a:extLst>
          </p:cNvPr>
          <p:cNvSpPr txBox="1"/>
          <p:nvPr/>
        </p:nvSpPr>
        <p:spPr>
          <a:xfrm>
            <a:off x="9353725" y="3346682"/>
            <a:ext cx="2416629"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Gây tiếng cười, hài hước dí dỏm cho người nghe</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0"/>
            <a:ext cx="11915038"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86806" y="185278"/>
            <a:ext cx="11639936" cy="1194784"/>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30" rtl="0" eaLnBrk="1" fontAlgn="auto" latinLnBrk="0" hangingPunct="1">
                  <a:lnSpc>
                    <a:spcPts val="7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626407" y="312499"/>
            <a:ext cx="992958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 b</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232771"/>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grpSp>
      <p:graphicFrame>
        <p:nvGraphicFramePr>
          <p:cNvPr id="15" name="Table 14">
            <a:extLst>
              <a:ext uri="{FF2B5EF4-FFF2-40B4-BE49-F238E27FC236}">
                <a16:creationId xmlns:a16="http://schemas.microsoft.com/office/drawing/2014/main" id="{FE3911B3-4511-D616-8246-4D47FABAF082}"/>
              </a:ext>
            </a:extLst>
          </p:cNvPr>
          <p:cNvGraphicFramePr>
            <a:graphicFrameLocks noGrp="1"/>
          </p:cNvGraphicFramePr>
          <p:nvPr/>
        </p:nvGraphicFramePr>
        <p:xfrm>
          <a:off x="418249" y="1497973"/>
          <a:ext cx="11508493" cy="5127254"/>
        </p:xfrm>
        <a:graphic>
          <a:graphicData uri="http://schemas.openxmlformats.org/drawingml/2006/table">
            <a:tbl>
              <a:tblPr firstRow="1" firstCol="1" bandRow="1">
                <a:tableStyleId>{10A1B5D5-9B99-4C35-A422-299274C87663}</a:tableStyleId>
              </a:tblPr>
              <a:tblGrid>
                <a:gridCol w="790065">
                  <a:extLst>
                    <a:ext uri="{9D8B030D-6E8A-4147-A177-3AD203B41FA5}">
                      <a16:colId xmlns:a16="http://schemas.microsoft.com/office/drawing/2014/main" val="276058888"/>
                    </a:ext>
                  </a:extLst>
                </a:gridCol>
                <a:gridCol w="5366657">
                  <a:extLst>
                    <a:ext uri="{9D8B030D-6E8A-4147-A177-3AD203B41FA5}">
                      <a16:colId xmlns:a16="http://schemas.microsoft.com/office/drawing/2014/main" val="2502485332"/>
                    </a:ext>
                  </a:extLst>
                </a:gridCol>
                <a:gridCol w="5351771">
                  <a:extLst>
                    <a:ext uri="{9D8B030D-6E8A-4147-A177-3AD203B41FA5}">
                      <a16:colId xmlns:a16="http://schemas.microsoft.com/office/drawing/2014/main" val="1214867406"/>
                    </a:ext>
                  </a:extLst>
                </a:gridCol>
              </a:tblGrid>
              <a:tr h="660942">
                <a:tc>
                  <a:txBody>
                    <a:bodyPr/>
                    <a:lstStyle/>
                    <a:p>
                      <a:pPr algn="just">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Câu</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Biện</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pháp</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tu</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từ</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điệp</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thanh</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Tác</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dụng</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53155288"/>
                  </a:ext>
                </a:extLst>
              </a:tr>
              <a:tr h="2181222">
                <a:tc>
                  <a:txBody>
                    <a:bodyPr/>
                    <a:lstStyle/>
                    <a:p>
                      <a:pPr algn="ctr">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a</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765831"/>
                  </a:ext>
                </a:extLst>
              </a:tr>
              <a:tr h="2285090">
                <a:tc>
                  <a:txBody>
                    <a:bodyPr/>
                    <a:lstStyle/>
                    <a:p>
                      <a:pPr algn="ctr">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b</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601260"/>
                  </a:ext>
                </a:extLst>
              </a:tr>
            </a:tbl>
          </a:graphicData>
        </a:graphic>
      </p:graphicFrame>
      <p:sp>
        <p:nvSpPr>
          <p:cNvPr id="26" name="TextBox 25">
            <a:extLst>
              <a:ext uri="{FF2B5EF4-FFF2-40B4-BE49-F238E27FC236}">
                <a16:creationId xmlns:a16="http://schemas.microsoft.com/office/drawing/2014/main" id="{18937075-2D44-6C71-73C2-FECBD159AF57}"/>
              </a:ext>
            </a:extLst>
          </p:cNvPr>
          <p:cNvSpPr txBox="1"/>
          <p:nvPr/>
        </p:nvSpPr>
        <p:spPr>
          <a:xfrm>
            <a:off x="1209162" y="2781733"/>
            <a:ext cx="6096000" cy="52322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 sử dụng toàn thanh bằng </a:t>
            </a:r>
            <a:endParaRPr kumimoji="0" lang="en-SG"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1764D59-1BA2-ADE6-F280-41D3CEFF5520}"/>
              </a:ext>
            </a:extLst>
          </p:cNvPr>
          <p:cNvSpPr txBox="1"/>
          <p:nvPr/>
        </p:nvSpPr>
        <p:spPr>
          <a:xfrm>
            <a:off x="6591198" y="2105366"/>
            <a:ext cx="533554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dụng tạo nên âm hưởng nhẹ nhàng, tăng tính tạo hình và sức biểu cảm cho hai dòng thơ đồng thời gợi liên tưởng về một không gian mênh mông, nhiều cảm xúc.</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EE8373C7-4F76-EC2A-DAF1-B59C74E6A889}"/>
              </a:ext>
            </a:extLst>
          </p:cNvPr>
          <p:cNvSpPr txBox="1"/>
          <p:nvPr/>
        </p:nvSpPr>
        <p:spPr>
          <a:xfrm>
            <a:off x="1209163" y="4352948"/>
            <a:ext cx="533554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Dòng thơ đầu sử dụng 5/7 thanh trắc liên tiếp (Tài cao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thấp chí khí uất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khi dòng thơ thứ hai sử dụng toàn thanh bằng (Giang hồ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mê</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B92D3758-49A4-BEB0-930A-5AF330820BBA}"/>
              </a:ext>
            </a:extLst>
          </p:cNvPr>
          <p:cNvSpPr txBox="1"/>
          <p:nvPr/>
        </p:nvSpPr>
        <p:spPr>
          <a:xfrm>
            <a:off x="6623856" y="4515422"/>
            <a:ext cx="5182553" cy="181588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đối lập này (điệp thanh trắc – điệp thanh bằng) tạo nên nhạc tính, tăng sức biểu cảm, góp phần thể hiện ý nghĩa của hai dòng thơ.</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94EEA-D521-D73F-354D-2601238C31FF}"/>
              </a:ext>
            </a:extLst>
          </p:cNvPr>
          <p:cNvPicPr>
            <a:picLocks noChangeAspect="1"/>
          </p:cNvPicPr>
          <p:nvPr/>
        </p:nvPicPr>
        <p:blipFill>
          <a:blip r:embed="rId2"/>
          <a:stretch>
            <a:fillRect/>
          </a:stretch>
        </p:blipFill>
        <p:spPr>
          <a:xfrm>
            <a:off x="0" y="1674"/>
            <a:ext cx="12192000" cy="6854653"/>
          </a:xfrm>
          <a:prstGeom prst="rect">
            <a:avLst/>
          </a:prstGeom>
        </p:spPr>
      </p:pic>
      <p:sp>
        <p:nvSpPr>
          <p:cNvPr id="5" name="TextBox 4">
            <a:extLst>
              <a:ext uri="{FF2B5EF4-FFF2-40B4-BE49-F238E27FC236}">
                <a16:creationId xmlns:a16="http://schemas.microsoft.com/office/drawing/2014/main" id="{673FB4DF-AB0C-3B6E-6E2F-A0CE3999C964}"/>
              </a:ext>
            </a:extLst>
          </p:cNvPr>
          <p:cNvSpPr txBox="1"/>
          <p:nvPr/>
        </p:nvSpPr>
        <p:spPr>
          <a:xfrm>
            <a:off x="2477675" y="163628"/>
            <a:ext cx="735046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4:</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HS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 trích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tính trong đoạn trích này, sau đó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E75F195-B710-AC29-CA3C-E41C41D54F84}"/>
              </a:ext>
            </a:extLst>
          </p:cNvPr>
          <p:cNvCxnSpPr>
            <a:cxnSpLocks/>
          </p:cNvCxnSpPr>
          <p:nvPr/>
        </p:nvCxnSpPr>
        <p:spPr>
          <a:xfrm>
            <a:off x="6082937" y="2010795"/>
            <a:ext cx="1" cy="4858595"/>
          </a:xfrm>
          <a:prstGeom prst="line">
            <a:avLst/>
          </a:prstGeom>
          <a:ln w="2857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285112E-53C7-4F6A-4D49-F25EB3751840}"/>
              </a:ext>
            </a:extLst>
          </p:cNvPr>
          <p:cNvSpPr txBox="1"/>
          <p:nvPr/>
        </p:nvSpPr>
        <p:spPr>
          <a:xfrm>
            <a:off x="83030" y="2040390"/>
            <a:ext cx="5647209" cy="4401205"/>
          </a:xfrm>
          <a:prstGeom prst="rect">
            <a:avLst/>
          </a:prstGeom>
          <a:noFill/>
        </p:spPr>
        <p:txBody>
          <a:bodyPr wrap="square">
            <a:spAutoFit/>
          </a:bodyPr>
          <a:lstStyle/>
          <a:p>
            <a:pPr algn="just">
              <a:spcAft>
                <a:spcPts val="800"/>
              </a:spcAf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đoạn trích, tác giả đã sử dụng rất nhiều thanh bằng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uyền</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Cảnh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ven sông</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ở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đây</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t>
            </a:r>
            <a:r>
              <a:rPr lang="en-US" sz="2800"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ặng</a:t>
            </a:r>
            <a:r>
              <a:rPr lang="en-US" sz="2800"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tờ.</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Hình như từ đời Trần đời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quãng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này</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cũng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lặ</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tờ</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đến thế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 th</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Thuyền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28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8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ên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mấy lá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non đầu mùa.</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t>
            </a:r>
            <a:r>
              <a:rPr lang="en-US" sz="28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bóng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người.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đặc biệt vị trí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 các câu luôn là thanh bằng. </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15F4F0D-2A48-E904-1AF3-3825B327A9CF}"/>
              </a:ext>
            </a:extLst>
          </p:cNvPr>
          <p:cNvSpPr txBox="1"/>
          <p:nvPr/>
        </p:nvSpPr>
        <p:spPr>
          <a:xfrm>
            <a:off x="6209810" y="2010795"/>
            <a:ext cx="581890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Việc sử dụng nhiều thanh bằng như vậy tạo nên nhạc tính, tăng sức biểu cảm cho VB, gợi ra một không gian tĩnh lặng đến vô cùng.</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1599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5F46236B-A131-0CA6-9482-0DD9468874A1}"/>
              </a:ext>
            </a:extLst>
          </p:cNvPr>
          <p:cNvGrpSpPr/>
          <p:nvPr/>
        </p:nvGrpSpPr>
        <p:grpSpPr>
          <a:xfrm>
            <a:off x="849942" y="2806700"/>
            <a:ext cx="4962873" cy="1567587"/>
            <a:chOff x="0" y="0"/>
            <a:chExt cx="15990205" cy="13045860"/>
          </a:xfrm>
          <a:solidFill>
            <a:schemeClr val="accent2">
              <a:lumMod val="20000"/>
              <a:lumOff val="80000"/>
            </a:schemeClr>
          </a:solidFill>
        </p:grpSpPr>
        <p:sp>
          <p:nvSpPr>
            <p:cNvPr id="13" name="Freeform 3">
              <a:extLst>
                <a:ext uri="{FF2B5EF4-FFF2-40B4-BE49-F238E27FC236}">
                  <a16:creationId xmlns:a16="http://schemas.microsoft.com/office/drawing/2014/main" id="{EEFE31D9-2F22-D04A-A9A4-F55765955F1D}"/>
                </a:ext>
              </a:extLst>
            </p:cNvPr>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grpSp>
      <p:grpSp>
        <p:nvGrpSpPr>
          <p:cNvPr id="14" name="Group 4">
            <a:extLst>
              <a:ext uri="{FF2B5EF4-FFF2-40B4-BE49-F238E27FC236}">
                <a16:creationId xmlns:a16="http://schemas.microsoft.com/office/drawing/2014/main" id="{EAAA17A0-49DD-5053-7013-300F5BFA6F6B}"/>
              </a:ext>
            </a:extLst>
          </p:cNvPr>
          <p:cNvGrpSpPr/>
          <p:nvPr/>
        </p:nvGrpSpPr>
        <p:grpSpPr>
          <a:xfrm>
            <a:off x="6433851" y="2806161"/>
            <a:ext cx="5046950" cy="1567999"/>
            <a:chOff x="0" y="0"/>
            <a:chExt cx="15990205" cy="13045860"/>
          </a:xfrm>
          <a:solidFill>
            <a:schemeClr val="accent2">
              <a:lumMod val="20000"/>
              <a:lumOff val="80000"/>
            </a:schemeClr>
          </a:solidFill>
        </p:grpSpPr>
        <p:sp>
          <p:nvSpPr>
            <p:cNvPr id="15" name="Freeform 5">
              <a:extLst>
                <a:ext uri="{FF2B5EF4-FFF2-40B4-BE49-F238E27FC236}">
                  <a16:creationId xmlns:a16="http://schemas.microsoft.com/office/drawing/2014/main" id="{818826E3-EF0B-DA94-6E89-4C01EC858066}"/>
                </a:ext>
              </a:extLst>
            </p:cNvPr>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grpSp>
      <p:grpSp>
        <p:nvGrpSpPr>
          <p:cNvPr id="22" name="Group 13">
            <a:extLst>
              <a:ext uri="{FF2B5EF4-FFF2-40B4-BE49-F238E27FC236}">
                <a16:creationId xmlns:a16="http://schemas.microsoft.com/office/drawing/2014/main" id="{E86F1D94-F363-6B69-17A4-BA42E3A804C0}"/>
              </a:ext>
            </a:extLst>
          </p:cNvPr>
          <p:cNvGrpSpPr/>
          <p:nvPr/>
        </p:nvGrpSpPr>
        <p:grpSpPr>
          <a:xfrm>
            <a:off x="373198" y="3089175"/>
            <a:ext cx="1010676" cy="1088831"/>
            <a:chOff x="0" y="0"/>
            <a:chExt cx="2021352" cy="2177661"/>
          </a:xfrm>
        </p:grpSpPr>
        <p:sp>
          <p:nvSpPr>
            <p:cNvPr id="23" name="Freeform 14">
              <a:extLst>
                <a:ext uri="{FF2B5EF4-FFF2-40B4-BE49-F238E27FC236}">
                  <a16:creationId xmlns:a16="http://schemas.microsoft.com/office/drawing/2014/main" id="{FD505FDA-6011-5F81-958C-9702F421FC61}"/>
                </a:ext>
              </a:extLst>
            </p:cNvPr>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24" name="TextBox 15">
              <a:extLst>
                <a:ext uri="{FF2B5EF4-FFF2-40B4-BE49-F238E27FC236}">
                  <a16:creationId xmlns:a16="http://schemas.microsoft.com/office/drawing/2014/main" id="{B2D0A0D1-D000-B6A7-9029-B88C011FEAE8}"/>
                </a:ext>
              </a:extLst>
            </p:cNvPr>
            <p:cNvSpPr txBox="1"/>
            <p:nvPr/>
          </p:nvSpPr>
          <p:spPr>
            <a:xfrm>
              <a:off x="366572" y="513110"/>
              <a:ext cx="1436828" cy="860622"/>
            </a:xfrm>
            <a:prstGeom prst="rect">
              <a:avLst/>
            </a:prstGeom>
          </p:spPr>
          <p:txBody>
            <a:bodyPr lIns="0" tIns="0" rIns="0" bIns="0" rtlCol="0" anchor="t">
              <a:spAutoFit/>
            </a:bodyPr>
            <a:lstStyle/>
            <a:p>
              <a:pPr marL="0" marR="0" lvl="0" indent="0" algn="ctr" defTabSz="609630" rtl="0" eaLnBrk="1" fontAlgn="auto" latinLnBrk="0" hangingPunct="1">
                <a:lnSpc>
                  <a:spcPts val="3334"/>
                </a:lnSpc>
                <a:spcBef>
                  <a:spcPct val="0"/>
                </a:spcBef>
                <a:spcAft>
                  <a:spcPts val="0"/>
                </a:spcAft>
                <a:buClrTx/>
                <a:buSzTx/>
                <a:buFontTx/>
                <a:buNone/>
                <a:tabLst/>
                <a:defRPr/>
              </a:pPr>
              <a:r>
                <a:rPr kumimoji="0" lang="en-US" sz="3334" b="0" i="0" u="none" strike="noStrike" kern="1200" cap="none" spc="0" normalizeH="0" baseline="0" noProof="0">
                  <a:ln>
                    <a:noFill/>
                  </a:ln>
                  <a:solidFill>
                    <a:srgbClr val="FFF8EF"/>
                  </a:solidFill>
                  <a:effectLst/>
                  <a:uLnTx/>
                  <a:uFillTx/>
                  <a:latin typeface="Darumadrop One"/>
                  <a:cs typeface="+mn-cs"/>
                </a:rPr>
                <a:t>1.</a:t>
              </a:r>
            </a:p>
          </p:txBody>
        </p:sp>
      </p:grpSp>
      <p:grpSp>
        <p:nvGrpSpPr>
          <p:cNvPr id="25" name="Group 16">
            <a:extLst>
              <a:ext uri="{FF2B5EF4-FFF2-40B4-BE49-F238E27FC236}">
                <a16:creationId xmlns:a16="http://schemas.microsoft.com/office/drawing/2014/main" id="{92D5EC43-ABAE-4133-C739-38BA7F392195}"/>
              </a:ext>
            </a:extLst>
          </p:cNvPr>
          <p:cNvGrpSpPr/>
          <p:nvPr/>
        </p:nvGrpSpPr>
        <p:grpSpPr>
          <a:xfrm>
            <a:off x="10872204" y="2946725"/>
            <a:ext cx="1010676" cy="1088831"/>
            <a:chOff x="0" y="0"/>
            <a:chExt cx="2021352" cy="2177661"/>
          </a:xfrm>
        </p:grpSpPr>
        <p:sp>
          <p:nvSpPr>
            <p:cNvPr id="26" name="Freeform 17">
              <a:extLst>
                <a:ext uri="{FF2B5EF4-FFF2-40B4-BE49-F238E27FC236}">
                  <a16:creationId xmlns:a16="http://schemas.microsoft.com/office/drawing/2014/main" id="{BFA01A25-4AF8-4763-7772-55CCD0CD714B}"/>
                </a:ext>
              </a:extLst>
            </p:cNvPr>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27" name="TextBox 18">
              <a:extLst>
                <a:ext uri="{FF2B5EF4-FFF2-40B4-BE49-F238E27FC236}">
                  <a16:creationId xmlns:a16="http://schemas.microsoft.com/office/drawing/2014/main" id="{F14C0AB8-B4B5-6FB2-ED5D-52C5FAF084BA}"/>
                </a:ext>
              </a:extLst>
            </p:cNvPr>
            <p:cNvSpPr txBox="1"/>
            <p:nvPr/>
          </p:nvSpPr>
          <p:spPr>
            <a:xfrm>
              <a:off x="366572" y="513110"/>
              <a:ext cx="1436828" cy="860622"/>
            </a:xfrm>
            <a:prstGeom prst="rect">
              <a:avLst/>
            </a:prstGeom>
          </p:spPr>
          <p:txBody>
            <a:bodyPr lIns="0" tIns="0" rIns="0" bIns="0" rtlCol="0" anchor="t">
              <a:spAutoFit/>
            </a:bodyPr>
            <a:lstStyle/>
            <a:p>
              <a:pPr marL="0" marR="0" lvl="0" indent="0" algn="ctr" defTabSz="609630" rtl="0" eaLnBrk="1" fontAlgn="auto" latinLnBrk="0" hangingPunct="1">
                <a:lnSpc>
                  <a:spcPts val="3334"/>
                </a:lnSpc>
                <a:spcBef>
                  <a:spcPct val="0"/>
                </a:spcBef>
                <a:spcAft>
                  <a:spcPts val="0"/>
                </a:spcAft>
                <a:buClrTx/>
                <a:buSzTx/>
                <a:buFontTx/>
                <a:buNone/>
                <a:tabLst/>
                <a:defRPr/>
              </a:pPr>
              <a:r>
                <a:rPr kumimoji="0" lang="en-US" sz="3334" b="0" i="0" u="none" strike="noStrike" kern="1200" cap="none" spc="0" normalizeH="0" baseline="0" noProof="0" dirty="0">
                  <a:ln>
                    <a:noFill/>
                  </a:ln>
                  <a:solidFill>
                    <a:srgbClr val="FFF8EF"/>
                  </a:solidFill>
                  <a:effectLst/>
                  <a:uLnTx/>
                  <a:uFillTx/>
                  <a:latin typeface="Darumadrop One"/>
                  <a:cs typeface="+mn-cs"/>
                </a:rPr>
                <a:t>2.</a:t>
              </a:r>
            </a:p>
          </p:txBody>
        </p:sp>
      </p:grpSp>
      <p:sp>
        <p:nvSpPr>
          <p:cNvPr id="28" name="Freeform 11">
            <a:extLst>
              <a:ext uri="{FF2B5EF4-FFF2-40B4-BE49-F238E27FC236}">
                <a16:creationId xmlns:a16="http://schemas.microsoft.com/office/drawing/2014/main" id="{0CB4D68C-96C1-DDE7-1C6C-FCEC298472C7}"/>
              </a:ext>
            </a:extLst>
          </p:cNvPr>
          <p:cNvSpPr/>
          <p:nvPr/>
        </p:nvSpPr>
        <p:spPr>
          <a:xfrm rot="7301682" flipH="1">
            <a:off x="572865" y="4211272"/>
            <a:ext cx="464339" cy="1864137"/>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cs typeface="+mn-cs"/>
            </a:endParaRPr>
          </a:p>
        </p:txBody>
      </p:sp>
      <p:grpSp>
        <p:nvGrpSpPr>
          <p:cNvPr id="29" name="Group 3">
            <a:extLst>
              <a:ext uri="{FF2B5EF4-FFF2-40B4-BE49-F238E27FC236}">
                <a16:creationId xmlns:a16="http://schemas.microsoft.com/office/drawing/2014/main" id="{E8D7465F-0537-F044-A653-BD2BC08368D0}"/>
              </a:ext>
            </a:extLst>
          </p:cNvPr>
          <p:cNvGrpSpPr/>
          <p:nvPr/>
        </p:nvGrpSpPr>
        <p:grpSpPr>
          <a:xfrm>
            <a:off x="1720075" y="4708203"/>
            <a:ext cx="9248695" cy="1783260"/>
            <a:chOff x="0" y="0"/>
            <a:chExt cx="5740378" cy="584912"/>
          </a:xfrm>
        </p:grpSpPr>
        <p:sp>
          <p:nvSpPr>
            <p:cNvPr id="30" name="Freeform 4">
              <a:extLst>
                <a:ext uri="{FF2B5EF4-FFF2-40B4-BE49-F238E27FC236}">
                  <a16:creationId xmlns:a16="http://schemas.microsoft.com/office/drawing/2014/main" id="{E368263C-8F04-8F09-E9E4-143BF85B6B4A}"/>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cs typeface="+mn-cs"/>
              </a:endParaRPr>
            </a:p>
          </p:txBody>
        </p:sp>
        <p:sp>
          <p:nvSpPr>
            <p:cNvPr id="31" name="TextBox 5">
              <a:extLst>
                <a:ext uri="{FF2B5EF4-FFF2-40B4-BE49-F238E27FC236}">
                  <a16:creationId xmlns:a16="http://schemas.microsoft.com/office/drawing/2014/main" id="{B30BB4AF-EF15-5E06-D591-DAE72DA78A09}"/>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mn-cs"/>
              </a:endParaRPr>
            </a:p>
          </p:txBody>
        </p:sp>
      </p:grpSp>
      <p:sp>
        <p:nvSpPr>
          <p:cNvPr id="17" name="Freeform 7">
            <a:extLst>
              <a:ext uri="{FF2B5EF4-FFF2-40B4-BE49-F238E27FC236}">
                <a16:creationId xmlns:a16="http://schemas.microsoft.com/office/drawing/2014/main" id="{37EB5F88-C309-84A8-4A99-0CFFEEBCB05D}"/>
              </a:ext>
            </a:extLst>
          </p:cNvPr>
          <p:cNvSpPr/>
          <p:nvPr/>
        </p:nvSpPr>
        <p:spPr>
          <a:xfrm rot="615198" flipH="1">
            <a:off x="10572116" y="4245185"/>
            <a:ext cx="1706317" cy="949647"/>
          </a:xfrm>
          <a:custGeom>
            <a:avLst/>
            <a:gdLst/>
            <a:ahLst/>
            <a:cxnLst/>
            <a:rect l="l" t="t" r="r" b="b"/>
            <a:pathLst>
              <a:path w="2559476" h="1424470">
                <a:moveTo>
                  <a:pt x="2559476" y="0"/>
                </a:moveTo>
                <a:lnTo>
                  <a:pt x="0" y="0"/>
                </a:lnTo>
                <a:lnTo>
                  <a:pt x="0" y="1424470"/>
                </a:lnTo>
                <a:lnTo>
                  <a:pt x="2559476" y="1424470"/>
                </a:lnTo>
                <a:lnTo>
                  <a:pt x="2559476"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3" name="TextBox 2">
            <a:extLst>
              <a:ext uri="{FF2B5EF4-FFF2-40B4-BE49-F238E27FC236}">
                <a16:creationId xmlns:a16="http://schemas.microsoft.com/office/drawing/2014/main" id="{0EF074B5-DA49-5F8C-E215-8B93BFE69EAE}"/>
              </a:ext>
            </a:extLst>
          </p:cNvPr>
          <p:cNvSpPr txBox="1"/>
          <p:nvPr/>
        </p:nvSpPr>
        <p:spPr>
          <a:xfrm>
            <a:off x="849942" y="290155"/>
            <a:ext cx="10501220" cy="2903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trăng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ngừng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nâng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vơi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hổ</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A3B79DB-72D5-BBB1-7B88-4CBCBCBBAE94}"/>
              </a:ext>
            </a:extLst>
          </p:cNvPr>
          <p:cNvSpPr txBox="1"/>
          <p:nvPr/>
        </p:nvSpPr>
        <p:spPr>
          <a:xfrm>
            <a:off x="1466564" y="2974191"/>
            <a:ext cx="412703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 pháp điệp thanh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dòng thơ sử dụng toàn thanh bằng.</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9DA4A6-0A04-4530-74E2-5CAD9D674FF9}"/>
              </a:ext>
            </a:extLst>
          </p:cNvPr>
          <p:cNvSpPr txBox="1"/>
          <p:nvPr/>
        </p:nvSpPr>
        <p:spPr>
          <a:xfrm>
            <a:off x="6449421" y="2941092"/>
            <a:ext cx="438100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 pháp điệp vần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các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âm</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tiết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vần</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ương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“ưng”, “ơi”.</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3207BBF-1AB2-C104-FDAD-73B71EBA19F7}"/>
              </a:ext>
            </a:extLst>
          </p:cNvPr>
          <p:cNvSpPr txBox="1"/>
          <p:nvPr/>
        </p:nvSpPr>
        <p:spPr>
          <a:xfrm>
            <a:off x="1795941" y="4700981"/>
            <a:ext cx="9034481"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Biện pháp đi</a:t>
            </a:r>
            <a:r>
              <a:rPr lang="en-US" sz="2800" b="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ệ</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 thanh và điệp vần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góp phần quan trọng làm nên nhạc tính cho hai dòng thơ, đồng thời gợi cho người đọc hình dung về m</a:t>
            </a:r>
            <a:r>
              <a:rPr lang="en-US" sz="2800"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ộ</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kh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gian đầy chất thơ, không gian cảm xúc của con người.</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7A30F39-E86D-ADB6-22F6-A983C186492C}"/>
              </a:ext>
            </a:extLst>
          </p:cNvPr>
          <p:cNvCxnSpPr>
            <a:cxnSpLocks/>
          </p:cNvCxnSpPr>
          <p:nvPr/>
        </p:nvCxnSpPr>
        <p:spPr>
          <a:xfrm>
            <a:off x="3187700" y="15367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A8F2D7-C792-5059-6728-F4F6A1CA222C}"/>
              </a:ext>
            </a:extLst>
          </p:cNvPr>
          <p:cNvCxnSpPr>
            <a:cxnSpLocks/>
          </p:cNvCxnSpPr>
          <p:nvPr/>
        </p:nvCxnSpPr>
        <p:spPr>
          <a:xfrm>
            <a:off x="4254500" y="15367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9D01E4-46EF-8793-D6EC-89396C3B3EAB}"/>
              </a:ext>
            </a:extLst>
          </p:cNvPr>
          <p:cNvCxnSpPr>
            <a:cxnSpLocks/>
          </p:cNvCxnSpPr>
          <p:nvPr/>
        </p:nvCxnSpPr>
        <p:spPr>
          <a:xfrm>
            <a:off x="3784600" y="20828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40ABBA3-E608-1CF0-4704-431DAF4699C5}"/>
              </a:ext>
            </a:extLst>
          </p:cNvPr>
          <p:cNvCxnSpPr>
            <a:cxnSpLocks/>
          </p:cNvCxnSpPr>
          <p:nvPr/>
        </p:nvCxnSpPr>
        <p:spPr>
          <a:xfrm>
            <a:off x="7112000" y="1536700"/>
            <a:ext cx="5461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9FDBA4B7-7E34-92B5-C70C-B666E6765070}"/>
              </a:ext>
            </a:extLst>
          </p:cNvPr>
          <p:cNvCxnSpPr>
            <a:cxnSpLocks/>
          </p:cNvCxnSpPr>
          <p:nvPr/>
        </p:nvCxnSpPr>
        <p:spPr>
          <a:xfrm>
            <a:off x="7886700" y="1536700"/>
            <a:ext cx="5461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C03DCF03-FB25-5489-FFB4-2C3150F58011}"/>
              </a:ext>
            </a:extLst>
          </p:cNvPr>
          <p:cNvCxnSpPr>
            <a:cxnSpLocks/>
          </p:cNvCxnSpPr>
          <p:nvPr/>
        </p:nvCxnSpPr>
        <p:spPr>
          <a:xfrm>
            <a:off x="8801100" y="15367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DE98F170-7B69-F755-618D-CB50F05C79A1}"/>
              </a:ext>
            </a:extLst>
          </p:cNvPr>
          <p:cNvCxnSpPr>
            <a:cxnSpLocks/>
          </p:cNvCxnSpPr>
          <p:nvPr/>
        </p:nvCxnSpPr>
        <p:spPr>
          <a:xfrm>
            <a:off x="8039100" y="20828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89C4386-9ABE-0DD2-1FBF-3A1E2EC8CE1F}"/>
              </a:ext>
            </a:extLst>
          </p:cNvPr>
          <p:cNvCxnSpPr>
            <a:cxnSpLocks/>
          </p:cNvCxnSpPr>
          <p:nvPr/>
        </p:nvCxnSpPr>
        <p:spPr>
          <a:xfrm>
            <a:off x="7518400" y="20828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974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par>
                                <p:cTn id="21" presetID="2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4"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par>
                                <p:cTn id="30" presetID="22" presetClass="entr" presetSubtype="4"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par>
                                <p:cTn id="36" presetID="22" presetClass="entr" presetSubtype="4"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pSp>
        <p:nvGrpSpPr>
          <p:cNvPr id="14" name="Group 2">
            <a:extLst>
              <a:ext uri="{FF2B5EF4-FFF2-40B4-BE49-F238E27FC236}">
                <a16:creationId xmlns:a16="http://schemas.microsoft.com/office/drawing/2014/main" id="{8F4FD099-D298-BA92-CC69-2D0975F78FF1}"/>
              </a:ext>
            </a:extLst>
          </p:cNvPr>
          <p:cNvGrpSpPr/>
          <p:nvPr/>
        </p:nvGrpSpPr>
        <p:grpSpPr>
          <a:xfrm>
            <a:off x="6145502" y="5440037"/>
            <a:ext cx="5830612" cy="1253239"/>
            <a:chOff x="0" y="0"/>
            <a:chExt cx="18282775" cy="5629754"/>
          </a:xfrm>
        </p:grpSpPr>
        <p:sp>
          <p:nvSpPr>
            <p:cNvPr id="15" name="Freeform 3">
              <a:extLst>
                <a:ext uri="{FF2B5EF4-FFF2-40B4-BE49-F238E27FC236}">
                  <a16:creationId xmlns:a16="http://schemas.microsoft.com/office/drawing/2014/main" id="{58EF516D-A299-B9A9-113C-BB8308D7542E}"/>
                </a:ext>
              </a:extLst>
            </p:cNvPr>
            <p:cNvSpPr/>
            <p:nvPr/>
          </p:nvSpPr>
          <p:spPr>
            <a:xfrm>
              <a:off x="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4">
              <a:extLst>
                <a:ext uri="{FF2B5EF4-FFF2-40B4-BE49-F238E27FC236}">
                  <a16:creationId xmlns:a16="http://schemas.microsoft.com/office/drawing/2014/main" id="{AA867BE8-F2A0-7E50-D9AD-88BF7B89D02E}"/>
                </a:ext>
              </a:extLst>
            </p:cNvPr>
            <p:cNvSpPr/>
            <p:nvPr/>
          </p:nvSpPr>
          <p:spPr>
            <a:xfrm>
              <a:off x="789821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Freeform 2">
            <a:extLst>
              <a:ext uri="{FF2B5EF4-FFF2-40B4-BE49-F238E27FC236}">
                <a16:creationId xmlns:a16="http://schemas.microsoft.com/office/drawing/2014/main" id="{A8C7EC52-39F0-62C6-0FC2-CCD49ED05372}"/>
              </a:ext>
            </a:extLst>
          </p:cNvPr>
          <p:cNvSpPr/>
          <p:nvPr/>
        </p:nvSpPr>
        <p:spPr>
          <a:xfrm>
            <a:off x="215886" y="377022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solidFill>
            <a:schemeClr val="accent2">
              <a:lumMod val="20000"/>
              <a:lumOff val="8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a:extLst>
              <a:ext uri="{FF2B5EF4-FFF2-40B4-BE49-F238E27FC236}">
                <a16:creationId xmlns:a16="http://schemas.microsoft.com/office/drawing/2014/main" id="{C6F56EFA-4630-212C-2F94-039212C7C782}"/>
              </a:ext>
            </a:extLst>
          </p:cNvPr>
          <p:cNvGrpSpPr/>
          <p:nvPr/>
        </p:nvGrpSpPr>
        <p:grpSpPr>
          <a:xfrm>
            <a:off x="466350" y="986358"/>
            <a:ext cx="5147050" cy="5338242"/>
            <a:chOff x="0" y="0"/>
            <a:chExt cx="2203605" cy="1921205"/>
          </a:xfrm>
        </p:grpSpPr>
        <p:sp>
          <p:nvSpPr>
            <p:cNvPr id="11" name="Freeform 4">
              <a:extLst>
                <a:ext uri="{FF2B5EF4-FFF2-40B4-BE49-F238E27FC236}">
                  <a16:creationId xmlns:a16="http://schemas.microsoft.com/office/drawing/2014/main" id="{B3D3E8ED-DBBA-BA0B-FA21-71AEBA2CCC48}"/>
                </a:ext>
              </a:extLst>
            </p:cNvPr>
            <p:cNvSpPr/>
            <p:nvPr/>
          </p:nvSpPr>
          <p:spPr>
            <a:xfrm>
              <a:off x="0" y="0"/>
              <a:ext cx="2203605" cy="1921205"/>
            </a:xfrm>
            <a:custGeom>
              <a:avLst/>
              <a:gdLst/>
              <a:ahLst/>
              <a:cxnLst/>
              <a:rect l="l" t="t" r="r" b="b"/>
              <a:pathLst>
                <a:path w="2203605" h="1921205">
                  <a:moveTo>
                    <a:pt x="0" y="0"/>
                  </a:moveTo>
                  <a:lnTo>
                    <a:pt x="2203605" y="0"/>
                  </a:lnTo>
                  <a:lnTo>
                    <a:pt x="2203605" y="1921205"/>
                  </a:lnTo>
                  <a:lnTo>
                    <a:pt x="0" y="1921205"/>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a:extLst>
                <a:ext uri="{FF2B5EF4-FFF2-40B4-BE49-F238E27FC236}">
                  <a16:creationId xmlns:a16="http://schemas.microsoft.com/office/drawing/2014/main" id="{0626CB75-1CCF-39EE-3BE9-5D9F011F4EB5}"/>
                </a:ext>
              </a:extLst>
            </p:cNvPr>
            <p:cNvSpPr txBox="1"/>
            <p:nvPr/>
          </p:nvSpPr>
          <p:spPr>
            <a:xfrm>
              <a:off x="0" y="9525"/>
              <a:ext cx="2203605" cy="1911680"/>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1">
            <a:extLst>
              <a:ext uri="{FF2B5EF4-FFF2-40B4-BE49-F238E27FC236}">
                <a16:creationId xmlns:a16="http://schemas.microsoft.com/office/drawing/2014/main" id="{8D6558B0-3CCE-6557-3F9C-9C005A17AC7C}"/>
              </a:ext>
            </a:extLst>
          </p:cNvPr>
          <p:cNvSpPr/>
          <p:nvPr/>
        </p:nvSpPr>
        <p:spPr>
          <a:xfrm>
            <a:off x="39274" y="5409994"/>
            <a:ext cx="1127965" cy="1487724"/>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6">
              <a:lumMod val="2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Bài</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tập</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1114F729-DA55-5E94-B0B5-53E46D54FA66}"/>
              </a:ext>
            </a:extLst>
          </p:cNvPr>
          <p:cNvSpPr txBox="1"/>
          <p:nvPr/>
        </p:nvSpPr>
        <p:spPr>
          <a:xfrm>
            <a:off x="578788" y="959892"/>
            <a:ext cx="5034612" cy="47602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hài hòa về âm thanh trong đoạn thơ</a:t>
            </a:r>
            <a:endParaRPr kumimoji="0" lang="en-SG" sz="30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 một hôm nào, tôi thấy tôi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 nhàng như con chim cà lơi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Say đồng hương nắng vui ca hát</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chín tầng cao bát ngát trời...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Tố Hữu, Nhớ đồng)</a:t>
            </a:r>
            <a:endParaRPr kumimoji="0" lang="en-SG" sz="3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A601A19-8E41-FB7C-69E5-859D754D7CC9}"/>
              </a:ext>
            </a:extLst>
          </p:cNvPr>
          <p:cNvGraphicFramePr>
            <a:graphicFrameLocks noGrp="1"/>
          </p:cNvGraphicFramePr>
          <p:nvPr/>
        </p:nvGraphicFramePr>
        <p:xfrm>
          <a:off x="5863864" y="986358"/>
          <a:ext cx="6163036" cy="4297184"/>
        </p:xfrm>
        <a:graphic>
          <a:graphicData uri="http://schemas.openxmlformats.org/drawingml/2006/table">
            <a:tbl>
              <a:tblPr firstRow="1" firstCol="1" bandRow="1">
                <a:tableStyleId>{93296810-A885-4BE3-A3E7-6D5BEEA58F35}</a:tableStyleId>
              </a:tblPr>
              <a:tblGrid>
                <a:gridCol w="1865457">
                  <a:extLst>
                    <a:ext uri="{9D8B030D-6E8A-4147-A177-3AD203B41FA5}">
                      <a16:colId xmlns:a16="http://schemas.microsoft.com/office/drawing/2014/main" val="713901138"/>
                    </a:ext>
                  </a:extLst>
                </a:gridCol>
                <a:gridCol w="4297579">
                  <a:extLst>
                    <a:ext uri="{9D8B030D-6E8A-4147-A177-3AD203B41FA5}">
                      <a16:colId xmlns:a16="http://schemas.microsoft.com/office/drawing/2014/main" val="3516667825"/>
                    </a:ext>
                  </a:extLst>
                </a:gridCol>
              </a:tblGrid>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Vần</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kern="100" dirty="0">
                          <a:solidFill>
                            <a:schemeClr val="tx1"/>
                          </a:solidFill>
                          <a:effectLst/>
                          <a:latin typeface="Times New Roman" panose="02020603050405020304" pitchFamily="18" charset="0"/>
                          <a:cs typeface="Times New Roman" panose="02020603050405020304" pitchFamily="18" charset="0"/>
                        </a:rPr>
                        <a:t> Vần chân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274616"/>
                  </a:ext>
                </a:extLst>
              </a:tr>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Nhịp</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106439"/>
                  </a:ext>
                </a:extLst>
              </a:tr>
              <a:tr h="1074296">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âm</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118656"/>
                  </a:ext>
                </a:extLst>
              </a:tr>
              <a:tr h="2148592">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vần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981378"/>
                  </a:ext>
                </a:extLst>
              </a:tr>
            </a:tbl>
          </a:graphicData>
        </a:graphic>
      </p:graphicFrame>
      <p:sp>
        <p:nvSpPr>
          <p:cNvPr id="17" name="Freeform 11">
            <a:extLst>
              <a:ext uri="{FF2B5EF4-FFF2-40B4-BE49-F238E27FC236}">
                <a16:creationId xmlns:a16="http://schemas.microsoft.com/office/drawing/2014/main" id="{698E8132-D3BA-F8C5-D3FA-DA1E41DE4031}"/>
              </a:ext>
            </a:extLst>
          </p:cNvPr>
          <p:cNvSpPr/>
          <p:nvPr/>
        </p:nvSpPr>
        <p:spPr>
          <a:xfrm rot="7301682" flipH="1">
            <a:off x="5458918" y="5248870"/>
            <a:ext cx="206733" cy="104960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pSp>
        <p:nvGrpSpPr>
          <p:cNvPr id="14" name="Group 2">
            <a:extLst>
              <a:ext uri="{FF2B5EF4-FFF2-40B4-BE49-F238E27FC236}">
                <a16:creationId xmlns:a16="http://schemas.microsoft.com/office/drawing/2014/main" id="{8F4FD099-D298-BA92-CC69-2D0975F78FF1}"/>
              </a:ext>
            </a:extLst>
          </p:cNvPr>
          <p:cNvGrpSpPr/>
          <p:nvPr/>
        </p:nvGrpSpPr>
        <p:grpSpPr>
          <a:xfrm>
            <a:off x="6145502" y="5440037"/>
            <a:ext cx="5830612" cy="1253239"/>
            <a:chOff x="0" y="0"/>
            <a:chExt cx="18282775" cy="5629754"/>
          </a:xfrm>
        </p:grpSpPr>
        <p:sp>
          <p:nvSpPr>
            <p:cNvPr id="15" name="Freeform 3">
              <a:extLst>
                <a:ext uri="{FF2B5EF4-FFF2-40B4-BE49-F238E27FC236}">
                  <a16:creationId xmlns:a16="http://schemas.microsoft.com/office/drawing/2014/main" id="{58EF516D-A299-B9A9-113C-BB8308D7542E}"/>
                </a:ext>
              </a:extLst>
            </p:cNvPr>
            <p:cNvSpPr/>
            <p:nvPr/>
          </p:nvSpPr>
          <p:spPr>
            <a:xfrm>
              <a:off x="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4">
              <a:extLst>
                <a:ext uri="{FF2B5EF4-FFF2-40B4-BE49-F238E27FC236}">
                  <a16:creationId xmlns:a16="http://schemas.microsoft.com/office/drawing/2014/main" id="{AA867BE8-F2A0-7E50-D9AD-88BF7B89D02E}"/>
                </a:ext>
              </a:extLst>
            </p:cNvPr>
            <p:cNvSpPr/>
            <p:nvPr/>
          </p:nvSpPr>
          <p:spPr>
            <a:xfrm>
              <a:off x="789821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Freeform 2">
            <a:extLst>
              <a:ext uri="{FF2B5EF4-FFF2-40B4-BE49-F238E27FC236}">
                <a16:creationId xmlns:a16="http://schemas.microsoft.com/office/drawing/2014/main" id="{A8C7EC52-39F0-62C6-0FC2-CCD49ED05372}"/>
              </a:ext>
            </a:extLst>
          </p:cNvPr>
          <p:cNvSpPr/>
          <p:nvPr/>
        </p:nvSpPr>
        <p:spPr>
          <a:xfrm>
            <a:off x="215886" y="377022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solidFill>
            <a:schemeClr val="accent2">
              <a:lumMod val="20000"/>
              <a:lumOff val="8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a:extLst>
              <a:ext uri="{FF2B5EF4-FFF2-40B4-BE49-F238E27FC236}">
                <a16:creationId xmlns:a16="http://schemas.microsoft.com/office/drawing/2014/main" id="{C6F56EFA-4630-212C-2F94-039212C7C782}"/>
              </a:ext>
            </a:extLst>
          </p:cNvPr>
          <p:cNvGrpSpPr/>
          <p:nvPr/>
        </p:nvGrpSpPr>
        <p:grpSpPr>
          <a:xfrm>
            <a:off x="466350" y="986358"/>
            <a:ext cx="5147050" cy="5338242"/>
            <a:chOff x="0" y="0"/>
            <a:chExt cx="2203605" cy="1921205"/>
          </a:xfrm>
        </p:grpSpPr>
        <p:sp>
          <p:nvSpPr>
            <p:cNvPr id="11" name="Freeform 4">
              <a:extLst>
                <a:ext uri="{FF2B5EF4-FFF2-40B4-BE49-F238E27FC236}">
                  <a16:creationId xmlns:a16="http://schemas.microsoft.com/office/drawing/2014/main" id="{B3D3E8ED-DBBA-BA0B-FA21-71AEBA2CCC48}"/>
                </a:ext>
              </a:extLst>
            </p:cNvPr>
            <p:cNvSpPr/>
            <p:nvPr/>
          </p:nvSpPr>
          <p:spPr>
            <a:xfrm>
              <a:off x="0" y="0"/>
              <a:ext cx="2203605" cy="1921205"/>
            </a:xfrm>
            <a:custGeom>
              <a:avLst/>
              <a:gdLst/>
              <a:ahLst/>
              <a:cxnLst/>
              <a:rect l="l" t="t" r="r" b="b"/>
              <a:pathLst>
                <a:path w="2203605" h="1921205">
                  <a:moveTo>
                    <a:pt x="0" y="0"/>
                  </a:moveTo>
                  <a:lnTo>
                    <a:pt x="2203605" y="0"/>
                  </a:lnTo>
                  <a:lnTo>
                    <a:pt x="2203605" y="1921205"/>
                  </a:lnTo>
                  <a:lnTo>
                    <a:pt x="0" y="1921205"/>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a:extLst>
                <a:ext uri="{FF2B5EF4-FFF2-40B4-BE49-F238E27FC236}">
                  <a16:creationId xmlns:a16="http://schemas.microsoft.com/office/drawing/2014/main" id="{0626CB75-1CCF-39EE-3BE9-5D9F011F4EB5}"/>
                </a:ext>
              </a:extLst>
            </p:cNvPr>
            <p:cNvSpPr txBox="1"/>
            <p:nvPr/>
          </p:nvSpPr>
          <p:spPr>
            <a:xfrm>
              <a:off x="0" y="9525"/>
              <a:ext cx="2203605" cy="1911680"/>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1">
            <a:extLst>
              <a:ext uri="{FF2B5EF4-FFF2-40B4-BE49-F238E27FC236}">
                <a16:creationId xmlns:a16="http://schemas.microsoft.com/office/drawing/2014/main" id="{8D6558B0-3CCE-6557-3F9C-9C005A17AC7C}"/>
              </a:ext>
            </a:extLst>
          </p:cNvPr>
          <p:cNvSpPr/>
          <p:nvPr/>
        </p:nvSpPr>
        <p:spPr>
          <a:xfrm>
            <a:off x="39274" y="5409994"/>
            <a:ext cx="1127965" cy="1487724"/>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6">
              <a:lumMod val="2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Bài</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tập</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1114F729-DA55-5E94-B0B5-53E46D54FA66}"/>
              </a:ext>
            </a:extLst>
          </p:cNvPr>
          <p:cNvSpPr txBox="1"/>
          <p:nvPr/>
        </p:nvSpPr>
        <p:spPr>
          <a:xfrm>
            <a:off x="578788" y="959892"/>
            <a:ext cx="5034612" cy="47602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hài hòa về âm thanh trong đoạn thơ</a:t>
            </a:r>
            <a:endParaRPr kumimoji="0" lang="en-SG" sz="30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 một hôm nào, tôi thấy tôi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 nhàng như con chim cà lơi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Say đồng hương nắng vui ca hát</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chín tầng cao bát ngát trời...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Tố Hữu, Nhớ đồng)</a:t>
            </a:r>
            <a:endParaRPr kumimoji="0" lang="en-SG" sz="3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A601A19-8E41-FB7C-69E5-859D754D7CC9}"/>
              </a:ext>
            </a:extLst>
          </p:cNvPr>
          <p:cNvGraphicFramePr>
            <a:graphicFrameLocks noGrp="1"/>
          </p:cNvGraphicFramePr>
          <p:nvPr/>
        </p:nvGraphicFramePr>
        <p:xfrm>
          <a:off x="5863864" y="986358"/>
          <a:ext cx="6163036" cy="4297184"/>
        </p:xfrm>
        <a:graphic>
          <a:graphicData uri="http://schemas.openxmlformats.org/drawingml/2006/table">
            <a:tbl>
              <a:tblPr firstRow="1" firstCol="1" bandRow="1">
                <a:tableStyleId>{93296810-A885-4BE3-A3E7-6D5BEEA58F35}</a:tableStyleId>
              </a:tblPr>
              <a:tblGrid>
                <a:gridCol w="1865457">
                  <a:extLst>
                    <a:ext uri="{9D8B030D-6E8A-4147-A177-3AD203B41FA5}">
                      <a16:colId xmlns:a16="http://schemas.microsoft.com/office/drawing/2014/main" val="713901138"/>
                    </a:ext>
                  </a:extLst>
                </a:gridCol>
                <a:gridCol w="4297579">
                  <a:extLst>
                    <a:ext uri="{9D8B030D-6E8A-4147-A177-3AD203B41FA5}">
                      <a16:colId xmlns:a16="http://schemas.microsoft.com/office/drawing/2014/main" val="3516667825"/>
                    </a:ext>
                  </a:extLst>
                </a:gridCol>
              </a:tblGrid>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Vần</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kern="100" dirty="0">
                          <a:solidFill>
                            <a:schemeClr val="tx1"/>
                          </a:solidFill>
                          <a:effectLst/>
                          <a:latin typeface="Times New Roman" panose="02020603050405020304" pitchFamily="18" charset="0"/>
                          <a:cs typeface="Times New Roman" panose="02020603050405020304" pitchFamily="18" charset="0"/>
                        </a:rPr>
                        <a:t> Vần chân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274616"/>
                  </a:ext>
                </a:extLst>
              </a:tr>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Nhịp</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106439"/>
                  </a:ext>
                </a:extLst>
              </a:tr>
              <a:tr h="1074296">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âm</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118656"/>
                  </a:ext>
                </a:extLst>
              </a:tr>
              <a:tr h="2148592">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vần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981378"/>
                  </a:ext>
                </a:extLst>
              </a:tr>
            </a:tbl>
          </a:graphicData>
        </a:graphic>
      </p:graphicFrame>
      <p:sp>
        <p:nvSpPr>
          <p:cNvPr id="8" name="TextBox 7">
            <a:extLst>
              <a:ext uri="{FF2B5EF4-FFF2-40B4-BE49-F238E27FC236}">
                <a16:creationId xmlns:a16="http://schemas.microsoft.com/office/drawing/2014/main" id="{8E6C4E88-C300-BCCB-63B6-DB35EAF59D1D}"/>
              </a:ext>
            </a:extLst>
          </p:cNvPr>
          <p:cNvSpPr txBox="1"/>
          <p:nvPr/>
        </p:nvSpPr>
        <p:spPr>
          <a:xfrm>
            <a:off x="6128878" y="5434731"/>
            <a:ext cx="574962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Tất cả những yếu tố này đã làm nên </a:t>
            </a:r>
            <a:r>
              <a:rPr kumimoji="0" lang="en-GB"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GB"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hài hoà về âm thanh, </a:t>
            </a:r>
            <a:r>
              <a:rPr kumimoji="0" lang="en-GB"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nhạc tính cho đoạn thơ.</a:t>
            </a:r>
            <a:endParaRPr kumimoji="0" lang="en-SG"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11">
            <a:extLst>
              <a:ext uri="{FF2B5EF4-FFF2-40B4-BE49-F238E27FC236}">
                <a16:creationId xmlns:a16="http://schemas.microsoft.com/office/drawing/2014/main" id="{698E8132-D3BA-F8C5-D3FA-DA1E41DE4031}"/>
              </a:ext>
            </a:extLst>
          </p:cNvPr>
          <p:cNvSpPr/>
          <p:nvPr/>
        </p:nvSpPr>
        <p:spPr>
          <a:xfrm rot="7301682" flipH="1">
            <a:off x="5458918" y="5248870"/>
            <a:ext cx="206733" cy="104960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06F13632-DEE2-6DE9-856C-993EC6D01B70}"/>
              </a:ext>
            </a:extLst>
          </p:cNvPr>
          <p:cNvSpPr txBox="1"/>
          <p:nvPr/>
        </p:nvSpPr>
        <p:spPr>
          <a:xfrm>
            <a:off x="7708900" y="1450201"/>
            <a:ext cx="6096000"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30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Chủ</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yếu 4/3</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154B637-5612-6842-0A63-C2AD1CF75818}"/>
              </a:ext>
            </a:extLst>
          </p:cNvPr>
          <p:cNvSpPr txBox="1"/>
          <p:nvPr/>
        </p:nvSpPr>
        <p:spPr>
          <a:xfrm>
            <a:off x="7708900" y="2042299"/>
            <a:ext cx="426721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 sự lặp lại các âm tiết có vần “ôi” (rồi – tôi – tôi)</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66D2C05B-2265-B872-E6AF-ABB624335912}"/>
              </a:ext>
            </a:extLst>
          </p:cNvPr>
          <p:cNvSpPr txBox="1"/>
          <p:nvPr/>
        </p:nvSpPr>
        <p:spPr>
          <a:xfrm>
            <a:off x="7801387" y="3169238"/>
            <a:ext cx="4174727"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 lặp lại các thanh bằng (Rồi </a:t>
            </a:r>
            <a:r>
              <a:rPr kumimoji="0" lang="en-US" sz="30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 h</a:t>
            </a:r>
            <a:r>
              <a:rPr lang="en-US" sz="3000" kern="100" dirty="0">
                <a:solidFill>
                  <a:srgbClr val="000000"/>
                </a:solidFill>
                <a:latin typeface="Times New Roman" panose="02020603050405020304" pitchFamily="18" charset="0"/>
                <a:cs typeface="Times New Roman" panose="02020603050405020304" pitchFamily="18" charset="0"/>
                <a:sym typeface="Arial"/>
              </a:rPr>
              <a:t>ô</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 nào, </a:t>
            </a:r>
            <a:r>
              <a:rPr lang="en-US" sz="3000" kern="100" dirty="0" err="1">
                <a:solidFill>
                  <a:srgbClr val="000000"/>
                </a:solidFill>
                <a:latin typeface="Times New Roman" panose="02020603050405020304" pitchFamily="18" charset="0"/>
                <a:cs typeface="Times New Roman" panose="02020603050405020304" pitchFamily="18" charset="0"/>
                <a:sym typeface="Arial"/>
              </a:rPr>
              <a:t>tôi</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thấy t</a:t>
            </a:r>
            <a:r>
              <a:rPr lang="en-US" sz="3000" kern="100" dirty="0" err="1">
                <a:solidFill>
                  <a:srgbClr val="000000"/>
                </a:solidFill>
                <a:latin typeface="Times New Roman" panose="02020603050405020304" pitchFamily="18" charset="0"/>
                <a:cs typeface="Times New Roman" panose="02020603050405020304" pitchFamily="18" charset="0"/>
                <a:sym typeface="Arial"/>
              </a:rPr>
              <a:t>ôi</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Nhẹ nhàng nh</a:t>
            </a:r>
            <a:r>
              <a:rPr lang="en-US" sz="3000" kern="100" dirty="0">
                <a:solidFill>
                  <a:srgbClr val="000000"/>
                </a:solidFill>
                <a:latin typeface="Times New Roman" panose="02020603050405020304" pitchFamily="18" charset="0"/>
                <a:cs typeface="Times New Roman" panose="02020603050405020304" pitchFamily="18" charset="0"/>
                <a:sym typeface="Arial"/>
              </a:rPr>
              <a:t>ư</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chim cà</a:t>
            </a:r>
            <a:r>
              <a:rPr kumimoji="0" lang="en-US"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lơi</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926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E4AA58C-7EC9-1344-FF45-B23F088B7384}"/>
              </a:ext>
            </a:extLst>
          </p:cNvPr>
          <p:cNvPicPr>
            <a:picLocks noChangeAspect="1"/>
          </p:cNvPicPr>
          <p:nvPr/>
        </p:nvPicPr>
        <p:blipFill>
          <a:blip r:embed="rId2"/>
          <a:stretch>
            <a:fillRect/>
          </a:stretch>
        </p:blipFill>
        <p:spPr>
          <a:xfrm>
            <a:off x="0" y="1673"/>
            <a:ext cx="12192000" cy="6854653"/>
          </a:xfrm>
          <a:prstGeom prst="rect">
            <a:avLst/>
          </a:prstGeom>
        </p:spPr>
      </p:pic>
      <p:grpSp>
        <p:nvGrpSpPr>
          <p:cNvPr id="47" name="组合 63">
            <a:extLst>
              <a:ext uri="{FF2B5EF4-FFF2-40B4-BE49-F238E27FC236}">
                <a16:creationId xmlns:a16="http://schemas.microsoft.com/office/drawing/2014/main" id="{8477FAC1-A049-398D-51BC-49EC08DC261A}"/>
              </a:ext>
            </a:extLst>
          </p:cNvPr>
          <p:cNvGrpSpPr/>
          <p:nvPr/>
        </p:nvGrpSpPr>
        <p:grpSpPr>
          <a:xfrm>
            <a:off x="3796134" y="299840"/>
            <a:ext cx="2968069" cy="1846572"/>
            <a:chOff x="3974544" y="364677"/>
            <a:chExt cx="2226857" cy="1385431"/>
          </a:xfrm>
        </p:grpSpPr>
        <p:grpSp>
          <p:nvGrpSpPr>
            <p:cNvPr id="48" name="组合 64">
              <a:extLst>
                <a:ext uri="{FF2B5EF4-FFF2-40B4-BE49-F238E27FC236}">
                  <a16:creationId xmlns:a16="http://schemas.microsoft.com/office/drawing/2014/main" id="{A8E547B8-FBF6-86E7-1BAC-AED2B64D68D3}"/>
                </a:ext>
              </a:extLst>
            </p:cNvPr>
            <p:cNvGrpSpPr/>
            <p:nvPr/>
          </p:nvGrpSpPr>
          <p:grpSpPr>
            <a:xfrm>
              <a:off x="3974544" y="1008636"/>
              <a:ext cx="741472" cy="741472"/>
              <a:chOff x="3059832" y="3339719"/>
              <a:chExt cx="3607562" cy="3607562"/>
            </a:xfrm>
          </p:grpSpPr>
          <p:sp>
            <p:nvSpPr>
              <p:cNvPr id="50" name="椭圆 70">
                <a:extLst>
                  <a:ext uri="{FF2B5EF4-FFF2-40B4-BE49-F238E27FC236}">
                    <a16:creationId xmlns:a16="http://schemas.microsoft.com/office/drawing/2014/main" id="{6E1C5337-EF8E-C9A7-9FF8-F7697E7023D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51" name="同心圆 69">
                <a:extLst>
                  <a:ext uri="{FF2B5EF4-FFF2-40B4-BE49-F238E27FC236}">
                    <a16:creationId xmlns:a16="http://schemas.microsoft.com/office/drawing/2014/main" id="{BA0C5066-41C2-DFEB-7BB1-4F71ECA915B6}"/>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sp>
          <p:nvSpPr>
            <p:cNvPr id="49" name="TextBox 6">
              <a:extLst>
                <a:ext uri="{FF2B5EF4-FFF2-40B4-BE49-F238E27FC236}">
                  <a16:creationId xmlns:a16="http://schemas.microsoft.com/office/drawing/2014/main" id="{2E08D22A-7C90-9FB7-FED4-F093DC27C35E}"/>
                </a:ext>
              </a:extLst>
            </p:cNvPr>
            <p:cNvSpPr txBox="1"/>
            <p:nvPr/>
          </p:nvSpPr>
          <p:spPr>
            <a:xfrm>
              <a:off x="5198732" y="364677"/>
              <a:ext cx="1002669" cy="530915"/>
            </a:xfrm>
            <a:prstGeom prst="rect">
              <a:avLst/>
            </a:prstGeom>
            <a:no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8000" b="1" i="0" u="none" strike="noStrike" kern="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II.</a:t>
              </a:r>
            </a:p>
          </p:txBody>
        </p:sp>
      </p:grpSp>
      <p:sp>
        <p:nvSpPr>
          <p:cNvPr id="52" name="TextBox 51">
            <a:extLst>
              <a:ext uri="{FF2B5EF4-FFF2-40B4-BE49-F238E27FC236}">
                <a16:creationId xmlns:a16="http://schemas.microsoft.com/office/drawing/2014/main" id="{653E68F4-0C18-9776-BA86-1997073BFD4C}"/>
              </a:ext>
            </a:extLst>
          </p:cNvPr>
          <p:cNvSpPr txBox="1"/>
          <p:nvPr/>
        </p:nvSpPr>
        <p:spPr>
          <a:xfrm>
            <a:off x="2490528" y="1545123"/>
            <a:ext cx="665915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khái quát nội dung bài học</a:t>
            </a:r>
            <a:endParaRPr kumimoji="0" lang="en-SG" sz="4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470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84173"/>
            <a:ext cx="79525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Hoạt động luyện tập về biện pháp tu từ chơi chữ, điệp thanh, điệp vần</a:t>
            </a:r>
            <a:endParaRPr kumimoji="0" lang="en-SG" sz="32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图片 6">
            <a:extLst>
              <a:ext uri="{FF2B5EF4-FFF2-40B4-BE49-F238E27FC236}">
                <a16:creationId xmlns:a16="http://schemas.microsoft.com/office/drawing/2014/main" id="{C907779A-6D11-E6AB-9893-238BF4978937}"/>
              </a:ext>
            </a:extLst>
          </p:cNvPr>
          <p:cNvPicPr>
            <a:picLocks noChangeAspect="1"/>
          </p:cNvPicPr>
          <p:nvPr/>
        </p:nvPicPr>
        <p:blipFill>
          <a:blip r:embed="rId4">
            <a:extLst>
              <a:ext uri="{28A0092B-C50C-407E-A947-70E740481C1C}">
                <a14:useLocalDpi xmlns:a14="http://schemas.microsoft.com/office/drawing/2010/main" val="0"/>
              </a:ext>
            </a:extLst>
          </a:blip>
          <a:srcRect l="4235" t="8414" b="37346"/>
          <a:stretch>
            <a:fillRect/>
          </a:stretch>
        </p:blipFill>
        <p:spPr>
          <a:xfrm>
            <a:off x="3865097" y="3097523"/>
            <a:ext cx="3866483" cy="3445990"/>
          </a:xfrm>
          <a:prstGeom prst="rect">
            <a:avLst/>
          </a:prstGeom>
        </p:spPr>
      </p:pic>
      <p:grpSp>
        <p:nvGrpSpPr>
          <p:cNvPr id="9" name="组合 10">
            <a:extLst>
              <a:ext uri="{FF2B5EF4-FFF2-40B4-BE49-F238E27FC236}">
                <a16:creationId xmlns:a16="http://schemas.microsoft.com/office/drawing/2014/main" id="{B7D50729-98F8-0FEC-49E2-965C726FDE2D}"/>
              </a:ext>
            </a:extLst>
          </p:cNvPr>
          <p:cNvGrpSpPr/>
          <p:nvPr/>
        </p:nvGrpSpPr>
        <p:grpSpPr>
          <a:xfrm>
            <a:off x="461016" y="2132070"/>
            <a:ext cx="2978151" cy="3954145"/>
            <a:chOff x="863" y="6427"/>
            <a:chExt cx="4690" cy="6227"/>
          </a:xfrm>
        </p:grpSpPr>
        <p:grpSp>
          <p:nvGrpSpPr>
            <p:cNvPr id="10" name="组合 11">
              <a:extLst>
                <a:ext uri="{FF2B5EF4-FFF2-40B4-BE49-F238E27FC236}">
                  <a16:creationId xmlns:a16="http://schemas.microsoft.com/office/drawing/2014/main" id="{3DA159EB-CCF8-B831-252E-ACE94FEF15AF}"/>
                </a:ext>
              </a:extLst>
            </p:cNvPr>
            <p:cNvGrpSpPr/>
            <p:nvPr/>
          </p:nvGrpSpPr>
          <p:grpSpPr>
            <a:xfrm>
              <a:off x="2522" y="6427"/>
              <a:ext cx="1146" cy="1146"/>
              <a:chOff x="3250" y="6121"/>
              <a:chExt cx="1146" cy="1146"/>
            </a:xfrm>
          </p:grpSpPr>
          <p:sp>
            <p:nvSpPr>
              <p:cNvPr id="12" name="椭圆 1">
                <a:extLst>
                  <a:ext uri="{FF2B5EF4-FFF2-40B4-BE49-F238E27FC236}">
                    <a16:creationId xmlns:a16="http://schemas.microsoft.com/office/drawing/2014/main" id="{C3C6AC55-FAC4-AC50-643B-3AC96D31935B}"/>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3" name="TextBox 32">
                <a:extLst>
                  <a:ext uri="{FF2B5EF4-FFF2-40B4-BE49-F238E27FC236}">
                    <a16:creationId xmlns:a16="http://schemas.microsoft.com/office/drawing/2014/main" id="{CF5302C6-2A5B-DD86-79BD-04AAA8E266F0}"/>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1" name="TextBox 76">
              <a:extLst>
                <a:ext uri="{FF2B5EF4-FFF2-40B4-BE49-F238E27FC236}">
                  <a16:creationId xmlns:a16="http://schemas.microsoft.com/office/drawing/2014/main" id="{DBBB4F3B-12F5-DBE5-B074-3BF61B2C542D}"/>
                </a:ext>
              </a:extLst>
            </p:cNvPr>
            <p:cNvSpPr txBox="1"/>
            <p:nvPr/>
          </p:nvSpPr>
          <p:spPr>
            <a:xfrm>
              <a:off x="863" y="7856"/>
              <a:ext cx="4690" cy="47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tab pos="347345" algn="l"/>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组合 33">
            <a:extLst>
              <a:ext uri="{FF2B5EF4-FFF2-40B4-BE49-F238E27FC236}">
                <a16:creationId xmlns:a16="http://schemas.microsoft.com/office/drawing/2014/main" id="{D932D8C5-EB2C-2B42-A681-0F11F125AE56}"/>
              </a:ext>
            </a:extLst>
          </p:cNvPr>
          <p:cNvGrpSpPr/>
          <p:nvPr/>
        </p:nvGrpSpPr>
        <p:grpSpPr>
          <a:xfrm>
            <a:off x="7912289" y="1606329"/>
            <a:ext cx="3805555" cy="3410585"/>
            <a:chOff x="4223" y="6427"/>
            <a:chExt cx="5993" cy="5371"/>
          </a:xfrm>
        </p:grpSpPr>
        <p:grpSp>
          <p:nvGrpSpPr>
            <p:cNvPr id="15" name="组合 34">
              <a:extLst>
                <a:ext uri="{FF2B5EF4-FFF2-40B4-BE49-F238E27FC236}">
                  <a16:creationId xmlns:a16="http://schemas.microsoft.com/office/drawing/2014/main" id="{2EC1A816-24DF-61B5-4EDE-C442C90098EB}"/>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id="{630B8873-0AD1-05BE-A9D3-00AF6C666076}"/>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8" name="TextBox 32">
                <a:extLst>
                  <a:ext uri="{FF2B5EF4-FFF2-40B4-BE49-F238E27FC236}">
                    <a16:creationId xmlns:a16="http://schemas.microsoft.com/office/drawing/2014/main" id="{764F56DC-0A3C-C19B-6ADA-BE8E73E3D7DA}"/>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6" name="TextBox 76">
              <a:extLst>
                <a:ext uri="{FF2B5EF4-FFF2-40B4-BE49-F238E27FC236}">
                  <a16:creationId xmlns:a16="http://schemas.microsoft.com/office/drawing/2014/main" id="{4E8C523B-B160-56E1-C156-FF6AAED9EEF2}"/>
                </a:ext>
              </a:extLst>
            </p:cNvPr>
            <p:cNvSpPr txBox="1"/>
            <p:nvPr/>
          </p:nvSpPr>
          <p:spPr>
            <a:xfrm>
              <a:off x="4223" y="7775"/>
              <a:ext cx="5993" cy="40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tab pos="347345" algn="l"/>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图片 2">
            <a:extLst>
              <a:ext uri="{FF2B5EF4-FFF2-40B4-BE49-F238E27FC236}">
                <a16:creationId xmlns:a16="http://schemas.microsoft.com/office/drawing/2014/main" id="{2A4E1460-9694-E598-89A6-4555EC1AA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332" y="1395846"/>
            <a:ext cx="1701677" cy="1701677"/>
          </a:xfrm>
          <a:prstGeom prst="rect">
            <a:avLst/>
          </a:prstGeom>
        </p:spPr>
      </p:pic>
      <p:pic>
        <p:nvPicPr>
          <p:cNvPr id="20" name="图片 40">
            <a:extLst>
              <a:ext uri="{FF2B5EF4-FFF2-40B4-BE49-F238E27FC236}">
                <a16:creationId xmlns:a16="http://schemas.microsoft.com/office/drawing/2014/main" id="{A08D845A-BB11-9DEE-32C4-7953C659F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2587" y="865462"/>
            <a:ext cx="1701677" cy="1701677"/>
          </a:xfrm>
          <a:prstGeom prst="rect">
            <a:avLst/>
          </a:prstGeom>
        </p:spPr>
      </p:pic>
    </p:spTree>
    <p:extLst>
      <p:ext uri="{BB962C8B-B14F-4D97-AF65-F5344CB8AC3E}">
        <p14:creationId xmlns:p14="http://schemas.microsoft.com/office/powerpoint/2010/main" val="10774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MỞ ĐẦU</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14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757FB-B3A6-075F-3B3E-EEED615BD93D}"/>
              </a:ext>
            </a:extLst>
          </p:cNvPr>
          <p:cNvPicPr>
            <a:picLocks noChangeAspect="1"/>
          </p:cNvPicPr>
          <p:nvPr/>
        </p:nvPicPr>
        <p:blipFill>
          <a:blip r:embed="rId2"/>
          <a:stretch>
            <a:fillRect/>
          </a:stretch>
        </p:blipFill>
        <p:spPr>
          <a:xfrm>
            <a:off x="0" y="5970"/>
            <a:ext cx="12192000" cy="8033129"/>
          </a:xfrm>
          <a:prstGeom prst="rect">
            <a:avLst/>
          </a:prstGeom>
        </p:spPr>
      </p:pic>
      <p:sp>
        <p:nvSpPr>
          <p:cNvPr id="5" name="TextBox 4">
            <a:extLst>
              <a:ext uri="{FF2B5EF4-FFF2-40B4-BE49-F238E27FC236}">
                <a16:creationId xmlns:a16="http://schemas.microsoft.com/office/drawing/2014/main" id="{039F00C1-2169-AB19-AD1E-62D2C9826A8A}"/>
              </a:ext>
            </a:extLst>
          </p:cNvPr>
          <p:cNvSpPr txBox="1"/>
          <p:nvPr/>
        </p:nvSpPr>
        <p:spPr>
          <a:xfrm>
            <a:off x="836043" y="37532"/>
            <a:ext cx="824285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Khái quát về các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biện</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pháp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tu</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chữ</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điệp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thanh</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điệp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vần</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3600" b="1" i="0" u="none" strike="noStrike" kern="1200" cap="none" spc="0" normalizeH="0" baseline="0" noProof="0" dirty="0">
              <a:ln>
                <a:noFill/>
              </a:ln>
              <a:solidFill>
                <a:srgbClr val="EC5F7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7969305B-A42C-3DA9-5D25-32F48D5FF934}"/>
              </a:ext>
            </a:extLst>
          </p:cNvPr>
          <p:cNvSpPr txBox="1"/>
          <p:nvPr/>
        </p:nvSpPr>
        <p:spPr>
          <a:xfrm>
            <a:off x="4706226" y="1863975"/>
            <a:ext cx="3125720"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thanh là biện pháp tu từ lặp lại thanh diệu (thường là cùng thuộc thanh bằng hay thanh trắc) nhằm mục đích tạo nên nhạc tính, tăng tính tạo hình và sức biểu cảm cho văn bản.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AAACD0AA-E941-515D-E6E7-345A49595B11}"/>
              </a:ext>
            </a:extLst>
          </p:cNvPr>
          <p:cNvSpPr txBox="1"/>
          <p:nvPr/>
        </p:nvSpPr>
        <p:spPr>
          <a:xfrm>
            <a:off x="8865707" y="1983708"/>
            <a:ext cx="2928729"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vần là biện pháp tu từ lặp lại những âm tiết có phần vẫn giống nhau nhằm mục đích làm tăng sức biểu cảm và nhạc tính cho văn bản.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任意多边形: 形状 9">
            <a:extLst>
              <a:ext uri="{FF2B5EF4-FFF2-40B4-BE49-F238E27FC236}">
                <a16:creationId xmlns:a16="http://schemas.microsoft.com/office/drawing/2014/main" id="{98266396-B9B7-9803-8BE5-8F669759AD38}"/>
              </a:ext>
            </a:extLst>
          </p:cNvPr>
          <p:cNvSpPr/>
          <p:nvPr/>
        </p:nvSpPr>
        <p:spPr>
          <a:xfrm>
            <a:off x="656516" y="5429106"/>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9" name="任意多边形: 形状 9">
            <a:extLst>
              <a:ext uri="{FF2B5EF4-FFF2-40B4-BE49-F238E27FC236}">
                <a16:creationId xmlns:a16="http://schemas.microsoft.com/office/drawing/2014/main" id="{D1D73FA8-5256-6406-B00D-D3E22B7B1DA6}"/>
              </a:ext>
            </a:extLst>
          </p:cNvPr>
          <p:cNvSpPr/>
          <p:nvPr/>
        </p:nvSpPr>
        <p:spPr>
          <a:xfrm>
            <a:off x="4957470" y="5437094"/>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20" name="任意多边形: 形状 9">
            <a:extLst>
              <a:ext uri="{FF2B5EF4-FFF2-40B4-BE49-F238E27FC236}">
                <a16:creationId xmlns:a16="http://schemas.microsoft.com/office/drawing/2014/main" id="{CA13EE5C-C9DC-76E9-F45D-1F660B02BE3B}"/>
              </a:ext>
            </a:extLst>
          </p:cNvPr>
          <p:cNvSpPr/>
          <p:nvPr/>
        </p:nvSpPr>
        <p:spPr>
          <a:xfrm>
            <a:off x="8892833" y="5437093"/>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FB431E43-05E3-6BF4-DF3F-FBAD0C130B6A}"/>
              </a:ext>
            </a:extLst>
          </p:cNvPr>
          <p:cNvSpPr txBox="1"/>
          <p:nvPr/>
        </p:nvSpPr>
        <p:spPr>
          <a:xfrm>
            <a:off x="333149" y="5517018"/>
            <a:ext cx="11525702" cy="11387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Khi sử dụng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biện</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pháp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từ</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chơi</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chữ</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thanh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vần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vào giao tiếp cần sử dụng đúng nơi, đúng chỗ, đúng mục đích, không nên lạm dụng. </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FF241153-78D3-A19E-88FF-F21595240510}"/>
              </a:ext>
            </a:extLst>
          </p:cNvPr>
          <p:cNvSpPr/>
          <p:nvPr/>
        </p:nvSpPr>
        <p:spPr>
          <a:xfrm>
            <a:off x="2921000" y="1639330"/>
            <a:ext cx="1092200" cy="3394313"/>
          </a:xfrm>
          <a:prstGeom prst="round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33836FEF-3B14-043D-3DEB-3B8B8BDF8B12}"/>
              </a:ext>
            </a:extLst>
          </p:cNvPr>
          <p:cNvSpPr txBox="1"/>
          <p:nvPr/>
        </p:nvSpPr>
        <p:spPr>
          <a:xfrm>
            <a:off x="597416" y="1665018"/>
            <a:ext cx="3415784"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Chơi chữ là biện pháp tu từ sử dụng âm thanh, từ ngữ để tạo ra ý nghĩa bất ngờ, thú vị, làm tăng sức hấp dẫn cho văn bản. Chơi chữ có thể dựa trên hiện tượng đồng âm, lối nói gần âm, cách điệp âm, lối nói lái, lối tách từ ... </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8774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VẬN DỤNG</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74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dụng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32" name="Google Shape;1167;p26">
            <a:extLst>
              <a:ext uri="{FF2B5EF4-FFF2-40B4-BE49-F238E27FC236}">
                <a16:creationId xmlns:a16="http://schemas.microsoft.com/office/drawing/2014/main" id="{586DE0D5-C4E2-4C9B-0BED-A3A8B17AE002}"/>
              </a:ext>
            </a:extLst>
          </p:cNvPr>
          <p:cNvGrpSpPr/>
          <p:nvPr/>
        </p:nvGrpSpPr>
        <p:grpSpPr>
          <a:xfrm>
            <a:off x="10559539" y="2881305"/>
            <a:ext cx="872260" cy="847547"/>
            <a:chOff x="1860550" y="3536650"/>
            <a:chExt cx="477375" cy="463850"/>
          </a:xfrm>
        </p:grpSpPr>
        <p:sp>
          <p:nvSpPr>
            <p:cNvPr id="33" name="Google Shape;1168;p26">
              <a:extLst>
                <a:ext uri="{FF2B5EF4-FFF2-40B4-BE49-F238E27FC236}">
                  <a16:creationId xmlns:a16="http://schemas.microsoft.com/office/drawing/2014/main" id="{CE4A1D6F-4D89-43D4-1792-18AA564FFC9E}"/>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69;p26">
              <a:extLst>
                <a:ext uri="{FF2B5EF4-FFF2-40B4-BE49-F238E27FC236}">
                  <a16:creationId xmlns:a16="http://schemas.microsoft.com/office/drawing/2014/main" id="{A28414D5-BDA9-AEBB-1DA4-C004171170A2}"/>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70;p26">
              <a:extLst>
                <a:ext uri="{FF2B5EF4-FFF2-40B4-BE49-F238E27FC236}">
                  <a16:creationId xmlns:a16="http://schemas.microsoft.com/office/drawing/2014/main" id="{16D678BC-FD92-8087-C1CF-5C9BE5717520}"/>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71;p26">
              <a:extLst>
                <a:ext uri="{FF2B5EF4-FFF2-40B4-BE49-F238E27FC236}">
                  <a16:creationId xmlns:a16="http://schemas.microsoft.com/office/drawing/2014/main" id="{6E051B43-A5D7-4F93-966C-EAD69BD89409}"/>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72;p26">
              <a:extLst>
                <a:ext uri="{FF2B5EF4-FFF2-40B4-BE49-F238E27FC236}">
                  <a16:creationId xmlns:a16="http://schemas.microsoft.com/office/drawing/2014/main" id="{A2C9C96B-68B3-858F-2F18-AB05376691D5}"/>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73;p26">
              <a:extLst>
                <a:ext uri="{FF2B5EF4-FFF2-40B4-BE49-F238E27FC236}">
                  <a16:creationId xmlns:a16="http://schemas.microsoft.com/office/drawing/2014/main" id="{4A2C86BC-E288-023E-6044-C166F50DCCD2}"/>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74;p26">
              <a:extLst>
                <a:ext uri="{FF2B5EF4-FFF2-40B4-BE49-F238E27FC236}">
                  <a16:creationId xmlns:a16="http://schemas.microsoft.com/office/drawing/2014/main" id="{46B4BBB1-4D52-39CB-829E-87BB6A5B0950}"/>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75;p26">
              <a:extLst>
                <a:ext uri="{FF2B5EF4-FFF2-40B4-BE49-F238E27FC236}">
                  <a16:creationId xmlns:a16="http://schemas.microsoft.com/office/drawing/2014/main" id="{47092BFE-3D98-01CC-E161-9CEEB1F0370E}"/>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roup 5">
            <a:extLst>
              <a:ext uri="{FF2B5EF4-FFF2-40B4-BE49-F238E27FC236}">
                <a16:creationId xmlns:a16="http://schemas.microsoft.com/office/drawing/2014/main" id="{DA24C2A8-C2E6-E669-32E5-1A16B61DF290}"/>
              </a:ext>
            </a:extLst>
          </p:cNvPr>
          <p:cNvGrpSpPr/>
          <p:nvPr/>
        </p:nvGrpSpPr>
        <p:grpSpPr>
          <a:xfrm>
            <a:off x="634016" y="1851276"/>
            <a:ext cx="7175072" cy="4389509"/>
            <a:chOff x="0" y="0"/>
            <a:chExt cx="2816250" cy="2167467"/>
          </a:xfrm>
        </p:grpSpPr>
        <p:sp>
          <p:nvSpPr>
            <p:cNvPr id="42" name="Freeform 6">
              <a:extLst>
                <a:ext uri="{FF2B5EF4-FFF2-40B4-BE49-F238E27FC236}">
                  <a16:creationId xmlns:a16="http://schemas.microsoft.com/office/drawing/2014/main" id="{EF64C470-C1A4-F9B7-961B-68ADE1360BA4}"/>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7">
              <a:extLst>
                <a:ext uri="{FF2B5EF4-FFF2-40B4-BE49-F238E27FC236}">
                  <a16:creationId xmlns:a16="http://schemas.microsoft.com/office/drawing/2014/main" id="{7277E078-BAE7-3229-9B80-1E85BBA9B31E}"/>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4" name="Group 8">
            <a:extLst>
              <a:ext uri="{FF2B5EF4-FFF2-40B4-BE49-F238E27FC236}">
                <a16:creationId xmlns:a16="http://schemas.microsoft.com/office/drawing/2014/main" id="{7A943601-3E16-26F2-0CEE-747218E3CEE4}"/>
              </a:ext>
            </a:extLst>
          </p:cNvPr>
          <p:cNvGrpSpPr/>
          <p:nvPr/>
        </p:nvGrpSpPr>
        <p:grpSpPr>
          <a:xfrm>
            <a:off x="892882" y="1886418"/>
            <a:ext cx="4590293" cy="772449"/>
            <a:chOff x="0" y="0"/>
            <a:chExt cx="2036904" cy="248046"/>
          </a:xfrm>
        </p:grpSpPr>
        <p:sp>
          <p:nvSpPr>
            <p:cNvPr id="45" name="Freeform 9">
              <a:extLst>
                <a:ext uri="{FF2B5EF4-FFF2-40B4-BE49-F238E27FC236}">
                  <a16:creationId xmlns:a16="http://schemas.microsoft.com/office/drawing/2014/main" id="{6AF7965E-0E6A-D00E-CC50-A673747EF49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accent2">
                <a:lumMod val="60000"/>
                <a:lumOff val="40000"/>
              </a:schemeClr>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10">
              <a:extLst>
                <a:ext uri="{FF2B5EF4-FFF2-40B4-BE49-F238E27FC236}">
                  <a16:creationId xmlns:a16="http://schemas.microsoft.com/office/drawing/2014/main" id="{ED4A4F8A-33F1-EB0D-4D41-BD73BA4931C0}"/>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7" name="Group 11">
            <a:extLst>
              <a:ext uri="{FF2B5EF4-FFF2-40B4-BE49-F238E27FC236}">
                <a16:creationId xmlns:a16="http://schemas.microsoft.com/office/drawing/2014/main" id="{6F9FB096-701E-55DF-99B4-2BBF052C917B}"/>
              </a:ext>
            </a:extLst>
          </p:cNvPr>
          <p:cNvGrpSpPr/>
          <p:nvPr/>
        </p:nvGrpSpPr>
        <p:grpSpPr>
          <a:xfrm>
            <a:off x="8139192" y="1851276"/>
            <a:ext cx="2755421" cy="4389509"/>
            <a:chOff x="0" y="0"/>
            <a:chExt cx="1302441" cy="2167467"/>
          </a:xfrm>
        </p:grpSpPr>
        <p:sp>
          <p:nvSpPr>
            <p:cNvPr id="48" name="Freeform 12">
              <a:extLst>
                <a:ext uri="{FF2B5EF4-FFF2-40B4-BE49-F238E27FC236}">
                  <a16:creationId xmlns:a16="http://schemas.microsoft.com/office/drawing/2014/main" id="{787FB33D-4556-5D48-046C-258C77711426}"/>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13">
              <a:extLst>
                <a:ext uri="{FF2B5EF4-FFF2-40B4-BE49-F238E27FC236}">
                  <a16:creationId xmlns:a16="http://schemas.microsoft.com/office/drawing/2014/main" id="{6B2F199F-97D8-7283-685E-79660BD76572}"/>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0" name="Freeform 14">
            <a:extLst>
              <a:ext uri="{FF2B5EF4-FFF2-40B4-BE49-F238E27FC236}">
                <a16:creationId xmlns:a16="http://schemas.microsoft.com/office/drawing/2014/main" id="{8ECC3147-0DCB-BF7D-80C0-B97FA6BE79F6}"/>
              </a:ext>
            </a:extLst>
          </p:cNvPr>
          <p:cNvSpPr/>
          <p:nvPr/>
        </p:nvSpPr>
        <p:spPr>
          <a:xfrm>
            <a:off x="1277901" y="1302590"/>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16">
            <a:extLst>
              <a:ext uri="{FF2B5EF4-FFF2-40B4-BE49-F238E27FC236}">
                <a16:creationId xmlns:a16="http://schemas.microsoft.com/office/drawing/2014/main" id="{48615974-6518-87D2-1134-97CE768B57E6}"/>
              </a:ext>
            </a:extLst>
          </p:cNvPr>
          <p:cNvSpPr/>
          <p:nvPr/>
        </p:nvSpPr>
        <p:spPr>
          <a:xfrm>
            <a:off x="8118240" y="2985912"/>
            <a:ext cx="4202712" cy="583830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18">
            <a:extLst>
              <a:ext uri="{FF2B5EF4-FFF2-40B4-BE49-F238E27FC236}">
                <a16:creationId xmlns:a16="http://schemas.microsoft.com/office/drawing/2014/main" id="{85259BCB-B4D4-EE53-E00B-9FADB2D486BD}"/>
              </a:ext>
            </a:extLst>
          </p:cNvPr>
          <p:cNvSpPr/>
          <p:nvPr/>
        </p:nvSpPr>
        <p:spPr>
          <a:xfrm>
            <a:off x="7376629" y="1396356"/>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19">
            <a:extLst>
              <a:ext uri="{FF2B5EF4-FFF2-40B4-BE49-F238E27FC236}">
                <a16:creationId xmlns:a16="http://schemas.microsoft.com/office/drawing/2014/main" id="{66CF9086-9E99-3ECD-C945-BB398CBC1F3A}"/>
              </a:ext>
            </a:extLst>
          </p:cNvPr>
          <p:cNvSpPr txBox="1"/>
          <p:nvPr/>
        </p:nvSpPr>
        <p:spPr>
          <a:xfrm>
            <a:off x="841887" y="2802738"/>
            <a:ext cx="6575551"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20">
            <a:extLst>
              <a:ext uri="{FF2B5EF4-FFF2-40B4-BE49-F238E27FC236}">
                <a16:creationId xmlns:a16="http://schemas.microsoft.com/office/drawing/2014/main" id="{1E666BDA-3C80-27B1-E248-E4A864D4B938}"/>
              </a:ext>
            </a:extLst>
          </p:cNvPr>
          <p:cNvSpPr txBox="1"/>
          <p:nvPr/>
        </p:nvSpPr>
        <p:spPr>
          <a:xfrm>
            <a:off x="650677" y="2007615"/>
            <a:ext cx="4817859" cy="497765"/>
          </a:xfrm>
          <a:prstGeom prst="rect">
            <a:avLst/>
          </a:prstGeom>
        </p:spPr>
        <p:txBody>
          <a:bodyPr wrap="square" lIns="0" tIns="0" rIns="0" bIns="0" rtlCol="0" anchor="t">
            <a:spAutoFit/>
          </a:bodyPr>
          <a:lstStyle/>
          <a:p>
            <a:pPr marL="0" marR="0" lvl="0" indent="0" algn="ctr" defTabSz="609555" rtl="0" eaLnBrk="1" fontAlgn="auto" latinLnBrk="0" hangingPunct="1">
              <a:lnSpc>
                <a:spcPts val="3823"/>
              </a:lnSpc>
              <a:spcBef>
                <a:spcPct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Arial"/>
              </a:rPr>
              <a:t>Nhiệm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Arial"/>
              </a:rPr>
              <a:t>vụ</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4037338" y="1092212"/>
            <a:ext cx="3256020" cy="369332"/>
          </a:xfrm>
          <a:prstGeom prst="rect">
            <a:avLst/>
          </a:prstGeom>
        </p:spPr>
        <p:txBody>
          <a:bodyPr wrap="none">
            <a:spAutoFit/>
          </a:bodyPr>
          <a:lstStyle/>
          <a:p>
            <a:pPr marL="158750" lvl="0">
              <a:buClr>
                <a:srgbClr val="000000"/>
              </a:buClr>
              <a:buSzPts val="1100"/>
              <a:defRPr/>
            </a:pPr>
            <a:r>
              <a:rPr lang="en-US" i="1" dirty="0" err="1">
                <a:solidFill>
                  <a:schemeClr val="bg1"/>
                </a:solidFill>
                <a:latin typeface="Times New Roman" panose="02020603050405020304" pitchFamily="18" charset="0"/>
                <a:ea typeface="Calibri" panose="020F0502020204030204" pitchFamily="34" charset="0"/>
              </a:rPr>
              <a:t>Nguyễn</a:t>
            </a:r>
            <a:r>
              <a:rPr lang="en-US" i="1" dirty="0">
                <a:solidFill>
                  <a:schemeClr val="bg1"/>
                </a:solidFill>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nhâm</a:t>
            </a:r>
            <a:r>
              <a:rPr lang="en-US" i="1" dirty="0">
                <a:solidFill>
                  <a:schemeClr val="bg1"/>
                </a:solidFill>
                <a:latin typeface="Times New Roman" panose="02020603050405020304" pitchFamily="18" charset="0"/>
                <a:ea typeface="Calibri" panose="020F0502020204030204" pitchFamily="34" charset="0"/>
              </a:rPr>
              <a:t> 0981.713.891-68</a:t>
            </a:r>
            <a:endParaRPr lang="en-US" dirty="0">
              <a:solidFill>
                <a:schemeClr val="bg1"/>
              </a:solidFill>
            </a:endParaRPr>
          </a:p>
        </p:txBody>
      </p:sp>
    </p:spTree>
    <p:extLst>
      <p:ext uri="{BB962C8B-B14F-4D97-AF65-F5344CB8AC3E}">
        <p14:creationId xmlns:p14="http://schemas.microsoft.com/office/powerpoint/2010/main" val="3857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4"/>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5"/>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mở</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đầu</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9" name="Group 4">
            <a:extLst>
              <a:ext uri="{FF2B5EF4-FFF2-40B4-BE49-F238E27FC236}">
                <a16:creationId xmlns:a16="http://schemas.microsoft.com/office/drawing/2014/main" id="{130B6950-AEAE-1905-06EB-1EDA84098771}"/>
              </a:ext>
            </a:extLst>
          </p:cNvPr>
          <p:cNvGrpSpPr/>
          <p:nvPr/>
        </p:nvGrpSpPr>
        <p:grpSpPr>
          <a:xfrm>
            <a:off x="7082397" y="981022"/>
            <a:ext cx="4112979" cy="3000798"/>
            <a:chOff x="0" y="0"/>
            <a:chExt cx="8725778" cy="6012854"/>
          </a:xfrm>
        </p:grpSpPr>
        <p:sp>
          <p:nvSpPr>
            <p:cNvPr id="10" name="Freeform 5">
              <a:extLst>
                <a:ext uri="{FF2B5EF4-FFF2-40B4-BE49-F238E27FC236}">
                  <a16:creationId xmlns:a16="http://schemas.microsoft.com/office/drawing/2014/main" id="{CD5CF875-AD97-2581-16ED-A6550D034F68}"/>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6">
              <a:extLst>
                <a:ext uri="{FF2B5EF4-FFF2-40B4-BE49-F238E27FC236}">
                  <a16:creationId xmlns:a16="http://schemas.microsoft.com/office/drawing/2014/main" id="{EBC3DE9E-23B5-5CEF-A8E5-43432F5CB40B}"/>
                </a:ext>
              </a:extLst>
            </p:cNvPr>
            <p:cNvSpPr txBox="1"/>
            <p:nvPr/>
          </p:nvSpPr>
          <p:spPr>
            <a:xfrm>
              <a:off x="631036" y="806189"/>
              <a:ext cx="7463703" cy="333022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HS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(Phan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Ngọc</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Cừ</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Freeform 7">
            <a:extLst>
              <a:ext uri="{FF2B5EF4-FFF2-40B4-BE49-F238E27FC236}">
                <a16:creationId xmlns:a16="http://schemas.microsoft.com/office/drawing/2014/main" id="{536AA5D3-9627-86EB-77B5-8B13C67B6F49}"/>
              </a:ext>
            </a:extLst>
          </p:cNvPr>
          <p:cNvSpPr/>
          <p:nvPr/>
        </p:nvSpPr>
        <p:spPr>
          <a:xfrm>
            <a:off x="8194876" y="3710114"/>
            <a:ext cx="2855647" cy="3147886"/>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8">
            <a:extLst>
              <a:ext uri="{FF2B5EF4-FFF2-40B4-BE49-F238E27FC236}">
                <a16:creationId xmlns:a16="http://schemas.microsoft.com/office/drawing/2014/main" id="{D3CD1092-CCE1-4F99-57C8-5918D45D599E}"/>
              </a:ext>
            </a:extLst>
          </p:cNvPr>
          <p:cNvSpPr/>
          <p:nvPr/>
        </p:nvSpPr>
        <p:spPr>
          <a:xfrm rot="20862549">
            <a:off x="5898411" y="2986737"/>
            <a:ext cx="1650683" cy="217716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157F6532-D464-6EC3-FB58-89FF69263208}"/>
              </a:ext>
            </a:extLst>
          </p:cNvPr>
          <p:cNvSpPr txBox="1"/>
          <p:nvPr/>
        </p:nvSpPr>
        <p:spPr>
          <a:xfrm>
            <a:off x="833812" y="2270103"/>
            <a:ext cx="5432196"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Trong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bài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hát</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nào</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sử</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lối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SG"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0B490AD7-D317-8276-A7A0-30C6EE2C78DF}"/>
              </a:ext>
            </a:extLst>
          </p:cNvPr>
          <p:cNvSpPr txBox="1"/>
          <p:nvPr/>
        </p:nvSpPr>
        <p:spPr>
          <a:xfrm>
            <a:off x="833812" y="3982876"/>
            <a:ext cx="4851785" cy="1077218"/>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7" name="Bài hát- CON CUA ĐÁ (NGỌC CỪ - PHAN NGẠN - 1965)">
            <a:hlinkClick r:id="" action="ppaction://media"/>
            <a:extLst>
              <a:ext uri="{FF2B5EF4-FFF2-40B4-BE49-F238E27FC236}">
                <a16:creationId xmlns:a16="http://schemas.microsoft.com/office/drawing/2014/main" id="{1850C643-B745-A853-4016-192BF8267C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93979" y="50540"/>
            <a:ext cx="2076311" cy="2076311"/>
          </a:xfrm>
          <a:prstGeom prst="rect">
            <a:avLst/>
          </a:prstGeom>
        </p:spPr>
      </p:pic>
      <p:sp>
        <p:nvSpPr>
          <p:cNvPr id="2" name="Rectangle 1"/>
          <p:cNvSpPr/>
          <p:nvPr/>
        </p:nvSpPr>
        <p:spPr>
          <a:xfrm>
            <a:off x="2276101" y="5524991"/>
            <a:ext cx="1967205" cy="369332"/>
          </a:xfrm>
          <a:prstGeom prst="rect">
            <a:avLst/>
          </a:prstGeom>
        </p:spPr>
        <p:txBody>
          <a:bodyPr wrap="none">
            <a:spAutoFit/>
          </a:bodyPr>
          <a:lstStyle/>
          <a:p>
            <a:r>
              <a:rPr lang="en-GB" b="1" dirty="0" err="1">
                <a:solidFill>
                  <a:schemeClr val="bg1"/>
                </a:solidFill>
                <a:latin typeface="Times New Roman" panose="02020603050405020304" pitchFamily="18" charset="0"/>
                <a:cs typeface="Times New Roman" panose="02020603050405020304" pitchFamily="18" charset="0"/>
              </a:rPr>
              <a:t>Nguyễn</a:t>
            </a:r>
            <a:r>
              <a:rPr lang="en-GB" b="1" dirty="0">
                <a:solidFill>
                  <a:schemeClr val="bg1"/>
                </a:solidFill>
                <a:latin typeface="Times New Roman" panose="02020603050405020304" pitchFamily="18" charset="0"/>
                <a:cs typeface="Times New Roman" panose="02020603050405020304" pitchFamily="18" charset="0"/>
              </a:rPr>
              <a:t> </a:t>
            </a:r>
            <a:r>
              <a:rPr lang="en-GB" b="1" dirty="0" err="1">
                <a:solidFill>
                  <a:schemeClr val="bg1"/>
                </a:solidFill>
                <a:latin typeface="Times New Roman" panose="02020603050405020304" pitchFamily="18" charset="0"/>
                <a:cs typeface="Times New Roman" panose="02020603050405020304" pitchFamily="18" charset="0"/>
              </a:rPr>
              <a:t>nhâm</a:t>
            </a:r>
            <a:r>
              <a:rPr lang="en-GB" b="1" dirty="0">
                <a:solidFill>
                  <a:schemeClr val="bg1"/>
                </a:solidFill>
                <a:latin typeface="Times New Roman" panose="02020603050405020304" pitchFamily="18" charset="0"/>
                <a:cs typeface="Times New Roman" panose="02020603050405020304" pitchFamily="18" charset="0"/>
              </a:rPr>
              <a:t> 891</a:t>
            </a:r>
            <a:endParaRPr lang="en-US" dirty="0">
              <a:solidFill>
                <a:schemeClr val="bg1"/>
              </a:solidFill>
            </a:endParaRPr>
          </a:p>
        </p:txBody>
      </p:sp>
    </p:spTree>
    <p:extLst>
      <p:ext uri="{BB962C8B-B14F-4D97-AF65-F5344CB8AC3E}">
        <p14:creationId xmlns:p14="http://schemas.microsoft.com/office/powerpoint/2010/main" val="1955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86"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57"/>
                </p:tgtEl>
              </p:cMediaNode>
            </p:audio>
          </p:childTnLst>
        </p:cTn>
      </p:par>
    </p:tnLst>
    <p:bldLst>
      <p:bldP spid="29" grpId="0" animBg="1"/>
      <p:bldP spid="30" grpId="0" animBg="1"/>
      <p:bldP spid="12" grpId="0" animBg="1"/>
      <p:bldP spid="17" grpId="0" animBg="1"/>
      <p:bldP spid="28"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HÌNH THÀNH KIẾN THỨC</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p:cNvSpPr/>
          <p:nvPr/>
        </p:nvSpPr>
        <p:spPr>
          <a:xfrm>
            <a:off x="3760132" y="6112574"/>
            <a:ext cx="300082" cy="369332"/>
          </a:xfrm>
          <a:prstGeom prst="rect">
            <a:avLst/>
          </a:prstGeom>
        </p:spPr>
        <p:txBody>
          <a:bodyPr wrap="none">
            <a:spAutoFit/>
          </a:bodyPr>
          <a:lstStyle/>
          <a:p>
            <a:r>
              <a:rPr lang="en-GB" b="1" dirty="0">
                <a:solidFill>
                  <a:schemeClr val="bg1"/>
                </a:solidFill>
                <a:latin typeface="Times New Roman" panose="02020603050405020304" pitchFamily="18" charset="0"/>
                <a:cs typeface="Times New Roman" panose="02020603050405020304" pitchFamily="18" charset="0"/>
              </a:rPr>
              <a:t>1</a:t>
            </a:r>
            <a:endParaRPr lang="en-US" dirty="0">
              <a:solidFill>
                <a:schemeClr val="bg1"/>
              </a:solidFill>
            </a:endParaRPr>
          </a:p>
        </p:txBody>
      </p:sp>
    </p:spTree>
    <p:extLst>
      <p:ext uri="{BB962C8B-B14F-4D97-AF65-F5344CB8AC3E}">
        <p14:creationId xmlns:p14="http://schemas.microsoft.com/office/powerpoint/2010/main" val="2458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755792" y="353474"/>
            <a:ext cx="5054158" cy="1821032"/>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887333" y="358291"/>
            <a:ext cx="4817763" cy="172354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HS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Từ ví dụ rút ra khái niệm về biện pháp chơi chữ</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1831333"/>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77928" y="151316"/>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958365" y="265825"/>
            <a:ext cx="5191662" cy="184665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 dụng biện pháp tu từ chơi chữ dựa trên hiện tượng đồng âm (lợi. – “lợi ích” và lợi - “phần thịt bao quanh chân răng”) với mục đích tạo ra sắc thái hài hước, dí dỏm, làm tăng sức hấp dẫn cho bài ca dao.</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2" name="Group 32"/>
          <p:cNvGrpSpPr/>
          <p:nvPr/>
        </p:nvGrpSpPr>
        <p:grpSpPr>
          <a:xfrm>
            <a:off x="349204" y="2575450"/>
            <a:ext cx="6019562" cy="4158357"/>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23698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383929" y="3162299"/>
            <a:ext cx="5909745" cy="352917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 chữ là biện pháp tu từ sử dụng âm thanh, từ ngữ để tạo ra ý nghĩa bất ngờ, thú vị, làm tăng sức hấp dẫn cho văn bản.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 chữ có thể dựa trên hiện tượng đồng âm, lối nói gần âm, cách điệp âm, lối nói lái, lối tách từ ...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 pháp tu từ này thường được sử dụng trong sáng tác văn chương (đặc biệt là trong thơ văn trào phúng) và trong cuộc sống hằng ngày.</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Freeform 37"/>
          <p:cNvSpPr/>
          <p:nvPr/>
        </p:nvSpPr>
        <p:spPr>
          <a:xfrm rot="1532682">
            <a:off x="11073015" y="5505232"/>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094419" y="1674295"/>
            <a:ext cx="6400800" cy="40060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 già đi chợ Cầu Đông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 xem một quẻ lấy chồng lợi chăng?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Thầy bói xem quẻ nói rằng: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 thì có lợi, nhưng răng không còn.</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(Ca dao)</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815546" y="2551817"/>
            <a:ext cx="6360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arn(inVertical)">
                                      <p:cBhvr>
                                        <p:cTn id="17" dur="500"/>
                                        <p:tgtEl>
                                          <p:spTgt spid="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xEl>
                                              <p:pRg st="1" end="1"/>
                                            </p:txEl>
                                          </p:spTgt>
                                        </p:tgtEl>
                                        <p:attrNameLst>
                                          <p:attrName>style.visibility</p:attrName>
                                        </p:attrNameLst>
                                      </p:cBhvr>
                                      <p:to>
                                        <p:strVal val="visible"/>
                                      </p:to>
                                    </p:set>
                                    <p:animEffect transition="in" filter="barn(inVertical)">
                                      <p:cBhvr>
                                        <p:cTn id="22" dur="500"/>
                                        <p:tgtEl>
                                          <p:spTgt spid="3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barn(inVertical)">
                                      <p:cBhvr>
                                        <p:cTn id="2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653850" y="353473"/>
            <a:ext cx="5156100" cy="2533735"/>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827101" y="286948"/>
            <a:ext cx="4817763" cy="25853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HS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 ví dụ rút ra khái niệm về biện pháp điệp 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3379450"/>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84118" y="96293"/>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408485" y="656969"/>
            <a:ext cx="5850464" cy="30162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Việc sử dụng sáu thanh bằng liên tiếp trong mỗi dòng thơ gọi ra một không gian rất nhẹ và rất thơ.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trường hợp này, biện pháp điệp thanh giúp tăng tính tạo hình và sức biểu cảm cho sự diễn đạt, đồng thời góp phần làm nên nhạc tính cho đoạn thơ.</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 name="Group 32"/>
          <p:cNvGrpSpPr/>
          <p:nvPr/>
        </p:nvGrpSpPr>
        <p:grpSpPr>
          <a:xfrm>
            <a:off x="349204" y="3903323"/>
            <a:ext cx="6019562" cy="2830484"/>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38273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568539" y="4544708"/>
            <a:ext cx="5710490" cy="215443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thanh là biện pháp tu từ lặp lại thanh </a:t>
            </a:r>
            <a:r>
              <a:rPr lang="en-US" sz="2800" dirty="0">
                <a:solidFill>
                  <a:prstClr val="black"/>
                </a:solidFill>
                <a:latin typeface="Times New Roman" panose="02020603050405020304" pitchFamily="18" charset="0"/>
              </a:rPr>
              <a:t>đ</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iệu (thường là cùng thuộc thanh bằng hay thanh trắc) nhằm mục đích tạo nên nhạc tính, tăng tính tạo hình và sức biểu cảm cho văn bản.</a:t>
            </a:r>
            <a:endParaRPr kumimoji="0" lang="en-SG" sz="3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7" name="Freeform 37"/>
          <p:cNvSpPr/>
          <p:nvPr/>
        </p:nvSpPr>
        <p:spPr>
          <a:xfrm rot="1532682">
            <a:off x="11073015" y="5505232"/>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469789" y="2638473"/>
            <a:ext cx="5548865"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a:t>
            </a:r>
            <a:r>
              <a:rPr lang="en-US" sz="3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í</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trời quanh tôi làm bằng t</a:t>
            </a:r>
            <a:r>
              <a:rPr lang="en-US" sz="3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ơ</a:t>
            </a:r>
            <a:endParaRPr kumimoji="0" lang="en-SG"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a:t>
            </a:r>
            <a:r>
              <a:rPr lang="en-US" sz="3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í</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trời quanh tôi làm bằng thơ.</a:t>
            </a:r>
            <a:endParaRPr kumimoji="0" lang="en-SG"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 Diệu, Nhị hồ)</a:t>
            </a:r>
            <a:endParaRPr kumimoji="0" lang="en-SG"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815546" y="4009317"/>
            <a:ext cx="6360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59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barn(inVertical)">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653850" y="353473"/>
            <a:ext cx="5156100" cy="2912610"/>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767683" y="240605"/>
            <a:ext cx="4984771" cy="295465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HS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 ví dụ rút ra khái niệm về biện pháp điệp vần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3379450"/>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84118" y="96293"/>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408485" y="656969"/>
            <a:ext cx="5850464" cy="295465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việc lặp lại các âm tiết có vần “ang” góp phần quan trọng làm nên nhạc tính cho hai dòng thơ, đồng thời gợi cho người đọc hình dung về một không gian rộng lớn, khoáng đạt.</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 name="Group 32"/>
          <p:cNvGrpSpPr/>
          <p:nvPr/>
        </p:nvGrpSpPr>
        <p:grpSpPr>
          <a:xfrm>
            <a:off x="349204" y="3903323"/>
            <a:ext cx="6019562" cy="2830484"/>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38273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451511" y="4633865"/>
            <a:ext cx="5866669" cy="196977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vần là biện pháp tu từ lặp lại những âm tiết có phần vẫn giống nhau nhằm mục đích làm tăng sức biểu cảm và nhạc tính cho văn bản.</a:t>
            </a:r>
            <a:endParaRPr kumimoji="0" lang="en-SG" sz="5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7" name="Freeform 37"/>
          <p:cNvSpPr/>
          <p:nvPr/>
        </p:nvSpPr>
        <p:spPr>
          <a:xfrm rot="1532682">
            <a:off x="11220926" y="5774906"/>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457467" y="2407652"/>
            <a:ext cx="5548865"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Lá bàng đang đỏ ngọn cây</a:t>
            </a:r>
            <a:endParaRPr kumimoji="0" lang="en-SG"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Sế</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u</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giang mang lạnh đang bay ngang trời</a:t>
            </a:r>
            <a:endParaRPr kumimoji="0" lang="en-SG"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(Tố Hữu, Tiếng háy sang xuân)</a:t>
            </a:r>
            <a:endParaRPr kumimoji="0" lang="en-SG" sz="3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790587" y="3915527"/>
            <a:ext cx="63602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1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arn(inVertical)">
                                      <p:cBhvr>
                                        <p:cTn id="1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085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E4AA58C-7EC9-1344-FF45-B23F088B7384}"/>
              </a:ext>
            </a:extLst>
          </p:cNvPr>
          <p:cNvPicPr>
            <a:picLocks noChangeAspect="1"/>
          </p:cNvPicPr>
          <p:nvPr/>
        </p:nvPicPr>
        <p:blipFill>
          <a:blip r:embed="rId2"/>
          <a:stretch>
            <a:fillRect/>
          </a:stretch>
        </p:blipFill>
        <p:spPr>
          <a:xfrm>
            <a:off x="0" y="1673"/>
            <a:ext cx="12192000" cy="6854653"/>
          </a:xfrm>
          <a:prstGeom prst="rect">
            <a:avLst/>
          </a:prstGeom>
        </p:spPr>
      </p:pic>
      <p:grpSp>
        <p:nvGrpSpPr>
          <p:cNvPr id="47" name="组合 63">
            <a:extLst>
              <a:ext uri="{FF2B5EF4-FFF2-40B4-BE49-F238E27FC236}">
                <a16:creationId xmlns:a16="http://schemas.microsoft.com/office/drawing/2014/main" id="{8477FAC1-A049-398D-51BC-49EC08DC261A}"/>
              </a:ext>
            </a:extLst>
          </p:cNvPr>
          <p:cNvGrpSpPr/>
          <p:nvPr/>
        </p:nvGrpSpPr>
        <p:grpSpPr>
          <a:xfrm>
            <a:off x="3796134" y="299840"/>
            <a:ext cx="2968069" cy="1846572"/>
            <a:chOff x="3974544" y="364677"/>
            <a:chExt cx="2226857" cy="1385431"/>
          </a:xfrm>
        </p:grpSpPr>
        <p:grpSp>
          <p:nvGrpSpPr>
            <p:cNvPr id="48" name="组合 64">
              <a:extLst>
                <a:ext uri="{FF2B5EF4-FFF2-40B4-BE49-F238E27FC236}">
                  <a16:creationId xmlns:a16="http://schemas.microsoft.com/office/drawing/2014/main" id="{A8E547B8-FBF6-86E7-1BAC-AED2B64D68D3}"/>
                </a:ext>
              </a:extLst>
            </p:cNvPr>
            <p:cNvGrpSpPr/>
            <p:nvPr/>
          </p:nvGrpSpPr>
          <p:grpSpPr>
            <a:xfrm>
              <a:off x="3974544" y="1008636"/>
              <a:ext cx="741472" cy="741472"/>
              <a:chOff x="3059832" y="3339719"/>
              <a:chExt cx="3607562" cy="3607562"/>
            </a:xfrm>
          </p:grpSpPr>
          <p:sp>
            <p:nvSpPr>
              <p:cNvPr id="50" name="椭圆 70">
                <a:extLst>
                  <a:ext uri="{FF2B5EF4-FFF2-40B4-BE49-F238E27FC236}">
                    <a16:creationId xmlns:a16="http://schemas.microsoft.com/office/drawing/2014/main" id="{6E1C5337-EF8E-C9A7-9FF8-F7697E7023D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51" name="同心圆 69">
                <a:extLst>
                  <a:ext uri="{FF2B5EF4-FFF2-40B4-BE49-F238E27FC236}">
                    <a16:creationId xmlns:a16="http://schemas.microsoft.com/office/drawing/2014/main" id="{BA0C5066-41C2-DFEB-7BB1-4F71ECA915B6}"/>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sp>
          <p:nvSpPr>
            <p:cNvPr id="49" name="TextBox 6">
              <a:extLst>
                <a:ext uri="{FF2B5EF4-FFF2-40B4-BE49-F238E27FC236}">
                  <a16:creationId xmlns:a16="http://schemas.microsoft.com/office/drawing/2014/main" id="{2E08D22A-7C90-9FB7-FED4-F093DC27C35E}"/>
                </a:ext>
              </a:extLst>
            </p:cNvPr>
            <p:cNvSpPr txBox="1"/>
            <p:nvPr/>
          </p:nvSpPr>
          <p:spPr>
            <a:xfrm>
              <a:off x="5198732" y="364677"/>
              <a:ext cx="1002669" cy="530915"/>
            </a:xfrm>
            <a:prstGeom prst="rect">
              <a:avLst/>
            </a:prstGeom>
            <a:no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8000" b="1" i="0" u="none" strike="noStrike" kern="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I.</a:t>
              </a:r>
            </a:p>
          </p:txBody>
        </p:sp>
      </p:grpSp>
      <p:sp>
        <p:nvSpPr>
          <p:cNvPr id="52" name="TextBox 51">
            <a:extLst>
              <a:ext uri="{FF2B5EF4-FFF2-40B4-BE49-F238E27FC236}">
                <a16:creationId xmlns:a16="http://schemas.microsoft.com/office/drawing/2014/main" id="{653E68F4-0C18-9776-BA86-1997073BFD4C}"/>
              </a:ext>
            </a:extLst>
          </p:cNvPr>
          <p:cNvSpPr txBox="1"/>
          <p:nvPr/>
        </p:nvSpPr>
        <p:spPr>
          <a:xfrm>
            <a:off x="2490528" y="1545123"/>
            <a:ext cx="665915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 về biện pháp tu từ chơi chữ, điệp thanh, điệp vần</a:t>
            </a:r>
            <a:endParaRPr kumimoji="0" lang="en-SG" sz="6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08172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1447</TotalTime>
  <Words>2059</Words>
  <Application>Microsoft Office PowerPoint</Application>
  <PresentationFormat>Widescreen</PresentationFormat>
  <Paragraphs>160</Paragraphs>
  <Slides>22</Slides>
  <Notes>3</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22</vt:i4>
      </vt:variant>
    </vt:vector>
  </HeadingPairs>
  <TitlesOfParts>
    <vt:vector size="40" baseType="lpstr">
      <vt:lpstr>Aptos</vt:lpstr>
      <vt:lpstr>Arial</vt:lpstr>
      <vt:lpstr>Calibri</vt:lpstr>
      <vt:lpstr>Calibri Light</vt:lpstr>
      <vt:lpstr>Darumadrop One</vt:lpstr>
      <vt:lpstr>Fira Sans</vt:lpstr>
      <vt:lpstr>Fira Sans Extra Condensed</vt:lpstr>
      <vt:lpstr>Poppins Light</vt:lpstr>
      <vt:lpstr>Times New Roman</vt:lpstr>
      <vt:lpstr>Wingdings</vt:lpstr>
      <vt:lpstr>字魂27号-布丁体</vt:lpstr>
      <vt:lpstr>字魂36号-正文宋楷</vt:lpstr>
      <vt:lpstr>1_Office Theme</vt:lpstr>
      <vt:lpstr>2_Office Theme</vt:lpstr>
      <vt:lpstr>Office 主题</vt:lpstr>
      <vt:lpstr>PPTMON theme</vt:lpstr>
      <vt:lpstr>Class Planning Infographics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173</cp:revision>
  <dcterms:created xsi:type="dcterms:W3CDTF">2024-06-09T14:43:57Z</dcterms:created>
  <dcterms:modified xsi:type="dcterms:W3CDTF">2024-09-24T13:52:40Z</dcterms:modified>
</cp:coreProperties>
</file>