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92" r:id="rId4"/>
  </p:sldMasterIdLst>
  <p:notesMasterIdLst>
    <p:notesMasterId r:id="rId41"/>
  </p:notesMasterIdLst>
  <p:sldIdLst>
    <p:sldId id="363" r:id="rId5"/>
    <p:sldId id="364" r:id="rId6"/>
    <p:sldId id="282" r:id="rId7"/>
    <p:sldId id="283" r:id="rId8"/>
    <p:sldId id="285" r:id="rId9"/>
    <p:sldId id="284" r:id="rId10"/>
    <p:sldId id="365" r:id="rId11"/>
    <p:sldId id="3170" r:id="rId12"/>
    <p:sldId id="367" r:id="rId13"/>
    <p:sldId id="3171" r:id="rId14"/>
    <p:sldId id="3186" r:id="rId15"/>
    <p:sldId id="366" r:id="rId16"/>
    <p:sldId id="3173" r:id="rId17"/>
    <p:sldId id="3174" r:id="rId18"/>
    <p:sldId id="3175" r:id="rId19"/>
    <p:sldId id="3176" r:id="rId20"/>
    <p:sldId id="3177" r:id="rId21"/>
    <p:sldId id="3178" r:id="rId22"/>
    <p:sldId id="3179" r:id="rId23"/>
    <p:sldId id="3180" r:id="rId24"/>
    <p:sldId id="3185" r:id="rId25"/>
    <p:sldId id="3181" r:id="rId26"/>
    <p:sldId id="3182" r:id="rId27"/>
    <p:sldId id="3184" r:id="rId28"/>
    <p:sldId id="3183" r:id="rId29"/>
    <p:sldId id="3188" r:id="rId30"/>
    <p:sldId id="286" r:id="rId31"/>
    <p:sldId id="3187" r:id="rId32"/>
    <p:sldId id="259" r:id="rId33"/>
    <p:sldId id="262" r:id="rId34"/>
    <p:sldId id="263" r:id="rId35"/>
    <p:sldId id="264" r:id="rId36"/>
    <p:sldId id="265" r:id="rId37"/>
    <p:sldId id="266" r:id="rId38"/>
    <p:sldId id="374" r:id="rId39"/>
    <p:sldId id="41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-60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5AF25-6DE7-4E55-8A43-932F9578DFD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62B15-5B01-49F1-9ED1-B52DFF1A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6bfee995c_0_2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6bfee995c_0_2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028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xmlns="" id="{0EB543D7-B4AD-10E5-5F6D-5A408B7561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CC8392-5910-49A8-B6C0-39DDC1271C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7" name="Slide Image Placeholder 1">
            <a:extLst>
              <a:ext uri="{FF2B5EF4-FFF2-40B4-BE49-F238E27FC236}">
                <a16:creationId xmlns:a16="http://schemas.microsoft.com/office/drawing/2014/main" xmlns="" id="{35930AA2-B78F-2F1D-6A88-8163CFA6D7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Notes Placeholder 2">
            <a:extLst>
              <a:ext uri="{FF2B5EF4-FFF2-40B4-BE49-F238E27FC236}">
                <a16:creationId xmlns:a16="http://schemas.microsoft.com/office/drawing/2014/main" xmlns="" id="{B0E3B56F-802B-B1D7-66E7-46EFA60D6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xmlns="" id="{8443576A-43B4-816D-4C1F-5564C7E1D87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B55D3B-BC70-4011-A5CB-90D1881E4E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10DBD788-7730-1382-D51F-3979B04E2A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240C45CC-7DA5-B054-CB83-183755586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ss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15C4E663-0DC8-CB58-0AD6-72AF43648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C3F75-A3EB-4A14-8B23-2AE488F185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06bfee995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106bfee995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8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emf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58FFC-3C6B-4072-AF68-FB9F3E9B2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846E96-5DED-4FA7-94C3-FDDDD3CC7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F0A-800C-4496-842E-962FD627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9C171B-D378-4EF7-BEAE-38F67E019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D6AB93-1ACC-4EDE-8CCF-0AE3DF4A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1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A5B66-4945-4B71-A6AB-8CF90D95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7EC6BD-DA11-4DCC-94CD-86C5DEA62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200231-8AF7-4850-8953-BE58335B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13A81C-6682-4B74-803C-D5BD26C2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F72C98-4C0D-4D43-9406-3F4DB903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6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3F6763-2882-465F-B88C-C10BAF5D63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191D85-8DC7-44D9-A6E8-6D229AEC1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E24574-C00D-4B71-8D8F-983B8895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852BFD-6227-4DCB-8745-D7B40F9C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4847B7-9347-46F3-A185-55C6552B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3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8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xmlns="" id="{34112E98-A4C0-6F1D-0752-AA8697EE6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20090-C918-4799-8806-11462282D6EC}" type="datetime1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xmlns="" id="{8FA91EC8-9E2B-3C99-E268-2BF82B0F06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03C2B814-5024-43BB-5E20-3F8FFE62E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4756B-F9A3-4B8F-A7DA-B6D7842B1D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782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B9A260F-9E45-927B-4A64-8D4F4D9CC8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D7DAA09-2A49-A557-0C93-BE4B6DF11F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FF15649-3A08-A7A5-7D9C-CAE1EC0502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0D522-71A7-4354-B97E-2242A3378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97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862FA-D432-4E25-BEA2-953BAE6E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16151-2A1C-4057-9FAC-BDC474335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1E8F05-360D-49B1-B371-F5282CDD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DCBA4D-246D-43EB-934F-80A3161C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81DE85-EA5E-4FE2-93D4-038D5598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90BEB45-BAE1-FE92-F1F8-4A8272E2E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C28869A-783B-3172-903F-77AE3870D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F7872E6-DDBC-402B-D988-CD649237C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0983D-82BB-4B27-80E5-C991A2F37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73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0D5049F-9156-AA15-4C01-23A09BFB6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30BC3D8-9F48-0EAC-8676-A71093A7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05F8F03-37AC-36DB-B3C6-F469015CF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C06CE-A8A6-4468-A6E0-81FCA08FF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10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DCA472-C62C-8FA9-FB8B-8D0EBF04B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6AF9C0-C2E9-961C-9813-43B4F1CAE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105833-EBC5-7281-BED3-2990BF2E1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F5898-C3AA-4738-938B-6EACBC3162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679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F393336-106B-9E84-7CAE-7242CD036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33E878D-93F2-10BA-F7F4-0CAAAD938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BC2A81D-2840-9E08-AF74-A8C07FD67D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0C1B0-4C72-4A22-B2CA-74440BB5E9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57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EC7B4D3-253A-BC5C-0715-1802DCC8A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3028A48-0D4C-15EF-713F-FE628062D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85C5805-D19E-55CE-DF40-20C2C4F21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72E8B-6579-49B5-8520-125E7301F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123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7A72EEA-859D-0982-3049-24E259377E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D68E642-F08C-76BE-7B34-2B32C4B93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D450815-83FB-4130-1EC9-E91CB9D4D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510B8-6BE9-470C-AE3F-C632BC461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992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27D8-A2CB-4705-E912-6114D8EDD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26D093-08C1-8F56-DFCC-E69A2DBA26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F97A041-E641-B9C3-669E-20E5F1337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453A9-158B-4343-831F-2469CB109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375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A98CDE1-35DC-5E3F-7E82-9B58EAB35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CC7B1F4-127C-DB65-D0F4-E153B08E8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D3A49E-2DAD-362B-DAFB-2C2F6E0B7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04044-A1F8-4AD4-A3D3-1E497E1B6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277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B4110C0-C531-70B5-1F4B-5F9719074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AA4795-60DB-82B4-535A-A2B20B4CE0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66A9115-D1B9-4632-B0D8-842931D36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B3F49-CF6D-4B5B-B057-69F07C6A7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63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9E8360F-C309-364C-D9C8-7E2024223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D846BB7-A504-CFC7-CA25-76DA2233F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94A22A6-2E8A-0514-EDEC-9B423C3C4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F2D11-C1DF-482B-A9A0-13ECE472C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5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E588C-7E6A-4EAB-8EBD-7F84BAE8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61B5FD-7191-4DF6-A67F-697A7E09A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935B-C1AB-439F-AE67-5EDDDA1A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46771C-03CC-4611-981A-B8A87BE5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CEF95D-FB62-4F1B-89D4-E8174958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47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68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40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7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59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76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53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14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34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5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56353-57B3-4D38-810B-631D020D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7A9ED9-E3E2-4F06-8104-4636B4FF7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226829-0E99-433E-955E-10490C275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A631FA-AD42-4CA7-B767-02A2C04F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874F4B-1F75-45AD-8D87-CCA7DE96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D02D2-1CDD-4DC6-9ADC-E80A4291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81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3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018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960000" y="14305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388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976733" y="3610267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416433" y="2119833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1211367" y="4613900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325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094800" y="1039433"/>
            <a:ext cx="7360800" cy="27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54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46B20-5F4C-479A-8455-43076765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C1EAD-1414-4239-A7C3-4DFB29CD5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AEC2A2-0AF0-472C-B93C-8448FE8EB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94F15C-BBF4-4F12-AF3B-C9750ADF2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F6EA740-487E-42FC-A44D-9DDC5144F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C6A53F-E0D3-451E-9C51-EDA17CC0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5E64C9-0FBF-4F31-89C8-DCBF96FE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3E8534-CA80-4811-8E49-6858BD22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9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EBB963-1837-4AD9-850D-01E53143C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DA0952-483A-4769-884B-D74E8AB1E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94AD6F-0EBD-47EB-B7E9-94D400FE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2935D8-32A7-4308-8ABB-9F513CDB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0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F1E01C-1365-4D11-A576-ABC65A34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FDB44C-051F-480A-8358-083F589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9E5C82-FF7F-418B-8A10-C02659B54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6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37C4D-D08D-47CC-980E-C4C066EC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89591A-434B-4A61-A727-544D79A1D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96E2D6-D04C-4326-9599-DC0D87A6A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873E3A-47C3-4D13-A62E-052BD048F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0DF443-2F93-44E4-8C21-95C1557C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D0F83B-892B-4F4F-BD61-0FB7B0D7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3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91D9F7-AF05-4F86-AA9A-DE0CA3F07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ECEADF-1C9C-4AB4-8343-913A0DE86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ECA0C5-50B8-473A-B9E7-D4A367E29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F1A9C7-D9A2-4F32-90C2-61B46DF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94C890-B243-4DB1-A919-36F569DA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AAB028-E9A4-42B3-B628-6C9E32AD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jp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Relationship Id="rId22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CCFFFF"/>
            </a:gs>
            <a:gs pos="100000">
              <a:srgbClr val="33CC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4487646D-B7B1-4B41-9C49-68C0821B21FA}"/>
              </a:ext>
            </a:extLst>
          </p:cNvPr>
          <p:cNvSpPr/>
          <p:nvPr userDrawn="1"/>
        </p:nvSpPr>
        <p:spPr>
          <a:xfrm>
            <a:off x="-65263" y="2935826"/>
            <a:ext cx="8475939" cy="3985329"/>
          </a:xfrm>
          <a:custGeom>
            <a:avLst/>
            <a:gdLst>
              <a:gd name="connsiteX0" fmla="*/ 2202919 w 5875409"/>
              <a:gd name="connsiteY0" fmla="*/ 0 h 3985329"/>
              <a:gd name="connsiteX1" fmla="*/ 5875409 w 5875409"/>
              <a:gd name="connsiteY1" fmla="*/ 3202059 h 3985329"/>
              <a:gd name="connsiteX2" fmla="*/ 5800797 w 5875409"/>
              <a:gd name="connsiteY2" fmla="*/ 3847386 h 3985329"/>
              <a:gd name="connsiteX3" fmla="*/ 5760117 w 5875409"/>
              <a:gd name="connsiteY3" fmla="*/ 3985329 h 3985329"/>
              <a:gd name="connsiteX4" fmla="*/ 0 w 5875409"/>
              <a:gd name="connsiteY4" fmla="*/ 3985329 h 3985329"/>
              <a:gd name="connsiteX5" fmla="*/ 0 w 5875409"/>
              <a:gd name="connsiteY5" fmla="*/ 644397 h 3985329"/>
              <a:gd name="connsiteX6" fmla="*/ 149595 w 5875409"/>
              <a:gd name="connsiteY6" fmla="*/ 546862 h 3985329"/>
              <a:gd name="connsiteX7" fmla="*/ 2202919 w 5875409"/>
              <a:gd name="connsiteY7" fmla="*/ 0 h 398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409" h="3985329">
                <a:moveTo>
                  <a:pt x="2202919" y="0"/>
                </a:moveTo>
                <a:cubicBezTo>
                  <a:pt x="4231179" y="0"/>
                  <a:pt x="5875409" y="1433611"/>
                  <a:pt x="5875409" y="3202059"/>
                </a:cubicBezTo>
                <a:cubicBezTo>
                  <a:pt x="5875409" y="3423115"/>
                  <a:pt x="5849718" y="3638940"/>
                  <a:pt x="5800797" y="3847386"/>
                </a:cubicBezTo>
                <a:lnTo>
                  <a:pt x="5760117" y="3985329"/>
                </a:lnTo>
                <a:lnTo>
                  <a:pt x="0" y="3985329"/>
                </a:lnTo>
                <a:lnTo>
                  <a:pt x="0" y="644397"/>
                </a:lnTo>
                <a:lnTo>
                  <a:pt x="149595" y="546862"/>
                </a:lnTo>
                <a:cubicBezTo>
                  <a:pt x="735728" y="201602"/>
                  <a:pt x="1442322" y="0"/>
                  <a:pt x="2202919" y="0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79FDBA2-6780-4106-928B-DF26D12A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C7A58B-6E19-4805-9B80-F07960FAD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2ADD42-E6A9-437A-A219-075F2797D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0E63-A817-4BDE-88F7-826FEA9AC45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C0E902-5971-48EE-AE09-D6DA38DF5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7DFDE-23B7-4C97-AF12-D1BD55F6E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C88A3-358A-4D9B-98E1-E4E6D093B9A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1B0D24F-A6EF-4EDF-ADFF-DA8E528D9936}"/>
              </a:ext>
            </a:extLst>
          </p:cNvPr>
          <p:cNvSpPr/>
          <p:nvPr userDrawn="1"/>
        </p:nvSpPr>
        <p:spPr>
          <a:xfrm>
            <a:off x="8194444" y="1783333"/>
            <a:ext cx="1030576" cy="610401"/>
          </a:xfrm>
          <a:custGeom>
            <a:avLst/>
            <a:gdLst>
              <a:gd name="connsiteX0" fmla="*/ 1303903 w 2523170"/>
              <a:gd name="connsiteY0" fmla="*/ 0 h 1494450"/>
              <a:gd name="connsiteX1" fmla="*/ 1764440 w 2523170"/>
              <a:gd name="connsiteY1" fmla="*/ 306394 h 1494450"/>
              <a:gd name="connsiteX2" fmla="*/ 1769134 w 2523170"/>
              <a:gd name="connsiteY2" fmla="*/ 344397 h 1494450"/>
              <a:gd name="connsiteX3" fmla="*/ 1769523 w 2523170"/>
              <a:gd name="connsiteY3" fmla="*/ 344365 h 1494450"/>
              <a:gd name="connsiteX4" fmla="*/ 2230061 w 2523170"/>
              <a:gd name="connsiteY4" fmla="*/ 650759 h 1494450"/>
              <a:gd name="connsiteX5" fmla="*/ 2238233 w 2523170"/>
              <a:gd name="connsiteY5" fmla="*/ 716934 h 1494450"/>
              <a:gd name="connsiteX6" fmla="*/ 2301442 w 2523170"/>
              <a:gd name="connsiteY6" fmla="*/ 732955 h 1494450"/>
              <a:gd name="connsiteX7" fmla="*/ 2523170 w 2523170"/>
              <a:gd name="connsiteY7" fmla="*/ 1006086 h 1494450"/>
              <a:gd name="connsiteX8" fmla="*/ 2233296 w 2523170"/>
              <a:gd name="connsiteY8" fmla="*/ 1296490 h 1494450"/>
              <a:gd name="connsiteX9" fmla="*/ 2181096 w 2523170"/>
              <a:gd name="connsiteY9" fmla="*/ 1300786 h 1494450"/>
              <a:gd name="connsiteX10" fmla="*/ 2153737 w 2523170"/>
              <a:gd name="connsiteY10" fmla="*/ 1351192 h 1494450"/>
              <a:gd name="connsiteX11" fmla="*/ 1884300 w 2523170"/>
              <a:gd name="connsiteY11" fmla="*/ 1494450 h 1494450"/>
              <a:gd name="connsiteX12" fmla="*/ 546820 w 2523170"/>
              <a:gd name="connsiteY12" fmla="*/ 1494450 h 1494450"/>
              <a:gd name="connsiteX13" fmla="*/ 247425 w 2523170"/>
              <a:gd name="connsiteY13" fmla="*/ 1295998 h 1494450"/>
              <a:gd name="connsiteX14" fmla="*/ 246650 w 2523170"/>
              <a:gd name="connsiteY14" fmla="*/ 1292162 h 1494450"/>
              <a:gd name="connsiteX15" fmla="*/ 207257 w 2523170"/>
              <a:gd name="connsiteY15" fmla="*/ 1274708 h 1494450"/>
              <a:gd name="connsiteX16" fmla="*/ 0 w 2523170"/>
              <a:gd name="connsiteY16" fmla="*/ 956514 h 1494450"/>
              <a:gd name="connsiteX17" fmla="*/ 470088 w 2523170"/>
              <a:gd name="connsiteY17" fmla="*/ 572785 h 1494450"/>
              <a:gd name="connsiteX18" fmla="*/ 516120 w 2523170"/>
              <a:gd name="connsiteY18" fmla="*/ 575628 h 1494450"/>
              <a:gd name="connsiteX19" fmla="*/ 524163 w 2523170"/>
              <a:gd name="connsiteY19" fmla="*/ 510508 h 1494450"/>
              <a:gd name="connsiteX20" fmla="*/ 823068 w 2523170"/>
              <a:gd name="connsiteY20" fmla="*/ 227399 h 1494450"/>
              <a:gd name="connsiteX21" fmla="*/ 884378 w 2523170"/>
              <a:gd name="connsiteY21" fmla="*/ 213880 h 1494450"/>
              <a:gd name="connsiteX22" fmla="*/ 914099 w 2523170"/>
              <a:gd name="connsiteY22" fmla="*/ 169182 h 1494450"/>
              <a:gd name="connsiteX23" fmla="*/ 1303903 w 2523170"/>
              <a:gd name="connsiteY23" fmla="*/ 0 h 149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23170" h="1494450">
                <a:moveTo>
                  <a:pt x="1303903" y="0"/>
                </a:moveTo>
                <a:cubicBezTo>
                  <a:pt x="1531072" y="0"/>
                  <a:pt x="1720606" y="131535"/>
                  <a:pt x="1764440" y="306394"/>
                </a:cubicBezTo>
                <a:lnTo>
                  <a:pt x="1769134" y="344397"/>
                </a:lnTo>
                <a:lnTo>
                  <a:pt x="1769523" y="344365"/>
                </a:lnTo>
                <a:cubicBezTo>
                  <a:pt x="1996692" y="344365"/>
                  <a:pt x="2186227" y="475900"/>
                  <a:pt x="2230061" y="650759"/>
                </a:cubicBezTo>
                <a:lnTo>
                  <a:pt x="2238233" y="716934"/>
                </a:lnTo>
                <a:lnTo>
                  <a:pt x="2301442" y="732955"/>
                </a:lnTo>
                <a:cubicBezTo>
                  <a:pt x="2431742" y="777954"/>
                  <a:pt x="2523170" y="883302"/>
                  <a:pt x="2523170" y="1006086"/>
                </a:cubicBezTo>
                <a:cubicBezTo>
                  <a:pt x="2523170" y="1149334"/>
                  <a:pt x="2398727" y="1268849"/>
                  <a:pt x="2233296" y="1296490"/>
                </a:cubicBezTo>
                <a:lnTo>
                  <a:pt x="2181096" y="1300786"/>
                </a:lnTo>
                <a:lnTo>
                  <a:pt x="2153737" y="1351192"/>
                </a:lnTo>
                <a:cubicBezTo>
                  <a:pt x="2095345" y="1437623"/>
                  <a:pt x="1996459" y="1494450"/>
                  <a:pt x="1884300" y="1494450"/>
                </a:cubicBezTo>
                <a:lnTo>
                  <a:pt x="546820" y="1494450"/>
                </a:lnTo>
                <a:cubicBezTo>
                  <a:pt x="412229" y="1494450"/>
                  <a:pt x="296752" y="1412620"/>
                  <a:pt x="247425" y="1295998"/>
                </a:cubicBezTo>
                <a:lnTo>
                  <a:pt x="246650" y="1292162"/>
                </a:lnTo>
                <a:lnTo>
                  <a:pt x="207257" y="1274708"/>
                </a:lnTo>
                <a:cubicBezTo>
                  <a:pt x="82213" y="1205749"/>
                  <a:pt x="0" y="1088969"/>
                  <a:pt x="0" y="956514"/>
                </a:cubicBezTo>
                <a:cubicBezTo>
                  <a:pt x="0" y="744586"/>
                  <a:pt x="210466" y="572785"/>
                  <a:pt x="470088" y="572785"/>
                </a:cubicBezTo>
                <a:lnTo>
                  <a:pt x="516120" y="575628"/>
                </a:lnTo>
                <a:lnTo>
                  <a:pt x="524163" y="510508"/>
                </a:lnTo>
                <a:cubicBezTo>
                  <a:pt x="557038" y="379364"/>
                  <a:pt x="671870" y="272589"/>
                  <a:pt x="823068" y="227399"/>
                </a:cubicBezTo>
                <a:lnTo>
                  <a:pt x="884378" y="213880"/>
                </a:lnTo>
                <a:lnTo>
                  <a:pt x="914099" y="169182"/>
                </a:lnTo>
                <a:cubicBezTo>
                  <a:pt x="998577" y="67110"/>
                  <a:pt x="1141639" y="0"/>
                  <a:pt x="13039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06400" dist="50800" dir="5400000">
              <a:schemeClr val="bg1">
                <a:lumMod val="8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3905B2B-47E9-4A41-89CF-79285F82EE1D}"/>
              </a:ext>
            </a:extLst>
          </p:cNvPr>
          <p:cNvSpPr/>
          <p:nvPr userDrawn="1"/>
        </p:nvSpPr>
        <p:spPr>
          <a:xfrm>
            <a:off x="6777321" y="2186643"/>
            <a:ext cx="4529868" cy="3696646"/>
          </a:xfrm>
          <a:custGeom>
            <a:avLst/>
            <a:gdLst>
              <a:gd name="connsiteX0" fmla="*/ 2202919 w 5875409"/>
              <a:gd name="connsiteY0" fmla="*/ 0 h 3985329"/>
              <a:gd name="connsiteX1" fmla="*/ 5875409 w 5875409"/>
              <a:gd name="connsiteY1" fmla="*/ 3202059 h 3985329"/>
              <a:gd name="connsiteX2" fmla="*/ 5800797 w 5875409"/>
              <a:gd name="connsiteY2" fmla="*/ 3847386 h 3985329"/>
              <a:gd name="connsiteX3" fmla="*/ 5760117 w 5875409"/>
              <a:gd name="connsiteY3" fmla="*/ 3985329 h 3985329"/>
              <a:gd name="connsiteX4" fmla="*/ 0 w 5875409"/>
              <a:gd name="connsiteY4" fmla="*/ 3985329 h 3985329"/>
              <a:gd name="connsiteX5" fmla="*/ 0 w 5875409"/>
              <a:gd name="connsiteY5" fmla="*/ 644397 h 3985329"/>
              <a:gd name="connsiteX6" fmla="*/ 149595 w 5875409"/>
              <a:gd name="connsiteY6" fmla="*/ 546862 h 3985329"/>
              <a:gd name="connsiteX7" fmla="*/ 2202919 w 5875409"/>
              <a:gd name="connsiteY7" fmla="*/ 0 h 398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409" h="3985329">
                <a:moveTo>
                  <a:pt x="2202919" y="0"/>
                </a:moveTo>
                <a:cubicBezTo>
                  <a:pt x="4231179" y="0"/>
                  <a:pt x="5875409" y="1433611"/>
                  <a:pt x="5875409" y="3202059"/>
                </a:cubicBezTo>
                <a:cubicBezTo>
                  <a:pt x="5875409" y="3423115"/>
                  <a:pt x="5849718" y="3638940"/>
                  <a:pt x="5800797" y="3847386"/>
                </a:cubicBezTo>
                <a:lnTo>
                  <a:pt x="5760117" y="3985329"/>
                </a:lnTo>
                <a:lnTo>
                  <a:pt x="0" y="3985329"/>
                </a:lnTo>
                <a:lnTo>
                  <a:pt x="0" y="644397"/>
                </a:lnTo>
                <a:lnTo>
                  <a:pt x="149595" y="546862"/>
                </a:lnTo>
                <a:cubicBezTo>
                  <a:pt x="735728" y="201602"/>
                  <a:pt x="1442322" y="0"/>
                  <a:pt x="2202919" y="0"/>
                </a:cubicBezTo>
                <a:close/>
              </a:path>
            </a:pathLst>
          </a:cu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xmlns="" id="{A834474C-87B4-409D-913D-3B66A3A01EBB}"/>
              </a:ext>
            </a:extLst>
          </p:cNvPr>
          <p:cNvSpPr/>
          <p:nvPr userDrawn="1"/>
        </p:nvSpPr>
        <p:spPr>
          <a:xfrm>
            <a:off x="3349983" y="-71596"/>
            <a:ext cx="1496783" cy="1496783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FCED620-5C9E-4BBF-896D-C3AF39C20D3D}"/>
              </a:ext>
            </a:extLst>
          </p:cNvPr>
          <p:cNvSpPr/>
          <p:nvPr userDrawn="1"/>
        </p:nvSpPr>
        <p:spPr>
          <a:xfrm flipH="1">
            <a:off x="7695306" y="2457124"/>
            <a:ext cx="4529868" cy="3696646"/>
          </a:xfrm>
          <a:custGeom>
            <a:avLst/>
            <a:gdLst>
              <a:gd name="connsiteX0" fmla="*/ 2202919 w 5875409"/>
              <a:gd name="connsiteY0" fmla="*/ 0 h 3985329"/>
              <a:gd name="connsiteX1" fmla="*/ 5875409 w 5875409"/>
              <a:gd name="connsiteY1" fmla="*/ 3202059 h 3985329"/>
              <a:gd name="connsiteX2" fmla="*/ 5800797 w 5875409"/>
              <a:gd name="connsiteY2" fmla="*/ 3847386 h 3985329"/>
              <a:gd name="connsiteX3" fmla="*/ 5760117 w 5875409"/>
              <a:gd name="connsiteY3" fmla="*/ 3985329 h 3985329"/>
              <a:gd name="connsiteX4" fmla="*/ 0 w 5875409"/>
              <a:gd name="connsiteY4" fmla="*/ 3985329 h 3985329"/>
              <a:gd name="connsiteX5" fmla="*/ 0 w 5875409"/>
              <a:gd name="connsiteY5" fmla="*/ 644397 h 3985329"/>
              <a:gd name="connsiteX6" fmla="*/ 149595 w 5875409"/>
              <a:gd name="connsiteY6" fmla="*/ 546862 h 3985329"/>
              <a:gd name="connsiteX7" fmla="*/ 2202919 w 5875409"/>
              <a:gd name="connsiteY7" fmla="*/ 0 h 398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409" h="3985329">
                <a:moveTo>
                  <a:pt x="2202919" y="0"/>
                </a:moveTo>
                <a:cubicBezTo>
                  <a:pt x="4231179" y="0"/>
                  <a:pt x="5875409" y="1433611"/>
                  <a:pt x="5875409" y="3202059"/>
                </a:cubicBezTo>
                <a:cubicBezTo>
                  <a:pt x="5875409" y="3423115"/>
                  <a:pt x="5849718" y="3638940"/>
                  <a:pt x="5800797" y="3847386"/>
                </a:cubicBezTo>
                <a:lnTo>
                  <a:pt x="5760117" y="3985329"/>
                </a:lnTo>
                <a:lnTo>
                  <a:pt x="0" y="3985329"/>
                </a:lnTo>
                <a:lnTo>
                  <a:pt x="0" y="644397"/>
                </a:lnTo>
                <a:lnTo>
                  <a:pt x="149595" y="546862"/>
                </a:lnTo>
                <a:cubicBezTo>
                  <a:pt x="735728" y="201602"/>
                  <a:pt x="1442322" y="0"/>
                  <a:pt x="2202919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8AA2A74-CC22-445B-ADFE-54DD2CBC8D47}"/>
              </a:ext>
            </a:extLst>
          </p:cNvPr>
          <p:cNvGrpSpPr/>
          <p:nvPr userDrawn="1"/>
        </p:nvGrpSpPr>
        <p:grpSpPr>
          <a:xfrm>
            <a:off x="322447" y="4650421"/>
            <a:ext cx="464270" cy="1013607"/>
            <a:chOff x="2391270" y="1619186"/>
            <a:chExt cx="545642" cy="11930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4A9052B-CD22-415A-A806-9D72573F55CB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Isosceles Triangle 189">
              <a:extLst>
                <a:ext uri="{FF2B5EF4-FFF2-40B4-BE49-F238E27FC236}">
                  <a16:creationId xmlns:a16="http://schemas.microsoft.com/office/drawing/2014/main" xmlns="" id="{3CCEA89A-13DD-4032-B799-7A8D6CAB801E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C1C197-2F98-48AA-B4CD-55B288671C9B}"/>
              </a:ext>
            </a:extLst>
          </p:cNvPr>
          <p:cNvGrpSpPr/>
          <p:nvPr userDrawn="1"/>
        </p:nvGrpSpPr>
        <p:grpSpPr>
          <a:xfrm>
            <a:off x="1283812" y="4324957"/>
            <a:ext cx="336921" cy="736661"/>
            <a:chOff x="2391270" y="1619186"/>
            <a:chExt cx="545642" cy="11930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38CFFB51-0DB4-4144-A2E4-8721BF2B1446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Isosceles Triangle 189">
              <a:extLst>
                <a:ext uri="{FF2B5EF4-FFF2-40B4-BE49-F238E27FC236}">
                  <a16:creationId xmlns:a16="http://schemas.microsoft.com/office/drawing/2014/main" xmlns="" id="{EB31A26D-648A-4CE9-B907-676EFBA2179F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EE3E11-3F1B-4772-9DE4-5AF99E1C7215}"/>
              </a:ext>
            </a:extLst>
          </p:cNvPr>
          <p:cNvGrpSpPr/>
          <p:nvPr userDrawn="1"/>
        </p:nvGrpSpPr>
        <p:grpSpPr>
          <a:xfrm>
            <a:off x="2245925" y="4016715"/>
            <a:ext cx="282012" cy="616605"/>
            <a:chOff x="2391270" y="1619186"/>
            <a:chExt cx="545642" cy="11930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84FD6EE-2F1C-4B71-A4A8-9ECECEA3C38C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9">
              <a:extLst>
                <a:ext uri="{FF2B5EF4-FFF2-40B4-BE49-F238E27FC236}">
                  <a16:creationId xmlns:a16="http://schemas.microsoft.com/office/drawing/2014/main" xmlns="" id="{E0B9B519-E2CD-43D3-A422-B08CA5B624B6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5EC20E0-F572-42CD-A5D9-3EC69755030C}"/>
              </a:ext>
            </a:extLst>
          </p:cNvPr>
          <p:cNvGrpSpPr/>
          <p:nvPr userDrawn="1"/>
        </p:nvGrpSpPr>
        <p:grpSpPr>
          <a:xfrm>
            <a:off x="3314378" y="3867617"/>
            <a:ext cx="175672" cy="384098"/>
            <a:chOff x="2391270" y="1619186"/>
            <a:chExt cx="545642" cy="119301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B743BDB-9651-4878-9041-308FCEB89A19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189">
              <a:extLst>
                <a:ext uri="{FF2B5EF4-FFF2-40B4-BE49-F238E27FC236}">
                  <a16:creationId xmlns:a16="http://schemas.microsoft.com/office/drawing/2014/main" xmlns="" id="{F5497719-515D-424E-8756-160540850D28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B479123B-19D9-4272-8EFD-16658BBAF52B}"/>
              </a:ext>
            </a:extLst>
          </p:cNvPr>
          <p:cNvSpPr/>
          <p:nvPr userDrawn="1"/>
        </p:nvSpPr>
        <p:spPr>
          <a:xfrm>
            <a:off x="0" y="3473511"/>
            <a:ext cx="12192000" cy="3384489"/>
          </a:xfrm>
          <a:custGeom>
            <a:avLst/>
            <a:gdLst>
              <a:gd name="connsiteX0" fmla="*/ 8019631 w 12192000"/>
              <a:gd name="connsiteY0" fmla="*/ 0 h 3384489"/>
              <a:gd name="connsiteX1" fmla="*/ 11583284 w 12192000"/>
              <a:gd name="connsiteY1" fmla="*/ 377859 h 3384489"/>
              <a:gd name="connsiteX2" fmla="*/ 12192000 w 12192000"/>
              <a:gd name="connsiteY2" fmla="*/ 528304 h 3384489"/>
              <a:gd name="connsiteX3" fmla="*/ 12192000 w 12192000"/>
              <a:gd name="connsiteY3" fmla="*/ 3384489 h 3384489"/>
              <a:gd name="connsiteX4" fmla="*/ 0 w 12192000"/>
              <a:gd name="connsiteY4" fmla="*/ 3384489 h 3384489"/>
              <a:gd name="connsiteX5" fmla="*/ 0 w 12192000"/>
              <a:gd name="connsiteY5" fmla="*/ 2528530 h 3384489"/>
              <a:gd name="connsiteX6" fmla="*/ 272684 w 12192000"/>
              <a:gd name="connsiteY6" fmla="*/ 2270828 h 3384489"/>
              <a:gd name="connsiteX7" fmla="*/ 8019631 w 12192000"/>
              <a:gd name="connsiteY7" fmla="*/ 0 h 338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84489">
                <a:moveTo>
                  <a:pt x="8019631" y="0"/>
                </a:moveTo>
                <a:cubicBezTo>
                  <a:pt x="9285258" y="0"/>
                  <a:pt x="10490041" y="134690"/>
                  <a:pt x="11583284" y="377859"/>
                </a:cubicBezTo>
                <a:lnTo>
                  <a:pt x="12192000" y="528304"/>
                </a:lnTo>
                <a:lnTo>
                  <a:pt x="12192000" y="3384489"/>
                </a:lnTo>
                <a:lnTo>
                  <a:pt x="0" y="3384489"/>
                </a:lnTo>
                <a:lnTo>
                  <a:pt x="0" y="2528530"/>
                </a:lnTo>
                <a:lnTo>
                  <a:pt x="272684" y="2270828"/>
                </a:lnTo>
                <a:cubicBezTo>
                  <a:pt x="1849676" y="910506"/>
                  <a:pt x="4729000" y="0"/>
                  <a:pt x="8019631" y="0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C028DA5F-32FB-4763-B51D-4BF75A126562}"/>
              </a:ext>
            </a:extLst>
          </p:cNvPr>
          <p:cNvSpPr/>
          <p:nvPr userDrawn="1"/>
        </p:nvSpPr>
        <p:spPr>
          <a:xfrm>
            <a:off x="842748" y="6478566"/>
            <a:ext cx="404859" cy="369204"/>
          </a:xfrm>
          <a:custGeom>
            <a:avLst/>
            <a:gdLst>
              <a:gd name="connsiteX0" fmla="*/ 609655 w 1192897"/>
              <a:gd name="connsiteY0" fmla="*/ 991276 h 1179962"/>
              <a:gd name="connsiteX1" fmla="*/ 362912 w 1192897"/>
              <a:gd name="connsiteY1" fmla="*/ 1165447 h 1179962"/>
              <a:gd name="connsiteX2" fmla="*/ 319369 w 1192897"/>
              <a:gd name="connsiteY2" fmla="*/ 1005790 h 1179962"/>
              <a:gd name="connsiteX3" fmla="*/ 246798 w 1192897"/>
              <a:gd name="connsiteY3" fmla="*/ 933219 h 1179962"/>
              <a:gd name="connsiteX4" fmla="*/ 72626 w 1192897"/>
              <a:gd name="connsiteY4" fmla="*/ 788076 h 1179962"/>
              <a:gd name="connsiteX5" fmla="*/ 87140 w 1192897"/>
              <a:gd name="connsiteY5" fmla="*/ 715504 h 1179962"/>
              <a:gd name="connsiteX6" fmla="*/ 55 w 1192897"/>
              <a:gd name="connsiteY6" fmla="*/ 555847 h 1179962"/>
              <a:gd name="connsiteX7" fmla="*/ 101655 w 1192897"/>
              <a:gd name="connsiteY7" fmla="*/ 294590 h 1179962"/>
              <a:gd name="connsiteX8" fmla="*/ 304855 w 1192897"/>
              <a:gd name="connsiteY8" fmla="*/ 222019 h 1179962"/>
              <a:gd name="connsiteX9" fmla="*/ 449998 w 1192897"/>
              <a:gd name="connsiteY9" fmla="*/ 18819 h 1179962"/>
              <a:gd name="connsiteX10" fmla="*/ 638683 w 1192897"/>
              <a:gd name="connsiteY10" fmla="*/ 18819 h 1179962"/>
              <a:gd name="connsiteX11" fmla="*/ 783826 w 1192897"/>
              <a:gd name="connsiteY11" fmla="*/ 105904 h 1179962"/>
              <a:gd name="connsiteX12" fmla="*/ 928969 w 1192897"/>
              <a:gd name="connsiteY12" fmla="*/ 207504 h 1179962"/>
              <a:gd name="connsiteX13" fmla="*/ 1117655 w 1192897"/>
              <a:gd name="connsiteY13" fmla="*/ 222019 h 1179962"/>
              <a:gd name="connsiteX14" fmla="*/ 1190226 w 1192897"/>
              <a:gd name="connsiteY14" fmla="*/ 410704 h 1179962"/>
              <a:gd name="connsiteX15" fmla="*/ 1175712 w 1192897"/>
              <a:gd name="connsiteY15" fmla="*/ 642933 h 1179962"/>
              <a:gd name="connsiteX16" fmla="*/ 1161198 w 1192897"/>
              <a:gd name="connsiteY16" fmla="*/ 802590 h 1179962"/>
              <a:gd name="connsiteX17" fmla="*/ 1117655 w 1192897"/>
              <a:gd name="connsiteY17" fmla="*/ 933219 h 1179962"/>
              <a:gd name="connsiteX18" fmla="*/ 1074112 w 1192897"/>
              <a:gd name="connsiteY18" fmla="*/ 1063847 h 1179962"/>
              <a:gd name="connsiteX19" fmla="*/ 943483 w 1192897"/>
              <a:gd name="connsiteY19" fmla="*/ 1078362 h 1179962"/>
              <a:gd name="connsiteX20" fmla="*/ 754798 w 1192897"/>
              <a:gd name="connsiteY20" fmla="*/ 1121904 h 1179962"/>
              <a:gd name="connsiteX21" fmla="*/ 595140 w 1192897"/>
              <a:gd name="connsiteY21" fmla="*/ 1165447 h 1179962"/>
              <a:gd name="connsiteX22" fmla="*/ 449998 w 1192897"/>
              <a:gd name="connsiteY22" fmla="*/ 1179962 h 1179962"/>
              <a:gd name="connsiteX23" fmla="*/ 391940 w 1192897"/>
              <a:gd name="connsiteY23" fmla="*/ 1136419 h 117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92897" h="1179962">
                <a:moveTo>
                  <a:pt x="609655" y="991276"/>
                </a:moveTo>
                <a:cubicBezTo>
                  <a:pt x="510474" y="1077152"/>
                  <a:pt x="411293" y="1163028"/>
                  <a:pt x="362912" y="1165447"/>
                </a:cubicBezTo>
                <a:cubicBezTo>
                  <a:pt x="314531" y="1167866"/>
                  <a:pt x="338721" y="1044495"/>
                  <a:pt x="319369" y="1005790"/>
                </a:cubicBezTo>
                <a:cubicBezTo>
                  <a:pt x="300017" y="967085"/>
                  <a:pt x="287922" y="969505"/>
                  <a:pt x="246798" y="933219"/>
                </a:cubicBezTo>
                <a:cubicBezTo>
                  <a:pt x="205674" y="896933"/>
                  <a:pt x="99236" y="824362"/>
                  <a:pt x="72626" y="788076"/>
                </a:cubicBezTo>
                <a:cubicBezTo>
                  <a:pt x="46016" y="751790"/>
                  <a:pt x="99235" y="754209"/>
                  <a:pt x="87140" y="715504"/>
                </a:cubicBezTo>
                <a:cubicBezTo>
                  <a:pt x="75045" y="676799"/>
                  <a:pt x="-2364" y="625999"/>
                  <a:pt x="55" y="555847"/>
                </a:cubicBezTo>
                <a:cubicBezTo>
                  <a:pt x="2474" y="485695"/>
                  <a:pt x="50855" y="350228"/>
                  <a:pt x="101655" y="294590"/>
                </a:cubicBezTo>
                <a:cubicBezTo>
                  <a:pt x="152455" y="238952"/>
                  <a:pt x="246798" y="267981"/>
                  <a:pt x="304855" y="222019"/>
                </a:cubicBezTo>
                <a:cubicBezTo>
                  <a:pt x="362912" y="176057"/>
                  <a:pt x="394360" y="52686"/>
                  <a:pt x="449998" y="18819"/>
                </a:cubicBezTo>
                <a:cubicBezTo>
                  <a:pt x="505636" y="-15048"/>
                  <a:pt x="583045" y="4305"/>
                  <a:pt x="638683" y="18819"/>
                </a:cubicBezTo>
                <a:cubicBezTo>
                  <a:pt x="694321" y="33333"/>
                  <a:pt x="735445" y="74457"/>
                  <a:pt x="783826" y="105904"/>
                </a:cubicBezTo>
                <a:cubicBezTo>
                  <a:pt x="832207" y="137351"/>
                  <a:pt x="873331" y="188151"/>
                  <a:pt x="928969" y="207504"/>
                </a:cubicBezTo>
                <a:cubicBezTo>
                  <a:pt x="984607" y="226856"/>
                  <a:pt x="1074112" y="188152"/>
                  <a:pt x="1117655" y="222019"/>
                </a:cubicBezTo>
                <a:cubicBezTo>
                  <a:pt x="1161198" y="255886"/>
                  <a:pt x="1180550" y="340552"/>
                  <a:pt x="1190226" y="410704"/>
                </a:cubicBezTo>
                <a:cubicBezTo>
                  <a:pt x="1199902" y="480856"/>
                  <a:pt x="1180550" y="577619"/>
                  <a:pt x="1175712" y="642933"/>
                </a:cubicBezTo>
                <a:cubicBezTo>
                  <a:pt x="1170874" y="708247"/>
                  <a:pt x="1170874" y="754209"/>
                  <a:pt x="1161198" y="802590"/>
                </a:cubicBezTo>
                <a:cubicBezTo>
                  <a:pt x="1151522" y="850971"/>
                  <a:pt x="1117655" y="933219"/>
                  <a:pt x="1117655" y="933219"/>
                </a:cubicBezTo>
                <a:cubicBezTo>
                  <a:pt x="1103141" y="976762"/>
                  <a:pt x="1103141" y="1039657"/>
                  <a:pt x="1074112" y="1063847"/>
                </a:cubicBezTo>
                <a:cubicBezTo>
                  <a:pt x="1045083" y="1088037"/>
                  <a:pt x="996702" y="1068686"/>
                  <a:pt x="943483" y="1078362"/>
                </a:cubicBezTo>
                <a:cubicBezTo>
                  <a:pt x="890264" y="1088038"/>
                  <a:pt x="812855" y="1107390"/>
                  <a:pt x="754798" y="1121904"/>
                </a:cubicBezTo>
                <a:cubicBezTo>
                  <a:pt x="696741" y="1136418"/>
                  <a:pt x="645940" y="1155771"/>
                  <a:pt x="595140" y="1165447"/>
                </a:cubicBezTo>
                <a:cubicBezTo>
                  <a:pt x="544340" y="1175123"/>
                  <a:pt x="449998" y="1179962"/>
                  <a:pt x="449998" y="1179962"/>
                </a:cubicBezTo>
                <a:cubicBezTo>
                  <a:pt x="416131" y="1175124"/>
                  <a:pt x="404035" y="1155771"/>
                  <a:pt x="391940" y="1136419"/>
                </a:cubicBezTo>
              </a:path>
            </a:pathLst>
          </a:custGeom>
          <a:solidFill>
            <a:srgbClr val="33CC33"/>
          </a:solidFill>
          <a:ln>
            <a:noFill/>
          </a:ln>
          <a:effectLst>
            <a:outerShdw blurRad="50800" dist="889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3CCC1E41-F6A9-418D-9696-AED6F988E373}"/>
              </a:ext>
            </a:extLst>
          </p:cNvPr>
          <p:cNvSpPr/>
          <p:nvPr userDrawn="1"/>
        </p:nvSpPr>
        <p:spPr>
          <a:xfrm>
            <a:off x="11750733" y="3373675"/>
            <a:ext cx="526653" cy="582976"/>
          </a:xfrm>
          <a:custGeom>
            <a:avLst/>
            <a:gdLst>
              <a:gd name="connsiteX0" fmla="*/ 638629 w 1291771"/>
              <a:gd name="connsiteY0" fmla="*/ 1132115 h 1712686"/>
              <a:gd name="connsiteX1" fmla="*/ 0 w 1291771"/>
              <a:gd name="connsiteY1" fmla="*/ 1161143 h 1712686"/>
              <a:gd name="connsiteX2" fmla="*/ 566057 w 1291771"/>
              <a:gd name="connsiteY2" fmla="*/ 1030515 h 1712686"/>
              <a:gd name="connsiteX3" fmla="*/ 58057 w 1291771"/>
              <a:gd name="connsiteY3" fmla="*/ 943429 h 1712686"/>
              <a:gd name="connsiteX4" fmla="*/ 537029 w 1291771"/>
              <a:gd name="connsiteY4" fmla="*/ 812800 h 1712686"/>
              <a:gd name="connsiteX5" fmla="*/ 188686 w 1291771"/>
              <a:gd name="connsiteY5" fmla="*/ 740229 h 1712686"/>
              <a:gd name="connsiteX6" fmla="*/ 551543 w 1291771"/>
              <a:gd name="connsiteY6" fmla="*/ 653143 h 1712686"/>
              <a:gd name="connsiteX7" fmla="*/ 304800 w 1291771"/>
              <a:gd name="connsiteY7" fmla="*/ 551543 h 1712686"/>
              <a:gd name="connsiteX8" fmla="*/ 566057 w 1291771"/>
              <a:gd name="connsiteY8" fmla="*/ 0 h 1712686"/>
              <a:gd name="connsiteX9" fmla="*/ 769257 w 1291771"/>
              <a:gd name="connsiteY9" fmla="*/ 522515 h 1712686"/>
              <a:gd name="connsiteX10" fmla="*/ 1088571 w 1291771"/>
              <a:gd name="connsiteY10" fmla="*/ 609600 h 1712686"/>
              <a:gd name="connsiteX11" fmla="*/ 653143 w 1291771"/>
              <a:gd name="connsiteY11" fmla="*/ 682172 h 1712686"/>
              <a:gd name="connsiteX12" fmla="*/ 1030514 w 1291771"/>
              <a:gd name="connsiteY12" fmla="*/ 725715 h 1712686"/>
              <a:gd name="connsiteX13" fmla="*/ 783771 w 1291771"/>
              <a:gd name="connsiteY13" fmla="*/ 798286 h 1712686"/>
              <a:gd name="connsiteX14" fmla="*/ 1233714 w 1291771"/>
              <a:gd name="connsiteY14" fmla="*/ 870857 h 1712686"/>
              <a:gd name="connsiteX15" fmla="*/ 885371 w 1291771"/>
              <a:gd name="connsiteY15" fmla="*/ 943429 h 1712686"/>
              <a:gd name="connsiteX16" fmla="*/ 1291771 w 1291771"/>
              <a:gd name="connsiteY16" fmla="*/ 1045029 h 1712686"/>
              <a:gd name="connsiteX17" fmla="*/ 696686 w 1291771"/>
              <a:gd name="connsiteY17" fmla="*/ 1117600 h 1712686"/>
              <a:gd name="connsiteX18" fmla="*/ 812800 w 1291771"/>
              <a:gd name="connsiteY18" fmla="*/ 1698172 h 1712686"/>
              <a:gd name="connsiteX19" fmla="*/ 493486 w 1291771"/>
              <a:gd name="connsiteY19" fmla="*/ 1712686 h 1712686"/>
              <a:gd name="connsiteX20" fmla="*/ 537029 w 1291771"/>
              <a:gd name="connsiteY20" fmla="*/ 1103086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91771" h="1712686">
                <a:moveTo>
                  <a:pt x="638629" y="1132115"/>
                </a:moveTo>
                <a:lnTo>
                  <a:pt x="0" y="1161143"/>
                </a:lnTo>
                <a:lnTo>
                  <a:pt x="566057" y="1030515"/>
                </a:lnTo>
                <a:lnTo>
                  <a:pt x="58057" y="943429"/>
                </a:lnTo>
                <a:lnTo>
                  <a:pt x="537029" y="812800"/>
                </a:lnTo>
                <a:lnTo>
                  <a:pt x="188686" y="740229"/>
                </a:lnTo>
                <a:lnTo>
                  <a:pt x="551543" y="653143"/>
                </a:lnTo>
                <a:lnTo>
                  <a:pt x="304800" y="551543"/>
                </a:lnTo>
                <a:lnTo>
                  <a:pt x="566057" y="0"/>
                </a:lnTo>
                <a:lnTo>
                  <a:pt x="769257" y="522515"/>
                </a:lnTo>
                <a:lnTo>
                  <a:pt x="1088571" y="609600"/>
                </a:lnTo>
                <a:lnTo>
                  <a:pt x="653143" y="682172"/>
                </a:lnTo>
                <a:lnTo>
                  <a:pt x="1030514" y="725715"/>
                </a:lnTo>
                <a:lnTo>
                  <a:pt x="783771" y="798286"/>
                </a:lnTo>
                <a:lnTo>
                  <a:pt x="1233714" y="870857"/>
                </a:lnTo>
                <a:lnTo>
                  <a:pt x="885371" y="943429"/>
                </a:lnTo>
                <a:lnTo>
                  <a:pt x="1291771" y="1045029"/>
                </a:lnTo>
                <a:lnTo>
                  <a:pt x="696686" y="1117600"/>
                </a:lnTo>
                <a:lnTo>
                  <a:pt x="812800" y="1698172"/>
                </a:lnTo>
                <a:lnTo>
                  <a:pt x="493486" y="1712686"/>
                </a:lnTo>
                <a:lnTo>
                  <a:pt x="537029" y="1103086"/>
                </a:lnTo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90C2AE1-5183-48F4-94D2-3157BDE5E70A}"/>
              </a:ext>
            </a:extLst>
          </p:cNvPr>
          <p:cNvSpPr/>
          <p:nvPr userDrawn="1"/>
        </p:nvSpPr>
        <p:spPr>
          <a:xfrm>
            <a:off x="663437" y="898851"/>
            <a:ext cx="1314013" cy="778278"/>
          </a:xfrm>
          <a:custGeom>
            <a:avLst/>
            <a:gdLst>
              <a:gd name="connsiteX0" fmla="*/ 1303903 w 2523170"/>
              <a:gd name="connsiteY0" fmla="*/ 0 h 1494450"/>
              <a:gd name="connsiteX1" fmla="*/ 1764440 w 2523170"/>
              <a:gd name="connsiteY1" fmla="*/ 306394 h 1494450"/>
              <a:gd name="connsiteX2" fmla="*/ 1769134 w 2523170"/>
              <a:gd name="connsiteY2" fmla="*/ 344397 h 1494450"/>
              <a:gd name="connsiteX3" fmla="*/ 1769523 w 2523170"/>
              <a:gd name="connsiteY3" fmla="*/ 344365 h 1494450"/>
              <a:gd name="connsiteX4" fmla="*/ 2230061 w 2523170"/>
              <a:gd name="connsiteY4" fmla="*/ 650759 h 1494450"/>
              <a:gd name="connsiteX5" fmla="*/ 2238233 w 2523170"/>
              <a:gd name="connsiteY5" fmla="*/ 716934 h 1494450"/>
              <a:gd name="connsiteX6" fmla="*/ 2301442 w 2523170"/>
              <a:gd name="connsiteY6" fmla="*/ 732955 h 1494450"/>
              <a:gd name="connsiteX7" fmla="*/ 2523170 w 2523170"/>
              <a:gd name="connsiteY7" fmla="*/ 1006086 h 1494450"/>
              <a:gd name="connsiteX8" fmla="*/ 2233296 w 2523170"/>
              <a:gd name="connsiteY8" fmla="*/ 1296490 h 1494450"/>
              <a:gd name="connsiteX9" fmla="*/ 2181096 w 2523170"/>
              <a:gd name="connsiteY9" fmla="*/ 1300786 h 1494450"/>
              <a:gd name="connsiteX10" fmla="*/ 2153737 w 2523170"/>
              <a:gd name="connsiteY10" fmla="*/ 1351192 h 1494450"/>
              <a:gd name="connsiteX11" fmla="*/ 1884300 w 2523170"/>
              <a:gd name="connsiteY11" fmla="*/ 1494450 h 1494450"/>
              <a:gd name="connsiteX12" fmla="*/ 546820 w 2523170"/>
              <a:gd name="connsiteY12" fmla="*/ 1494450 h 1494450"/>
              <a:gd name="connsiteX13" fmla="*/ 247425 w 2523170"/>
              <a:gd name="connsiteY13" fmla="*/ 1295998 h 1494450"/>
              <a:gd name="connsiteX14" fmla="*/ 246650 w 2523170"/>
              <a:gd name="connsiteY14" fmla="*/ 1292162 h 1494450"/>
              <a:gd name="connsiteX15" fmla="*/ 207257 w 2523170"/>
              <a:gd name="connsiteY15" fmla="*/ 1274708 h 1494450"/>
              <a:gd name="connsiteX16" fmla="*/ 0 w 2523170"/>
              <a:gd name="connsiteY16" fmla="*/ 956514 h 1494450"/>
              <a:gd name="connsiteX17" fmla="*/ 470088 w 2523170"/>
              <a:gd name="connsiteY17" fmla="*/ 572785 h 1494450"/>
              <a:gd name="connsiteX18" fmla="*/ 516120 w 2523170"/>
              <a:gd name="connsiteY18" fmla="*/ 575628 h 1494450"/>
              <a:gd name="connsiteX19" fmla="*/ 524163 w 2523170"/>
              <a:gd name="connsiteY19" fmla="*/ 510508 h 1494450"/>
              <a:gd name="connsiteX20" fmla="*/ 823068 w 2523170"/>
              <a:gd name="connsiteY20" fmla="*/ 227399 h 1494450"/>
              <a:gd name="connsiteX21" fmla="*/ 884378 w 2523170"/>
              <a:gd name="connsiteY21" fmla="*/ 213880 h 1494450"/>
              <a:gd name="connsiteX22" fmla="*/ 914099 w 2523170"/>
              <a:gd name="connsiteY22" fmla="*/ 169182 h 1494450"/>
              <a:gd name="connsiteX23" fmla="*/ 1303903 w 2523170"/>
              <a:gd name="connsiteY23" fmla="*/ 0 h 149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23170" h="1494450">
                <a:moveTo>
                  <a:pt x="1303903" y="0"/>
                </a:moveTo>
                <a:cubicBezTo>
                  <a:pt x="1531072" y="0"/>
                  <a:pt x="1720606" y="131535"/>
                  <a:pt x="1764440" y="306394"/>
                </a:cubicBezTo>
                <a:lnTo>
                  <a:pt x="1769134" y="344397"/>
                </a:lnTo>
                <a:lnTo>
                  <a:pt x="1769523" y="344365"/>
                </a:lnTo>
                <a:cubicBezTo>
                  <a:pt x="1996692" y="344365"/>
                  <a:pt x="2186227" y="475900"/>
                  <a:pt x="2230061" y="650759"/>
                </a:cubicBezTo>
                <a:lnTo>
                  <a:pt x="2238233" y="716934"/>
                </a:lnTo>
                <a:lnTo>
                  <a:pt x="2301442" y="732955"/>
                </a:lnTo>
                <a:cubicBezTo>
                  <a:pt x="2431742" y="777954"/>
                  <a:pt x="2523170" y="883302"/>
                  <a:pt x="2523170" y="1006086"/>
                </a:cubicBezTo>
                <a:cubicBezTo>
                  <a:pt x="2523170" y="1149334"/>
                  <a:pt x="2398727" y="1268849"/>
                  <a:pt x="2233296" y="1296490"/>
                </a:cubicBezTo>
                <a:lnTo>
                  <a:pt x="2181096" y="1300786"/>
                </a:lnTo>
                <a:lnTo>
                  <a:pt x="2153737" y="1351192"/>
                </a:lnTo>
                <a:cubicBezTo>
                  <a:pt x="2095345" y="1437623"/>
                  <a:pt x="1996459" y="1494450"/>
                  <a:pt x="1884300" y="1494450"/>
                </a:cubicBezTo>
                <a:lnTo>
                  <a:pt x="546820" y="1494450"/>
                </a:lnTo>
                <a:cubicBezTo>
                  <a:pt x="412229" y="1494450"/>
                  <a:pt x="296752" y="1412620"/>
                  <a:pt x="247425" y="1295998"/>
                </a:cubicBezTo>
                <a:lnTo>
                  <a:pt x="246650" y="1292162"/>
                </a:lnTo>
                <a:lnTo>
                  <a:pt x="207257" y="1274708"/>
                </a:lnTo>
                <a:cubicBezTo>
                  <a:pt x="82213" y="1205749"/>
                  <a:pt x="0" y="1088969"/>
                  <a:pt x="0" y="956514"/>
                </a:cubicBezTo>
                <a:cubicBezTo>
                  <a:pt x="0" y="744586"/>
                  <a:pt x="210466" y="572785"/>
                  <a:pt x="470088" y="572785"/>
                </a:cubicBezTo>
                <a:lnTo>
                  <a:pt x="516120" y="575628"/>
                </a:lnTo>
                <a:lnTo>
                  <a:pt x="524163" y="510508"/>
                </a:lnTo>
                <a:cubicBezTo>
                  <a:pt x="557038" y="379364"/>
                  <a:pt x="671870" y="272589"/>
                  <a:pt x="823068" y="227399"/>
                </a:cubicBezTo>
                <a:lnTo>
                  <a:pt x="884378" y="213880"/>
                </a:lnTo>
                <a:lnTo>
                  <a:pt x="914099" y="169182"/>
                </a:lnTo>
                <a:cubicBezTo>
                  <a:pt x="998577" y="67110"/>
                  <a:pt x="1141639" y="0"/>
                  <a:pt x="13039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06400" dist="50800" dir="5400000">
              <a:schemeClr val="bg1">
                <a:lumMod val="8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C094F28B-1665-4D99-AAFD-D2E2739A5C33}"/>
              </a:ext>
            </a:extLst>
          </p:cNvPr>
          <p:cNvSpPr/>
          <p:nvPr userDrawn="1"/>
        </p:nvSpPr>
        <p:spPr>
          <a:xfrm>
            <a:off x="9961273" y="454001"/>
            <a:ext cx="1826386" cy="1152040"/>
          </a:xfrm>
          <a:custGeom>
            <a:avLst/>
            <a:gdLst>
              <a:gd name="connsiteX0" fmla="*/ 1303903 w 2523170"/>
              <a:gd name="connsiteY0" fmla="*/ 0 h 1494450"/>
              <a:gd name="connsiteX1" fmla="*/ 1764440 w 2523170"/>
              <a:gd name="connsiteY1" fmla="*/ 306394 h 1494450"/>
              <a:gd name="connsiteX2" fmla="*/ 1769134 w 2523170"/>
              <a:gd name="connsiteY2" fmla="*/ 344397 h 1494450"/>
              <a:gd name="connsiteX3" fmla="*/ 1769523 w 2523170"/>
              <a:gd name="connsiteY3" fmla="*/ 344365 h 1494450"/>
              <a:gd name="connsiteX4" fmla="*/ 2230061 w 2523170"/>
              <a:gd name="connsiteY4" fmla="*/ 650759 h 1494450"/>
              <a:gd name="connsiteX5" fmla="*/ 2238233 w 2523170"/>
              <a:gd name="connsiteY5" fmla="*/ 716934 h 1494450"/>
              <a:gd name="connsiteX6" fmla="*/ 2301442 w 2523170"/>
              <a:gd name="connsiteY6" fmla="*/ 732955 h 1494450"/>
              <a:gd name="connsiteX7" fmla="*/ 2523170 w 2523170"/>
              <a:gd name="connsiteY7" fmla="*/ 1006086 h 1494450"/>
              <a:gd name="connsiteX8" fmla="*/ 2233296 w 2523170"/>
              <a:gd name="connsiteY8" fmla="*/ 1296490 h 1494450"/>
              <a:gd name="connsiteX9" fmla="*/ 2181096 w 2523170"/>
              <a:gd name="connsiteY9" fmla="*/ 1300786 h 1494450"/>
              <a:gd name="connsiteX10" fmla="*/ 2153737 w 2523170"/>
              <a:gd name="connsiteY10" fmla="*/ 1351192 h 1494450"/>
              <a:gd name="connsiteX11" fmla="*/ 1884300 w 2523170"/>
              <a:gd name="connsiteY11" fmla="*/ 1494450 h 1494450"/>
              <a:gd name="connsiteX12" fmla="*/ 546820 w 2523170"/>
              <a:gd name="connsiteY12" fmla="*/ 1494450 h 1494450"/>
              <a:gd name="connsiteX13" fmla="*/ 247425 w 2523170"/>
              <a:gd name="connsiteY13" fmla="*/ 1295998 h 1494450"/>
              <a:gd name="connsiteX14" fmla="*/ 246650 w 2523170"/>
              <a:gd name="connsiteY14" fmla="*/ 1292162 h 1494450"/>
              <a:gd name="connsiteX15" fmla="*/ 207257 w 2523170"/>
              <a:gd name="connsiteY15" fmla="*/ 1274708 h 1494450"/>
              <a:gd name="connsiteX16" fmla="*/ 0 w 2523170"/>
              <a:gd name="connsiteY16" fmla="*/ 956514 h 1494450"/>
              <a:gd name="connsiteX17" fmla="*/ 470088 w 2523170"/>
              <a:gd name="connsiteY17" fmla="*/ 572785 h 1494450"/>
              <a:gd name="connsiteX18" fmla="*/ 516120 w 2523170"/>
              <a:gd name="connsiteY18" fmla="*/ 575628 h 1494450"/>
              <a:gd name="connsiteX19" fmla="*/ 524163 w 2523170"/>
              <a:gd name="connsiteY19" fmla="*/ 510508 h 1494450"/>
              <a:gd name="connsiteX20" fmla="*/ 823068 w 2523170"/>
              <a:gd name="connsiteY20" fmla="*/ 227399 h 1494450"/>
              <a:gd name="connsiteX21" fmla="*/ 884378 w 2523170"/>
              <a:gd name="connsiteY21" fmla="*/ 213880 h 1494450"/>
              <a:gd name="connsiteX22" fmla="*/ 914099 w 2523170"/>
              <a:gd name="connsiteY22" fmla="*/ 169182 h 1494450"/>
              <a:gd name="connsiteX23" fmla="*/ 1303903 w 2523170"/>
              <a:gd name="connsiteY23" fmla="*/ 0 h 1494450"/>
              <a:gd name="connsiteX0" fmla="*/ 1362166 w 2523170"/>
              <a:gd name="connsiteY0" fmla="*/ 0 h 1591553"/>
              <a:gd name="connsiteX1" fmla="*/ 1764440 w 2523170"/>
              <a:gd name="connsiteY1" fmla="*/ 403497 h 1591553"/>
              <a:gd name="connsiteX2" fmla="*/ 1769134 w 2523170"/>
              <a:gd name="connsiteY2" fmla="*/ 441500 h 1591553"/>
              <a:gd name="connsiteX3" fmla="*/ 1769523 w 2523170"/>
              <a:gd name="connsiteY3" fmla="*/ 441468 h 1591553"/>
              <a:gd name="connsiteX4" fmla="*/ 2230061 w 2523170"/>
              <a:gd name="connsiteY4" fmla="*/ 747862 h 1591553"/>
              <a:gd name="connsiteX5" fmla="*/ 2238233 w 2523170"/>
              <a:gd name="connsiteY5" fmla="*/ 814037 h 1591553"/>
              <a:gd name="connsiteX6" fmla="*/ 2301442 w 2523170"/>
              <a:gd name="connsiteY6" fmla="*/ 830058 h 1591553"/>
              <a:gd name="connsiteX7" fmla="*/ 2523170 w 2523170"/>
              <a:gd name="connsiteY7" fmla="*/ 1103189 h 1591553"/>
              <a:gd name="connsiteX8" fmla="*/ 2233296 w 2523170"/>
              <a:gd name="connsiteY8" fmla="*/ 1393593 h 1591553"/>
              <a:gd name="connsiteX9" fmla="*/ 2181096 w 2523170"/>
              <a:gd name="connsiteY9" fmla="*/ 1397889 h 1591553"/>
              <a:gd name="connsiteX10" fmla="*/ 2153737 w 2523170"/>
              <a:gd name="connsiteY10" fmla="*/ 1448295 h 1591553"/>
              <a:gd name="connsiteX11" fmla="*/ 1884300 w 2523170"/>
              <a:gd name="connsiteY11" fmla="*/ 1591553 h 1591553"/>
              <a:gd name="connsiteX12" fmla="*/ 546820 w 2523170"/>
              <a:gd name="connsiteY12" fmla="*/ 1591553 h 1591553"/>
              <a:gd name="connsiteX13" fmla="*/ 247425 w 2523170"/>
              <a:gd name="connsiteY13" fmla="*/ 1393101 h 1591553"/>
              <a:gd name="connsiteX14" fmla="*/ 246650 w 2523170"/>
              <a:gd name="connsiteY14" fmla="*/ 1389265 h 1591553"/>
              <a:gd name="connsiteX15" fmla="*/ 207257 w 2523170"/>
              <a:gd name="connsiteY15" fmla="*/ 1371811 h 1591553"/>
              <a:gd name="connsiteX16" fmla="*/ 0 w 2523170"/>
              <a:gd name="connsiteY16" fmla="*/ 1053617 h 1591553"/>
              <a:gd name="connsiteX17" fmla="*/ 470088 w 2523170"/>
              <a:gd name="connsiteY17" fmla="*/ 669888 h 1591553"/>
              <a:gd name="connsiteX18" fmla="*/ 516120 w 2523170"/>
              <a:gd name="connsiteY18" fmla="*/ 672731 h 1591553"/>
              <a:gd name="connsiteX19" fmla="*/ 524163 w 2523170"/>
              <a:gd name="connsiteY19" fmla="*/ 607611 h 1591553"/>
              <a:gd name="connsiteX20" fmla="*/ 823068 w 2523170"/>
              <a:gd name="connsiteY20" fmla="*/ 324502 h 1591553"/>
              <a:gd name="connsiteX21" fmla="*/ 884378 w 2523170"/>
              <a:gd name="connsiteY21" fmla="*/ 310983 h 1591553"/>
              <a:gd name="connsiteX22" fmla="*/ 914099 w 2523170"/>
              <a:gd name="connsiteY22" fmla="*/ 266285 h 1591553"/>
              <a:gd name="connsiteX23" fmla="*/ 1362166 w 2523170"/>
              <a:gd name="connsiteY23" fmla="*/ 0 h 159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23170" h="1591553">
                <a:moveTo>
                  <a:pt x="1362166" y="0"/>
                </a:moveTo>
                <a:cubicBezTo>
                  <a:pt x="1589335" y="0"/>
                  <a:pt x="1720606" y="228638"/>
                  <a:pt x="1764440" y="403497"/>
                </a:cubicBezTo>
                <a:lnTo>
                  <a:pt x="1769134" y="441500"/>
                </a:lnTo>
                <a:lnTo>
                  <a:pt x="1769523" y="441468"/>
                </a:lnTo>
                <a:cubicBezTo>
                  <a:pt x="1996692" y="441468"/>
                  <a:pt x="2186227" y="573003"/>
                  <a:pt x="2230061" y="747862"/>
                </a:cubicBezTo>
                <a:lnTo>
                  <a:pt x="2238233" y="814037"/>
                </a:lnTo>
                <a:lnTo>
                  <a:pt x="2301442" y="830058"/>
                </a:lnTo>
                <a:cubicBezTo>
                  <a:pt x="2431742" y="875057"/>
                  <a:pt x="2523170" y="980405"/>
                  <a:pt x="2523170" y="1103189"/>
                </a:cubicBezTo>
                <a:cubicBezTo>
                  <a:pt x="2523170" y="1246437"/>
                  <a:pt x="2398727" y="1365952"/>
                  <a:pt x="2233296" y="1393593"/>
                </a:cubicBezTo>
                <a:lnTo>
                  <a:pt x="2181096" y="1397889"/>
                </a:lnTo>
                <a:lnTo>
                  <a:pt x="2153737" y="1448295"/>
                </a:lnTo>
                <a:cubicBezTo>
                  <a:pt x="2095345" y="1534726"/>
                  <a:pt x="1996459" y="1591553"/>
                  <a:pt x="1884300" y="1591553"/>
                </a:cubicBezTo>
                <a:lnTo>
                  <a:pt x="546820" y="1591553"/>
                </a:lnTo>
                <a:cubicBezTo>
                  <a:pt x="412229" y="1591553"/>
                  <a:pt x="296752" y="1509723"/>
                  <a:pt x="247425" y="1393101"/>
                </a:cubicBezTo>
                <a:lnTo>
                  <a:pt x="246650" y="1389265"/>
                </a:lnTo>
                <a:lnTo>
                  <a:pt x="207257" y="1371811"/>
                </a:lnTo>
                <a:cubicBezTo>
                  <a:pt x="82213" y="1302852"/>
                  <a:pt x="0" y="1186072"/>
                  <a:pt x="0" y="1053617"/>
                </a:cubicBezTo>
                <a:cubicBezTo>
                  <a:pt x="0" y="841689"/>
                  <a:pt x="210466" y="669888"/>
                  <a:pt x="470088" y="669888"/>
                </a:cubicBezTo>
                <a:lnTo>
                  <a:pt x="516120" y="672731"/>
                </a:lnTo>
                <a:lnTo>
                  <a:pt x="524163" y="607611"/>
                </a:lnTo>
                <a:cubicBezTo>
                  <a:pt x="557038" y="476467"/>
                  <a:pt x="671870" y="369692"/>
                  <a:pt x="823068" y="324502"/>
                </a:cubicBezTo>
                <a:lnTo>
                  <a:pt x="884378" y="310983"/>
                </a:lnTo>
                <a:lnTo>
                  <a:pt x="914099" y="266285"/>
                </a:lnTo>
                <a:cubicBezTo>
                  <a:pt x="998577" y="164213"/>
                  <a:pt x="1199902" y="0"/>
                  <a:pt x="13621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06400" dist="50800" dir="5400000">
              <a:schemeClr val="bg1">
                <a:lumMod val="8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 descr="Woman with kid">
            <a:extLst>
              <a:ext uri="{FF2B5EF4-FFF2-40B4-BE49-F238E27FC236}">
                <a16:creationId xmlns:a16="http://schemas.microsoft.com/office/drawing/2014/main" xmlns="" id="{2CF2C382-1F84-47C9-8057-04572B7AFF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196392" y="3776224"/>
            <a:ext cx="822641" cy="82264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Graphic 28" descr="Man with kid">
            <a:extLst>
              <a:ext uri="{FF2B5EF4-FFF2-40B4-BE49-F238E27FC236}">
                <a16:creationId xmlns:a16="http://schemas.microsoft.com/office/drawing/2014/main" xmlns="" id="{D3001E4A-2442-49CB-82E7-1074E938F62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022567" y="6015606"/>
            <a:ext cx="649722" cy="6497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40CC1B5-436A-4A50-9A7A-B2FCEB02F847}"/>
              </a:ext>
            </a:extLst>
          </p:cNvPr>
          <p:cNvGrpSpPr/>
          <p:nvPr userDrawn="1"/>
        </p:nvGrpSpPr>
        <p:grpSpPr>
          <a:xfrm>
            <a:off x="4356601" y="6200956"/>
            <a:ext cx="271960" cy="593750"/>
            <a:chOff x="2391270" y="1619186"/>
            <a:chExt cx="545642" cy="1193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74F669BC-2F53-4609-A85B-336D69689E64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Isosceles Triangle 189">
              <a:extLst>
                <a:ext uri="{FF2B5EF4-FFF2-40B4-BE49-F238E27FC236}">
                  <a16:creationId xmlns:a16="http://schemas.microsoft.com/office/drawing/2014/main" xmlns="" id="{ABF8C119-D157-4CFD-8A5A-54CD077426D1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Graphic 32" descr="Child with balloon">
            <a:extLst>
              <a:ext uri="{FF2B5EF4-FFF2-40B4-BE49-F238E27FC236}">
                <a16:creationId xmlns:a16="http://schemas.microsoft.com/office/drawing/2014/main" xmlns="" id="{8047D6D2-34C7-42AC-BB58-83D7C8BC844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63803" y="2471802"/>
            <a:ext cx="937199" cy="93719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1D3C05A-70CE-4536-8C20-8F68EE229A12}"/>
              </a:ext>
            </a:extLst>
          </p:cNvPr>
          <p:cNvGrpSpPr/>
          <p:nvPr userDrawn="1"/>
        </p:nvGrpSpPr>
        <p:grpSpPr>
          <a:xfrm>
            <a:off x="224735" y="5834743"/>
            <a:ext cx="464270" cy="1013607"/>
            <a:chOff x="2391270" y="1619186"/>
            <a:chExt cx="545642" cy="1193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CC65D22C-1F72-4124-B823-EA11FD7B0EEB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Isosceles Triangle 189">
              <a:extLst>
                <a:ext uri="{FF2B5EF4-FFF2-40B4-BE49-F238E27FC236}">
                  <a16:creationId xmlns:a16="http://schemas.microsoft.com/office/drawing/2014/main" xmlns="" id="{BD2AB338-A088-4FC8-A501-C6B731819D54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57712B6-B456-4531-A82D-3108047768E0}"/>
              </a:ext>
            </a:extLst>
          </p:cNvPr>
          <p:cNvGrpSpPr/>
          <p:nvPr userDrawn="1"/>
        </p:nvGrpSpPr>
        <p:grpSpPr>
          <a:xfrm>
            <a:off x="1320300" y="5974951"/>
            <a:ext cx="391886" cy="855576"/>
            <a:chOff x="2391270" y="1619186"/>
            <a:chExt cx="545642" cy="1193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D5E78A6E-4451-4856-B323-91953B236769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Isosceles Triangle 189">
              <a:extLst>
                <a:ext uri="{FF2B5EF4-FFF2-40B4-BE49-F238E27FC236}">
                  <a16:creationId xmlns:a16="http://schemas.microsoft.com/office/drawing/2014/main" xmlns="" id="{7B5167BC-9C71-476E-866B-C5AD63124D76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3915FDD-308C-4095-86F0-AA0C829927E9}"/>
              </a:ext>
            </a:extLst>
          </p:cNvPr>
          <p:cNvGrpSpPr/>
          <p:nvPr userDrawn="1"/>
        </p:nvGrpSpPr>
        <p:grpSpPr>
          <a:xfrm>
            <a:off x="8173473" y="4324957"/>
            <a:ext cx="271960" cy="593750"/>
            <a:chOff x="2391270" y="1619186"/>
            <a:chExt cx="545642" cy="1193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4DAFAEDF-6E95-4961-8AAB-60E3BF594D0E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Isosceles Triangle 189">
              <a:extLst>
                <a:ext uri="{FF2B5EF4-FFF2-40B4-BE49-F238E27FC236}">
                  <a16:creationId xmlns:a16="http://schemas.microsoft.com/office/drawing/2014/main" xmlns="" id="{33FE8C03-99C9-4382-B38F-7D9325C89A47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A3AA364-166A-415A-82B7-1C12D30BAB4B}"/>
              </a:ext>
            </a:extLst>
          </p:cNvPr>
          <p:cNvGrpSpPr/>
          <p:nvPr userDrawn="1"/>
        </p:nvGrpSpPr>
        <p:grpSpPr>
          <a:xfrm>
            <a:off x="7774632" y="5930394"/>
            <a:ext cx="391886" cy="855576"/>
            <a:chOff x="2391270" y="1619186"/>
            <a:chExt cx="545642" cy="1193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630BDB8F-57E7-4D80-8D02-CF4C3B296A87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Isosceles Triangle 189">
              <a:extLst>
                <a:ext uri="{FF2B5EF4-FFF2-40B4-BE49-F238E27FC236}">
                  <a16:creationId xmlns:a16="http://schemas.microsoft.com/office/drawing/2014/main" xmlns="" id="{4125A24E-7937-4575-A1AA-201CAF8CAE74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313F32F-5811-484F-B5BE-484C6DD27498}"/>
              </a:ext>
            </a:extLst>
          </p:cNvPr>
          <p:cNvGrpSpPr/>
          <p:nvPr userDrawn="1"/>
        </p:nvGrpSpPr>
        <p:grpSpPr>
          <a:xfrm>
            <a:off x="10146381" y="5827331"/>
            <a:ext cx="464270" cy="1013607"/>
            <a:chOff x="2391270" y="1619186"/>
            <a:chExt cx="545642" cy="1193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9BEFA277-7437-4302-8DAA-12A5A1157770}"/>
                </a:ext>
              </a:extLst>
            </p:cNvPr>
            <p:cNvSpPr/>
            <p:nvPr/>
          </p:nvSpPr>
          <p:spPr>
            <a:xfrm>
              <a:off x="2622300" y="2393734"/>
              <a:ext cx="45719" cy="418470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Isosceles Triangle 189">
              <a:extLst>
                <a:ext uri="{FF2B5EF4-FFF2-40B4-BE49-F238E27FC236}">
                  <a16:creationId xmlns:a16="http://schemas.microsoft.com/office/drawing/2014/main" xmlns="" id="{3D8D999F-4AF0-4DCC-9569-EECA9015201D}"/>
                </a:ext>
              </a:extLst>
            </p:cNvPr>
            <p:cNvSpPr/>
            <p:nvPr/>
          </p:nvSpPr>
          <p:spPr>
            <a:xfrm>
              <a:off x="2391270" y="1619186"/>
              <a:ext cx="545642" cy="862067"/>
            </a:xfrm>
            <a:custGeom>
              <a:avLst/>
              <a:gdLst>
                <a:gd name="connsiteX0" fmla="*/ 0 w 784606"/>
                <a:gd name="connsiteY0" fmla="*/ 1125889 h 1125889"/>
                <a:gd name="connsiteX1" fmla="*/ 392303 w 784606"/>
                <a:gd name="connsiteY1" fmla="*/ 0 h 1125889"/>
                <a:gd name="connsiteX2" fmla="*/ 784606 w 784606"/>
                <a:gd name="connsiteY2" fmla="*/ 1125889 h 1125889"/>
                <a:gd name="connsiteX3" fmla="*/ 0 w 784606"/>
                <a:gd name="connsiteY3" fmla="*/ 1125889 h 1125889"/>
                <a:gd name="connsiteX0" fmla="*/ 0 w 793156"/>
                <a:gd name="connsiteY0" fmla="*/ 1125889 h 1266625"/>
                <a:gd name="connsiteX1" fmla="*/ 392303 w 793156"/>
                <a:gd name="connsiteY1" fmla="*/ 0 h 1266625"/>
                <a:gd name="connsiteX2" fmla="*/ 784606 w 793156"/>
                <a:gd name="connsiteY2" fmla="*/ 1125889 h 1266625"/>
                <a:gd name="connsiteX3" fmla="*/ 0 w 79315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  <a:gd name="connsiteX0" fmla="*/ 8550 w 801706"/>
                <a:gd name="connsiteY0" fmla="*/ 1125889 h 1266625"/>
                <a:gd name="connsiteX1" fmla="*/ 400853 w 801706"/>
                <a:gd name="connsiteY1" fmla="*/ 0 h 1266625"/>
                <a:gd name="connsiteX2" fmla="*/ 793156 w 801706"/>
                <a:gd name="connsiteY2" fmla="*/ 1125889 h 1266625"/>
                <a:gd name="connsiteX3" fmla="*/ 8550 w 801706"/>
                <a:gd name="connsiteY3" fmla="*/ 1125889 h 126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706" h="1266625">
                  <a:moveTo>
                    <a:pt x="8550" y="1125889"/>
                  </a:moveTo>
                  <a:cubicBezTo>
                    <a:pt x="-56834" y="938241"/>
                    <a:pt x="270085" y="0"/>
                    <a:pt x="400853" y="0"/>
                  </a:cubicBezTo>
                  <a:cubicBezTo>
                    <a:pt x="531621" y="0"/>
                    <a:pt x="858540" y="938241"/>
                    <a:pt x="793156" y="1125889"/>
                  </a:cubicBezTo>
                  <a:cubicBezTo>
                    <a:pt x="727772" y="1313537"/>
                    <a:pt x="73934" y="1313537"/>
                    <a:pt x="8550" y="112588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656B216F-FD74-4925-A4C2-AB2A916786BB}"/>
              </a:ext>
            </a:extLst>
          </p:cNvPr>
          <p:cNvSpPr/>
          <p:nvPr userDrawn="1"/>
        </p:nvSpPr>
        <p:spPr>
          <a:xfrm>
            <a:off x="3660269" y="818105"/>
            <a:ext cx="605650" cy="358721"/>
          </a:xfrm>
          <a:custGeom>
            <a:avLst/>
            <a:gdLst>
              <a:gd name="connsiteX0" fmla="*/ 1303903 w 2523170"/>
              <a:gd name="connsiteY0" fmla="*/ 0 h 1494450"/>
              <a:gd name="connsiteX1" fmla="*/ 1764440 w 2523170"/>
              <a:gd name="connsiteY1" fmla="*/ 306394 h 1494450"/>
              <a:gd name="connsiteX2" fmla="*/ 1769134 w 2523170"/>
              <a:gd name="connsiteY2" fmla="*/ 344397 h 1494450"/>
              <a:gd name="connsiteX3" fmla="*/ 1769523 w 2523170"/>
              <a:gd name="connsiteY3" fmla="*/ 344365 h 1494450"/>
              <a:gd name="connsiteX4" fmla="*/ 2230061 w 2523170"/>
              <a:gd name="connsiteY4" fmla="*/ 650759 h 1494450"/>
              <a:gd name="connsiteX5" fmla="*/ 2238233 w 2523170"/>
              <a:gd name="connsiteY5" fmla="*/ 716934 h 1494450"/>
              <a:gd name="connsiteX6" fmla="*/ 2301442 w 2523170"/>
              <a:gd name="connsiteY6" fmla="*/ 732955 h 1494450"/>
              <a:gd name="connsiteX7" fmla="*/ 2523170 w 2523170"/>
              <a:gd name="connsiteY7" fmla="*/ 1006086 h 1494450"/>
              <a:gd name="connsiteX8" fmla="*/ 2233296 w 2523170"/>
              <a:gd name="connsiteY8" fmla="*/ 1296490 h 1494450"/>
              <a:gd name="connsiteX9" fmla="*/ 2181096 w 2523170"/>
              <a:gd name="connsiteY9" fmla="*/ 1300786 h 1494450"/>
              <a:gd name="connsiteX10" fmla="*/ 2153737 w 2523170"/>
              <a:gd name="connsiteY10" fmla="*/ 1351192 h 1494450"/>
              <a:gd name="connsiteX11" fmla="*/ 1884300 w 2523170"/>
              <a:gd name="connsiteY11" fmla="*/ 1494450 h 1494450"/>
              <a:gd name="connsiteX12" fmla="*/ 546820 w 2523170"/>
              <a:gd name="connsiteY12" fmla="*/ 1494450 h 1494450"/>
              <a:gd name="connsiteX13" fmla="*/ 247425 w 2523170"/>
              <a:gd name="connsiteY13" fmla="*/ 1295998 h 1494450"/>
              <a:gd name="connsiteX14" fmla="*/ 246650 w 2523170"/>
              <a:gd name="connsiteY14" fmla="*/ 1292162 h 1494450"/>
              <a:gd name="connsiteX15" fmla="*/ 207257 w 2523170"/>
              <a:gd name="connsiteY15" fmla="*/ 1274708 h 1494450"/>
              <a:gd name="connsiteX16" fmla="*/ 0 w 2523170"/>
              <a:gd name="connsiteY16" fmla="*/ 956514 h 1494450"/>
              <a:gd name="connsiteX17" fmla="*/ 470088 w 2523170"/>
              <a:gd name="connsiteY17" fmla="*/ 572785 h 1494450"/>
              <a:gd name="connsiteX18" fmla="*/ 516120 w 2523170"/>
              <a:gd name="connsiteY18" fmla="*/ 575628 h 1494450"/>
              <a:gd name="connsiteX19" fmla="*/ 524163 w 2523170"/>
              <a:gd name="connsiteY19" fmla="*/ 510508 h 1494450"/>
              <a:gd name="connsiteX20" fmla="*/ 823068 w 2523170"/>
              <a:gd name="connsiteY20" fmla="*/ 227399 h 1494450"/>
              <a:gd name="connsiteX21" fmla="*/ 884378 w 2523170"/>
              <a:gd name="connsiteY21" fmla="*/ 213880 h 1494450"/>
              <a:gd name="connsiteX22" fmla="*/ 914099 w 2523170"/>
              <a:gd name="connsiteY22" fmla="*/ 169182 h 1494450"/>
              <a:gd name="connsiteX23" fmla="*/ 1303903 w 2523170"/>
              <a:gd name="connsiteY23" fmla="*/ 0 h 149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23170" h="1494450">
                <a:moveTo>
                  <a:pt x="1303903" y="0"/>
                </a:moveTo>
                <a:cubicBezTo>
                  <a:pt x="1531072" y="0"/>
                  <a:pt x="1720606" y="131535"/>
                  <a:pt x="1764440" y="306394"/>
                </a:cubicBezTo>
                <a:lnTo>
                  <a:pt x="1769134" y="344397"/>
                </a:lnTo>
                <a:lnTo>
                  <a:pt x="1769523" y="344365"/>
                </a:lnTo>
                <a:cubicBezTo>
                  <a:pt x="1996692" y="344365"/>
                  <a:pt x="2186227" y="475900"/>
                  <a:pt x="2230061" y="650759"/>
                </a:cubicBezTo>
                <a:lnTo>
                  <a:pt x="2238233" y="716934"/>
                </a:lnTo>
                <a:lnTo>
                  <a:pt x="2301442" y="732955"/>
                </a:lnTo>
                <a:cubicBezTo>
                  <a:pt x="2431742" y="777954"/>
                  <a:pt x="2523170" y="883302"/>
                  <a:pt x="2523170" y="1006086"/>
                </a:cubicBezTo>
                <a:cubicBezTo>
                  <a:pt x="2523170" y="1149334"/>
                  <a:pt x="2398727" y="1268849"/>
                  <a:pt x="2233296" y="1296490"/>
                </a:cubicBezTo>
                <a:lnTo>
                  <a:pt x="2181096" y="1300786"/>
                </a:lnTo>
                <a:lnTo>
                  <a:pt x="2153737" y="1351192"/>
                </a:lnTo>
                <a:cubicBezTo>
                  <a:pt x="2095345" y="1437623"/>
                  <a:pt x="1996459" y="1494450"/>
                  <a:pt x="1884300" y="1494450"/>
                </a:cubicBezTo>
                <a:lnTo>
                  <a:pt x="546820" y="1494450"/>
                </a:lnTo>
                <a:cubicBezTo>
                  <a:pt x="412229" y="1494450"/>
                  <a:pt x="296752" y="1412620"/>
                  <a:pt x="247425" y="1295998"/>
                </a:cubicBezTo>
                <a:lnTo>
                  <a:pt x="246650" y="1292162"/>
                </a:lnTo>
                <a:lnTo>
                  <a:pt x="207257" y="1274708"/>
                </a:lnTo>
                <a:cubicBezTo>
                  <a:pt x="82213" y="1205749"/>
                  <a:pt x="0" y="1088969"/>
                  <a:pt x="0" y="956514"/>
                </a:cubicBezTo>
                <a:cubicBezTo>
                  <a:pt x="0" y="744586"/>
                  <a:pt x="210466" y="572785"/>
                  <a:pt x="470088" y="572785"/>
                </a:cubicBezTo>
                <a:lnTo>
                  <a:pt x="516120" y="575628"/>
                </a:lnTo>
                <a:lnTo>
                  <a:pt x="524163" y="510508"/>
                </a:lnTo>
                <a:cubicBezTo>
                  <a:pt x="557038" y="379364"/>
                  <a:pt x="671870" y="272589"/>
                  <a:pt x="823068" y="227399"/>
                </a:cubicBezTo>
                <a:lnTo>
                  <a:pt x="884378" y="213880"/>
                </a:lnTo>
                <a:lnTo>
                  <a:pt x="914099" y="169182"/>
                </a:lnTo>
                <a:cubicBezTo>
                  <a:pt x="998577" y="67110"/>
                  <a:pt x="1141639" y="0"/>
                  <a:pt x="13039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06400" dist="50800" dir="5400000">
              <a:schemeClr val="bg1">
                <a:lumMod val="8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DAC9994-F52B-4668-99C1-7FF1B9784A1B}"/>
              </a:ext>
            </a:extLst>
          </p:cNvPr>
          <p:cNvGrpSpPr/>
          <p:nvPr userDrawn="1"/>
        </p:nvGrpSpPr>
        <p:grpSpPr>
          <a:xfrm>
            <a:off x="404341" y="313153"/>
            <a:ext cx="11526643" cy="6507165"/>
            <a:chOff x="896236" y="787399"/>
            <a:chExt cx="10686574" cy="603291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930CD12E-BB63-4F17-8335-13F60CAA7B6A}"/>
                </a:ext>
              </a:extLst>
            </p:cNvPr>
            <p:cNvSpPr/>
            <p:nvPr/>
          </p:nvSpPr>
          <p:spPr>
            <a:xfrm>
              <a:off x="1625403" y="5797992"/>
              <a:ext cx="1017040" cy="821601"/>
            </a:xfrm>
            <a:custGeom>
              <a:avLst/>
              <a:gdLst>
                <a:gd name="connsiteX0" fmla="*/ 653340 w 1017040"/>
                <a:gd name="connsiteY0" fmla="*/ 776979 h 821601"/>
                <a:gd name="connsiteX1" fmla="*/ 188883 w 1017040"/>
                <a:gd name="connsiteY1" fmla="*/ 138351 h 821601"/>
                <a:gd name="connsiteX2" fmla="*/ 197 w 1017040"/>
                <a:gd name="connsiteY2" fmla="*/ 123837 h 821601"/>
                <a:gd name="connsiteX3" fmla="*/ 217911 w 1017040"/>
                <a:gd name="connsiteY3" fmla="*/ 7722 h 821601"/>
                <a:gd name="connsiteX4" fmla="*/ 537226 w 1017040"/>
                <a:gd name="connsiteY4" fmla="*/ 370579 h 821601"/>
                <a:gd name="connsiteX5" fmla="*/ 1016197 w 1017040"/>
                <a:gd name="connsiteY5" fmla="*/ 718922 h 821601"/>
                <a:gd name="connsiteX6" fmla="*/ 653340 w 1017040"/>
                <a:gd name="connsiteY6" fmla="*/ 776979 h 8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040" h="821601">
                  <a:moveTo>
                    <a:pt x="653340" y="776979"/>
                  </a:moveTo>
                  <a:cubicBezTo>
                    <a:pt x="515454" y="680217"/>
                    <a:pt x="297740" y="247208"/>
                    <a:pt x="188883" y="138351"/>
                  </a:cubicBezTo>
                  <a:cubicBezTo>
                    <a:pt x="80026" y="29494"/>
                    <a:pt x="-4641" y="145608"/>
                    <a:pt x="197" y="123837"/>
                  </a:cubicBezTo>
                  <a:cubicBezTo>
                    <a:pt x="5035" y="102066"/>
                    <a:pt x="128406" y="-33402"/>
                    <a:pt x="217911" y="7722"/>
                  </a:cubicBezTo>
                  <a:cubicBezTo>
                    <a:pt x="307416" y="48846"/>
                    <a:pt x="404178" y="252046"/>
                    <a:pt x="537226" y="370579"/>
                  </a:cubicBezTo>
                  <a:cubicBezTo>
                    <a:pt x="670274" y="489112"/>
                    <a:pt x="999264" y="643931"/>
                    <a:pt x="1016197" y="718922"/>
                  </a:cubicBezTo>
                  <a:cubicBezTo>
                    <a:pt x="1033130" y="793913"/>
                    <a:pt x="791226" y="873741"/>
                    <a:pt x="653340" y="776979"/>
                  </a:cubicBezTo>
                  <a:close/>
                </a:path>
              </a:pathLst>
            </a:custGeom>
            <a:solidFill>
              <a:srgbClr val="007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2500C720-C086-40A7-AD61-CFA859485D77}"/>
                </a:ext>
              </a:extLst>
            </p:cNvPr>
            <p:cNvSpPr/>
            <p:nvPr/>
          </p:nvSpPr>
          <p:spPr>
            <a:xfrm>
              <a:off x="896236" y="6141774"/>
              <a:ext cx="3106057" cy="667658"/>
            </a:xfrm>
            <a:prstGeom prst="ellipse">
              <a:avLst/>
            </a:prstGeom>
            <a:gradFill flip="none" rotWithShape="1">
              <a:gsLst>
                <a:gs pos="10000">
                  <a:schemeClr val="tx1">
                    <a:alpha val="68000"/>
                  </a:schemeClr>
                </a:gs>
                <a:gs pos="100000">
                  <a:srgbClr val="CCFF33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EE2FFF9D-304E-4864-9DA4-B7B4C7AE2E75}"/>
                </a:ext>
              </a:extLst>
            </p:cNvPr>
            <p:cNvGrpSpPr/>
            <p:nvPr/>
          </p:nvGrpSpPr>
          <p:grpSpPr>
            <a:xfrm>
              <a:off x="2097313" y="787399"/>
              <a:ext cx="769257" cy="5704115"/>
              <a:chOff x="3048001" y="798285"/>
              <a:chExt cx="769257" cy="5704115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6EBDB7E2-78F4-4856-A17E-15FB6E822BE6}"/>
                  </a:ext>
                </a:extLst>
              </p:cNvPr>
              <p:cNvSpPr/>
              <p:nvPr/>
            </p:nvSpPr>
            <p:spPr>
              <a:xfrm>
                <a:off x="3352801" y="798285"/>
                <a:ext cx="464457" cy="5704115"/>
              </a:xfrm>
              <a:custGeom>
                <a:avLst/>
                <a:gdLst>
                  <a:gd name="connsiteX0" fmla="*/ 188685 w 464457"/>
                  <a:gd name="connsiteY0" fmla="*/ 0 h 5704115"/>
                  <a:gd name="connsiteX1" fmla="*/ 362857 w 464457"/>
                  <a:gd name="connsiteY1" fmla="*/ 275772 h 5704115"/>
                  <a:gd name="connsiteX2" fmla="*/ 333828 w 464457"/>
                  <a:gd name="connsiteY2" fmla="*/ 580572 h 5704115"/>
                  <a:gd name="connsiteX3" fmla="*/ 406400 w 464457"/>
                  <a:gd name="connsiteY3" fmla="*/ 1582058 h 5704115"/>
                  <a:gd name="connsiteX4" fmla="*/ 449943 w 464457"/>
                  <a:gd name="connsiteY4" fmla="*/ 3410858 h 5704115"/>
                  <a:gd name="connsiteX5" fmla="*/ 464457 w 464457"/>
                  <a:gd name="connsiteY5" fmla="*/ 4673600 h 5704115"/>
                  <a:gd name="connsiteX6" fmla="*/ 435428 w 464457"/>
                  <a:gd name="connsiteY6" fmla="*/ 5646058 h 5704115"/>
                  <a:gd name="connsiteX7" fmla="*/ 203200 w 464457"/>
                  <a:gd name="connsiteY7" fmla="*/ 5704115 h 5704115"/>
                  <a:gd name="connsiteX8" fmla="*/ 14514 w 464457"/>
                  <a:gd name="connsiteY8" fmla="*/ 5631543 h 5704115"/>
                  <a:gd name="connsiteX9" fmla="*/ 0 w 464457"/>
                  <a:gd name="connsiteY9" fmla="*/ 3817258 h 5704115"/>
                  <a:gd name="connsiteX10" fmla="*/ 72571 w 464457"/>
                  <a:gd name="connsiteY10" fmla="*/ 2235200 h 5704115"/>
                  <a:gd name="connsiteX11" fmla="*/ 14514 w 464457"/>
                  <a:gd name="connsiteY11" fmla="*/ 1132115 h 5704115"/>
                  <a:gd name="connsiteX12" fmla="*/ 101600 w 464457"/>
                  <a:gd name="connsiteY12" fmla="*/ 508000 h 5704115"/>
                  <a:gd name="connsiteX13" fmla="*/ 188685 w 464457"/>
                  <a:gd name="connsiteY13" fmla="*/ 0 h 570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4457" h="5704115">
                    <a:moveTo>
                      <a:pt x="188685" y="0"/>
                    </a:moveTo>
                    <a:lnTo>
                      <a:pt x="362857" y="275772"/>
                    </a:lnTo>
                    <a:lnTo>
                      <a:pt x="333828" y="580572"/>
                    </a:lnTo>
                    <a:lnTo>
                      <a:pt x="406400" y="1582058"/>
                    </a:lnTo>
                    <a:lnTo>
                      <a:pt x="449943" y="3410858"/>
                    </a:lnTo>
                    <a:lnTo>
                      <a:pt x="464457" y="4673600"/>
                    </a:lnTo>
                    <a:lnTo>
                      <a:pt x="435428" y="5646058"/>
                    </a:lnTo>
                    <a:lnTo>
                      <a:pt x="203200" y="5704115"/>
                    </a:lnTo>
                    <a:lnTo>
                      <a:pt x="14514" y="5631543"/>
                    </a:lnTo>
                    <a:lnTo>
                      <a:pt x="0" y="3817258"/>
                    </a:lnTo>
                    <a:lnTo>
                      <a:pt x="72571" y="2235200"/>
                    </a:lnTo>
                    <a:lnTo>
                      <a:pt x="14514" y="1132115"/>
                    </a:lnTo>
                    <a:lnTo>
                      <a:pt x="101600" y="508000"/>
                    </a:lnTo>
                    <a:lnTo>
                      <a:pt x="188685" y="0"/>
                    </a:lnTo>
                    <a:close/>
                  </a:path>
                </a:pathLst>
              </a:custGeom>
              <a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08CEFA8C-01DA-472A-9F84-8DBDFAB519C1}"/>
                  </a:ext>
                </a:extLst>
              </p:cNvPr>
              <p:cNvSpPr/>
              <p:nvPr/>
            </p:nvSpPr>
            <p:spPr>
              <a:xfrm>
                <a:off x="3048001" y="801914"/>
                <a:ext cx="508000" cy="5689600"/>
              </a:xfrm>
              <a:custGeom>
                <a:avLst/>
                <a:gdLst>
                  <a:gd name="connsiteX0" fmla="*/ 58057 w 508000"/>
                  <a:gd name="connsiteY0" fmla="*/ 5544457 h 5689600"/>
                  <a:gd name="connsiteX1" fmla="*/ 58057 w 508000"/>
                  <a:gd name="connsiteY1" fmla="*/ 4702629 h 5689600"/>
                  <a:gd name="connsiteX2" fmla="*/ 43543 w 508000"/>
                  <a:gd name="connsiteY2" fmla="*/ 4122057 h 5689600"/>
                  <a:gd name="connsiteX3" fmla="*/ 58057 w 508000"/>
                  <a:gd name="connsiteY3" fmla="*/ 3367314 h 5689600"/>
                  <a:gd name="connsiteX4" fmla="*/ 14514 w 508000"/>
                  <a:gd name="connsiteY4" fmla="*/ 2685143 h 5689600"/>
                  <a:gd name="connsiteX5" fmla="*/ 43543 w 508000"/>
                  <a:gd name="connsiteY5" fmla="*/ 2264229 h 5689600"/>
                  <a:gd name="connsiteX6" fmla="*/ 14514 w 508000"/>
                  <a:gd name="connsiteY6" fmla="*/ 1669143 h 5689600"/>
                  <a:gd name="connsiteX7" fmla="*/ 14514 w 508000"/>
                  <a:gd name="connsiteY7" fmla="*/ 1291771 h 5689600"/>
                  <a:gd name="connsiteX8" fmla="*/ 14514 w 508000"/>
                  <a:gd name="connsiteY8" fmla="*/ 885371 h 5689600"/>
                  <a:gd name="connsiteX9" fmla="*/ 14514 w 508000"/>
                  <a:gd name="connsiteY9" fmla="*/ 406400 h 5689600"/>
                  <a:gd name="connsiteX10" fmla="*/ 0 w 508000"/>
                  <a:gd name="connsiteY10" fmla="*/ 72571 h 5689600"/>
                  <a:gd name="connsiteX11" fmla="*/ 0 w 508000"/>
                  <a:gd name="connsiteY11" fmla="*/ 0 h 5689600"/>
                  <a:gd name="connsiteX12" fmla="*/ 145143 w 508000"/>
                  <a:gd name="connsiteY12" fmla="*/ 29029 h 5689600"/>
                  <a:gd name="connsiteX13" fmla="*/ 217714 w 508000"/>
                  <a:gd name="connsiteY13" fmla="*/ 0 h 5689600"/>
                  <a:gd name="connsiteX14" fmla="*/ 290286 w 508000"/>
                  <a:gd name="connsiteY14" fmla="*/ 14514 h 5689600"/>
                  <a:gd name="connsiteX15" fmla="*/ 362857 w 508000"/>
                  <a:gd name="connsiteY15" fmla="*/ 14514 h 5689600"/>
                  <a:gd name="connsiteX16" fmla="*/ 478971 w 508000"/>
                  <a:gd name="connsiteY16" fmla="*/ 14514 h 5689600"/>
                  <a:gd name="connsiteX17" fmla="*/ 508000 w 508000"/>
                  <a:gd name="connsiteY17" fmla="*/ 14514 h 5689600"/>
                  <a:gd name="connsiteX18" fmla="*/ 508000 w 508000"/>
                  <a:gd name="connsiteY18" fmla="*/ 2002971 h 5689600"/>
                  <a:gd name="connsiteX19" fmla="*/ 493486 w 508000"/>
                  <a:gd name="connsiteY19" fmla="*/ 3018971 h 5689600"/>
                  <a:gd name="connsiteX20" fmla="*/ 478971 w 508000"/>
                  <a:gd name="connsiteY20" fmla="*/ 4034971 h 5689600"/>
                  <a:gd name="connsiteX21" fmla="*/ 508000 w 508000"/>
                  <a:gd name="connsiteY21" fmla="*/ 4818743 h 5689600"/>
                  <a:gd name="connsiteX22" fmla="*/ 449943 w 508000"/>
                  <a:gd name="connsiteY22" fmla="*/ 5457371 h 5689600"/>
                  <a:gd name="connsiteX23" fmla="*/ 508000 w 508000"/>
                  <a:gd name="connsiteY23" fmla="*/ 5689600 h 5689600"/>
                  <a:gd name="connsiteX24" fmla="*/ 217714 w 508000"/>
                  <a:gd name="connsiteY24" fmla="*/ 5675086 h 5689600"/>
                  <a:gd name="connsiteX25" fmla="*/ 14514 w 508000"/>
                  <a:gd name="connsiteY25" fmla="*/ 5689600 h 5689600"/>
                  <a:gd name="connsiteX26" fmla="*/ 58057 w 508000"/>
                  <a:gd name="connsiteY26" fmla="*/ 5544457 h 568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08000" h="5689600">
                    <a:moveTo>
                      <a:pt x="58057" y="5544457"/>
                    </a:moveTo>
                    <a:lnTo>
                      <a:pt x="58057" y="4702629"/>
                    </a:lnTo>
                    <a:lnTo>
                      <a:pt x="43543" y="4122057"/>
                    </a:lnTo>
                    <a:lnTo>
                      <a:pt x="58057" y="3367314"/>
                    </a:lnTo>
                    <a:lnTo>
                      <a:pt x="14514" y="2685143"/>
                    </a:lnTo>
                    <a:lnTo>
                      <a:pt x="43543" y="2264229"/>
                    </a:lnTo>
                    <a:lnTo>
                      <a:pt x="14514" y="1669143"/>
                    </a:lnTo>
                    <a:lnTo>
                      <a:pt x="14514" y="1291771"/>
                    </a:lnTo>
                    <a:lnTo>
                      <a:pt x="14514" y="885371"/>
                    </a:lnTo>
                    <a:lnTo>
                      <a:pt x="14514" y="406400"/>
                    </a:lnTo>
                    <a:lnTo>
                      <a:pt x="0" y="72571"/>
                    </a:lnTo>
                    <a:lnTo>
                      <a:pt x="0" y="0"/>
                    </a:lnTo>
                    <a:lnTo>
                      <a:pt x="145143" y="29029"/>
                    </a:lnTo>
                    <a:lnTo>
                      <a:pt x="217714" y="0"/>
                    </a:lnTo>
                    <a:lnTo>
                      <a:pt x="290286" y="14514"/>
                    </a:lnTo>
                    <a:lnTo>
                      <a:pt x="362857" y="14514"/>
                    </a:lnTo>
                    <a:lnTo>
                      <a:pt x="478971" y="14514"/>
                    </a:lnTo>
                    <a:lnTo>
                      <a:pt x="508000" y="14514"/>
                    </a:lnTo>
                    <a:lnTo>
                      <a:pt x="508000" y="2002971"/>
                    </a:lnTo>
                    <a:lnTo>
                      <a:pt x="493486" y="3018971"/>
                    </a:lnTo>
                    <a:lnTo>
                      <a:pt x="478971" y="4034971"/>
                    </a:lnTo>
                    <a:lnTo>
                      <a:pt x="508000" y="4818743"/>
                    </a:lnTo>
                    <a:lnTo>
                      <a:pt x="449943" y="5457371"/>
                    </a:lnTo>
                    <a:lnTo>
                      <a:pt x="508000" y="5689600"/>
                    </a:lnTo>
                    <a:lnTo>
                      <a:pt x="217714" y="5675086"/>
                    </a:lnTo>
                    <a:lnTo>
                      <a:pt x="14514" y="5689600"/>
                    </a:lnTo>
                    <a:lnTo>
                      <a:pt x="58057" y="5544457"/>
                    </a:lnTo>
                    <a:close/>
                  </a:path>
                </a:pathLst>
              </a:custGeom>
              <a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ight Triangle 53">
              <a:extLst>
                <a:ext uri="{FF2B5EF4-FFF2-40B4-BE49-F238E27FC236}">
                  <a16:creationId xmlns:a16="http://schemas.microsoft.com/office/drawing/2014/main" xmlns="" id="{F41B454F-657A-4CB8-8929-6B53E8668097}"/>
                </a:ext>
              </a:extLst>
            </p:cNvPr>
            <p:cNvSpPr/>
            <p:nvPr/>
          </p:nvSpPr>
          <p:spPr>
            <a:xfrm flipH="1" flipV="1">
              <a:off x="1716053" y="1705877"/>
              <a:ext cx="1030514" cy="532839"/>
            </a:xfrm>
            <a:prstGeom prst="rtTriangle">
              <a:avLst/>
            </a:prstGeom>
            <a:solidFill>
              <a:schemeClr val="tx1">
                <a:alpha val="82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2679E4B9-F938-4DB5-A34F-CD7D43C8E260}"/>
                </a:ext>
              </a:extLst>
            </p:cNvPr>
            <p:cNvGrpSpPr/>
            <p:nvPr/>
          </p:nvGrpSpPr>
          <p:grpSpPr>
            <a:xfrm>
              <a:off x="9586687" y="787399"/>
              <a:ext cx="769257" cy="5704115"/>
              <a:chOff x="3048001" y="798285"/>
              <a:chExt cx="769257" cy="5704115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58F6BC3C-0313-4FD5-AA45-09D5F6ED8608}"/>
                  </a:ext>
                </a:extLst>
              </p:cNvPr>
              <p:cNvSpPr/>
              <p:nvPr/>
            </p:nvSpPr>
            <p:spPr>
              <a:xfrm>
                <a:off x="3352801" y="798285"/>
                <a:ext cx="464457" cy="5704115"/>
              </a:xfrm>
              <a:custGeom>
                <a:avLst/>
                <a:gdLst>
                  <a:gd name="connsiteX0" fmla="*/ 188685 w 464457"/>
                  <a:gd name="connsiteY0" fmla="*/ 0 h 5704115"/>
                  <a:gd name="connsiteX1" fmla="*/ 362857 w 464457"/>
                  <a:gd name="connsiteY1" fmla="*/ 275772 h 5704115"/>
                  <a:gd name="connsiteX2" fmla="*/ 333828 w 464457"/>
                  <a:gd name="connsiteY2" fmla="*/ 580572 h 5704115"/>
                  <a:gd name="connsiteX3" fmla="*/ 406400 w 464457"/>
                  <a:gd name="connsiteY3" fmla="*/ 1582058 h 5704115"/>
                  <a:gd name="connsiteX4" fmla="*/ 449943 w 464457"/>
                  <a:gd name="connsiteY4" fmla="*/ 3410858 h 5704115"/>
                  <a:gd name="connsiteX5" fmla="*/ 464457 w 464457"/>
                  <a:gd name="connsiteY5" fmla="*/ 4673600 h 5704115"/>
                  <a:gd name="connsiteX6" fmla="*/ 435428 w 464457"/>
                  <a:gd name="connsiteY6" fmla="*/ 5646058 h 5704115"/>
                  <a:gd name="connsiteX7" fmla="*/ 203200 w 464457"/>
                  <a:gd name="connsiteY7" fmla="*/ 5704115 h 5704115"/>
                  <a:gd name="connsiteX8" fmla="*/ 14514 w 464457"/>
                  <a:gd name="connsiteY8" fmla="*/ 5631543 h 5704115"/>
                  <a:gd name="connsiteX9" fmla="*/ 0 w 464457"/>
                  <a:gd name="connsiteY9" fmla="*/ 3817258 h 5704115"/>
                  <a:gd name="connsiteX10" fmla="*/ 72571 w 464457"/>
                  <a:gd name="connsiteY10" fmla="*/ 2235200 h 5704115"/>
                  <a:gd name="connsiteX11" fmla="*/ 14514 w 464457"/>
                  <a:gd name="connsiteY11" fmla="*/ 1132115 h 5704115"/>
                  <a:gd name="connsiteX12" fmla="*/ 101600 w 464457"/>
                  <a:gd name="connsiteY12" fmla="*/ 508000 h 5704115"/>
                  <a:gd name="connsiteX13" fmla="*/ 188685 w 464457"/>
                  <a:gd name="connsiteY13" fmla="*/ 0 h 5704115"/>
                  <a:gd name="connsiteX0" fmla="*/ 188685 w 464457"/>
                  <a:gd name="connsiteY0" fmla="*/ 0 h 5704115"/>
                  <a:gd name="connsiteX1" fmla="*/ 362857 w 464457"/>
                  <a:gd name="connsiteY1" fmla="*/ 275772 h 5704115"/>
                  <a:gd name="connsiteX2" fmla="*/ 406400 w 464457"/>
                  <a:gd name="connsiteY2" fmla="*/ 609601 h 5704115"/>
                  <a:gd name="connsiteX3" fmla="*/ 406400 w 464457"/>
                  <a:gd name="connsiteY3" fmla="*/ 1582058 h 5704115"/>
                  <a:gd name="connsiteX4" fmla="*/ 449943 w 464457"/>
                  <a:gd name="connsiteY4" fmla="*/ 3410858 h 5704115"/>
                  <a:gd name="connsiteX5" fmla="*/ 464457 w 464457"/>
                  <a:gd name="connsiteY5" fmla="*/ 4673600 h 5704115"/>
                  <a:gd name="connsiteX6" fmla="*/ 435428 w 464457"/>
                  <a:gd name="connsiteY6" fmla="*/ 5646058 h 5704115"/>
                  <a:gd name="connsiteX7" fmla="*/ 203200 w 464457"/>
                  <a:gd name="connsiteY7" fmla="*/ 5704115 h 5704115"/>
                  <a:gd name="connsiteX8" fmla="*/ 14514 w 464457"/>
                  <a:gd name="connsiteY8" fmla="*/ 5631543 h 5704115"/>
                  <a:gd name="connsiteX9" fmla="*/ 0 w 464457"/>
                  <a:gd name="connsiteY9" fmla="*/ 3817258 h 5704115"/>
                  <a:gd name="connsiteX10" fmla="*/ 72571 w 464457"/>
                  <a:gd name="connsiteY10" fmla="*/ 2235200 h 5704115"/>
                  <a:gd name="connsiteX11" fmla="*/ 14514 w 464457"/>
                  <a:gd name="connsiteY11" fmla="*/ 1132115 h 5704115"/>
                  <a:gd name="connsiteX12" fmla="*/ 101600 w 464457"/>
                  <a:gd name="connsiteY12" fmla="*/ 508000 h 5704115"/>
                  <a:gd name="connsiteX13" fmla="*/ 188685 w 464457"/>
                  <a:gd name="connsiteY13" fmla="*/ 0 h 570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4457" h="5704115">
                    <a:moveTo>
                      <a:pt x="188685" y="0"/>
                    </a:moveTo>
                    <a:lnTo>
                      <a:pt x="362857" y="275772"/>
                    </a:lnTo>
                    <a:lnTo>
                      <a:pt x="406400" y="609601"/>
                    </a:lnTo>
                    <a:lnTo>
                      <a:pt x="406400" y="1582058"/>
                    </a:lnTo>
                    <a:lnTo>
                      <a:pt x="449943" y="3410858"/>
                    </a:lnTo>
                    <a:lnTo>
                      <a:pt x="464457" y="4673600"/>
                    </a:lnTo>
                    <a:lnTo>
                      <a:pt x="435428" y="5646058"/>
                    </a:lnTo>
                    <a:lnTo>
                      <a:pt x="203200" y="5704115"/>
                    </a:lnTo>
                    <a:lnTo>
                      <a:pt x="14514" y="5631543"/>
                    </a:lnTo>
                    <a:lnTo>
                      <a:pt x="0" y="3817258"/>
                    </a:lnTo>
                    <a:lnTo>
                      <a:pt x="72571" y="2235200"/>
                    </a:lnTo>
                    <a:lnTo>
                      <a:pt x="14514" y="1132115"/>
                    </a:lnTo>
                    <a:lnTo>
                      <a:pt x="101600" y="508000"/>
                    </a:lnTo>
                    <a:lnTo>
                      <a:pt x="188685" y="0"/>
                    </a:lnTo>
                    <a:close/>
                  </a:path>
                </a:pathLst>
              </a:custGeom>
              <a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E225AA8B-89C1-4164-A0DA-90A8894960B1}"/>
                  </a:ext>
                </a:extLst>
              </p:cNvPr>
              <p:cNvSpPr/>
              <p:nvPr/>
            </p:nvSpPr>
            <p:spPr>
              <a:xfrm>
                <a:off x="3048001" y="801914"/>
                <a:ext cx="508000" cy="5689600"/>
              </a:xfrm>
              <a:custGeom>
                <a:avLst/>
                <a:gdLst>
                  <a:gd name="connsiteX0" fmla="*/ 58057 w 508000"/>
                  <a:gd name="connsiteY0" fmla="*/ 5544457 h 5689600"/>
                  <a:gd name="connsiteX1" fmla="*/ 58057 w 508000"/>
                  <a:gd name="connsiteY1" fmla="*/ 4702629 h 5689600"/>
                  <a:gd name="connsiteX2" fmla="*/ 43543 w 508000"/>
                  <a:gd name="connsiteY2" fmla="*/ 4122057 h 5689600"/>
                  <a:gd name="connsiteX3" fmla="*/ 58057 w 508000"/>
                  <a:gd name="connsiteY3" fmla="*/ 3367314 h 5689600"/>
                  <a:gd name="connsiteX4" fmla="*/ 14514 w 508000"/>
                  <a:gd name="connsiteY4" fmla="*/ 2685143 h 5689600"/>
                  <a:gd name="connsiteX5" fmla="*/ 43543 w 508000"/>
                  <a:gd name="connsiteY5" fmla="*/ 2264229 h 5689600"/>
                  <a:gd name="connsiteX6" fmla="*/ 14514 w 508000"/>
                  <a:gd name="connsiteY6" fmla="*/ 1669143 h 5689600"/>
                  <a:gd name="connsiteX7" fmla="*/ 14514 w 508000"/>
                  <a:gd name="connsiteY7" fmla="*/ 1291771 h 5689600"/>
                  <a:gd name="connsiteX8" fmla="*/ 14514 w 508000"/>
                  <a:gd name="connsiteY8" fmla="*/ 885371 h 5689600"/>
                  <a:gd name="connsiteX9" fmla="*/ 14514 w 508000"/>
                  <a:gd name="connsiteY9" fmla="*/ 406400 h 5689600"/>
                  <a:gd name="connsiteX10" fmla="*/ 0 w 508000"/>
                  <a:gd name="connsiteY10" fmla="*/ 72571 h 5689600"/>
                  <a:gd name="connsiteX11" fmla="*/ 0 w 508000"/>
                  <a:gd name="connsiteY11" fmla="*/ 0 h 5689600"/>
                  <a:gd name="connsiteX12" fmla="*/ 145143 w 508000"/>
                  <a:gd name="connsiteY12" fmla="*/ 29029 h 5689600"/>
                  <a:gd name="connsiteX13" fmla="*/ 217714 w 508000"/>
                  <a:gd name="connsiteY13" fmla="*/ 0 h 5689600"/>
                  <a:gd name="connsiteX14" fmla="*/ 290286 w 508000"/>
                  <a:gd name="connsiteY14" fmla="*/ 14514 h 5689600"/>
                  <a:gd name="connsiteX15" fmla="*/ 362857 w 508000"/>
                  <a:gd name="connsiteY15" fmla="*/ 14514 h 5689600"/>
                  <a:gd name="connsiteX16" fmla="*/ 478971 w 508000"/>
                  <a:gd name="connsiteY16" fmla="*/ 14514 h 5689600"/>
                  <a:gd name="connsiteX17" fmla="*/ 508000 w 508000"/>
                  <a:gd name="connsiteY17" fmla="*/ 14514 h 5689600"/>
                  <a:gd name="connsiteX18" fmla="*/ 508000 w 508000"/>
                  <a:gd name="connsiteY18" fmla="*/ 2002971 h 5689600"/>
                  <a:gd name="connsiteX19" fmla="*/ 493486 w 508000"/>
                  <a:gd name="connsiteY19" fmla="*/ 3018971 h 5689600"/>
                  <a:gd name="connsiteX20" fmla="*/ 478971 w 508000"/>
                  <a:gd name="connsiteY20" fmla="*/ 4034971 h 5689600"/>
                  <a:gd name="connsiteX21" fmla="*/ 508000 w 508000"/>
                  <a:gd name="connsiteY21" fmla="*/ 4818743 h 5689600"/>
                  <a:gd name="connsiteX22" fmla="*/ 449943 w 508000"/>
                  <a:gd name="connsiteY22" fmla="*/ 5457371 h 5689600"/>
                  <a:gd name="connsiteX23" fmla="*/ 508000 w 508000"/>
                  <a:gd name="connsiteY23" fmla="*/ 5689600 h 5689600"/>
                  <a:gd name="connsiteX24" fmla="*/ 217714 w 508000"/>
                  <a:gd name="connsiteY24" fmla="*/ 5675086 h 5689600"/>
                  <a:gd name="connsiteX25" fmla="*/ 14514 w 508000"/>
                  <a:gd name="connsiteY25" fmla="*/ 5689600 h 5689600"/>
                  <a:gd name="connsiteX26" fmla="*/ 58057 w 508000"/>
                  <a:gd name="connsiteY26" fmla="*/ 5544457 h 5689600"/>
                  <a:gd name="connsiteX0" fmla="*/ 58057 w 508000"/>
                  <a:gd name="connsiteY0" fmla="*/ 5544457 h 5689600"/>
                  <a:gd name="connsiteX1" fmla="*/ 58057 w 508000"/>
                  <a:gd name="connsiteY1" fmla="*/ 4702629 h 5689600"/>
                  <a:gd name="connsiteX2" fmla="*/ 43543 w 508000"/>
                  <a:gd name="connsiteY2" fmla="*/ 4122057 h 5689600"/>
                  <a:gd name="connsiteX3" fmla="*/ 58057 w 508000"/>
                  <a:gd name="connsiteY3" fmla="*/ 3367314 h 5689600"/>
                  <a:gd name="connsiteX4" fmla="*/ 14514 w 508000"/>
                  <a:gd name="connsiteY4" fmla="*/ 2685143 h 5689600"/>
                  <a:gd name="connsiteX5" fmla="*/ 43543 w 508000"/>
                  <a:gd name="connsiteY5" fmla="*/ 2264229 h 5689600"/>
                  <a:gd name="connsiteX6" fmla="*/ 14514 w 508000"/>
                  <a:gd name="connsiteY6" fmla="*/ 1669143 h 5689600"/>
                  <a:gd name="connsiteX7" fmla="*/ 14514 w 508000"/>
                  <a:gd name="connsiteY7" fmla="*/ 1291771 h 5689600"/>
                  <a:gd name="connsiteX8" fmla="*/ 14514 w 508000"/>
                  <a:gd name="connsiteY8" fmla="*/ 885371 h 5689600"/>
                  <a:gd name="connsiteX9" fmla="*/ 14514 w 508000"/>
                  <a:gd name="connsiteY9" fmla="*/ 406400 h 5689600"/>
                  <a:gd name="connsiteX10" fmla="*/ 0 w 508000"/>
                  <a:gd name="connsiteY10" fmla="*/ 72571 h 5689600"/>
                  <a:gd name="connsiteX11" fmla="*/ 0 w 508000"/>
                  <a:gd name="connsiteY11" fmla="*/ 0 h 5689600"/>
                  <a:gd name="connsiteX12" fmla="*/ 145143 w 508000"/>
                  <a:gd name="connsiteY12" fmla="*/ 29029 h 5689600"/>
                  <a:gd name="connsiteX13" fmla="*/ 217714 w 508000"/>
                  <a:gd name="connsiteY13" fmla="*/ 50058 h 5689600"/>
                  <a:gd name="connsiteX14" fmla="*/ 290286 w 508000"/>
                  <a:gd name="connsiteY14" fmla="*/ 14514 h 5689600"/>
                  <a:gd name="connsiteX15" fmla="*/ 362857 w 508000"/>
                  <a:gd name="connsiteY15" fmla="*/ 14514 h 5689600"/>
                  <a:gd name="connsiteX16" fmla="*/ 478971 w 508000"/>
                  <a:gd name="connsiteY16" fmla="*/ 14514 h 5689600"/>
                  <a:gd name="connsiteX17" fmla="*/ 508000 w 508000"/>
                  <a:gd name="connsiteY17" fmla="*/ 14514 h 5689600"/>
                  <a:gd name="connsiteX18" fmla="*/ 508000 w 508000"/>
                  <a:gd name="connsiteY18" fmla="*/ 2002971 h 5689600"/>
                  <a:gd name="connsiteX19" fmla="*/ 493486 w 508000"/>
                  <a:gd name="connsiteY19" fmla="*/ 3018971 h 5689600"/>
                  <a:gd name="connsiteX20" fmla="*/ 478971 w 508000"/>
                  <a:gd name="connsiteY20" fmla="*/ 4034971 h 5689600"/>
                  <a:gd name="connsiteX21" fmla="*/ 508000 w 508000"/>
                  <a:gd name="connsiteY21" fmla="*/ 4818743 h 5689600"/>
                  <a:gd name="connsiteX22" fmla="*/ 449943 w 508000"/>
                  <a:gd name="connsiteY22" fmla="*/ 5457371 h 5689600"/>
                  <a:gd name="connsiteX23" fmla="*/ 508000 w 508000"/>
                  <a:gd name="connsiteY23" fmla="*/ 5689600 h 5689600"/>
                  <a:gd name="connsiteX24" fmla="*/ 217714 w 508000"/>
                  <a:gd name="connsiteY24" fmla="*/ 5675086 h 5689600"/>
                  <a:gd name="connsiteX25" fmla="*/ 14514 w 508000"/>
                  <a:gd name="connsiteY25" fmla="*/ 5689600 h 5689600"/>
                  <a:gd name="connsiteX26" fmla="*/ 58057 w 508000"/>
                  <a:gd name="connsiteY26" fmla="*/ 5544457 h 5689600"/>
                  <a:gd name="connsiteX0" fmla="*/ 58057 w 508000"/>
                  <a:gd name="connsiteY0" fmla="*/ 5544457 h 5689600"/>
                  <a:gd name="connsiteX1" fmla="*/ 58057 w 508000"/>
                  <a:gd name="connsiteY1" fmla="*/ 4702629 h 5689600"/>
                  <a:gd name="connsiteX2" fmla="*/ 43543 w 508000"/>
                  <a:gd name="connsiteY2" fmla="*/ 4122057 h 5689600"/>
                  <a:gd name="connsiteX3" fmla="*/ 58057 w 508000"/>
                  <a:gd name="connsiteY3" fmla="*/ 3367314 h 5689600"/>
                  <a:gd name="connsiteX4" fmla="*/ 14514 w 508000"/>
                  <a:gd name="connsiteY4" fmla="*/ 2685143 h 5689600"/>
                  <a:gd name="connsiteX5" fmla="*/ 43543 w 508000"/>
                  <a:gd name="connsiteY5" fmla="*/ 2264229 h 5689600"/>
                  <a:gd name="connsiteX6" fmla="*/ 14514 w 508000"/>
                  <a:gd name="connsiteY6" fmla="*/ 1669143 h 5689600"/>
                  <a:gd name="connsiteX7" fmla="*/ 14514 w 508000"/>
                  <a:gd name="connsiteY7" fmla="*/ 1291771 h 5689600"/>
                  <a:gd name="connsiteX8" fmla="*/ 14514 w 508000"/>
                  <a:gd name="connsiteY8" fmla="*/ 885371 h 5689600"/>
                  <a:gd name="connsiteX9" fmla="*/ 14514 w 508000"/>
                  <a:gd name="connsiteY9" fmla="*/ 406400 h 5689600"/>
                  <a:gd name="connsiteX10" fmla="*/ 0 w 508000"/>
                  <a:gd name="connsiteY10" fmla="*/ 72571 h 5689600"/>
                  <a:gd name="connsiteX11" fmla="*/ 0 w 508000"/>
                  <a:gd name="connsiteY11" fmla="*/ 0 h 5689600"/>
                  <a:gd name="connsiteX12" fmla="*/ 115108 w 508000"/>
                  <a:gd name="connsiteY12" fmla="*/ 62402 h 5689600"/>
                  <a:gd name="connsiteX13" fmla="*/ 217714 w 508000"/>
                  <a:gd name="connsiteY13" fmla="*/ 50058 h 5689600"/>
                  <a:gd name="connsiteX14" fmla="*/ 290286 w 508000"/>
                  <a:gd name="connsiteY14" fmla="*/ 14514 h 5689600"/>
                  <a:gd name="connsiteX15" fmla="*/ 362857 w 508000"/>
                  <a:gd name="connsiteY15" fmla="*/ 14514 h 5689600"/>
                  <a:gd name="connsiteX16" fmla="*/ 478971 w 508000"/>
                  <a:gd name="connsiteY16" fmla="*/ 14514 h 5689600"/>
                  <a:gd name="connsiteX17" fmla="*/ 508000 w 508000"/>
                  <a:gd name="connsiteY17" fmla="*/ 14514 h 5689600"/>
                  <a:gd name="connsiteX18" fmla="*/ 508000 w 508000"/>
                  <a:gd name="connsiteY18" fmla="*/ 2002971 h 5689600"/>
                  <a:gd name="connsiteX19" fmla="*/ 493486 w 508000"/>
                  <a:gd name="connsiteY19" fmla="*/ 3018971 h 5689600"/>
                  <a:gd name="connsiteX20" fmla="*/ 478971 w 508000"/>
                  <a:gd name="connsiteY20" fmla="*/ 4034971 h 5689600"/>
                  <a:gd name="connsiteX21" fmla="*/ 508000 w 508000"/>
                  <a:gd name="connsiteY21" fmla="*/ 4818743 h 5689600"/>
                  <a:gd name="connsiteX22" fmla="*/ 449943 w 508000"/>
                  <a:gd name="connsiteY22" fmla="*/ 5457371 h 5689600"/>
                  <a:gd name="connsiteX23" fmla="*/ 508000 w 508000"/>
                  <a:gd name="connsiteY23" fmla="*/ 5689600 h 5689600"/>
                  <a:gd name="connsiteX24" fmla="*/ 217714 w 508000"/>
                  <a:gd name="connsiteY24" fmla="*/ 5675086 h 5689600"/>
                  <a:gd name="connsiteX25" fmla="*/ 14514 w 508000"/>
                  <a:gd name="connsiteY25" fmla="*/ 5689600 h 5689600"/>
                  <a:gd name="connsiteX26" fmla="*/ 58057 w 508000"/>
                  <a:gd name="connsiteY26" fmla="*/ 5544457 h 5689600"/>
                  <a:gd name="connsiteX0" fmla="*/ 58057 w 508000"/>
                  <a:gd name="connsiteY0" fmla="*/ 5544457 h 5689600"/>
                  <a:gd name="connsiteX1" fmla="*/ 58057 w 508000"/>
                  <a:gd name="connsiteY1" fmla="*/ 4702629 h 5689600"/>
                  <a:gd name="connsiteX2" fmla="*/ 43543 w 508000"/>
                  <a:gd name="connsiteY2" fmla="*/ 4122057 h 5689600"/>
                  <a:gd name="connsiteX3" fmla="*/ 58057 w 508000"/>
                  <a:gd name="connsiteY3" fmla="*/ 3367314 h 5689600"/>
                  <a:gd name="connsiteX4" fmla="*/ 14514 w 508000"/>
                  <a:gd name="connsiteY4" fmla="*/ 2685143 h 5689600"/>
                  <a:gd name="connsiteX5" fmla="*/ 43543 w 508000"/>
                  <a:gd name="connsiteY5" fmla="*/ 2264229 h 5689600"/>
                  <a:gd name="connsiteX6" fmla="*/ 14514 w 508000"/>
                  <a:gd name="connsiteY6" fmla="*/ 1669143 h 5689600"/>
                  <a:gd name="connsiteX7" fmla="*/ 14514 w 508000"/>
                  <a:gd name="connsiteY7" fmla="*/ 1291771 h 5689600"/>
                  <a:gd name="connsiteX8" fmla="*/ 14514 w 508000"/>
                  <a:gd name="connsiteY8" fmla="*/ 885371 h 5689600"/>
                  <a:gd name="connsiteX9" fmla="*/ 14514 w 508000"/>
                  <a:gd name="connsiteY9" fmla="*/ 406400 h 5689600"/>
                  <a:gd name="connsiteX10" fmla="*/ 0 w 508000"/>
                  <a:gd name="connsiteY10" fmla="*/ 72571 h 5689600"/>
                  <a:gd name="connsiteX11" fmla="*/ 0 w 508000"/>
                  <a:gd name="connsiteY11" fmla="*/ 0 h 5689600"/>
                  <a:gd name="connsiteX12" fmla="*/ 115108 w 508000"/>
                  <a:gd name="connsiteY12" fmla="*/ 62402 h 5689600"/>
                  <a:gd name="connsiteX13" fmla="*/ 217714 w 508000"/>
                  <a:gd name="connsiteY13" fmla="*/ 50058 h 5689600"/>
                  <a:gd name="connsiteX14" fmla="*/ 276937 w 508000"/>
                  <a:gd name="connsiteY14" fmla="*/ 4502 h 5689600"/>
                  <a:gd name="connsiteX15" fmla="*/ 362857 w 508000"/>
                  <a:gd name="connsiteY15" fmla="*/ 14514 h 5689600"/>
                  <a:gd name="connsiteX16" fmla="*/ 478971 w 508000"/>
                  <a:gd name="connsiteY16" fmla="*/ 14514 h 5689600"/>
                  <a:gd name="connsiteX17" fmla="*/ 508000 w 508000"/>
                  <a:gd name="connsiteY17" fmla="*/ 14514 h 5689600"/>
                  <a:gd name="connsiteX18" fmla="*/ 508000 w 508000"/>
                  <a:gd name="connsiteY18" fmla="*/ 2002971 h 5689600"/>
                  <a:gd name="connsiteX19" fmla="*/ 493486 w 508000"/>
                  <a:gd name="connsiteY19" fmla="*/ 3018971 h 5689600"/>
                  <a:gd name="connsiteX20" fmla="*/ 478971 w 508000"/>
                  <a:gd name="connsiteY20" fmla="*/ 4034971 h 5689600"/>
                  <a:gd name="connsiteX21" fmla="*/ 508000 w 508000"/>
                  <a:gd name="connsiteY21" fmla="*/ 4818743 h 5689600"/>
                  <a:gd name="connsiteX22" fmla="*/ 449943 w 508000"/>
                  <a:gd name="connsiteY22" fmla="*/ 5457371 h 5689600"/>
                  <a:gd name="connsiteX23" fmla="*/ 508000 w 508000"/>
                  <a:gd name="connsiteY23" fmla="*/ 5689600 h 5689600"/>
                  <a:gd name="connsiteX24" fmla="*/ 217714 w 508000"/>
                  <a:gd name="connsiteY24" fmla="*/ 5675086 h 5689600"/>
                  <a:gd name="connsiteX25" fmla="*/ 14514 w 508000"/>
                  <a:gd name="connsiteY25" fmla="*/ 5689600 h 5689600"/>
                  <a:gd name="connsiteX26" fmla="*/ 58057 w 508000"/>
                  <a:gd name="connsiteY26" fmla="*/ 5544457 h 5689600"/>
                  <a:gd name="connsiteX0" fmla="*/ 58057 w 508000"/>
                  <a:gd name="connsiteY0" fmla="*/ 5544457 h 5689600"/>
                  <a:gd name="connsiteX1" fmla="*/ 58057 w 508000"/>
                  <a:gd name="connsiteY1" fmla="*/ 4702629 h 5689600"/>
                  <a:gd name="connsiteX2" fmla="*/ 43543 w 508000"/>
                  <a:gd name="connsiteY2" fmla="*/ 4122057 h 5689600"/>
                  <a:gd name="connsiteX3" fmla="*/ 58057 w 508000"/>
                  <a:gd name="connsiteY3" fmla="*/ 3367314 h 5689600"/>
                  <a:gd name="connsiteX4" fmla="*/ 14514 w 508000"/>
                  <a:gd name="connsiteY4" fmla="*/ 2685143 h 5689600"/>
                  <a:gd name="connsiteX5" fmla="*/ 43543 w 508000"/>
                  <a:gd name="connsiteY5" fmla="*/ 2264229 h 5689600"/>
                  <a:gd name="connsiteX6" fmla="*/ 14514 w 508000"/>
                  <a:gd name="connsiteY6" fmla="*/ 1669143 h 5689600"/>
                  <a:gd name="connsiteX7" fmla="*/ 14514 w 508000"/>
                  <a:gd name="connsiteY7" fmla="*/ 1291771 h 5689600"/>
                  <a:gd name="connsiteX8" fmla="*/ 14514 w 508000"/>
                  <a:gd name="connsiteY8" fmla="*/ 885371 h 5689600"/>
                  <a:gd name="connsiteX9" fmla="*/ 14514 w 508000"/>
                  <a:gd name="connsiteY9" fmla="*/ 406400 h 5689600"/>
                  <a:gd name="connsiteX10" fmla="*/ 0 w 508000"/>
                  <a:gd name="connsiteY10" fmla="*/ 72571 h 5689600"/>
                  <a:gd name="connsiteX11" fmla="*/ 0 w 508000"/>
                  <a:gd name="connsiteY11" fmla="*/ 0 h 5689600"/>
                  <a:gd name="connsiteX12" fmla="*/ 115108 w 508000"/>
                  <a:gd name="connsiteY12" fmla="*/ 62402 h 5689600"/>
                  <a:gd name="connsiteX13" fmla="*/ 217714 w 508000"/>
                  <a:gd name="connsiteY13" fmla="*/ 50058 h 5689600"/>
                  <a:gd name="connsiteX14" fmla="*/ 276937 w 508000"/>
                  <a:gd name="connsiteY14" fmla="*/ 4502 h 5689600"/>
                  <a:gd name="connsiteX15" fmla="*/ 352845 w 508000"/>
                  <a:gd name="connsiteY15" fmla="*/ 41212 h 5689600"/>
                  <a:gd name="connsiteX16" fmla="*/ 478971 w 508000"/>
                  <a:gd name="connsiteY16" fmla="*/ 14514 h 5689600"/>
                  <a:gd name="connsiteX17" fmla="*/ 508000 w 508000"/>
                  <a:gd name="connsiteY17" fmla="*/ 14514 h 5689600"/>
                  <a:gd name="connsiteX18" fmla="*/ 508000 w 508000"/>
                  <a:gd name="connsiteY18" fmla="*/ 2002971 h 5689600"/>
                  <a:gd name="connsiteX19" fmla="*/ 493486 w 508000"/>
                  <a:gd name="connsiteY19" fmla="*/ 3018971 h 5689600"/>
                  <a:gd name="connsiteX20" fmla="*/ 478971 w 508000"/>
                  <a:gd name="connsiteY20" fmla="*/ 4034971 h 5689600"/>
                  <a:gd name="connsiteX21" fmla="*/ 508000 w 508000"/>
                  <a:gd name="connsiteY21" fmla="*/ 4818743 h 5689600"/>
                  <a:gd name="connsiteX22" fmla="*/ 449943 w 508000"/>
                  <a:gd name="connsiteY22" fmla="*/ 5457371 h 5689600"/>
                  <a:gd name="connsiteX23" fmla="*/ 508000 w 508000"/>
                  <a:gd name="connsiteY23" fmla="*/ 5689600 h 5689600"/>
                  <a:gd name="connsiteX24" fmla="*/ 217714 w 508000"/>
                  <a:gd name="connsiteY24" fmla="*/ 5675086 h 5689600"/>
                  <a:gd name="connsiteX25" fmla="*/ 14514 w 508000"/>
                  <a:gd name="connsiteY25" fmla="*/ 5689600 h 5689600"/>
                  <a:gd name="connsiteX26" fmla="*/ 58057 w 508000"/>
                  <a:gd name="connsiteY26" fmla="*/ 5544457 h 5689600"/>
                  <a:gd name="connsiteX0" fmla="*/ 58057 w 508000"/>
                  <a:gd name="connsiteY0" fmla="*/ 5544457 h 5689600"/>
                  <a:gd name="connsiteX1" fmla="*/ 58057 w 508000"/>
                  <a:gd name="connsiteY1" fmla="*/ 4702629 h 5689600"/>
                  <a:gd name="connsiteX2" fmla="*/ 43543 w 508000"/>
                  <a:gd name="connsiteY2" fmla="*/ 4122057 h 5689600"/>
                  <a:gd name="connsiteX3" fmla="*/ 58057 w 508000"/>
                  <a:gd name="connsiteY3" fmla="*/ 3367314 h 5689600"/>
                  <a:gd name="connsiteX4" fmla="*/ 14514 w 508000"/>
                  <a:gd name="connsiteY4" fmla="*/ 2685143 h 5689600"/>
                  <a:gd name="connsiteX5" fmla="*/ 43543 w 508000"/>
                  <a:gd name="connsiteY5" fmla="*/ 2264229 h 5689600"/>
                  <a:gd name="connsiteX6" fmla="*/ 14514 w 508000"/>
                  <a:gd name="connsiteY6" fmla="*/ 1669143 h 5689600"/>
                  <a:gd name="connsiteX7" fmla="*/ 14514 w 508000"/>
                  <a:gd name="connsiteY7" fmla="*/ 1291771 h 5689600"/>
                  <a:gd name="connsiteX8" fmla="*/ 14514 w 508000"/>
                  <a:gd name="connsiteY8" fmla="*/ 885371 h 5689600"/>
                  <a:gd name="connsiteX9" fmla="*/ 14514 w 508000"/>
                  <a:gd name="connsiteY9" fmla="*/ 406400 h 5689600"/>
                  <a:gd name="connsiteX10" fmla="*/ 0 w 508000"/>
                  <a:gd name="connsiteY10" fmla="*/ 72571 h 5689600"/>
                  <a:gd name="connsiteX11" fmla="*/ 0 w 508000"/>
                  <a:gd name="connsiteY11" fmla="*/ 0 h 5689600"/>
                  <a:gd name="connsiteX12" fmla="*/ 115108 w 508000"/>
                  <a:gd name="connsiteY12" fmla="*/ 62402 h 5689600"/>
                  <a:gd name="connsiteX13" fmla="*/ 217714 w 508000"/>
                  <a:gd name="connsiteY13" fmla="*/ 50058 h 5689600"/>
                  <a:gd name="connsiteX14" fmla="*/ 256914 w 508000"/>
                  <a:gd name="connsiteY14" fmla="*/ 37874 h 5689600"/>
                  <a:gd name="connsiteX15" fmla="*/ 352845 w 508000"/>
                  <a:gd name="connsiteY15" fmla="*/ 41212 h 5689600"/>
                  <a:gd name="connsiteX16" fmla="*/ 478971 w 508000"/>
                  <a:gd name="connsiteY16" fmla="*/ 14514 h 5689600"/>
                  <a:gd name="connsiteX17" fmla="*/ 508000 w 508000"/>
                  <a:gd name="connsiteY17" fmla="*/ 14514 h 5689600"/>
                  <a:gd name="connsiteX18" fmla="*/ 508000 w 508000"/>
                  <a:gd name="connsiteY18" fmla="*/ 2002971 h 5689600"/>
                  <a:gd name="connsiteX19" fmla="*/ 493486 w 508000"/>
                  <a:gd name="connsiteY19" fmla="*/ 3018971 h 5689600"/>
                  <a:gd name="connsiteX20" fmla="*/ 478971 w 508000"/>
                  <a:gd name="connsiteY20" fmla="*/ 4034971 h 5689600"/>
                  <a:gd name="connsiteX21" fmla="*/ 508000 w 508000"/>
                  <a:gd name="connsiteY21" fmla="*/ 4818743 h 5689600"/>
                  <a:gd name="connsiteX22" fmla="*/ 449943 w 508000"/>
                  <a:gd name="connsiteY22" fmla="*/ 5457371 h 5689600"/>
                  <a:gd name="connsiteX23" fmla="*/ 508000 w 508000"/>
                  <a:gd name="connsiteY23" fmla="*/ 5689600 h 5689600"/>
                  <a:gd name="connsiteX24" fmla="*/ 217714 w 508000"/>
                  <a:gd name="connsiteY24" fmla="*/ 5675086 h 5689600"/>
                  <a:gd name="connsiteX25" fmla="*/ 14514 w 508000"/>
                  <a:gd name="connsiteY25" fmla="*/ 5689600 h 5689600"/>
                  <a:gd name="connsiteX26" fmla="*/ 58057 w 508000"/>
                  <a:gd name="connsiteY26" fmla="*/ 5544457 h 568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08000" h="5689600">
                    <a:moveTo>
                      <a:pt x="58057" y="5544457"/>
                    </a:moveTo>
                    <a:lnTo>
                      <a:pt x="58057" y="4702629"/>
                    </a:lnTo>
                    <a:lnTo>
                      <a:pt x="43543" y="4122057"/>
                    </a:lnTo>
                    <a:lnTo>
                      <a:pt x="58057" y="3367314"/>
                    </a:lnTo>
                    <a:lnTo>
                      <a:pt x="14514" y="2685143"/>
                    </a:lnTo>
                    <a:lnTo>
                      <a:pt x="43543" y="2264229"/>
                    </a:lnTo>
                    <a:lnTo>
                      <a:pt x="14514" y="1669143"/>
                    </a:lnTo>
                    <a:lnTo>
                      <a:pt x="14514" y="1291771"/>
                    </a:lnTo>
                    <a:lnTo>
                      <a:pt x="14514" y="885371"/>
                    </a:lnTo>
                    <a:lnTo>
                      <a:pt x="14514" y="406400"/>
                    </a:lnTo>
                    <a:lnTo>
                      <a:pt x="0" y="72571"/>
                    </a:lnTo>
                    <a:lnTo>
                      <a:pt x="0" y="0"/>
                    </a:lnTo>
                    <a:lnTo>
                      <a:pt x="115108" y="62402"/>
                    </a:lnTo>
                    <a:lnTo>
                      <a:pt x="217714" y="50058"/>
                    </a:lnTo>
                    <a:lnTo>
                      <a:pt x="256914" y="37874"/>
                    </a:lnTo>
                    <a:cubicBezTo>
                      <a:pt x="285554" y="41211"/>
                      <a:pt x="315836" y="45105"/>
                      <a:pt x="352845" y="41212"/>
                    </a:cubicBezTo>
                    <a:cubicBezTo>
                      <a:pt x="389855" y="37319"/>
                      <a:pt x="453112" y="18964"/>
                      <a:pt x="478971" y="14514"/>
                    </a:cubicBezTo>
                    <a:cubicBezTo>
                      <a:pt x="504830" y="10064"/>
                      <a:pt x="498324" y="14514"/>
                      <a:pt x="508000" y="14514"/>
                    </a:cubicBezTo>
                    <a:lnTo>
                      <a:pt x="508000" y="2002971"/>
                    </a:lnTo>
                    <a:lnTo>
                      <a:pt x="493486" y="3018971"/>
                    </a:lnTo>
                    <a:lnTo>
                      <a:pt x="478971" y="4034971"/>
                    </a:lnTo>
                    <a:lnTo>
                      <a:pt x="508000" y="4818743"/>
                    </a:lnTo>
                    <a:lnTo>
                      <a:pt x="449943" y="5457371"/>
                    </a:lnTo>
                    <a:lnTo>
                      <a:pt x="508000" y="5689600"/>
                    </a:lnTo>
                    <a:lnTo>
                      <a:pt x="217714" y="5675086"/>
                    </a:lnTo>
                    <a:lnTo>
                      <a:pt x="14514" y="5689600"/>
                    </a:lnTo>
                    <a:lnTo>
                      <a:pt x="58057" y="5544457"/>
                    </a:lnTo>
                    <a:close/>
                  </a:path>
                </a:pathLst>
              </a:custGeom>
              <a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ight Triangle 55">
              <a:extLst>
                <a:ext uri="{FF2B5EF4-FFF2-40B4-BE49-F238E27FC236}">
                  <a16:creationId xmlns:a16="http://schemas.microsoft.com/office/drawing/2014/main" xmlns="" id="{EB142AD5-8835-426B-B946-311C314C50EF}"/>
                </a:ext>
              </a:extLst>
            </p:cNvPr>
            <p:cNvSpPr/>
            <p:nvPr/>
          </p:nvSpPr>
          <p:spPr>
            <a:xfrm flipH="1" flipV="1">
              <a:off x="9256227" y="1796367"/>
              <a:ext cx="1030514" cy="532839"/>
            </a:xfrm>
            <a:prstGeom prst="rtTriangle">
              <a:avLst/>
            </a:prstGeom>
            <a:solidFill>
              <a:schemeClr val="tx1">
                <a:alpha val="82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3588CABD-BAA1-4D6D-93C0-E214F89E77E0}"/>
                </a:ext>
              </a:extLst>
            </p:cNvPr>
            <p:cNvSpPr/>
            <p:nvPr/>
          </p:nvSpPr>
          <p:spPr>
            <a:xfrm>
              <a:off x="1553029" y="1219200"/>
              <a:ext cx="9390742" cy="667657"/>
            </a:xfrm>
            <a:custGeom>
              <a:avLst/>
              <a:gdLst>
                <a:gd name="connsiteX0" fmla="*/ 217714 w 9390742"/>
                <a:gd name="connsiteY0" fmla="*/ 0 h 667657"/>
                <a:gd name="connsiteX1" fmla="*/ 769257 w 9390742"/>
                <a:gd name="connsiteY1" fmla="*/ 14514 h 667657"/>
                <a:gd name="connsiteX2" fmla="*/ 2351314 w 9390742"/>
                <a:gd name="connsiteY2" fmla="*/ 29029 h 667657"/>
                <a:gd name="connsiteX3" fmla="*/ 2481942 w 9390742"/>
                <a:gd name="connsiteY3" fmla="*/ 29029 h 667657"/>
                <a:gd name="connsiteX4" fmla="*/ 3788228 w 9390742"/>
                <a:gd name="connsiteY4" fmla="*/ 43543 h 667657"/>
                <a:gd name="connsiteX5" fmla="*/ 5428342 w 9390742"/>
                <a:gd name="connsiteY5" fmla="*/ 43543 h 667657"/>
                <a:gd name="connsiteX6" fmla="*/ 6516914 w 9390742"/>
                <a:gd name="connsiteY6" fmla="*/ 116114 h 667657"/>
                <a:gd name="connsiteX7" fmla="*/ 7823200 w 9390742"/>
                <a:gd name="connsiteY7" fmla="*/ 72571 h 667657"/>
                <a:gd name="connsiteX8" fmla="*/ 9260114 w 9390742"/>
                <a:gd name="connsiteY8" fmla="*/ 29029 h 667657"/>
                <a:gd name="connsiteX9" fmla="*/ 9332685 w 9390742"/>
                <a:gd name="connsiteY9" fmla="*/ 130629 h 667657"/>
                <a:gd name="connsiteX10" fmla="*/ 9347200 w 9390742"/>
                <a:gd name="connsiteY10" fmla="*/ 246743 h 667657"/>
                <a:gd name="connsiteX11" fmla="*/ 9376228 w 9390742"/>
                <a:gd name="connsiteY11" fmla="*/ 449943 h 667657"/>
                <a:gd name="connsiteX12" fmla="*/ 9390742 w 9390742"/>
                <a:gd name="connsiteY12" fmla="*/ 609600 h 667657"/>
                <a:gd name="connsiteX13" fmla="*/ 7881257 w 9390742"/>
                <a:gd name="connsiteY13" fmla="*/ 667657 h 667657"/>
                <a:gd name="connsiteX14" fmla="*/ 5820228 w 9390742"/>
                <a:gd name="connsiteY14" fmla="*/ 667657 h 667657"/>
                <a:gd name="connsiteX15" fmla="*/ 3933371 w 9390742"/>
                <a:gd name="connsiteY15" fmla="*/ 638629 h 667657"/>
                <a:gd name="connsiteX16" fmla="*/ 2191657 w 9390742"/>
                <a:gd name="connsiteY16" fmla="*/ 609600 h 667657"/>
                <a:gd name="connsiteX17" fmla="*/ 1059542 w 9390742"/>
                <a:gd name="connsiteY17" fmla="*/ 537029 h 667657"/>
                <a:gd name="connsiteX18" fmla="*/ 43542 w 9390742"/>
                <a:gd name="connsiteY18" fmla="*/ 580571 h 667657"/>
                <a:gd name="connsiteX19" fmla="*/ 29028 w 9390742"/>
                <a:gd name="connsiteY19" fmla="*/ 449943 h 667657"/>
                <a:gd name="connsiteX20" fmla="*/ 0 w 9390742"/>
                <a:gd name="connsiteY20" fmla="*/ 319314 h 667657"/>
                <a:gd name="connsiteX21" fmla="*/ 43542 w 9390742"/>
                <a:gd name="connsiteY21" fmla="*/ 217714 h 667657"/>
                <a:gd name="connsiteX22" fmla="*/ 0 w 9390742"/>
                <a:gd name="connsiteY22" fmla="*/ 101600 h 667657"/>
                <a:gd name="connsiteX23" fmla="*/ 0 w 9390742"/>
                <a:gd name="connsiteY23" fmla="*/ 14514 h 667657"/>
                <a:gd name="connsiteX24" fmla="*/ 217714 w 9390742"/>
                <a:gd name="connsiteY24" fmla="*/ 0 h 66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390742" h="667657">
                  <a:moveTo>
                    <a:pt x="217714" y="0"/>
                  </a:moveTo>
                  <a:lnTo>
                    <a:pt x="769257" y="14514"/>
                  </a:lnTo>
                  <a:lnTo>
                    <a:pt x="2351314" y="29029"/>
                  </a:lnTo>
                  <a:lnTo>
                    <a:pt x="2481942" y="29029"/>
                  </a:lnTo>
                  <a:lnTo>
                    <a:pt x="3788228" y="43543"/>
                  </a:lnTo>
                  <a:lnTo>
                    <a:pt x="5428342" y="43543"/>
                  </a:lnTo>
                  <a:lnTo>
                    <a:pt x="6516914" y="116114"/>
                  </a:lnTo>
                  <a:lnTo>
                    <a:pt x="7823200" y="72571"/>
                  </a:lnTo>
                  <a:lnTo>
                    <a:pt x="9260114" y="29029"/>
                  </a:lnTo>
                  <a:lnTo>
                    <a:pt x="9332685" y="130629"/>
                  </a:lnTo>
                  <a:lnTo>
                    <a:pt x="9347200" y="246743"/>
                  </a:lnTo>
                  <a:lnTo>
                    <a:pt x="9376228" y="449943"/>
                  </a:lnTo>
                  <a:lnTo>
                    <a:pt x="9390742" y="609600"/>
                  </a:lnTo>
                  <a:lnTo>
                    <a:pt x="7881257" y="667657"/>
                  </a:lnTo>
                  <a:lnTo>
                    <a:pt x="5820228" y="667657"/>
                  </a:lnTo>
                  <a:lnTo>
                    <a:pt x="3933371" y="638629"/>
                  </a:lnTo>
                  <a:lnTo>
                    <a:pt x="2191657" y="609600"/>
                  </a:lnTo>
                  <a:lnTo>
                    <a:pt x="1059542" y="537029"/>
                  </a:lnTo>
                  <a:lnTo>
                    <a:pt x="43542" y="580571"/>
                  </a:lnTo>
                  <a:lnTo>
                    <a:pt x="29028" y="449943"/>
                  </a:lnTo>
                  <a:lnTo>
                    <a:pt x="0" y="319314"/>
                  </a:lnTo>
                  <a:lnTo>
                    <a:pt x="43542" y="217714"/>
                  </a:lnTo>
                  <a:lnTo>
                    <a:pt x="0" y="101600"/>
                  </a:lnTo>
                  <a:lnTo>
                    <a:pt x="0" y="14514"/>
                  </a:lnTo>
                  <a:lnTo>
                    <a:pt x="217714" y="0"/>
                  </a:lnTo>
                  <a:close/>
                </a:path>
              </a:pathLst>
            </a:custGeom>
            <a:blipFill dpi="0" rotWithShape="0">
              <a:blip r:embed="rId21"/>
              <a:srcRect/>
              <a:stretch>
                <a:fillRect t="-97000" b="-12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6D8B389-9EEE-4BFA-8775-C5558F67D980}"/>
                </a:ext>
              </a:extLst>
            </p:cNvPr>
            <p:cNvSpPr/>
            <p:nvPr/>
          </p:nvSpPr>
          <p:spPr>
            <a:xfrm flipH="1">
              <a:off x="2402112" y="6300357"/>
              <a:ext cx="511330" cy="295374"/>
            </a:xfrm>
            <a:custGeom>
              <a:avLst/>
              <a:gdLst>
                <a:gd name="connsiteX0" fmla="*/ 842733 w 1301857"/>
                <a:gd name="connsiteY0" fmla="*/ 1295630 h 1370643"/>
                <a:gd name="connsiteX1" fmla="*/ 683076 w 1301857"/>
                <a:gd name="connsiteY1" fmla="*/ 468316 h 1370643"/>
                <a:gd name="connsiteX2" fmla="*/ 904 w 1301857"/>
                <a:gd name="connsiteY2" fmla="*/ 3859 h 1370643"/>
                <a:gd name="connsiteX3" fmla="*/ 842733 w 1301857"/>
                <a:gd name="connsiteY3" fmla="*/ 279630 h 1370643"/>
                <a:gd name="connsiteX4" fmla="*/ 1205590 w 1301857"/>
                <a:gd name="connsiteY4" fmla="*/ 845687 h 1370643"/>
                <a:gd name="connsiteX5" fmla="*/ 1278161 w 1301857"/>
                <a:gd name="connsiteY5" fmla="*/ 1281116 h 1370643"/>
                <a:gd name="connsiteX6" fmla="*/ 842733 w 1301857"/>
                <a:gd name="connsiteY6" fmla="*/ 1295630 h 137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857" h="1370643">
                  <a:moveTo>
                    <a:pt x="842733" y="1295630"/>
                  </a:moveTo>
                  <a:cubicBezTo>
                    <a:pt x="743552" y="1160163"/>
                    <a:pt x="823381" y="683611"/>
                    <a:pt x="683076" y="468316"/>
                  </a:cubicBezTo>
                  <a:cubicBezTo>
                    <a:pt x="542771" y="253021"/>
                    <a:pt x="-25705" y="35306"/>
                    <a:pt x="904" y="3859"/>
                  </a:cubicBezTo>
                  <a:cubicBezTo>
                    <a:pt x="27513" y="-27588"/>
                    <a:pt x="641952" y="139325"/>
                    <a:pt x="842733" y="279630"/>
                  </a:cubicBezTo>
                  <a:cubicBezTo>
                    <a:pt x="1043514" y="419935"/>
                    <a:pt x="1133019" y="678773"/>
                    <a:pt x="1205590" y="845687"/>
                  </a:cubicBezTo>
                  <a:cubicBezTo>
                    <a:pt x="1278161" y="1012601"/>
                    <a:pt x="1336218" y="1206125"/>
                    <a:pt x="1278161" y="1281116"/>
                  </a:cubicBezTo>
                  <a:cubicBezTo>
                    <a:pt x="1220104" y="1356107"/>
                    <a:pt x="941914" y="1431097"/>
                    <a:pt x="842733" y="129563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6FAF3865-F99B-4E4B-B5E8-7359A76B8C35}"/>
                </a:ext>
              </a:extLst>
            </p:cNvPr>
            <p:cNvSpPr/>
            <p:nvPr/>
          </p:nvSpPr>
          <p:spPr>
            <a:xfrm>
              <a:off x="1745438" y="6233408"/>
              <a:ext cx="713589" cy="421348"/>
            </a:xfrm>
            <a:custGeom>
              <a:avLst/>
              <a:gdLst>
                <a:gd name="connsiteX0" fmla="*/ 842733 w 1301857"/>
                <a:gd name="connsiteY0" fmla="*/ 1295630 h 1370643"/>
                <a:gd name="connsiteX1" fmla="*/ 683076 w 1301857"/>
                <a:gd name="connsiteY1" fmla="*/ 468316 h 1370643"/>
                <a:gd name="connsiteX2" fmla="*/ 904 w 1301857"/>
                <a:gd name="connsiteY2" fmla="*/ 3859 h 1370643"/>
                <a:gd name="connsiteX3" fmla="*/ 842733 w 1301857"/>
                <a:gd name="connsiteY3" fmla="*/ 279630 h 1370643"/>
                <a:gd name="connsiteX4" fmla="*/ 1205590 w 1301857"/>
                <a:gd name="connsiteY4" fmla="*/ 845687 h 1370643"/>
                <a:gd name="connsiteX5" fmla="*/ 1278161 w 1301857"/>
                <a:gd name="connsiteY5" fmla="*/ 1281116 h 1370643"/>
                <a:gd name="connsiteX6" fmla="*/ 842733 w 1301857"/>
                <a:gd name="connsiteY6" fmla="*/ 1295630 h 137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857" h="1370643">
                  <a:moveTo>
                    <a:pt x="842733" y="1295630"/>
                  </a:moveTo>
                  <a:cubicBezTo>
                    <a:pt x="743552" y="1160163"/>
                    <a:pt x="823381" y="683611"/>
                    <a:pt x="683076" y="468316"/>
                  </a:cubicBezTo>
                  <a:cubicBezTo>
                    <a:pt x="542771" y="253021"/>
                    <a:pt x="-25705" y="35306"/>
                    <a:pt x="904" y="3859"/>
                  </a:cubicBezTo>
                  <a:cubicBezTo>
                    <a:pt x="27513" y="-27588"/>
                    <a:pt x="641952" y="139325"/>
                    <a:pt x="842733" y="279630"/>
                  </a:cubicBezTo>
                  <a:cubicBezTo>
                    <a:pt x="1043514" y="419935"/>
                    <a:pt x="1133019" y="678773"/>
                    <a:pt x="1205590" y="845687"/>
                  </a:cubicBezTo>
                  <a:cubicBezTo>
                    <a:pt x="1278161" y="1012601"/>
                    <a:pt x="1336218" y="1206125"/>
                    <a:pt x="1278161" y="1281116"/>
                  </a:cubicBezTo>
                  <a:cubicBezTo>
                    <a:pt x="1220104" y="1356107"/>
                    <a:pt x="941914" y="1431097"/>
                    <a:pt x="842733" y="129563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E05F8E07-717D-4388-9753-2BD01F1DF2DD}"/>
                </a:ext>
              </a:extLst>
            </p:cNvPr>
            <p:cNvSpPr/>
            <p:nvPr/>
          </p:nvSpPr>
          <p:spPr>
            <a:xfrm>
              <a:off x="2496201" y="6202348"/>
              <a:ext cx="449371" cy="465094"/>
            </a:xfrm>
            <a:custGeom>
              <a:avLst/>
              <a:gdLst>
                <a:gd name="connsiteX0" fmla="*/ 3397 w 715368"/>
                <a:gd name="connsiteY0" fmla="*/ 1669142 h 1742606"/>
                <a:gd name="connsiteX1" fmla="*/ 206597 w 715368"/>
                <a:gd name="connsiteY1" fmla="*/ 566057 h 1742606"/>
                <a:gd name="connsiteX2" fmla="*/ 714597 w 715368"/>
                <a:gd name="connsiteY2" fmla="*/ 0 h 1742606"/>
                <a:gd name="connsiteX3" fmla="*/ 322711 w 715368"/>
                <a:gd name="connsiteY3" fmla="*/ 566057 h 1742606"/>
                <a:gd name="connsiteX4" fmla="*/ 351740 w 715368"/>
                <a:gd name="connsiteY4" fmla="*/ 1364342 h 1742606"/>
                <a:gd name="connsiteX5" fmla="*/ 351740 w 715368"/>
                <a:gd name="connsiteY5" fmla="*/ 1611085 h 1742606"/>
                <a:gd name="connsiteX6" fmla="*/ 3397 w 715368"/>
                <a:gd name="connsiteY6" fmla="*/ 1669142 h 174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5368" h="1742606">
                  <a:moveTo>
                    <a:pt x="3397" y="1669142"/>
                  </a:moveTo>
                  <a:cubicBezTo>
                    <a:pt x="-20793" y="1494971"/>
                    <a:pt x="88064" y="844247"/>
                    <a:pt x="206597" y="566057"/>
                  </a:cubicBezTo>
                  <a:cubicBezTo>
                    <a:pt x="325130" y="287867"/>
                    <a:pt x="695245" y="0"/>
                    <a:pt x="714597" y="0"/>
                  </a:cubicBezTo>
                  <a:cubicBezTo>
                    <a:pt x="733949" y="0"/>
                    <a:pt x="383187" y="338667"/>
                    <a:pt x="322711" y="566057"/>
                  </a:cubicBezTo>
                  <a:cubicBezTo>
                    <a:pt x="262235" y="793447"/>
                    <a:pt x="346902" y="1190171"/>
                    <a:pt x="351740" y="1364342"/>
                  </a:cubicBezTo>
                  <a:cubicBezTo>
                    <a:pt x="356578" y="1538513"/>
                    <a:pt x="414635" y="1562704"/>
                    <a:pt x="351740" y="1611085"/>
                  </a:cubicBezTo>
                  <a:cubicBezTo>
                    <a:pt x="288845" y="1659466"/>
                    <a:pt x="27587" y="1843313"/>
                    <a:pt x="3397" y="1669142"/>
                  </a:cubicBezTo>
                  <a:close/>
                </a:path>
              </a:pathLst>
            </a:custGeom>
            <a:solidFill>
              <a:srgbClr val="007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CA0F6CE3-40C3-4E70-B6B3-C23809037D8F}"/>
                </a:ext>
              </a:extLst>
            </p:cNvPr>
            <p:cNvGrpSpPr/>
            <p:nvPr/>
          </p:nvGrpSpPr>
          <p:grpSpPr>
            <a:xfrm flipH="1">
              <a:off x="8476753" y="6066972"/>
              <a:ext cx="3106057" cy="753346"/>
              <a:chOff x="8391450" y="6020062"/>
              <a:chExt cx="3106057" cy="753346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80FF060B-B488-483B-865D-760A539B9BFC}"/>
                  </a:ext>
                </a:extLst>
              </p:cNvPr>
              <p:cNvSpPr/>
              <p:nvPr/>
            </p:nvSpPr>
            <p:spPr>
              <a:xfrm>
                <a:off x="9251850" y="6020062"/>
                <a:ext cx="885807" cy="563507"/>
              </a:xfrm>
              <a:custGeom>
                <a:avLst/>
                <a:gdLst>
                  <a:gd name="connsiteX0" fmla="*/ 653340 w 1017040"/>
                  <a:gd name="connsiteY0" fmla="*/ 776979 h 821601"/>
                  <a:gd name="connsiteX1" fmla="*/ 188883 w 1017040"/>
                  <a:gd name="connsiteY1" fmla="*/ 138351 h 821601"/>
                  <a:gd name="connsiteX2" fmla="*/ 197 w 1017040"/>
                  <a:gd name="connsiteY2" fmla="*/ 123837 h 821601"/>
                  <a:gd name="connsiteX3" fmla="*/ 217911 w 1017040"/>
                  <a:gd name="connsiteY3" fmla="*/ 7722 h 821601"/>
                  <a:gd name="connsiteX4" fmla="*/ 537226 w 1017040"/>
                  <a:gd name="connsiteY4" fmla="*/ 370579 h 821601"/>
                  <a:gd name="connsiteX5" fmla="*/ 1016197 w 1017040"/>
                  <a:gd name="connsiteY5" fmla="*/ 718922 h 821601"/>
                  <a:gd name="connsiteX6" fmla="*/ 653340 w 1017040"/>
                  <a:gd name="connsiteY6" fmla="*/ 776979 h 8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7040" h="821601">
                    <a:moveTo>
                      <a:pt x="653340" y="776979"/>
                    </a:moveTo>
                    <a:cubicBezTo>
                      <a:pt x="515454" y="680217"/>
                      <a:pt x="297740" y="247208"/>
                      <a:pt x="188883" y="138351"/>
                    </a:cubicBezTo>
                    <a:cubicBezTo>
                      <a:pt x="80026" y="29494"/>
                      <a:pt x="-4641" y="145608"/>
                      <a:pt x="197" y="123837"/>
                    </a:cubicBezTo>
                    <a:cubicBezTo>
                      <a:pt x="5035" y="102066"/>
                      <a:pt x="128406" y="-33402"/>
                      <a:pt x="217911" y="7722"/>
                    </a:cubicBezTo>
                    <a:cubicBezTo>
                      <a:pt x="307416" y="48846"/>
                      <a:pt x="404178" y="252046"/>
                      <a:pt x="537226" y="370579"/>
                    </a:cubicBezTo>
                    <a:cubicBezTo>
                      <a:pt x="670274" y="489112"/>
                      <a:pt x="999264" y="643931"/>
                      <a:pt x="1016197" y="718922"/>
                    </a:cubicBezTo>
                    <a:cubicBezTo>
                      <a:pt x="1033130" y="793913"/>
                      <a:pt x="791226" y="873741"/>
                      <a:pt x="653340" y="776979"/>
                    </a:cubicBezTo>
                    <a:close/>
                  </a:path>
                </a:pathLst>
              </a:custGeom>
              <a:solidFill>
                <a:srgbClr val="007E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8B87C07A-4479-4476-ACE8-F20749035042}"/>
                  </a:ext>
                </a:extLst>
              </p:cNvPr>
              <p:cNvSpPr/>
              <p:nvPr/>
            </p:nvSpPr>
            <p:spPr>
              <a:xfrm>
                <a:off x="8391450" y="6105750"/>
                <a:ext cx="3106057" cy="667658"/>
              </a:xfrm>
              <a:prstGeom prst="ellipse">
                <a:avLst/>
              </a:prstGeom>
              <a:gradFill flip="none" rotWithShape="1">
                <a:gsLst>
                  <a:gs pos="10000">
                    <a:schemeClr val="tx1">
                      <a:alpha val="64000"/>
                    </a:schemeClr>
                  </a:gs>
                  <a:gs pos="100000">
                    <a:srgbClr val="CCFF33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17CF07F5-B403-40C2-BC70-60E27C9E0BA4}"/>
                  </a:ext>
                </a:extLst>
              </p:cNvPr>
              <p:cNvSpPr/>
              <p:nvPr/>
            </p:nvSpPr>
            <p:spPr>
              <a:xfrm flipH="1">
                <a:off x="9897327" y="6270830"/>
                <a:ext cx="554973" cy="288878"/>
              </a:xfrm>
              <a:custGeom>
                <a:avLst/>
                <a:gdLst>
                  <a:gd name="connsiteX0" fmla="*/ 842733 w 1301857"/>
                  <a:gd name="connsiteY0" fmla="*/ 1295630 h 1370643"/>
                  <a:gd name="connsiteX1" fmla="*/ 683076 w 1301857"/>
                  <a:gd name="connsiteY1" fmla="*/ 468316 h 1370643"/>
                  <a:gd name="connsiteX2" fmla="*/ 904 w 1301857"/>
                  <a:gd name="connsiteY2" fmla="*/ 3859 h 1370643"/>
                  <a:gd name="connsiteX3" fmla="*/ 842733 w 1301857"/>
                  <a:gd name="connsiteY3" fmla="*/ 279630 h 1370643"/>
                  <a:gd name="connsiteX4" fmla="*/ 1205590 w 1301857"/>
                  <a:gd name="connsiteY4" fmla="*/ 845687 h 1370643"/>
                  <a:gd name="connsiteX5" fmla="*/ 1278161 w 1301857"/>
                  <a:gd name="connsiteY5" fmla="*/ 1281116 h 1370643"/>
                  <a:gd name="connsiteX6" fmla="*/ 842733 w 1301857"/>
                  <a:gd name="connsiteY6" fmla="*/ 1295630 h 137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1857" h="1370643">
                    <a:moveTo>
                      <a:pt x="842733" y="1295630"/>
                    </a:moveTo>
                    <a:cubicBezTo>
                      <a:pt x="743552" y="1160163"/>
                      <a:pt x="823381" y="683611"/>
                      <a:pt x="683076" y="468316"/>
                    </a:cubicBezTo>
                    <a:cubicBezTo>
                      <a:pt x="542771" y="253021"/>
                      <a:pt x="-25705" y="35306"/>
                      <a:pt x="904" y="3859"/>
                    </a:cubicBezTo>
                    <a:cubicBezTo>
                      <a:pt x="27513" y="-27588"/>
                      <a:pt x="641952" y="139325"/>
                      <a:pt x="842733" y="279630"/>
                    </a:cubicBezTo>
                    <a:cubicBezTo>
                      <a:pt x="1043514" y="419935"/>
                      <a:pt x="1133019" y="678773"/>
                      <a:pt x="1205590" y="845687"/>
                    </a:cubicBezTo>
                    <a:cubicBezTo>
                      <a:pt x="1278161" y="1012601"/>
                      <a:pt x="1336218" y="1206125"/>
                      <a:pt x="1278161" y="1281116"/>
                    </a:cubicBezTo>
                    <a:cubicBezTo>
                      <a:pt x="1220104" y="1356107"/>
                      <a:pt x="941914" y="1431097"/>
                      <a:pt x="842733" y="129563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7B69A8E1-E44E-43D3-8039-040181CBEB1B}"/>
                  </a:ext>
                </a:extLst>
              </p:cNvPr>
              <p:cNvSpPr/>
              <p:nvPr/>
            </p:nvSpPr>
            <p:spPr>
              <a:xfrm>
                <a:off x="9583404" y="6214208"/>
                <a:ext cx="583466" cy="388712"/>
              </a:xfrm>
              <a:custGeom>
                <a:avLst/>
                <a:gdLst>
                  <a:gd name="connsiteX0" fmla="*/ 842733 w 1301857"/>
                  <a:gd name="connsiteY0" fmla="*/ 1295630 h 1370643"/>
                  <a:gd name="connsiteX1" fmla="*/ 683076 w 1301857"/>
                  <a:gd name="connsiteY1" fmla="*/ 468316 h 1370643"/>
                  <a:gd name="connsiteX2" fmla="*/ 904 w 1301857"/>
                  <a:gd name="connsiteY2" fmla="*/ 3859 h 1370643"/>
                  <a:gd name="connsiteX3" fmla="*/ 842733 w 1301857"/>
                  <a:gd name="connsiteY3" fmla="*/ 279630 h 1370643"/>
                  <a:gd name="connsiteX4" fmla="*/ 1205590 w 1301857"/>
                  <a:gd name="connsiteY4" fmla="*/ 845687 h 1370643"/>
                  <a:gd name="connsiteX5" fmla="*/ 1278161 w 1301857"/>
                  <a:gd name="connsiteY5" fmla="*/ 1281116 h 1370643"/>
                  <a:gd name="connsiteX6" fmla="*/ 842733 w 1301857"/>
                  <a:gd name="connsiteY6" fmla="*/ 1295630 h 137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1857" h="1370643">
                    <a:moveTo>
                      <a:pt x="842733" y="1295630"/>
                    </a:moveTo>
                    <a:cubicBezTo>
                      <a:pt x="743552" y="1160163"/>
                      <a:pt x="823381" y="683611"/>
                      <a:pt x="683076" y="468316"/>
                    </a:cubicBezTo>
                    <a:cubicBezTo>
                      <a:pt x="542771" y="253021"/>
                      <a:pt x="-25705" y="35306"/>
                      <a:pt x="904" y="3859"/>
                    </a:cubicBezTo>
                    <a:cubicBezTo>
                      <a:pt x="27513" y="-27588"/>
                      <a:pt x="641952" y="139325"/>
                      <a:pt x="842733" y="279630"/>
                    </a:cubicBezTo>
                    <a:cubicBezTo>
                      <a:pt x="1043514" y="419935"/>
                      <a:pt x="1133019" y="678773"/>
                      <a:pt x="1205590" y="845687"/>
                    </a:cubicBezTo>
                    <a:cubicBezTo>
                      <a:pt x="1278161" y="1012601"/>
                      <a:pt x="1336218" y="1206125"/>
                      <a:pt x="1278161" y="1281116"/>
                    </a:cubicBezTo>
                    <a:cubicBezTo>
                      <a:pt x="1220104" y="1356107"/>
                      <a:pt x="941914" y="1431097"/>
                      <a:pt x="842733" y="129563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6CE18F16-4F26-474E-8968-6C2355748B91}"/>
                  </a:ext>
                </a:extLst>
              </p:cNvPr>
              <p:cNvSpPr/>
              <p:nvPr/>
            </p:nvSpPr>
            <p:spPr>
              <a:xfrm>
                <a:off x="10198327" y="6114779"/>
                <a:ext cx="285904" cy="438858"/>
              </a:xfrm>
              <a:custGeom>
                <a:avLst/>
                <a:gdLst>
                  <a:gd name="connsiteX0" fmla="*/ 3397 w 715368"/>
                  <a:gd name="connsiteY0" fmla="*/ 1669142 h 1742606"/>
                  <a:gd name="connsiteX1" fmla="*/ 206597 w 715368"/>
                  <a:gd name="connsiteY1" fmla="*/ 566057 h 1742606"/>
                  <a:gd name="connsiteX2" fmla="*/ 714597 w 715368"/>
                  <a:gd name="connsiteY2" fmla="*/ 0 h 1742606"/>
                  <a:gd name="connsiteX3" fmla="*/ 322711 w 715368"/>
                  <a:gd name="connsiteY3" fmla="*/ 566057 h 1742606"/>
                  <a:gd name="connsiteX4" fmla="*/ 351740 w 715368"/>
                  <a:gd name="connsiteY4" fmla="*/ 1364342 h 1742606"/>
                  <a:gd name="connsiteX5" fmla="*/ 351740 w 715368"/>
                  <a:gd name="connsiteY5" fmla="*/ 1611085 h 1742606"/>
                  <a:gd name="connsiteX6" fmla="*/ 3397 w 715368"/>
                  <a:gd name="connsiteY6" fmla="*/ 1669142 h 1742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5368" h="1742606">
                    <a:moveTo>
                      <a:pt x="3397" y="1669142"/>
                    </a:moveTo>
                    <a:cubicBezTo>
                      <a:pt x="-20793" y="1494971"/>
                      <a:pt x="88064" y="844247"/>
                      <a:pt x="206597" y="566057"/>
                    </a:cubicBezTo>
                    <a:cubicBezTo>
                      <a:pt x="325130" y="287867"/>
                      <a:pt x="695245" y="0"/>
                      <a:pt x="714597" y="0"/>
                    </a:cubicBezTo>
                    <a:cubicBezTo>
                      <a:pt x="733949" y="0"/>
                      <a:pt x="383187" y="338667"/>
                      <a:pt x="322711" y="566057"/>
                    </a:cubicBezTo>
                    <a:cubicBezTo>
                      <a:pt x="262235" y="793447"/>
                      <a:pt x="346902" y="1190171"/>
                      <a:pt x="351740" y="1364342"/>
                    </a:cubicBezTo>
                    <a:cubicBezTo>
                      <a:pt x="356578" y="1538513"/>
                      <a:pt x="414635" y="1562704"/>
                      <a:pt x="351740" y="1611085"/>
                    </a:cubicBezTo>
                    <a:cubicBezTo>
                      <a:pt x="288845" y="1659466"/>
                      <a:pt x="27587" y="1843313"/>
                      <a:pt x="3397" y="1669142"/>
                    </a:cubicBezTo>
                    <a:close/>
                  </a:path>
                </a:pathLst>
              </a:custGeom>
              <a:solidFill>
                <a:srgbClr val="007E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7E540BAA-8BC2-4D88-BB72-EF86F6856E15}"/>
                </a:ext>
              </a:extLst>
            </p:cNvPr>
            <p:cNvSpPr/>
            <p:nvPr/>
          </p:nvSpPr>
          <p:spPr>
            <a:xfrm>
              <a:off x="2020727" y="1489570"/>
              <a:ext cx="739824" cy="263365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A07959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lowchart: Summing Junction 62">
              <a:extLst>
                <a:ext uri="{FF2B5EF4-FFF2-40B4-BE49-F238E27FC236}">
                  <a16:creationId xmlns:a16="http://schemas.microsoft.com/office/drawing/2014/main" xmlns="" id="{89BE9E96-D8F2-46DB-BA8D-5981CB7F5E02}"/>
                </a:ext>
              </a:extLst>
            </p:cNvPr>
            <p:cNvSpPr/>
            <p:nvPr/>
          </p:nvSpPr>
          <p:spPr>
            <a:xfrm>
              <a:off x="2256149" y="1390079"/>
              <a:ext cx="211580" cy="21158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A09552CA-C718-40D1-916D-09573836E386}"/>
                </a:ext>
              </a:extLst>
            </p:cNvPr>
            <p:cNvSpPr/>
            <p:nvPr/>
          </p:nvSpPr>
          <p:spPr>
            <a:xfrm>
              <a:off x="9583018" y="1531291"/>
              <a:ext cx="663250" cy="263365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A07959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lowchart: Summing Junction 64">
              <a:extLst>
                <a:ext uri="{FF2B5EF4-FFF2-40B4-BE49-F238E27FC236}">
                  <a16:creationId xmlns:a16="http://schemas.microsoft.com/office/drawing/2014/main" xmlns="" id="{6FA694BC-A538-491B-8FF8-0E87946139FD}"/>
                </a:ext>
              </a:extLst>
            </p:cNvPr>
            <p:cNvSpPr/>
            <p:nvPr/>
          </p:nvSpPr>
          <p:spPr>
            <a:xfrm>
              <a:off x="9818202" y="1447238"/>
              <a:ext cx="211580" cy="21158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E828756-047A-4007-BEAD-BC0730C29DD1}"/>
              </a:ext>
            </a:extLst>
          </p:cNvPr>
          <p:cNvSpPr/>
          <p:nvPr userDrawn="1"/>
        </p:nvSpPr>
        <p:spPr>
          <a:xfrm>
            <a:off x="2288803" y="1762719"/>
            <a:ext cx="7653523" cy="3827345"/>
          </a:xfrm>
          <a:prstGeom prst="rect">
            <a:avLst/>
          </a:pr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picture containing food, room&#10;&#10;Description automatically generated">
            <a:extLst>
              <a:ext uri="{FF2B5EF4-FFF2-40B4-BE49-F238E27FC236}">
                <a16:creationId xmlns:a16="http://schemas.microsoft.com/office/drawing/2014/main" xmlns="" id="{10C71047-3A13-4F5D-B537-0835772FB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5"/>
          <a:stretch/>
        </p:blipFill>
        <p:spPr>
          <a:xfrm>
            <a:off x="-243037" y="5974951"/>
            <a:ext cx="5353109" cy="886218"/>
          </a:xfrm>
          <a:prstGeom prst="rect">
            <a:avLst/>
          </a:prstGeom>
        </p:spPr>
      </p:pic>
      <p:pic>
        <p:nvPicPr>
          <p:cNvPr id="77" name="Picture 76" descr="A picture containing food, room&#10;&#10;Description automatically generated">
            <a:extLst>
              <a:ext uri="{FF2B5EF4-FFF2-40B4-BE49-F238E27FC236}">
                <a16:creationId xmlns:a16="http://schemas.microsoft.com/office/drawing/2014/main" xmlns="" id="{1C6B3D18-3239-44E1-BC91-9E25F76C7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5"/>
          <a:stretch/>
        </p:blipFill>
        <p:spPr>
          <a:xfrm>
            <a:off x="6870325" y="5945062"/>
            <a:ext cx="5353109" cy="886218"/>
          </a:xfrm>
          <a:prstGeom prst="rect">
            <a:avLst/>
          </a:prstGeom>
        </p:spPr>
      </p:pic>
      <p:pic>
        <p:nvPicPr>
          <p:cNvPr id="78" name="Picture 77" descr="A picture containing food, room&#10;&#10;Description automatically generated">
            <a:extLst>
              <a:ext uri="{FF2B5EF4-FFF2-40B4-BE49-F238E27FC236}">
                <a16:creationId xmlns:a16="http://schemas.microsoft.com/office/drawing/2014/main" xmlns="" id="{02DD1518-7083-42F0-B2E2-322292DCE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5"/>
          <a:stretch/>
        </p:blipFill>
        <p:spPr>
          <a:xfrm>
            <a:off x="2033809" y="5945062"/>
            <a:ext cx="5353109" cy="886218"/>
          </a:xfrm>
          <a:prstGeom prst="rect">
            <a:avLst/>
          </a:prstGeom>
        </p:spPr>
      </p:pic>
      <p:pic>
        <p:nvPicPr>
          <p:cNvPr id="80" name="Picture 79" descr="A picture containing food, room&#10;&#10;Description automatically generated">
            <a:extLst>
              <a:ext uri="{FF2B5EF4-FFF2-40B4-BE49-F238E27FC236}">
                <a16:creationId xmlns:a16="http://schemas.microsoft.com/office/drawing/2014/main" xmlns="" id="{393F4036-FDDB-47E0-8B3A-84DD49562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5"/>
          <a:stretch/>
        </p:blipFill>
        <p:spPr>
          <a:xfrm>
            <a:off x="-90637" y="6127351"/>
            <a:ext cx="5353109" cy="886218"/>
          </a:xfrm>
          <a:prstGeom prst="rect">
            <a:avLst/>
          </a:prstGeom>
        </p:spPr>
      </p:pic>
      <p:pic>
        <p:nvPicPr>
          <p:cNvPr id="81" name="Picture 80" descr="A picture containing food, room&#10;&#10;Description automatically generated">
            <a:extLst>
              <a:ext uri="{FF2B5EF4-FFF2-40B4-BE49-F238E27FC236}">
                <a16:creationId xmlns:a16="http://schemas.microsoft.com/office/drawing/2014/main" xmlns="" id="{0CCAEC3D-3C89-4F95-9D53-C801299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5"/>
          <a:stretch/>
        </p:blipFill>
        <p:spPr>
          <a:xfrm>
            <a:off x="7022725" y="6097462"/>
            <a:ext cx="5353109" cy="886218"/>
          </a:xfrm>
          <a:prstGeom prst="rect">
            <a:avLst/>
          </a:prstGeom>
        </p:spPr>
      </p:pic>
      <p:pic>
        <p:nvPicPr>
          <p:cNvPr id="82" name="Picture 81" descr="A picture containing food, room&#10;&#10;Description automatically generated">
            <a:extLst>
              <a:ext uri="{FF2B5EF4-FFF2-40B4-BE49-F238E27FC236}">
                <a16:creationId xmlns:a16="http://schemas.microsoft.com/office/drawing/2014/main" xmlns="" id="{2B2CA4E4-87A2-4173-8EF4-2D741766D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5"/>
          <a:stretch/>
        </p:blipFill>
        <p:spPr>
          <a:xfrm>
            <a:off x="2186209" y="6097462"/>
            <a:ext cx="5353109" cy="8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2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61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791AA50-2D29-1BA3-058E-A2321ACC0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E5D96E7-B414-C5DB-606D-894B66F0B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09E9392-F109-F376-B2CB-9F686F850B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EB97465-C0B3-5957-1735-5F617FF6E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B7A6232-348B-F689-EFF8-B19DD8BC77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6A1646-2D9A-4684-A99D-6E926034F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36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2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30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6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6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6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6.gi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6.wav"/><Relationship Id="rId12" Type="http://schemas.openxmlformats.org/officeDocument/2006/relationships/audio" Target="../media/audio8.wav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55.jpeg"/><Relationship Id="rId5" Type="http://schemas.openxmlformats.org/officeDocument/2006/relationships/audio" Target="../media/audio4.wav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6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6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xmlns="" id="{98311119-30B5-DD57-A8CD-966410B15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"/>
            <a:ext cx="82296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riston"/>
              <a:cs typeface="Arial" panose="020B0604020202020204" pitchFamily="34" charset="0"/>
            </a:endParaRPr>
          </a:p>
        </p:txBody>
      </p:sp>
      <p:pic>
        <p:nvPicPr>
          <p:cNvPr id="16387" name="Picture 19" descr="SPARKLES">
            <a:extLst>
              <a:ext uri="{FF2B5EF4-FFF2-40B4-BE49-F238E27FC236}">
                <a16:creationId xmlns:a16="http://schemas.microsoft.com/office/drawing/2014/main" xmlns="" id="{83B49352-EDA4-90F8-0CE4-A42ADA2AD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6963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0" descr="SPARKLES">
            <a:extLst>
              <a:ext uri="{FF2B5EF4-FFF2-40B4-BE49-F238E27FC236}">
                <a16:creationId xmlns:a16="http://schemas.microsoft.com/office/drawing/2014/main" xmlns="" id="{85FA4F1B-6F7C-EB94-8788-15C52BFB9A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912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0" descr="SPARKLES">
            <a:extLst>
              <a:ext uri="{FF2B5EF4-FFF2-40B4-BE49-F238E27FC236}">
                <a16:creationId xmlns:a16="http://schemas.microsoft.com/office/drawing/2014/main" xmlns="" id="{D635D655-4AC9-359D-DD4D-ED023C27E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7" descr="SPARKLES">
            <a:extLst>
              <a:ext uri="{FF2B5EF4-FFF2-40B4-BE49-F238E27FC236}">
                <a16:creationId xmlns:a16="http://schemas.microsoft.com/office/drawing/2014/main" xmlns="" id="{5E745C75-5B46-E6B9-0E76-7020A6E46A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8" descr="SPARKLES">
            <a:extLst>
              <a:ext uri="{FF2B5EF4-FFF2-40B4-BE49-F238E27FC236}">
                <a16:creationId xmlns:a16="http://schemas.microsoft.com/office/drawing/2014/main" xmlns="" id="{3B4ACFF6-80F8-03AC-56AD-F36C90BDD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858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9" descr="SPARKLES">
            <a:extLst>
              <a:ext uri="{FF2B5EF4-FFF2-40B4-BE49-F238E27FC236}">
                <a16:creationId xmlns:a16="http://schemas.microsoft.com/office/drawing/2014/main" xmlns="" id="{C61BBA00-FF05-309B-8C8F-8E30A0B59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3" descr="SPARKLES">
            <a:extLst>
              <a:ext uri="{FF2B5EF4-FFF2-40B4-BE49-F238E27FC236}">
                <a16:creationId xmlns:a16="http://schemas.microsoft.com/office/drawing/2014/main" xmlns="" id="{C2D972B9-73E2-CBFB-0A5D-0CB9AF8C09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662613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5" descr="SPARKLES">
            <a:extLst>
              <a:ext uri="{FF2B5EF4-FFF2-40B4-BE49-F238E27FC236}">
                <a16:creationId xmlns:a16="http://schemas.microsoft.com/office/drawing/2014/main" xmlns="" id="{DE738899-D316-54F4-CDD0-6D50AB7A5A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0292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48" descr="SPARKLES">
            <a:extLst>
              <a:ext uri="{FF2B5EF4-FFF2-40B4-BE49-F238E27FC236}">
                <a16:creationId xmlns:a16="http://schemas.microsoft.com/office/drawing/2014/main" xmlns="" id="{2505A167-1ED7-5E0D-0BD9-7BF51887AC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763" y="5959475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52" descr="SPARKLES">
            <a:extLst>
              <a:ext uri="{FF2B5EF4-FFF2-40B4-BE49-F238E27FC236}">
                <a16:creationId xmlns:a16="http://schemas.microsoft.com/office/drawing/2014/main" xmlns="" id="{A1271649-4D25-8EB8-16D9-FAB31DD839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25" y="276225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53" descr="SPARKLES">
            <a:extLst>
              <a:ext uri="{FF2B5EF4-FFF2-40B4-BE49-F238E27FC236}">
                <a16:creationId xmlns:a16="http://schemas.microsoft.com/office/drawing/2014/main" xmlns="" id="{F2318388-DD51-B0B0-D260-153F213F98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975" y="3890963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54" descr="SPARKLES">
            <a:extLst>
              <a:ext uri="{FF2B5EF4-FFF2-40B4-BE49-F238E27FC236}">
                <a16:creationId xmlns:a16="http://schemas.microsoft.com/office/drawing/2014/main" xmlns="" id="{55F89AB9-2DF3-21C9-DEEC-28A13F2973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572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55" descr="SPARKLES">
            <a:extLst>
              <a:ext uri="{FF2B5EF4-FFF2-40B4-BE49-F238E27FC236}">
                <a16:creationId xmlns:a16="http://schemas.microsoft.com/office/drawing/2014/main" xmlns="" id="{D4A5A0ED-209A-6531-16ED-40D21E257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613" y="22733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450603ss06xdzo9s">
            <a:extLst>
              <a:ext uri="{FF2B5EF4-FFF2-40B4-BE49-F238E27FC236}">
                <a16:creationId xmlns:a16="http://schemas.microsoft.com/office/drawing/2014/main" xmlns="" id="{DF012420-B10F-999C-2371-125786A39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3724275"/>
            <a:ext cx="1752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4" descr="450603ss06xdzo9s">
            <a:extLst>
              <a:ext uri="{FF2B5EF4-FFF2-40B4-BE49-F238E27FC236}">
                <a16:creationId xmlns:a16="http://schemas.microsoft.com/office/drawing/2014/main" xmlns="" id="{7A87C9D2-A96F-38CE-EEC8-104F1568D7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9413" y="3895725"/>
            <a:ext cx="20653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2" name="Group 5">
            <a:extLst>
              <a:ext uri="{FF2B5EF4-FFF2-40B4-BE49-F238E27FC236}">
                <a16:creationId xmlns:a16="http://schemas.microsoft.com/office/drawing/2014/main" xmlns="" id="{AE891A9B-06B8-F7BD-9453-9E2264FD8F4F}"/>
              </a:ext>
            </a:extLst>
          </p:cNvPr>
          <p:cNvGrpSpPr>
            <a:grpSpLocks/>
          </p:cNvGrpSpPr>
          <p:nvPr/>
        </p:nvGrpSpPr>
        <p:grpSpPr bwMode="auto">
          <a:xfrm>
            <a:off x="4687888" y="4354513"/>
            <a:ext cx="2667000" cy="1752600"/>
            <a:chOff x="1008" y="1536"/>
            <a:chExt cx="3840" cy="2208"/>
          </a:xfrm>
        </p:grpSpPr>
        <p:pic>
          <p:nvPicPr>
            <p:cNvPr id="16414" name="Picture 6" descr="BOOK1">
              <a:extLst>
                <a:ext uri="{FF2B5EF4-FFF2-40B4-BE49-F238E27FC236}">
                  <a16:creationId xmlns:a16="http://schemas.microsoft.com/office/drawing/2014/main" xmlns="" id="{1496E9E0-EA78-0113-F49D-D75260E4F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536"/>
              <a:ext cx="384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7" descr="ATOM1">
              <a:extLst>
                <a:ext uri="{FF2B5EF4-FFF2-40B4-BE49-F238E27FC236}">
                  <a16:creationId xmlns:a16="http://schemas.microsoft.com/office/drawing/2014/main" xmlns="" id="{895FE944-C98E-2724-A3CE-F5AE9F9E90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256"/>
              <a:ext cx="1037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05" name="WordArt 23">
            <a:extLst>
              <a:ext uri="{FF2B5EF4-FFF2-40B4-BE49-F238E27FC236}">
                <a16:creationId xmlns:a16="http://schemas.microsoft.com/office/drawing/2014/main" xmlns="" id="{9A88458C-2DDC-9E47-C964-9D695C1E84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3363913"/>
            <a:ext cx="5489575" cy="928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TIN HỌC LỚP 7</a:t>
            </a:r>
          </a:p>
        </p:txBody>
      </p:sp>
      <p:pic>
        <p:nvPicPr>
          <p:cNvPr id="16406" name="Picture 9" descr="a1">
            <a:extLst>
              <a:ext uri="{FF2B5EF4-FFF2-40B4-BE49-F238E27FC236}">
                <a16:creationId xmlns:a16="http://schemas.microsoft.com/office/drawing/2014/main" xmlns="" id="{000C60F3-B807-1873-DEA8-90D7CA417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2962275"/>
            <a:ext cx="11842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9" descr="a1">
            <a:extLst>
              <a:ext uri="{FF2B5EF4-FFF2-40B4-BE49-F238E27FC236}">
                <a16:creationId xmlns:a16="http://schemas.microsoft.com/office/drawing/2014/main" xmlns="" id="{58EBEB63-B8D4-47D3-238B-1E52083F3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3000375"/>
            <a:ext cx="11842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38" descr="SPARKLES">
            <a:extLst>
              <a:ext uri="{FF2B5EF4-FFF2-40B4-BE49-F238E27FC236}">
                <a16:creationId xmlns:a16="http://schemas.microsoft.com/office/drawing/2014/main" xmlns="" id="{ABE4394B-6AB6-DE02-8429-94811D0D5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00038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38" descr="SPARKLES">
            <a:extLst>
              <a:ext uri="{FF2B5EF4-FFF2-40B4-BE49-F238E27FC236}">
                <a16:creationId xmlns:a16="http://schemas.microsoft.com/office/drawing/2014/main" xmlns="" id="{38187178-5374-2EE0-1DCC-487E6721EF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38" descr="SPARKLES">
            <a:extLst>
              <a:ext uri="{FF2B5EF4-FFF2-40B4-BE49-F238E27FC236}">
                <a16:creationId xmlns:a16="http://schemas.microsoft.com/office/drawing/2014/main" xmlns="" id="{9ED22664-F5B4-3BD6-C1DA-3FF683790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798763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38" descr="SPARKLES">
            <a:extLst>
              <a:ext uri="{FF2B5EF4-FFF2-40B4-BE49-F238E27FC236}">
                <a16:creationId xmlns:a16="http://schemas.microsoft.com/office/drawing/2014/main" xmlns="" id="{82F4EC6E-BAA3-FF02-FE0F-C1213F20AB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98755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38" descr="SPARKLES">
            <a:extLst>
              <a:ext uri="{FF2B5EF4-FFF2-40B4-BE49-F238E27FC236}">
                <a16:creationId xmlns:a16="http://schemas.microsoft.com/office/drawing/2014/main" xmlns="" id="{32F57056-231F-0EF3-10E1-1CA983F2EB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958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16200E-9C2A-C5DE-EAC9-2D42E144543E}"/>
              </a:ext>
            </a:extLst>
          </p:cNvPr>
          <p:cNvSpPr/>
          <p:nvPr/>
        </p:nvSpPr>
        <p:spPr>
          <a:xfrm>
            <a:off x="3361459" y="619828"/>
            <a:ext cx="4817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3600" b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Raleway Black" pitchFamily="2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99CC1B-07D4-4800-730A-6EB0392B2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8" y="1837009"/>
            <a:ext cx="883615" cy="883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C1026E-C485-18FA-6F5D-4894C9A11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8" y="3036357"/>
            <a:ext cx="883615" cy="8836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BB864D4-C5FD-26F9-6E97-0EAFD451FFBE}"/>
              </a:ext>
            </a:extLst>
          </p:cNvPr>
          <p:cNvSpPr/>
          <p:nvPr/>
        </p:nvSpPr>
        <p:spPr>
          <a:xfrm>
            <a:off x="1420307" y="1894895"/>
            <a:ext cx="10018132" cy="87780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1. 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HÀM TRONG BẢNG TÍNH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CD74D41-DD79-EBB7-93C0-4C79FABE33CF}"/>
              </a:ext>
            </a:extLst>
          </p:cNvPr>
          <p:cNvSpPr/>
          <p:nvPr/>
        </p:nvSpPr>
        <p:spPr>
          <a:xfrm>
            <a:off x="1364671" y="3039264"/>
            <a:ext cx="10018132" cy="87780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2. MỘT SỐ HÀM TÍNH TOÁN ĐƠN GIẢN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740F277-64E4-2DD3-4F9B-0C6490A69DB9}"/>
              </a:ext>
            </a:extLst>
          </p:cNvPr>
          <p:cNvSpPr/>
          <p:nvPr/>
        </p:nvSpPr>
        <p:spPr>
          <a:xfrm>
            <a:off x="1364671" y="4235705"/>
            <a:ext cx="10018132" cy="87780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3. THỰC HÀNH: TÍNH TOÁN TRÊN DỮ LIỆU TRỒNG CÂY THỰC TẾ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D33978-53A6-6B7E-C9B8-AD59F7720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6" y="4137377"/>
            <a:ext cx="883615" cy="88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4;p62">
            <a:extLst>
              <a:ext uri="{FF2B5EF4-FFF2-40B4-BE49-F238E27FC236}">
                <a16:creationId xmlns:a16="http://schemas.microsoft.com/office/drawing/2014/main" xmlns="" id="{77A0232B-4EF1-B9E1-0BE2-A1735073806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5904" y="364950"/>
            <a:ext cx="1380075" cy="76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D42005-1C68-0010-4E13-1B613CF8D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7" y="525470"/>
            <a:ext cx="4906894" cy="30364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4E79926-C8D9-765E-683D-95888B144EB6}"/>
              </a:ext>
            </a:extLst>
          </p:cNvPr>
          <p:cNvGrpSpPr/>
          <p:nvPr/>
        </p:nvGrpSpPr>
        <p:grpSpPr>
          <a:xfrm>
            <a:off x="394603" y="3389948"/>
            <a:ext cx="4906894" cy="1835195"/>
            <a:chOff x="1514901" y="2360255"/>
            <a:chExt cx="9114139" cy="2538354"/>
          </a:xfrm>
          <a:solidFill>
            <a:srgbClr val="8FEFF9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BB25600-60C2-3460-7F87-47FD3CD2192F}"/>
                </a:ext>
              </a:extLst>
            </p:cNvPr>
            <p:cNvSpPr/>
            <p:nvPr/>
          </p:nvSpPr>
          <p:spPr>
            <a:xfrm>
              <a:off x="1644452" y="2524837"/>
              <a:ext cx="8871012" cy="2243979"/>
            </a:xfrm>
            <a:prstGeom prst="rect">
              <a:avLst/>
            </a:prstGeom>
            <a:grpFill/>
            <a:ln>
              <a:solidFill>
                <a:srgbClr val="00A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7DAAC6F-3DBF-4C71-0805-445C7B86726B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3E33253-0E49-FEFC-5FC1-83128C937200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4898609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10C8FD71-366E-F3C6-1354-F8F9A48ACF3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83D671EB-D1DE-08F4-288B-CBB8A621E770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040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0FA7F2E-0004-8826-17BC-5B100B3EF477}"/>
              </a:ext>
            </a:extLst>
          </p:cNvPr>
          <p:cNvSpPr/>
          <p:nvPr/>
        </p:nvSpPr>
        <p:spPr>
          <a:xfrm>
            <a:off x="1008978" y="3623334"/>
            <a:ext cx="3565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1605"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HÀM TRONG BẢNG TÍNH</a:t>
            </a:r>
            <a:endParaRPr lang="en-US" sz="4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xmlns="" id="{2A5BB831-186B-D3FD-4412-FF93205E9D7E}"/>
              </a:ext>
            </a:extLst>
          </p:cNvPr>
          <p:cNvSpPr/>
          <p:nvPr/>
        </p:nvSpPr>
        <p:spPr>
          <a:xfrm>
            <a:off x="6506520" y="1760436"/>
            <a:ext cx="4863349" cy="2497851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190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DIN Mittelschriftư" panose="00000400000000000000" pitchFamily="2" charset="0"/>
              <a:ea typeface="Robot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04885E-C969-9B00-3436-D8E254D14CC1}"/>
              </a:ext>
            </a:extLst>
          </p:cNvPr>
          <p:cNvSpPr txBox="1"/>
          <p:nvPr/>
        </p:nvSpPr>
        <p:spPr>
          <a:xfrm>
            <a:off x="7430027" y="2626351"/>
            <a:ext cx="402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phiếu</a:t>
            </a:r>
            <a:r>
              <a:rPr lang="en-US" sz="2800" dirty="0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tập</a:t>
            </a:r>
            <a:endParaRPr lang="en-US" sz="2800" dirty="0">
              <a:solidFill>
                <a:prstClr val="black"/>
              </a:solidFill>
              <a:latin typeface="#9Slide03 SFU DIN Mittelschriftư" panose="000004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88A6E9B-FBE3-B800-85ED-C231116D83E2}"/>
              </a:ext>
            </a:extLst>
          </p:cNvPr>
          <p:cNvSpPr txBox="1"/>
          <p:nvPr/>
        </p:nvSpPr>
        <p:spPr>
          <a:xfrm>
            <a:off x="7549680" y="2103131"/>
            <a:ext cx="3460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Hoạt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động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nhóm</a:t>
            </a:r>
            <a:endParaRPr lang="en-US" sz="2800" dirty="0">
              <a:solidFill>
                <a:prstClr val="black">
                  <a:lumMod val="85000"/>
                  <a:lumOff val="15000"/>
                </a:prstClr>
              </a:solidFill>
              <a:latin typeface="#9Slide03 SFU DIN Mittelschriftư" panose="000004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1" name="Picture 4" descr="Hình ảnh Biểu Tượng đồng Hồ, đồng Hồ Clipart, Đồng Hồ Biểu Tượng, đồng Hồ  Vector và PNG với nền trong suốt để tải xuống miễn phí">
            <a:extLst>
              <a:ext uri="{FF2B5EF4-FFF2-40B4-BE49-F238E27FC236}">
                <a16:creationId xmlns:a16="http://schemas.microsoft.com/office/drawing/2014/main" xmlns="" id="{1E377DEB-A172-B04B-FF3B-9B6A57D03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76" y="3370633"/>
            <a:ext cx="867151" cy="86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!!1">
            <a:extLst>
              <a:ext uri="{FF2B5EF4-FFF2-40B4-BE49-F238E27FC236}">
                <a16:creationId xmlns:a16="http://schemas.microsoft.com/office/drawing/2014/main" xmlns="" id="{A342F142-CE39-67C0-EF3A-857B1BA54985}"/>
              </a:ext>
            </a:extLst>
          </p:cNvPr>
          <p:cNvSpPr txBox="1"/>
          <p:nvPr/>
        </p:nvSpPr>
        <p:spPr>
          <a:xfrm>
            <a:off x="7505160" y="3633313"/>
            <a:ext cx="290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4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phút</a:t>
            </a:r>
            <a:endParaRPr lang="en-US" sz="2800" dirty="0">
              <a:solidFill>
                <a:prstClr val="black">
                  <a:lumMod val="85000"/>
                  <a:lumOff val="15000"/>
                </a:prstClr>
              </a:solidFill>
              <a:latin typeface="#9Slide03 SFU DIN Mittelschriftư" panose="000004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EB9F119E-491B-CE02-6772-63E7BF82C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1229" l="7437" r="91229">
                        <a14:foregroundMark x1="73403" y1="35772" x2="79992" y2="45958"/>
                        <a14:foregroundMark x1="79992" y1="45958" x2="58084" y2="66249"/>
                        <a14:foregroundMark x1="58084" y1="66249" x2="30922" y2="37753"/>
                        <a14:foregroundMark x1="30922" y1="37753" x2="48747" y2="21180"/>
                        <a14:foregroundMark x1="48747" y1="21180" x2="67704" y2="29951"/>
                        <a14:foregroundMark x1="67704" y1="29951" x2="79345" y2="42441"/>
                        <a14:foregroundMark x1="79345" y1="42441" x2="79345" y2="42441"/>
                        <a14:foregroundMark x1="77971" y1="30517" x2="83508" y2="43290"/>
                        <a14:foregroundMark x1="83508" y1="43290" x2="83226" y2="58933"/>
                        <a14:foregroundMark x1="83226" y1="58933" x2="74859" y2="63703"/>
                        <a14:foregroundMark x1="74859" y1="63703" x2="81811" y2="54042"/>
                        <a14:foregroundMark x1="84600" y1="41067" x2="84276" y2="62045"/>
                        <a14:foregroundMark x1="84276" y1="62045" x2="73525" y2="76273"/>
                        <a14:foregroundMark x1="73525" y1="76273" x2="71625" y2="76839"/>
                        <a14:foregroundMark x1="40420" y1="85974" x2="48545" y2="88763"/>
                        <a14:foregroundMark x1="48545" y1="88763" x2="65319" y2="84964"/>
                        <a14:foregroundMark x1="65319" y1="84964" x2="86015" y2="66532"/>
                        <a14:foregroundMark x1="86015" y1="66532" x2="89046" y2="34681"/>
                        <a14:foregroundMark x1="89046" y1="34681" x2="85449" y2="25465"/>
                        <a14:foregroundMark x1="85449" y1="25465" x2="67502" y2="15562"/>
                        <a14:foregroundMark x1="67502" y1="15562" x2="46443" y2="12975"/>
                        <a14:foregroundMark x1="46443" y1="12975" x2="19281" y2="17542"/>
                        <a14:foregroundMark x1="19281" y1="17542" x2="13541" y2="25465"/>
                        <a14:foregroundMark x1="13541" y1="25465" x2="10590" y2="35085"/>
                        <a14:foregroundMark x1="10590" y1="35085" x2="11156" y2="45069"/>
                        <a14:foregroundMark x1="11156" y1="45069" x2="13056" y2="49475"/>
                        <a14:foregroundMark x1="9903" y1="50525" x2="17947" y2="64915"/>
                        <a14:foregroundMark x1="17947" y1="64915" x2="17947" y2="64915"/>
                        <a14:foregroundMark x1="9539" y1="49838" x2="11641" y2="63500"/>
                        <a14:foregroundMark x1="40744" y1="8771" x2="54082" y2="11924"/>
                        <a14:foregroundMark x1="33387" y1="10509" x2="47777" y2="16492"/>
                        <a14:foregroundMark x1="54810" y1="7720" x2="67421" y2="14753"/>
                        <a14:foregroundMark x1="76920" y1="24212" x2="82862" y2="27365"/>
                        <a14:foregroundMark x1="67785" y1="11560" x2="74091" y2="17179"/>
                        <a14:foregroundMark x1="74091" y1="17179" x2="74091" y2="17179"/>
                        <a14:foregroundMark x1="90946" y1="41390" x2="91269" y2="55457"/>
                        <a14:foregroundMark x1="71989" y1="58610" x2="71989" y2="71948"/>
                        <a14:foregroundMark x1="71989" y1="71948" x2="71989" y2="71948"/>
                        <a14:foregroundMark x1="74454" y1="54406" x2="74778" y2="69483"/>
                        <a14:foregroundMark x1="74778" y1="69483" x2="74778" y2="69483"/>
                        <a14:foregroundMark x1="65319" y1="86661" x2="81447" y2="77526"/>
                        <a14:foregroundMark x1="81447" y1="77526" x2="81447" y2="77526"/>
                        <a14:foregroundMark x1="32336" y1="86297" x2="47090" y2="90865"/>
                        <a14:foregroundMark x1="54446" y1="91593" x2="62854" y2="91229"/>
                        <a14:foregroundMark x1="62854" y1="91229" x2="62854" y2="91229"/>
                        <a14:foregroundMark x1="7437" y1="52991" x2="14107" y2="65602"/>
                        <a14:foregroundMark x1="10954" y1="65279" x2="15158" y2="71948"/>
                        <a14:foregroundMark x1="27769" y1="84923" x2="36217" y2="88440"/>
                        <a14:foregroundMark x1="36217" y1="88440" x2="36540" y2="88440"/>
                        <a14:foregroundMark x1="80760" y1="18957" x2="81811" y2="20695"/>
                        <a14:foregroundMark x1="80396" y1="17906" x2="81811" y2="21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48" y="2603643"/>
            <a:ext cx="801390" cy="801390"/>
          </a:xfrm>
          <a:prstGeom prst="rect">
            <a:avLst/>
          </a:prstGeom>
        </p:spPr>
      </p:pic>
      <p:pic>
        <p:nvPicPr>
          <p:cNvPr id="24" name="Picture 4" descr="Online Games for Kids: Play Now It Is FREE at OllyGames">
            <a:extLst>
              <a:ext uri="{FF2B5EF4-FFF2-40B4-BE49-F238E27FC236}">
                <a16:creationId xmlns:a16="http://schemas.microsoft.com/office/drawing/2014/main" xmlns="" id="{69829F3C-825F-B6EE-93FB-AEF265F8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31" y="1493956"/>
            <a:ext cx="1263357" cy="11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he role of Good Governance in Project Management">
            <a:extLst>
              <a:ext uri="{FF2B5EF4-FFF2-40B4-BE49-F238E27FC236}">
                <a16:creationId xmlns:a16="http://schemas.microsoft.com/office/drawing/2014/main" xmlns="" id="{A62F5A09-7480-E6C2-5C64-EC0A5DC0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435725"/>
            <a:ext cx="3517848" cy="232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731909-95C0-FC77-5592-EFFDC2A0C53B}"/>
              </a:ext>
            </a:extLst>
          </p:cNvPr>
          <p:cNvSpPr/>
          <p:nvPr/>
        </p:nvSpPr>
        <p:spPr>
          <a:xfrm>
            <a:off x="304800" y="79375"/>
            <a:ext cx="3806825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4EA3DE-5FF3-2263-4236-4313298784E9}"/>
              </a:ext>
            </a:extLst>
          </p:cNvPr>
          <p:cNvSpPr/>
          <p:nvPr/>
        </p:nvSpPr>
        <p:spPr>
          <a:xfrm>
            <a:off x="4114800" y="79375"/>
            <a:ext cx="7848600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xmlns="" id="{29437348-72CB-66E2-58E9-8572EED48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736846"/>
              </p:ext>
            </p:extLst>
          </p:nvPr>
        </p:nvGraphicFramePr>
        <p:xfrm>
          <a:off x="304800" y="655401"/>
          <a:ext cx="11658600" cy="61232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13079">
                <a:tc>
                  <a:txBody>
                    <a:bodyPr/>
                    <a:lstStyle/>
                    <a:p>
                      <a:pPr algn="just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8.1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8.2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6" marB="71996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6" marB="71996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6" marB="71996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7379">
                <a:tc>
                  <a:txBody>
                    <a:bodyPr/>
                    <a:lstStyle/>
                    <a:p>
                      <a:pPr algn="just"/>
                      <a:r>
                        <a:rPr lang="fr-FR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của hàm là gì?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6" marB="71996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của hàm: SUM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6" marB="719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AVERAGE</a:t>
                      </a:r>
                    </a:p>
                  </a:txBody>
                  <a:tcPr marL="108000" marR="108000" marT="71996" marB="719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7379">
                <a:tc>
                  <a:txBody>
                    <a:bodyPr/>
                    <a:lstStyle/>
                    <a:p>
                      <a:pPr algn="just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hàm?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6" marB="71996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hàm: tính tổng.</a:t>
                      </a:r>
                    </a:p>
                  </a:txBody>
                  <a:tcPr marL="108000" marR="108000" marT="71996" marB="719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hàm: tính trung bình</a:t>
                      </a:r>
                    </a:p>
                  </a:txBody>
                  <a:tcPr marL="108000" marR="108000" marT="71996" marB="719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50768">
                <a:tc>
                  <a:txBody>
                    <a:bodyPr/>
                    <a:lstStyle/>
                    <a:p>
                      <a:pPr algn="just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 có bao nhiêu tham số, các tham số của hàm là gì?</a:t>
                      </a:r>
                    </a:p>
                  </a:txBody>
                  <a:tcPr marL="108000" marR="108000" marT="71996" marB="71996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tham số của hàm là: địa chỉ của vùng dữ liệu B5:D7</a:t>
                      </a:r>
                    </a:p>
                  </a:txBody>
                  <a:tcPr marL="108000" marR="108000" marT="71996" marB="719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tham số của hàm là: địa chỉ của vùng dữ liệu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B5:D7.</a:t>
                      </a:r>
                    </a:p>
                  </a:txBody>
                  <a:tcPr marL="108000" marR="108000" marT="71996" marB="719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B6F474-3D48-0F75-F06D-1DA7748378FB}"/>
              </a:ext>
            </a:extLst>
          </p:cNvPr>
          <p:cNvSpPr/>
          <p:nvPr/>
        </p:nvSpPr>
        <p:spPr>
          <a:xfrm>
            <a:off x="4191000" y="3048000"/>
            <a:ext cx="3886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1" descr="Giải bài 8 Công cụ hỗ trợ tính toán">
            <a:extLst>
              <a:ext uri="{FF2B5EF4-FFF2-40B4-BE49-F238E27FC236}">
                <a16:creationId xmlns:a16="http://schemas.microsoft.com/office/drawing/2014/main" xmlns="" id="{6A3E0FD4-7E86-F1CF-2998-CF65B60A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7"/>
          <a:stretch>
            <a:fillRect/>
          </a:stretch>
        </p:blipFill>
        <p:spPr bwMode="auto">
          <a:xfrm>
            <a:off x="4191000" y="690563"/>
            <a:ext cx="38862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iải bài 8 Công cụ hỗ trợ tính toán">
            <a:extLst>
              <a:ext uri="{FF2B5EF4-FFF2-40B4-BE49-F238E27FC236}">
                <a16:creationId xmlns:a16="http://schemas.microsoft.com/office/drawing/2014/main" xmlns="" id="{86AE2AC1-AD95-EB60-CAB3-382F6CF8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3"/>
          <a:stretch>
            <a:fillRect/>
          </a:stretch>
        </p:blipFill>
        <p:spPr bwMode="auto">
          <a:xfrm>
            <a:off x="8305800" y="730250"/>
            <a:ext cx="35052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C2C51A1-3499-FC46-4252-C8AA6F4E3293}"/>
              </a:ext>
            </a:extLst>
          </p:cNvPr>
          <p:cNvSpPr/>
          <p:nvPr/>
        </p:nvSpPr>
        <p:spPr>
          <a:xfrm>
            <a:off x="4191000" y="3990617"/>
            <a:ext cx="3886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AFB9BA-A5C7-2235-F716-8E4939AFE278}"/>
              </a:ext>
            </a:extLst>
          </p:cNvPr>
          <p:cNvSpPr/>
          <p:nvPr/>
        </p:nvSpPr>
        <p:spPr>
          <a:xfrm>
            <a:off x="4191000" y="5011994"/>
            <a:ext cx="3886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F611C79-3D87-524E-2D9F-C2C9438D8BD5}"/>
              </a:ext>
            </a:extLst>
          </p:cNvPr>
          <p:cNvSpPr/>
          <p:nvPr/>
        </p:nvSpPr>
        <p:spPr>
          <a:xfrm>
            <a:off x="8229600" y="3048000"/>
            <a:ext cx="3657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DDCFD2-D6E4-B26F-83B9-D2730717F100}"/>
              </a:ext>
            </a:extLst>
          </p:cNvPr>
          <p:cNvSpPr/>
          <p:nvPr/>
        </p:nvSpPr>
        <p:spPr>
          <a:xfrm>
            <a:off x="8229600" y="3990617"/>
            <a:ext cx="3657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A0F195F-CD6C-DFDF-E6E7-F18AB66E1BA1}"/>
              </a:ext>
            </a:extLst>
          </p:cNvPr>
          <p:cNvSpPr/>
          <p:nvPr/>
        </p:nvSpPr>
        <p:spPr>
          <a:xfrm>
            <a:off x="8229600" y="5011994"/>
            <a:ext cx="36576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A5ABC6-7A93-6FEC-5EBF-CDE7DED73AF8}"/>
              </a:ext>
            </a:extLst>
          </p:cNvPr>
          <p:cNvSpPr/>
          <p:nvPr/>
        </p:nvSpPr>
        <p:spPr>
          <a:xfrm>
            <a:off x="4318820" y="42890"/>
            <a:ext cx="4817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36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latin typeface="Raleway Black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2" name="4 phút đếm ngược nhạc sôi nổi hào hứng  4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xmlns="" id="{7E5FF4C5-1CD5-F59C-41D6-DBE0300CD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296" y="644977"/>
            <a:ext cx="3731765" cy="23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77D344-5BFD-FAD6-C3AF-1DF7810C7BC6}"/>
              </a:ext>
            </a:extLst>
          </p:cNvPr>
          <p:cNvSpPr txBox="1"/>
          <p:nvPr/>
        </p:nvSpPr>
        <p:spPr>
          <a:xfrm>
            <a:off x="589937" y="706477"/>
            <a:ext cx="1122352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Mỗi hàm trong bảng tính sẽ được xác định bởi:</a:t>
            </a:r>
            <a:endParaRPr lang="en-US" altLang="en-US" sz="3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- Tên của hàm số </a:t>
            </a:r>
          </a:p>
          <a:p>
            <a:pPr algn="just"/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- Ý nghĩa hàm số</a:t>
            </a:r>
          </a:p>
          <a:p>
            <a:pPr algn="just"/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- Các tham số của hàm có thể là dãy bao gồm các số, địa chỉ ô, địa chỉ vùng dữ liệu được viết cách nhau bởi dấu “</a:t>
            </a:r>
            <a:r>
              <a:rPr lang="en-US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,</a:t>
            </a:r>
            <a:r>
              <a:rPr lang="en-US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" hoặc dấu “</a:t>
            </a:r>
            <a:r>
              <a:rPr lang="en-US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;</a:t>
            </a:r>
            <a:r>
              <a:rPr lang="en-US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”</a:t>
            </a:r>
            <a:endParaRPr lang="en-US" altLang="en-US" sz="3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			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&lt;tên hàm&gt;(&lt;các tham số&gt;)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xmlns="" id="{3F748286-3213-B3F9-B5DE-E0E953577A06}"/>
              </a:ext>
            </a:extLst>
          </p:cNvPr>
          <p:cNvGrpSpPr>
            <a:grpSpLocks/>
          </p:cNvGrpSpPr>
          <p:nvPr/>
        </p:nvGrpSpPr>
        <p:grpSpPr bwMode="auto">
          <a:xfrm>
            <a:off x="9183329" y="4271962"/>
            <a:ext cx="2819400" cy="2586038"/>
            <a:chOff x="4373740" y="3349977"/>
            <a:chExt cx="2896305" cy="2964055"/>
          </a:xfrm>
        </p:grpSpPr>
        <p:pic>
          <p:nvPicPr>
            <p:cNvPr id="11" name="Picture 5" descr="Logo&#10;&#10;Description automatically generated with low confidence">
              <a:extLst>
                <a:ext uri="{FF2B5EF4-FFF2-40B4-BE49-F238E27FC236}">
                  <a16:creationId xmlns:a16="http://schemas.microsoft.com/office/drawing/2014/main" xmlns="" id="{2FBFAAAD-CB6D-A8D2-C53E-9D1D5B9E1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740" y="3349977"/>
              <a:ext cx="2896305" cy="296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3266338-6011-F8BF-5A77-913F2268620A}"/>
                </a:ext>
              </a:extLst>
            </p:cNvPr>
            <p:cNvSpPr/>
            <p:nvPr/>
          </p:nvSpPr>
          <p:spPr>
            <a:xfrm rot="21053092">
              <a:off x="4978768" y="3879468"/>
              <a:ext cx="963804" cy="704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xmlns="" id="{1965D7F6-ED53-1723-3E32-CE0BB9A12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34137">
              <a:off x="5129128" y="3881783"/>
              <a:ext cx="664565" cy="65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707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0DA716-6BE3-3185-8124-9C89C9AF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048000"/>
            <a:ext cx="1181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D5BAAED2-3BE8-2E0F-44A0-97D94B3F2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512763"/>
            <a:ext cx="11398250" cy="253523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36000" rIns="36000" bIns="36000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bảng dữ liệu phân bổ các cây hoa cho khối lớp 7 như trong Hình 8.3. </a:t>
            </a:r>
          </a:p>
          <a:p>
            <a:pPr algn="just"/>
            <a:r>
              <a:rPr lang="vi-VN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nhập hàm tại các ô từ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đến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để tính tổng các cây được phân bổ cho mỗi lớp. Quan sát các bước thực hiện sau và rút ra nhận xét về cách nhập hàm trên bảng tính.</a:t>
            </a:r>
          </a:p>
        </p:txBody>
      </p:sp>
    </p:spTree>
    <p:extLst>
      <p:ext uri="{BB962C8B-B14F-4D97-AF65-F5344CB8AC3E}">
        <p14:creationId xmlns:p14="http://schemas.microsoft.com/office/powerpoint/2010/main" val="34309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DFCEB610-DFAA-2484-F3DB-3660EF969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590675"/>
            <a:ext cx="11398249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7DD0EA11-D423-DA36-C2B8-E507679C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512763"/>
            <a:ext cx="11398250" cy="10572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36000" rIns="36000" bIns="36000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tự nhập hàm tính tổng cho các lớp khác tại các ô từ D9 đến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Có thể sao chép công thức đã có từ ô C9 sang các ô từ D9 đến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129577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2C7830-9139-216B-797C-4A4B68593FA5}"/>
              </a:ext>
            </a:extLst>
          </p:cNvPr>
          <p:cNvSpPr/>
          <p:nvPr/>
        </p:nvSpPr>
        <p:spPr>
          <a:xfrm>
            <a:off x="304800" y="2154238"/>
            <a:ext cx="3806825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65E1EA-78A0-F082-88A4-81F23FC21088}"/>
              </a:ext>
            </a:extLst>
          </p:cNvPr>
          <p:cNvSpPr/>
          <p:nvPr/>
        </p:nvSpPr>
        <p:spPr>
          <a:xfrm>
            <a:off x="4114800" y="2154238"/>
            <a:ext cx="7848600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hàm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F323514-2143-1D61-440A-EEF172FC0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0396"/>
              </p:ext>
            </p:extLst>
          </p:nvPr>
        </p:nvGraphicFramePr>
        <p:xfrm>
          <a:off x="304800" y="2751138"/>
          <a:ext cx="11658600" cy="25828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4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82862">
                <a:tc>
                  <a:txBody>
                    <a:bodyPr/>
                    <a:lstStyle/>
                    <a:p>
                      <a:pPr algn="just"/>
                      <a:r>
                        <a:rPr lang="vi-VN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em, nhập hàm vào bảng tính có giống như nhập dữ liệu thông thường không?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13" marB="72013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hập hàm vào bảng tính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08000" marR="108000" marT="72013" marB="72013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FD956F-9A5C-4489-DF71-D0CD5242D8E4}"/>
              </a:ext>
            </a:extLst>
          </p:cNvPr>
          <p:cNvSpPr/>
          <p:nvPr/>
        </p:nvSpPr>
        <p:spPr>
          <a:xfrm>
            <a:off x="4191000" y="2872581"/>
            <a:ext cx="7696200" cy="2339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53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6D04BA-14E2-FD2C-492B-9369F38CA50B}"/>
              </a:ext>
            </a:extLst>
          </p:cNvPr>
          <p:cNvSpPr/>
          <p:nvPr/>
        </p:nvSpPr>
        <p:spPr>
          <a:xfrm>
            <a:off x="290052" y="1038994"/>
            <a:ext cx="3807509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055D23-5F8E-DAED-A6BB-DCB5150C8501}"/>
              </a:ext>
            </a:extLst>
          </p:cNvPr>
          <p:cNvSpPr/>
          <p:nvPr/>
        </p:nvSpPr>
        <p:spPr>
          <a:xfrm>
            <a:off x="4100052" y="1035790"/>
            <a:ext cx="7848600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hàm</a:t>
            </a:r>
            <a:endParaRPr kumimoji="0" lang="de-DE" sz="3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259A36A-D634-B6A6-C747-25866C466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7474"/>
              </p:ext>
            </p:extLst>
          </p:nvPr>
        </p:nvGraphicFramePr>
        <p:xfrm>
          <a:off x="290052" y="1636230"/>
          <a:ext cx="11658600" cy="4677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795175101"/>
                    </a:ext>
                  </a:extLst>
                </a:gridCol>
                <a:gridCol w="7848600">
                  <a:extLst>
                    <a:ext uri="{9D8B030D-6E8A-4147-A177-3AD203B41FA5}">
                      <a16:colId xmlns:a16="http://schemas.microsoft.com/office/drawing/2014/main" xmlns="" val="2517340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 được nhập như thế nào?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“=“</a:t>
                      </a:r>
                    </a:p>
                    <a:p>
                      <a:pPr algn="just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</a:p>
                    <a:p>
                      <a:pPr algn="just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  <a:p>
                      <a:pPr algn="just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Enter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27529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tham số của hàm có thể là địa chỉ ô hoặc vùng dữ liệu không?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tham số của hàm có thể là địa chỉ ô hoặc vùng dữ liệu.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676446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CB7B87-CBB5-97A1-9C28-72DF62AE7654}"/>
              </a:ext>
            </a:extLst>
          </p:cNvPr>
          <p:cNvSpPr/>
          <p:nvPr/>
        </p:nvSpPr>
        <p:spPr>
          <a:xfrm>
            <a:off x="4097560" y="1640641"/>
            <a:ext cx="7804387" cy="257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D11ACB-6545-5C9F-315D-5A4555198DDB}"/>
              </a:ext>
            </a:extLst>
          </p:cNvPr>
          <p:cNvSpPr/>
          <p:nvPr/>
        </p:nvSpPr>
        <p:spPr>
          <a:xfrm>
            <a:off x="4097560" y="4228574"/>
            <a:ext cx="7804386" cy="2097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y2mate.com - Color wheel  3 Minute Countdown With Music  3 phút đếm ngược_1080p">
            <a:hlinkClick r:id="" action="ppaction://media"/>
            <a:extLst>
              <a:ext uri="{FF2B5EF4-FFF2-40B4-BE49-F238E27FC236}">
                <a16:creationId xmlns:a16="http://schemas.microsoft.com/office/drawing/2014/main" xmlns="" id="{27ADA31C-F894-FACD-B4A6-AC493DC47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5305" y="-20651"/>
            <a:ext cx="2916695" cy="164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F085BE2B-C07E-9BD1-5C45-D4EA9B858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>
            <a:off x="8214852" y="3744106"/>
            <a:ext cx="3429788" cy="2854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07451E-BD5B-A5DD-E48B-8EADEB408839}"/>
              </a:ext>
            </a:extLst>
          </p:cNvPr>
          <p:cNvSpPr txBox="1"/>
          <p:nvPr/>
        </p:nvSpPr>
        <p:spPr>
          <a:xfrm>
            <a:off x="547360" y="378755"/>
            <a:ext cx="108826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nhập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alt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nhập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alt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vi-VN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525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6A5CC803-5A53-814A-7ECF-EBA54189E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75" y="567455"/>
            <a:ext cx="11398048" cy="15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 defTabSz="342900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trang tính Dự kiến phân bổ cây hoa cho các lớp, tính toán để trả lời các câu hỏi tại cột J bằng cách nhập công thức tại các ô từ K4 đến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tương ứng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B367B0-CCFC-F9E1-068D-AC321981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756"/>
            <a:ext cx="12192000" cy="4699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C6C9C74-29F8-65E6-C0E7-F73B11D1AF33}"/>
              </a:ext>
            </a:extLst>
          </p:cNvPr>
          <p:cNvSpPr/>
          <p:nvPr/>
        </p:nvSpPr>
        <p:spPr>
          <a:xfrm>
            <a:off x="3687097" y="0"/>
            <a:ext cx="4817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36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latin typeface="Raleway Black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4791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BE8921-0861-43CD-BFDA-76876A07C3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9" t="21371" r="12336" b="12804"/>
          <a:stretch/>
        </p:blipFill>
        <p:spPr>
          <a:xfrm>
            <a:off x="224735" y="3272939"/>
            <a:ext cx="2653585" cy="3785632"/>
          </a:xfrm>
          <a:prstGeom prst="rect">
            <a:avLst/>
          </a:prstGeom>
          <a:effectLst>
            <a:outerShdw blurRad="215900" dist="139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CB8EB78A-6C79-4AEA-A732-97F0A93B5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1" t="23099" r="9382" b="13042"/>
          <a:stretch/>
        </p:blipFill>
        <p:spPr>
          <a:xfrm>
            <a:off x="9254403" y="2293677"/>
            <a:ext cx="3067069" cy="4595914"/>
          </a:xfrm>
          <a:prstGeom prst="rect">
            <a:avLst/>
          </a:prstGeom>
          <a:effectLst>
            <a:outerShdw blurRad="177800" dist="1270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7DB9D7-50CE-87EF-8A51-19E29BCEE24E}"/>
              </a:ext>
            </a:extLst>
          </p:cNvPr>
          <p:cNvSpPr txBox="1"/>
          <p:nvPr/>
        </p:nvSpPr>
        <p:spPr>
          <a:xfrm>
            <a:off x="2344057" y="2013173"/>
            <a:ext cx="7503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AI NHANH HƠN?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E4B8B7-E6A5-9787-B352-45BEFD2AC36E}"/>
              </a:ext>
            </a:extLst>
          </p:cNvPr>
          <p:cNvSpPr txBox="1"/>
          <p:nvPr/>
        </p:nvSpPr>
        <p:spPr>
          <a:xfrm>
            <a:off x="3258282" y="3886804"/>
            <a:ext cx="5675436" cy="111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Suy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nghĩ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thời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gian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5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giây</a:t>
            </a:r>
            <a:endParaRPr lang="en-US" sz="2300" dirty="0">
              <a:solidFill>
                <a:schemeClr val="tx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Trả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lời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câu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hỏi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nhanh</a:t>
            </a:r>
            <a:r>
              <a:rPr lang="en-US" sz="2300" dirty="0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endParaRPr lang="en-US" sz="2300" dirty="0">
              <a:solidFill>
                <a:schemeClr val="tx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A0D1BB9-E4DC-15F8-3C63-2055E136E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21526"/>
              </p:ext>
            </p:extLst>
          </p:nvPr>
        </p:nvGraphicFramePr>
        <p:xfrm>
          <a:off x="1" y="0"/>
          <a:ext cx="12191999" cy="6857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7471">
                  <a:extLst>
                    <a:ext uri="{9D8B030D-6E8A-4147-A177-3AD203B41FA5}">
                      <a16:colId xmlns:a16="http://schemas.microsoft.com/office/drawing/2014/main" xmlns="" val="3192488479"/>
                    </a:ext>
                  </a:extLst>
                </a:gridCol>
                <a:gridCol w="1741986">
                  <a:extLst>
                    <a:ext uri="{9D8B030D-6E8A-4147-A177-3AD203B41FA5}">
                      <a16:colId xmlns:a16="http://schemas.microsoft.com/office/drawing/2014/main" xmlns="" val="1402041253"/>
                    </a:ext>
                  </a:extLst>
                </a:gridCol>
                <a:gridCol w="2300748">
                  <a:extLst>
                    <a:ext uri="{9D8B030D-6E8A-4147-A177-3AD203B41FA5}">
                      <a16:colId xmlns:a16="http://schemas.microsoft.com/office/drawing/2014/main" xmlns="" val="1480707815"/>
                    </a:ext>
                  </a:extLst>
                </a:gridCol>
                <a:gridCol w="3952569">
                  <a:extLst>
                    <a:ext uri="{9D8B030D-6E8A-4147-A177-3AD203B41FA5}">
                      <a16:colId xmlns:a16="http://schemas.microsoft.com/office/drawing/2014/main" xmlns="" val="3139930627"/>
                    </a:ext>
                  </a:extLst>
                </a:gridCol>
                <a:gridCol w="3269225">
                  <a:extLst>
                    <a:ext uri="{9D8B030D-6E8A-4147-A177-3AD203B41FA5}">
                      <a16:colId xmlns:a16="http://schemas.microsoft.com/office/drawing/2014/main" xmlns="" val="79612387"/>
                    </a:ext>
                  </a:extLst>
                </a:gridCol>
              </a:tblGrid>
              <a:tr h="434661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68256380"/>
                  </a:ext>
                </a:extLst>
              </a:tr>
              <a:tr h="434661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hàm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viết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49021553"/>
                  </a:ext>
                </a:extLst>
              </a:tr>
              <a:tr h="1117700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SUM(v1, v2, ...)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tổng các giá trị số có trong các ô, vùng hoặc số có trong danh sách v1, v2,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SUM(C3:C5)</a:t>
                      </a:r>
                    </a:p>
                    <a:p>
                      <a:pPr algn="l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SUM(D4:H4, 15, K10)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55881025"/>
                  </a:ext>
                </a:extLst>
              </a:tr>
              <a:tr h="1117700">
                <a:tc>
                  <a:txBody>
                    <a:bodyPr/>
                    <a:lstStyle/>
                    <a:p>
                      <a:pPr algn="ctr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AVERAGE(v1, v2, ...)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v1, v2,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AVERAGE(B2:E6, 25, A4)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8232336"/>
                  </a:ext>
                </a:extLst>
              </a:tr>
              <a:tr h="1317788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MIN(v1, v2, ...)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giá trị nhỏ nhất trong các giá trị số có trong các ô, vùng hoặc số có trong danh sách v1, v2,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MIN(A1:B10)</a:t>
                      </a:r>
                    </a:p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MIN(C2, B3, 10)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77332172"/>
                  </a:ext>
                </a:extLst>
              </a:tr>
              <a:tr h="1317788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MAX(v1, v2, ...)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v1, v2,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MAX(B1:E1)</a:t>
                      </a:r>
                    </a:p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MAX(2, A1:B5)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01904617"/>
                  </a:ext>
                </a:extLst>
              </a:tr>
              <a:tr h="1117700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COUNT(v1, v2, ...)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v1, v2,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COUNT(B3:E10)</a:t>
                      </a:r>
                    </a:p>
                    <a:p>
                      <a:pPr algn="just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COUNT(1,2)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15416443"/>
                  </a:ext>
                </a:extLst>
              </a:tr>
            </a:tbl>
          </a:graphicData>
        </a:graphic>
      </p:graphicFrame>
      <p:pic>
        <p:nvPicPr>
          <p:cNvPr id="3" name="4 phút đếm ngược nhạc sôi nổi hào hứng  4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xmlns="" id="{3397DA6B-89A5-56C0-55A3-812F29E61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2271" y="4395019"/>
            <a:ext cx="3239729" cy="24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CEF8E3-E79E-D1B1-3488-A09476A37B95}"/>
              </a:ext>
            </a:extLst>
          </p:cNvPr>
          <p:cNvSpPr/>
          <p:nvPr/>
        </p:nvSpPr>
        <p:spPr>
          <a:xfrm>
            <a:off x="228600" y="604838"/>
            <a:ext cx="4191000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A8C878E-B7B5-2FF4-09E5-39C77B5C0413}"/>
              </a:ext>
            </a:extLst>
          </p:cNvPr>
          <p:cNvSpPr/>
          <p:nvPr/>
        </p:nvSpPr>
        <p:spPr>
          <a:xfrm>
            <a:off x="4419600" y="601663"/>
            <a:ext cx="7620000" cy="584200"/>
          </a:xfrm>
          <a:prstGeom prst="rect">
            <a:avLst/>
          </a:prstGeom>
          <a:solidFill>
            <a:schemeClr val="accent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xmlns="" id="{E26320E7-BD3D-A479-AC75-D7A8D8AF489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23963"/>
          <a:ext cx="11811000" cy="52531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48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1670"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 tính toán</a:t>
                      </a: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tính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9342"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bình mỗi lớp sẽ trồng bao nhiêu cây?</a:t>
                      </a: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=AVERAGE(C4:I8)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13.6667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9342"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cây hoa Dừa cạn lớn nhất một lớp sẽ trồng là bao nhiêu?</a:t>
                      </a: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=MAX(C6:I6)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19342"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cây hoa Mười giờ ít nhất một lớp sẽ trồng là bao nhiêu?</a:t>
                      </a: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=MIN(C4:I4)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1670"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 nhiêu lớp sẽ trồng hoa hồng?</a:t>
                      </a: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=COUNT(C8:I8)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1670"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7B sẽ trồng bao nhiêu loại hoa?</a:t>
                      </a: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=COUNT(D4:D8)</a:t>
                      </a:r>
                      <a:endParaRPr lang="vi-VN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1999" marB="71999"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C9B725-70EB-F8A1-7B30-24B74EAD3711}"/>
              </a:ext>
            </a:extLst>
          </p:cNvPr>
          <p:cNvSpPr/>
          <p:nvPr/>
        </p:nvSpPr>
        <p:spPr>
          <a:xfrm>
            <a:off x="6553200" y="1981200"/>
            <a:ext cx="3505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1501B0F-4E9C-926E-ECEF-02643DD88330}"/>
              </a:ext>
            </a:extLst>
          </p:cNvPr>
          <p:cNvSpPr/>
          <p:nvPr/>
        </p:nvSpPr>
        <p:spPr>
          <a:xfrm>
            <a:off x="6553200" y="3048000"/>
            <a:ext cx="3505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DD3305-3F95-05C4-CFE6-813F7E1BAA33}"/>
              </a:ext>
            </a:extLst>
          </p:cNvPr>
          <p:cNvSpPr/>
          <p:nvPr/>
        </p:nvSpPr>
        <p:spPr>
          <a:xfrm>
            <a:off x="6553200" y="4191000"/>
            <a:ext cx="3505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3FB5B6-E1F8-0613-838B-490FFF9EBAB1}"/>
              </a:ext>
            </a:extLst>
          </p:cNvPr>
          <p:cNvSpPr/>
          <p:nvPr/>
        </p:nvSpPr>
        <p:spPr>
          <a:xfrm>
            <a:off x="6629400" y="5257800"/>
            <a:ext cx="3505200" cy="52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B34D2D-042D-FD85-ED86-F067B78B0488}"/>
              </a:ext>
            </a:extLst>
          </p:cNvPr>
          <p:cNvSpPr/>
          <p:nvPr/>
        </p:nvSpPr>
        <p:spPr>
          <a:xfrm>
            <a:off x="6629400" y="5867400"/>
            <a:ext cx="3505200" cy="52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19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0664098-7897-E77F-C9F4-740F97C8D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398149"/>
              </p:ext>
            </p:extLst>
          </p:nvPr>
        </p:nvGraphicFramePr>
        <p:xfrm>
          <a:off x="647700" y="2351383"/>
          <a:ext cx="10896600" cy="2895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05700">
                  <a:extLst>
                    <a:ext uri="{9D8B030D-6E8A-4147-A177-3AD203B41FA5}">
                      <a16:colId xmlns:a16="http://schemas.microsoft.com/office/drawing/2014/main" xmlns="" val="2894500109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xmlns="" val="3593673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 hàm sau cho kết quả như thế nào?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622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=SUM(1,3, "Hà Nội", "Zero", 5)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#VALUE!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5574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=MIN(3,5, "One", 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#VALUE!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0230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=COUNT(1,3,5,7)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4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8574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=AVERAGE(6,8,13)+SUM(5,7)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70419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7B2582-93D9-AA0D-7481-80545B3B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664" y="806895"/>
            <a:ext cx="3138671" cy="8041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900">
              <a:lnSpc>
                <a:spcPct val="150000"/>
              </a:lnSpc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 TẬP:</a:t>
            </a:r>
            <a:endParaRPr lang="vi-V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3203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6467676-DC32-E4AB-7BEC-898FF7BC6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76738"/>
              </p:ext>
            </p:extLst>
          </p:nvPr>
        </p:nvGraphicFramePr>
        <p:xfrm>
          <a:off x="457200" y="1828800"/>
          <a:ext cx="11277599" cy="4053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53216">
                  <a:extLst>
                    <a:ext uri="{9D8B030D-6E8A-4147-A177-3AD203B41FA5}">
                      <a16:colId xmlns:a16="http://schemas.microsoft.com/office/drawing/2014/main" xmlns="" val="1371570382"/>
                    </a:ext>
                  </a:extLst>
                </a:gridCol>
                <a:gridCol w="6488482">
                  <a:extLst>
                    <a:ext uri="{9D8B030D-6E8A-4147-A177-3AD203B41FA5}">
                      <a16:colId xmlns:a16="http://schemas.microsoft.com/office/drawing/2014/main" xmlns="" val="2718497834"/>
                    </a:ext>
                  </a:extLst>
                </a:gridCol>
                <a:gridCol w="1235901">
                  <a:extLst>
                    <a:ext uri="{9D8B030D-6E8A-4147-A177-3AD203B41FA5}">
                      <a16:colId xmlns:a16="http://schemas.microsoft.com/office/drawing/2014/main" xmlns="" val="362824613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hãy nối mỗi mục ở cột Hàm với một mục phù hợp ở cột mô tả: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5152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6194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COUNT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Để tính tổng số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5603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MAX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Đếm các ô có dữ liệu là số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3835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Tìm số lớn nhất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1261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SUM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Tìm giá trị trung bình cộng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4 -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84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AVERAGE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Tìm số nhỏ nhất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309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159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">
            <a:extLst>
              <a:ext uri="{FF2B5EF4-FFF2-40B4-BE49-F238E27FC236}">
                <a16:creationId xmlns:a16="http://schemas.microsoft.com/office/drawing/2014/main" xmlns="" id="{94402C34-D1A4-5EC4-791D-898542999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05856"/>
              </p:ext>
            </p:extLst>
          </p:nvPr>
        </p:nvGraphicFramePr>
        <p:xfrm>
          <a:off x="762000" y="1600200"/>
          <a:ext cx="10744200" cy="41910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95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9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8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 cho biết kết quả của mỗi công thức sau: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4249362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=MIN(-3,5.5,1)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=COUNT(11,13,15,17,19)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=SUM(2.1,0.5,3,5)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=AVERAGE(2,3,5,8)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B60742-9FC6-B980-8AFC-2EB658B5B05D}"/>
              </a:ext>
            </a:extLst>
          </p:cNvPr>
          <p:cNvSpPr/>
          <p:nvPr/>
        </p:nvSpPr>
        <p:spPr>
          <a:xfrm>
            <a:off x="9982200" y="3048000"/>
            <a:ext cx="990600" cy="5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66E06E-164E-E19D-F9A9-779D83B477A5}"/>
              </a:ext>
            </a:extLst>
          </p:cNvPr>
          <p:cNvSpPr/>
          <p:nvPr/>
        </p:nvSpPr>
        <p:spPr>
          <a:xfrm>
            <a:off x="9982200" y="3733800"/>
            <a:ext cx="990600" cy="5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BA0834-5B58-276D-4AE9-C6B1F0CED88B}"/>
              </a:ext>
            </a:extLst>
          </p:cNvPr>
          <p:cNvSpPr/>
          <p:nvPr/>
        </p:nvSpPr>
        <p:spPr>
          <a:xfrm>
            <a:off x="9982200" y="4419600"/>
            <a:ext cx="990600" cy="5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35118E-0443-C019-B44C-64A938245E4F}"/>
              </a:ext>
            </a:extLst>
          </p:cNvPr>
          <p:cNvSpPr/>
          <p:nvPr/>
        </p:nvSpPr>
        <p:spPr>
          <a:xfrm>
            <a:off x="9982200" y="5136931"/>
            <a:ext cx="990600" cy="5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08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60BCA171-C88E-77AD-A4D9-1C0924414F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30605" y="460374"/>
            <a:ext cx="10130790" cy="138493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wrap="square" lIns="54000" tIns="0" rIns="5400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BT: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A1,B1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-4, 3.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Group 35">
            <a:extLst>
              <a:ext uri="{FF2B5EF4-FFF2-40B4-BE49-F238E27FC236}">
                <a16:creationId xmlns:a16="http://schemas.microsoft.com/office/drawing/2014/main" xmlns="" id="{06247F51-262B-4003-4646-E630121A8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56215"/>
              </p:ext>
            </p:extLst>
          </p:nvPr>
        </p:nvGraphicFramePr>
        <p:xfrm>
          <a:off x="761509" y="2323900"/>
          <a:ext cx="7178040" cy="3684588"/>
        </p:xfrm>
        <a:graphic>
          <a:graphicData uri="http://schemas.openxmlformats.org/drawingml/2006/table">
            <a:tbl>
              <a:tblPr/>
              <a:tblGrid>
                <a:gridCol w="5524916">
                  <a:extLst>
                    <a:ext uri="{9D8B030D-6E8A-4147-A177-3AD203B41FA5}">
                      <a16:colId xmlns:a16="http://schemas.microsoft.com/office/drawing/2014/main" xmlns="" val="3647583761"/>
                    </a:ext>
                  </a:extLst>
                </a:gridCol>
                <a:gridCol w="1653124">
                  <a:extLst>
                    <a:ext uri="{9D8B030D-6E8A-4147-A177-3AD203B41FA5}">
                      <a16:colId xmlns:a16="http://schemas.microsoft.com/office/drawing/2014/main" xmlns="" val="1770939454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=MAX(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A1,B1)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3842905"/>
                  </a:ext>
                </a:extLst>
              </a:tr>
              <a:tr h="5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=AVERAGE(A1,B1)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4727232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=MIN(A1,B1,-5)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854375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=MIN(SUM(A1,B1),2)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1681653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=AVERAGE(A1,B1,4)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3379299"/>
                  </a:ext>
                </a:extLst>
              </a:tr>
              <a:tr h="788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g) =AVERAGE(A1,B1,5,0)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475001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AA4138-922A-417C-871A-71162D027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44" r="81875" b="63841"/>
          <a:stretch/>
        </p:blipFill>
        <p:spPr>
          <a:xfrm>
            <a:off x="8197646" y="2323900"/>
            <a:ext cx="3777996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1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6502" y="993948"/>
            <a:ext cx="6474932" cy="453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6"/>
          <p:cNvPicPr preferRelativeResize="0"/>
          <p:nvPr/>
        </p:nvPicPr>
        <p:blipFill rotWithShape="1">
          <a:blip r:embed="rId4">
            <a:alphaModFix/>
          </a:blip>
          <a:srcRect r="-1698"/>
          <a:stretch/>
        </p:blipFill>
        <p:spPr>
          <a:xfrm>
            <a:off x="6590967" y="719333"/>
            <a:ext cx="5046500" cy="19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6"/>
          <p:cNvSpPr txBox="1">
            <a:spLocks noGrp="1"/>
          </p:cNvSpPr>
          <p:nvPr>
            <p:ph type="title"/>
          </p:nvPr>
        </p:nvSpPr>
        <p:spPr>
          <a:xfrm>
            <a:off x="211817" y="4131061"/>
            <a:ext cx="722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000" dirty="0">
                <a:latin typeface="#9Slide03 BoosterNextFYBlack" panose="02000A03000000020004" pitchFamily="2" charset="0"/>
              </a:rPr>
              <a:t>LUYỆN TẬP</a:t>
            </a:r>
            <a:endParaRPr sz="6000" dirty="0">
              <a:latin typeface="#9Slide03 BoosterNextFYBlack" panose="02000A03000000020004" pitchFamily="2" charset="0"/>
            </a:endParaRPr>
          </a:p>
        </p:txBody>
      </p:sp>
      <p:pic>
        <p:nvPicPr>
          <p:cNvPr id="652" name="Google Shape;65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2562" y="837867"/>
            <a:ext cx="2190133" cy="120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9385" y="3287934"/>
            <a:ext cx="2552700" cy="252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9727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3" descr="hinhnen">
            <a:extLst>
              <a:ext uri="{FF2B5EF4-FFF2-40B4-BE49-F238E27FC236}">
                <a16:creationId xmlns:a16="http://schemas.microsoft.com/office/drawing/2014/main" xmlns="" id="{C2DE0D55-CDAF-4649-1893-8C05CA1C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441951"/>
            <a:ext cx="9180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8" descr="an30">
            <a:extLst>
              <a:ext uri="{FF2B5EF4-FFF2-40B4-BE49-F238E27FC236}">
                <a16:creationId xmlns:a16="http://schemas.microsoft.com/office/drawing/2014/main" xmlns="" id="{A3590C76-C7C4-9579-CF07-B8E63E8CED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0"/>
            <a:ext cx="14906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26" descr="Paper bag">
            <a:extLst>
              <a:ext uri="{FF2B5EF4-FFF2-40B4-BE49-F238E27FC236}">
                <a16:creationId xmlns:a16="http://schemas.microsoft.com/office/drawing/2014/main" xmlns="" id="{7D7AEB4F-5847-0D73-D1B6-98F9C34209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1" y="1196771"/>
            <a:ext cx="5311775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1" name="WordArt 7">
            <a:extLst>
              <a:ext uri="{FF2B5EF4-FFF2-40B4-BE49-F238E27FC236}">
                <a16:creationId xmlns:a16="http://schemas.microsoft.com/office/drawing/2014/main" xmlns="" id="{135142CD-447D-3814-CBD4-629E4A3DA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5088" y="1400176"/>
            <a:ext cx="6919912" cy="4505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076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  <a:contourClr>
                <a:srgbClr val="FFFF00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FF00">
                  <a:alpha val="8392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WordArt 4">
            <a:extLst>
              <a:ext uri="{FF2B5EF4-FFF2-40B4-BE49-F238E27FC236}">
                <a16:creationId xmlns:a16="http://schemas.microsoft.com/office/drawing/2014/main" xmlns="" id="{77B766CB-BFAD-6C98-DDA8-0B6FDB1DFC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5088" y="4357688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kern="10" dirty="0" err="1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kern="1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kern="1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2023-2024</a:t>
            </a:r>
          </a:p>
        </p:txBody>
      </p:sp>
      <p:sp>
        <p:nvSpPr>
          <p:cNvPr id="22" name="WordArt 4">
            <a:extLst>
              <a:ext uri="{FF2B5EF4-FFF2-40B4-BE49-F238E27FC236}">
                <a16:creationId xmlns:a16="http://schemas.microsoft.com/office/drawing/2014/main" xmlns="" id="{C80014B2-C73F-A818-4454-222B30A5A1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6" y="2967038"/>
            <a:ext cx="20669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C2C4A80-A90F-5FE7-A4D8-E4735F0AB8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500" b="1" u="sng">
                <a:solidFill>
                  <a:srgbClr val="FFFF00"/>
                </a:solidFill>
                <a:latin typeface="Times New Roman" panose="02020603050405020304" pitchFamily="18" charset="0"/>
              </a:rPr>
              <a:t>HƯỚNG DẪN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E4C9A028-C9AA-F1F5-0360-2DB3218D293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1219200"/>
            <a:ext cx="8458200" cy="2590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*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lựa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xmlns="" id="{40C858B1-6C44-90C5-F462-50373142B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000"/>
            <a:ext cx="899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FFFFFF"/>
                </a:solidFill>
                <a:latin typeface="Times New Roman" panose="02020603050405020304" pitchFamily="18" charset="0"/>
              </a:rPr>
              <a:t>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0EFEBE5D-FD97-1D55-4618-57BB1170C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 SUM dùng để:</a:t>
            </a: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xmlns="" id="{6224E1EF-81FA-F144-927C-ABDBF6909140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BA46DEC-25CD-0896-042E-DF2381D28FE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xmlns="" id="{2832EC3C-76AF-194C-7791-BCB80C73F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F1B2329-D141-DAF4-674B-252B0701055D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9F89E6D6-4A80-9630-6995-E65D80B38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BF8549B2-3F49-B3A7-EB3F-39497E2AA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B0B0D5AF-51E9-F877-E693-41B94E4C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BA27759C-92EA-A9BA-A160-5D1381FA7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0C210C35-148E-E1BA-E31F-AAE6346073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F6B27F3B-F829-7463-D88B-7B6F20838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34274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F5A5E267-8037-E8FC-3E59-670D177E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956F80D3-9679-3CD6-FF2A-91CE4EEC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E1D06803-2CC4-8B2E-3B41-761E4AEF7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D6B08B68-8276-37EC-EC0B-040D3B4DF8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4670420D-4B3D-C3AC-1E36-6C120CE23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4343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A45A7BEA-E9EF-5AA1-1E71-BDC287C12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31FBCA81-30A1-455D-E913-E1669703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993F007A-EEE1-3FC8-851E-6A28CEA2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7F878359-4B69-74F8-D6E3-0E7F5883E6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150DB406-658B-37E0-5FFD-015BF26CA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2C980D3C-2FA8-3DA1-DB7A-1B9CB49F70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xmlns="" id="{525ABC9A-7000-CAEB-4B0B-F908340D886C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xmlns="" id="{F688D535-CA1B-40AA-62EC-17CDF137382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E965A4B1-68C9-A962-D7D3-0FBCD6DC0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xmlns="" id="{6F2A22DE-CF12-E350-2C1D-1EBC9B9419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944AABD2-5F73-4FFA-C82C-5D237083A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8D30BAF0-B2E1-BA99-11ED-9EF4BC7FD6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9CE2E7B1-E497-015E-D75A-5CA3A1C6A6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9E771707-5A81-09BB-9341-68EFF6566E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1BA4522E-0FC2-5E18-35D8-2A306BE1CA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337D1B27-4EFD-37D5-6F8B-13BFAB1FE9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74E3AA1C-E558-AAE9-99EA-7FF77893F2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FC7F1376-3F16-AB2C-90EC-1F7AC7191B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C6819743-8AF3-5B57-7C61-62C50EE270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33AE4F32-9EF3-917A-D3A0-6CD1DCA1B3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D99260BC-30EE-CEF0-1F33-B4BC6F56AC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6B531-AC43-BC02-00CA-8B83EC9D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058" y="1857538"/>
            <a:ext cx="7503885" cy="299544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BE8921-0861-43CD-BFDA-76876A07C3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9" t="21371" r="12336" b="12804"/>
          <a:stretch/>
        </p:blipFill>
        <p:spPr>
          <a:xfrm>
            <a:off x="224735" y="3272939"/>
            <a:ext cx="2653585" cy="3785632"/>
          </a:xfrm>
          <a:prstGeom prst="rect">
            <a:avLst/>
          </a:prstGeom>
          <a:effectLst>
            <a:outerShdw blurRad="215900" dist="139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CB8EB78A-6C79-4AEA-A732-97F0A93B5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1" t="23099" r="9382" b="13042"/>
          <a:stretch/>
        </p:blipFill>
        <p:spPr>
          <a:xfrm>
            <a:off x="9254403" y="2293677"/>
            <a:ext cx="3067069" cy="4595914"/>
          </a:xfrm>
          <a:prstGeom prst="rect">
            <a:avLst/>
          </a:prstGeom>
          <a:effectLst>
            <a:outerShdw blurRad="177800" dist="1270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4740FC-CCB5-FCF0-7D21-D774F04DE759}"/>
              </a:ext>
            </a:extLst>
          </p:cNvPr>
          <p:cNvSpPr txBox="1"/>
          <p:nvPr/>
        </p:nvSpPr>
        <p:spPr>
          <a:xfrm>
            <a:off x="1996374" y="787703"/>
            <a:ext cx="819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7DB9D7-50CE-87EF-8A51-19E29BCEE24E}"/>
              </a:ext>
            </a:extLst>
          </p:cNvPr>
          <p:cNvSpPr txBox="1"/>
          <p:nvPr/>
        </p:nvSpPr>
        <p:spPr>
          <a:xfrm>
            <a:off x="2344057" y="4866885"/>
            <a:ext cx="750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C4</a:t>
            </a:r>
          </a:p>
        </p:txBody>
      </p:sp>
      <p:pic>
        <p:nvPicPr>
          <p:cNvPr id="6" name="Countdown 5 seconds timer">
            <a:hlinkClick r:id="" action="ppaction://media"/>
            <a:extLst>
              <a:ext uri="{FF2B5EF4-FFF2-40B4-BE49-F238E27FC236}">
                <a16:creationId xmlns:a16="http://schemas.microsoft.com/office/drawing/2014/main" xmlns="" id="{7ECA5F5C-161F-D357-B480-01CD6C4C3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9516" y="5699902"/>
            <a:ext cx="1892968" cy="10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FFB464BF-EC44-965A-38E3-440E9E79A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70104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nào mô tả đúng nội dung của 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 COUNT?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xmlns="" id="{A16D86D2-6AF9-AF98-1A6B-A35660F233F2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BCE1DF-0EF9-96AF-125F-780FBED4FEF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xmlns="" id="{297676C7-9DC1-3EA2-786C-74B6BC0C8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FEDFEEC-10D9-0E83-6E82-E3652870400E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528936E9-BFF7-F09E-C837-373A6C5C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299F80B1-4C32-7460-843F-F110939F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FA7B0FC8-7E26-C89A-2D6B-2684FD3AF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B9E18918-1B28-AE8A-0506-5C06432940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A21532BA-565C-C05C-4E91-3CCEA630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64E8E002-BDCC-2803-D8C8-931B70E8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56BE683D-1F18-82F8-98DE-493CCD624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950E2B42-DC2C-D842-3F00-640951C724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298277C2-F947-D466-F9A0-C05F19FC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9584466C-5431-B5A3-2326-C1FA8FB1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16BFF92D-1CE4-D7B2-BE35-97DBC4C68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688464DE-15B1-C32E-FFF5-42161B54B8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A07F9754-CDA5-A8AC-7CEB-E457BCE7C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65BF3727-B1C3-B9E5-6300-EAC6B7F80C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xmlns="" id="{B3200CE8-4EA9-D1C3-F074-DE81FC268C9E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>
            <a:extLst>
              <a:ext uri="{FF2B5EF4-FFF2-40B4-BE49-F238E27FC236}">
                <a16:creationId xmlns:a16="http://schemas.microsoft.com/office/drawing/2014/main" xmlns="" id="{48B31C20-C731-3EFB-63BE-2F689FA696A6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xmlns="" id="{9AEA92E3-BCCE-5DC5-FFD7-B43934F2D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xmlns="" id="{E8C3DADA-BCEB-440A-705D-5B62F6F298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B7449ADA-9684-24B5-ED04-8F12760F94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F0C0ED39-F1BA-92DF-9A9E-BBB0A15571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A2D60458-20BA-9F1E-64C9-3ADD81421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553770F3-C948-A4DB-7BBC-6892B212CE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DDE6140B-1115-226F-0091-31D3DF2C10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6EC24C0B-E63E-F2BF-BCE4-4E17DF118F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E840E37B-671C-3B89-AEFF-6590CF7BD6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4D835F8C-8A48-B583-5FEC-06429C1F5F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32B48D14-6430-A3A5-339E-6E95A13F7C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86EBE47C-5E04-0399-3D86-1A71EDCC02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A6372B68-A44A-F8C6-DA93-36F166767D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xmlns="" id="{DC1E9138-998F-2BC8-AA29-1EFD3590C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62200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>
            <a:spAutoFit/>
            <a:flatTx/>
          </a:bodyPr>
          <a:lstStyle/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xmlns="" id="{2F48EB9B-FD5D-09BE-5507-018F81905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5"/>
            <a:ext cx="5257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>
            <a:spAutoFit/>
            <a:flatTx/>
          </a:bodyPr>
          <a:lstStyle/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xmlns="" id="{29EEDA51-F78D-679D-75F5-C8555C85F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48200"/>
            <a:ext cx="5257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>
            <a:spAutoFit/>
            <a:flatTx/>
          </a:bodyPr>
          <a:lstStyle/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trung bình cộng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D78FB6CE-3CFD-7DA5-4039-147202354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 pháp đúng khi nhập hàm là?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xmlns="" id="{5D4EC694-D08A-DF2B-712B-3E438F4EC726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A302B1F-4980-E992-A3C2-CDEF8EC7D2EF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xmlns="" id="{73E5D3EB-251D-ADC2-106E-682283044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14AAD01-15EF-8003-42AD-E7A5AB09620B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66BA2249-30F8-654B-DD94-FC8A0064C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59436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=&lt;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602B8390-32C3-B31C-879D-C32DF57E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A826D713-B898-6F57-A00C-850F3DD7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68C08468-5CA3-81F3-CDD6-7D25F5F11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AE2707BF-76A2-675E-0553-2D071DF598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193D9D62-8B5F-E509-147C-61C54CB82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59420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=&lt;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5D483306-090E-74A1-C580-8CCA2D220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06A9F8A9-3432-9B3B-780F-BA0A38574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5707F053-7746-65FF-9518-4791E30AE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80FB4806-9CCE-DB52-E0B1-DC7EB7ACE7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3B68D3FD-E497-C5FF-D7CC-6EFFE0BEA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6096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=&lt;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&gt;(&lt;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&gt;)</a:t>
            </a:r>
            <a:endParaRPr lang="vi-VN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9545860A-5234-ADFD-5F74-0A6928D5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A171B135-56B8-C24E-6750-85AA1FA8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11B348DD-70AE-11C6-A71D-E0B21B664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0AF2AB2C-25A1-508B-CFD7-88E92BFAA7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A954C9BA-7F89-7C72-6EE4-4C4B5E00B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0D1DEA18-86F9-2C26-C064-824CC8F5E1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xmlns="" id="{0A93182A-0874-27E4-1E3F-6071AA2FF720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>
            <a:extLst>
              <a:ext uri="{FF2B5EF4-FFF2-40B4-BE49-F238E27FC236}">
                <a16:creationId xmlns:a16="http://schemas.microsoft.com/office/drawing/2014/main" xmlns="" id="{DA188551-A4D0-BD20-205A-E3E3093F3B8E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xmlns="" id="{FA2ACF20-C1A3-C5B8-5C46-E087D9E2C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xmlns="" id="{9D3C371C-2775-52EA-C100-104725B53AE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6421F146-26CB-DE8A-2669-CC464C6DD2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E981C91E-8B78-4F61-A117-99F28BCCBB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6A88E05B-97A3-883A-B8CF-185B39700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24D9DD9-7E11-6520-3903-5FC58C7F5F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342E32E7-B2DA-3CE6-0B55-C2FD9D7A0E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412CAA94-8409-B30B-5FDD-84190FB5C0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6BFEFE6B-F852-C253-18C3-034DBFAA95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2680FD3A-3A22-4D08-47B8-BD3FA7472A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ACB7F54E-DB7A-AF48-878B-798782FE5B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7FFCFB85-5624-61EF-F14F-34F95CD68B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0AFAEB8C-109B-9CB9-B8A9-23103150CE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490ABEF9-E28D-8390-3DF4-23437300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57201"/>
            <a:ext cx="7010400" cy="1457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 tính được nhập nội dung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=SUM(1,2)+MAX(3,4)+MIN(5,6). 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kết quả là bao nhiêu sau khi em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nhấn Enter?</a:t>
            </a:r>
          </a:p>
        </p:txBody>
      </p:sp>
      <p:grpSp>
        <p:nvGrpSpPr>
          <p:cNvPr id="7171" name="Group 51">
            <a:extLst>
              <a:ext uri="{FF2B5EF4-FFF2-40B4-BE49-F238E27FC236}">
                <a16:creationId xmlns:a16="http://schemas.microsoft.com/office/drawing/2014/main" xmlns="" id="{231D5F68-6340-C565-6CDD-19F7AE4CDC00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60960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C37937C-6F77-645F-AFBD-557D01EBF56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205" name="Rectangle 10">
              <a:extLst>
                <a:ext uri="{FF2B5EF4-FFF2-40B4-BE49-F238E27FC236}">
                  <a16:creationId xmlns:a16="http://schemas.microsoft.com/office/drawing/2014/main" xmlns="" id="{5DC79175-413D-0052-6CCF-84FDF52B0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541A368-A3DD-BAEB-760C-6294ED38F38C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EB2461F8-E938-12CD-C0B8-A06F74B9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3C98EC28-F1CB-C90F-16FB-25A21FBA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xmlns="" id="{5C741A10-A868-BB1C-1CE7-E76F745CC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5E85D8E0-78F4-788A-E04E-6518C1556B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C7AA3F11-7D08-5B14-B347-B9857229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0A23F30F-D5E3-D502-C60A-4F80EE8B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xmlns="" id="{4C82D811-FF7D-2513-79C5-DEBCFA83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DFB6AE4B-C59B-98D0-1967-F67930D3E0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4D03B4D5-A808-AA29-7471-552AB2AF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1F38B71B-8F47-2C4E-F520-6149CBAB4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xmlns="" id="{D61172C0-AC24-DF92-B35F-05C24D324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F43C1AB4-4D75-8CB2-5266-CC43DEA791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4F49A695-676D-F365-7FE9-2E56E2EF6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30ED44B0-6AB7-AB4C-C0EE-A46C37170B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186" name="Picture 29" descr="Picture1">
            <a:extLst>
              <a:ext uri="{FF2B5EF4-FFF2-40B4-BE49-F238E27FC236}">
                <a16:creationId xmlns:a16="http://schemas.microsoft.com/office/drawing/2014/main" xmlns="" id="{AEC1B5B9-FC65-7C4D-996B-9E42D47B1023}"/>
              </a:ext>
            </a:extLst>
          </p:cNvPr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>
            <a:extLst>
              <a:ext uri="{FF2B5EF4-FFF2-40B4-BE49-F238E27FC236}">
                <a16:creationId xmlns:a16="http://schemas.microsoft.com/office/drawing/2014/main" xmlns="" id="{6F3EA301-1B15-B1EC-1E91-77C61A230DBF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7202" name="AutoShape 34">
              <a:extLst>
                <a:ext uri="{FF2B5EF4-FFF2-40B4-BE49-F238E27FC236}">
                  <a16:creationId xmlns:a16="http://schemas.microsoft.com/office/drawing/2014/main" xmlns="" id="{FC62E959-751E-5EB1-93A9-810552299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7203" name="WordArt 35">
              <a:extLst>
                <a:ext uri="{FF2B5EF4-FFF2-40B4-BE49-F238E27FC236}">
                  <a16:creationId xmlns:a16="http://schemas.microsoft.com/office/drawing/2014/main" xmlns="" id="{43202F56-41C9-AED7-6E8F-0C32E0A5012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C8028D6D-E653-FBB1-C47F-C00B709889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7F6A280-B459-BCB2-EC87-E5593AC2E9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5C577749-BFAB-B47F-6240-3A16D77063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581043A0-F111-3CF8-FF7A-71A3E21B18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F358BA87-D483-3A7E-180B-4BD3B49C2D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5CD9066A-A02A-B038-794D-614B75B7E0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0BD3286A-A989-87EB-E2B0-8078A998E4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B81AF7B7-9E98-3C8D-3B8C-7D7FB786AD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D0D587C1-68A1-A154-7DA6-765970EC76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7C856B17-303A-4C46-8027-51C73E908D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284E5E94-9828-23E3-786B-F7C5D2CB4B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3348" name="Text Box 36">
            <a:extLst>
              <a:ext uri="{FF2B5EF4-FFF2-40B4-BE49-F238E27FC236}">
                <a16:creationId xmlns:a16="http://schemas.microsoft.com/office/drawing/2014/main" xmlns="" id="{932607D3-F798-F8DA-4C94-E063CDED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62201"/>
            <a:ext cx="4953000" cy="582613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latin typeface="Arial" charset="0"/>
              </a:rPr>
              <a:t>12</a:t>
            </a: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xmlns="" id="{0F3A5E10-A0D8-C1A2-AED8-CBD891110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6"/>
            <a:ext cx="4953000" cy="582613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latin typeface="Arial" charset="0"/>
              </a:rPr>
              <a:t>11</a:t>
            </a:r>
          </a:p>
        </p:txBody>
      </p:sp>
      <p:sp>
        <p:nvSpPr>
          <p:cNvPr id="13350" name="Text Box 38">
            <a:extLst>
              <a:ext uri="{FF2B5EF4-FFF2-40B4-BE49-F238E27FC236}">
                <a16:creationId xmlns:a16="http://schemas.microsoft.com/office/drawing/2014/main" xmlns="" id="{10356188-537A-3C69-E85A-F122A98D8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48201"/>
            <a:ext cx="4953000" cy="582613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3348" grpId="0" animBg="1"/>
      <p:bldP spid="13349" grpId="0" animBg="1"/>
      <p:bldP spid="13349" grpId="1" animBg="1"/>
      <p:bldP spid="13349" grpId="2" animBg="1"/>
      <p:bldP spid="133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FF47C45E-96CB-5C0C-60BA-4B67E8FA0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81000"/>
            <a:ext cx="7162800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tổng các ô từ C3 đến C7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nào sau đây là đúng?</a:t>
            </a:r>
          </a:p>
        </p:txBody>
      </p:sp>
      <p:grpSp>
        <p:nvGrpSpPr>
          <p:cNvPr id="8195" name="Group 51">
            <a:extLst>
              <a:ext uri="{FF2B5EF4-FFF2-40B4-BE49-F238E27FC236}">
                <a16:creationId xmlns:a16="http://schemas.microsoft.com/office/drawing/2014/main" xmlns="" id="{2C4EE7B3-C3F4-27CF-800F-3330FCB48DEC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949E9D0-06A6-6046-3A22-E2AEAEED231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229" name="Rectangle 10">
              <a:extLst>
                <a:ext uri="{FF2B5EF4-FFF2-40B4-BE49-F238E27FC236}">
                  <a16:creationId xmlns:a16="http://schemas.microsoft.com/office/drawing/2014/main" xmlns="" id="{55087652-593D-BD52-74F5-152489843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DA0ADF4-47AC-12DB-862C-6C2BFCF93056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4C359F19-89EC-A261-54FC-0EFA104F6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26625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=SUM(C3-C7)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691C9F55-3D9E-232D-8407-5A3BCE8E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961958A5-A009-4CBF-19EC-29B732A1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B50CDCD9-2FC1-0CF2-27C4-92B18B04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5ED98374-27F7-6294-65E0-C919E4A7AF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E9730EFC-4873-06C8-DF55-3BB0B3C02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9" y="3521076"/>
            <a:ext cx="266251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=SUM(C3...C7)</a:t>
            </a:r>
            <a:endParaRPr lang="vi-VN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8E5C1160-C818-9696-E6A2-C8957286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7C5149DD-E854-2FE1-B2FF-C320C8AA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77FCD86D-7181-5C80-858E-255A9E6A3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1F2050FC-FC0A-D8BB-50F9-88AAECC6F1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63C21F3B-282D-9F97-3582-64930518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268605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=SUM(C3:C7)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1BD74212-212E-AA59-03ED-9D8BCE00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5F77C5BC-CD25-DFE6-BA67-B365B354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8EE52886-903E-C1AC-9B92-E03073CF9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F7E22DF4-F3F8-CDDA-409E-BF5F6F9D2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DEA035E0-F224-4EE6-94C7-84C477042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6BC385D0-D0BE-EABD-CD93-539FFF01FB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xmlns="" id="{17EB0B3A-C63C-D4EE-19BC-A39B94FC50A1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xmlns="" id="{1A0788D2-C207-4ED4-D0A8-581599EEC92A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8226" name="AutoShape 34">
              <a:extLst>
                <a:ext uri="{FF2B5EF4-FFF2-40B4-BE49-F238E27FC236}">
                  <a16:creationId xmlns:a16="http://schemas.microsoft.com/office/drawing/2014/main" xmlns="" id="{C839D4FD-71E4-39F5-341C-3032B2B65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27" name="WordArt 35">
              <a:extLst>
                <a:ext uri="{FF2B5EF4-FFF2-40B4-BE49-F238E27FC236}">
                  <a16:creationId xmlns:a16="http://schemas.microsoft.com/office/drawing/2014/main" xmlns="" id="{BC5F78C2-13D8-AD20-5B90-248FB8F1949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4A6F62B2-EAAA-5F36-B5AF-F291A4797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709C631D-272C-5542-9361-A269853F00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8191AB0E-850F-C702-BA43-898C85F2B3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F4BC439B-2883-27AA-5268-8F31912D68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ACEFBB8-35F1-038D-05FC-AFEFB201A0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B268AFE6-2902-6AB2-88D1-2A8B0B8702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DFE2FB0B-ABFB-A9E5-FCA7-67E844AE2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2BB26D9C-EA7A-9CEC-69D9-EEB314958A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1DBB87AD-6651-4F94-DBC6-D7A3F82DDC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82483A85-4AE5-A6CE-1B49-327AA1D6A0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80EA2179-D0C2-F144-72D1-BFBDFBB87F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171" grpId="0" animBg="1"/>
      <p:bldP spid="617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542338BA-33CC-8F09-9C73-EA3B34E7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28600"/>
            <a:ext cx="70866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sau đây không báo lỗi sai?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xmlns="" id="{02F37F5E-842A-A13D-DF9E-45B07E17FA56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33F8CD6-946B-1BF4-4159-4E6AE139997F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9253" name="Rectangle 10">
              <a:extLst>
                <a:ext uri="{FF2B5EF4-FFF2-40B4-BE49-F238E27FC236}">
                  <a16:creationId xmlns:a16="http://schemas.microsoft.com/office/drawing/2014/main" xmlns="" id="{2B36CD7C-73FF-6FBE-8E50-350AE9E3C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2960596-B524-32D4-D317-B9106BD2B1FB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EB8ECDE2-2ACE-416A-D55F-BA8A3C9E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19263A47-F3F5-428A-73A4-F9D753DE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DADBE09C-01C6-D39A-7461-B283360B3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695F93C4-53FB-E23C-78E0-E62B6FB941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7D4B5F14-33E4-F996-CC91-AC67FEE8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C967B664-19E2-8A74-D49E-79B22AAD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AEECBD38-3A3F-80DE-712E-0F1157905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21DC0491-6924-13BA-767F-BC8181BCEA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553A5D3C-7358-6346-B531-7C470487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33E59A11-3B21-3ADF-2ACC-ED225C16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AC4EC70D-7254-7469-D99D-D150DC240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0D184A83-2826-7A3E-B439-D8950572B7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31F2438E-D116-C1AD-A646-F1FFB6411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FF9F45CD-928D-C0DD-6AC9-D95CF07636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9234" name="Picture 29" descr="Picture1">
            <a:extLst>
              <a:ext uri="{FF2B5EF4-FFF2-40B4-BE49-F238E27FC236}">
                <a16:creationId xmlns:a16="http://schemas.microsoft.com/office/drawing/2014/main" xmlns="" id="{4A97275F-23E4-BE9D-696A-0E71D04CCD4B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>
            <a:extLst>
              <a:ext uri="{FF2B5EF4-FFF2-40B4-BE49-F238E27FC236}">
                <a16:creationId xmlns:a16="http://schemas.microsoft.com/office/drawing/2014/main" xmlns="" id="{D7442A28-ED87-96E0-6F66-5113800D1C83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9250" name="AutoShape 34">
              <a:extLst>
                <a:ext uri="{FF2B5EF4-FFF2-40B4-BE49-F238E27FC236}">
                  <a16:creationId xmlns:a16="http://schemas.microsoft.com/office/drawing/2014/main" xmlns="" id="{77B67F6D-3320-8810-675C-BEA795B1E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51" name="WordArt 35">
              <a:extLst>
                <a:ext uri="{FF2B5EF4-FFF2-40B4-BE49-F238E27FC236}">
                  <a16:creationId xmlns:a16="http://schemas.microsoft.com/office/drawing/2014/main" xmlns="" id="{987B12BE-B98F-1658-B1C8-FE633A09D4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EE5B8F22-88FD-9016-2495-229A3E7D92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A24821C-8E65-0FCC-C391-1EC882C78B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E2912403-46D2-237F-1A9D-74C4858526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95F1647E-AFDF-B7E2-60AB-3A9070A9F4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F1A1243A-9E69-AB33-6F00-81649DB86C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266B4BBA-22B8-B22F-FD22-BE0E238BC2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31C5CCA8-C8B3-74A6-02B0-C624958C19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2C728F04-6E03-2320-7376-17D86FCEB0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770140C7-EB6C-B1D1-A5EA-AF6DEDCA11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52C580B1-36C3-BF99-DE3C-580C0F3D5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FCDE8638-D046-457A-C852-011316E799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5396" name="Text Box 36">
            <a:extLst>
              <a:ext uri="{FF2B5EF4-FFF2-40B4-BE49-F238E27FC236}">
                <a16:creationId xmlns:a16="http://schemas.microsoft.com/office/drawing/2014/main" xmlns="" id="{2BCDC6D6-7B29-AF8A-E25E-6AA6238A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466975"/>
            <a:ext cx="4191000" cy="523220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=MIN(3,5, "One", 1)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15397" name="Text Box 37">
            <a:extLst>
              <a:ext uri="{FF2B5EF4-FFF2-40B4-BE49-F238E27FC236}">
                <a16:creationId xmlns:a16="http://schemas.microsoft.com/office/drawing/2014/main" xmlns="" id="{59B05DFD-731C-10A5-B66A-68F300B8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5"/>
            <a:ext cx="5032375" cy="523220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=SUM(1,3, "Hà Nội", "Zero", 5)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8" name="Text Box 38">
            <a:extLst>
              <a:ext uri="{FF2B5EF4-FFF2-40B4-BE49-F238E27FC236}">
                <a16:creationId xmlns:a16="http://schemas.microsoft.com/office/drawing/2014/main" xmlns="" id="{9F57C9FC-5FD9-31BB-A99A-65B7AE4AD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781550"/>
            <a:ext cx="4495800" cy="523220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>
            <a:spAutoFit/>
            <a:flatTx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=COUNT(1,3,5,7)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Rectangle: Rounded Corners 1">
            <a:extLst>
              <a:ext uri="{FF2B5EF4-FFF2-40B4-BE49-F238E27FC236}">
                <a16:creationId xmlns:a16="http://schemas.microsoft.com/office/drawing/2014/main" xmlns="" id="{F74542E3-60AA-4596-A08B-DC783323ACF8}"/>
              </a:ext>
            </a:extLst>
          </p:cNvPr>
          <p:cNvSpPr/>
          <p:nvPr/>
        </p:nvSpPr>
        <p:spPr>
          <a:xfrm>
            <a:off x="5793223" y="2310228"/>
            <a:ext cx="5917759" cy="915472"/>
          </a:xfrm>
          <a:prstGeom prst="roundRect">
            <a:avLst>
              <a:gd name="adj" fmla="val 35126"/>
            </a:avLst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334" name="Rectangle: Rounded Corners 2">
            <a:extLst>
              <a:ext uri="{FF2B5EF4-FFF2-40B4-BE49-F238E27FC236}">
                <a16:creationId xmlns:a16="http://schemas.microsoft.com/office/drawing/2014/main" xmlns="" id="{AC881EC8-49C1-452B-B289-4318A02B7271}"/>
              </a:ext>
            </a:extLst>
          </p:cNvPr>
          <p:cNvSpPr/>
          <p:nvPr/>
        </p:nvSpPr>
        <p:spPr>
          <a:xfrm>
            <a:off x="5866811" y="4223047"/>
            <a:ext cx="5955076" cy="1158850"/>
          </a:xfrm>
          <a:prstGeom prst="roundRect">
            <a:avLst>
              <a:gd name="adj" fmla="val 35126"/>
            </a:avLst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grpSp>
        <p:nvGrpSpPr>
          <p:cNvPr id="2335" name="Group 2334">
            <a:extLst>
              <a:ext uri="{FF2B5EF4-FFF2-40B4-BE49-F238E27FC236}">
                <a16:creationId xmlns:a16="http://schemas.microsoft.com/office/drawing/2014/main" xmlns="" id="{510C8B44-3E79-411E-9732-53E474FB0F3C}"/>
              </a:ext>
            </a:extLst>
          </p:cNvPr>
          <p:cNvGrpSpPr/>
          <p:nvPr/>
        </p:nvGrpSpPr>
        <p:grpSpPr>
          <a:xfrm>
            <a:off x="481017" y="1600728"/>
            <a:ext cx="4159749" cy="4159749"/>
            <a:chOff x="1171808" y="2023387"/>
            <a:chExt cx="2801037" cy="2801037"/>
          </a:xfrm>
        </p:grpSpPr>
        <p:sp>
          <p:nvSpPr>
            <p:cNvPr id="2336" name="Oval 2335">
              <a:extLst>
                <a:ext uri="{FF2B5EF4-FFF2-40B4-BE49-F238E27FC236}">
                  <a16:creationId xmlns:a16="http://schemas.microsoft.com/office/drawing/2014/main" xmlns="" id="{4E153341-962C-411C-86BD-A02480848BF8}"/>
                </a:ext>
              </a:extLst>
            </p:cNvPr>
            <p:cNvSpPr/>
            <p:nvPr/>
          </p:nvSpPr>
          <p:spPr>
            <a:xfrm>
              <a:off x="1268061" y="2119640"/>
              <a:ext cx="2633811" cy="2633811"/>
            </a:xfrm>
            <a:prstGeom prst="ellipse">
              <a:avLst/>
            </a:prstGeom>
            <a:solidFill>
              <a:srgbClr val="F6D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F2E2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337" name="Oval 2336">
              <a:extLst>
                <a:ext uri="{FF2B5EF4-FFF2-40B4-BE49-F238E27FC236}">
                  <a16:creationId xmlns:a16="http://schemas.microsoft.com/office/drawing/2014/main" xmlns="" id="{9EFF141B-7199-422A-9625-E6A6E06B4AE5}"/>
                </a:ext>
              </a:extLst>
            </p:cNvPr>
            <p:cNvSpPr/>
            <p:nvPr/>
          </p:nvSpPr>
          <p:spPr>
            <a:xfrm>
              <a:off x="1171808" y="2023387"/>
              <a:ext cx="2801037" cy="2801037"/>
            </a:xfrm>
            <a:prstGeom prst="ellipse">
              <a:avLst/>
            </a:prstGeom>
            <a:noFill/>
            <a:ln>
              <a:solidFill>
                <a:srgbClr val="F6D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grpSp>
        <p:nvGrpSpPr>
          <p:cNvPr id="2339" name="Group 2338">
            <a:extLst>
              <a:ext uri="{FF2B5EF4-FFF2-40B4-BE49-F238E27FC236}">
                <a16:creationId xmlns:a16="http://schemas.microsoft.com/office/drawing/2014/main" xmlns="" id="{5B7A48E5-A5E0-4197-B707-0FA7CC0DF03E}"/>
              </a:ext>
            </a:extLst>
          </p:cNvPr>
          <p:cNvGrpSpPr/>
          <p:nvPr/>
        </p:nvGrpSpPr>
        <p:grpSpPr>
          <a:xfrm>
            <a:off x="4678309" y="2770622"/>
            <a:ext cx="1044686" cy="251102"/>
            <a:chOff x="4798817" y="1889558"/>
            <a:chExt cx="1114914" cy="251102"/>
          </a:xfrm>
        </p:grpSpPr>
        <p:cxnSp>
          <p:nvCxnSpPr>
            <p:cNvPr id="2340" name="Straight Connector 2339">
              <a:extLst>
                <a:ext uri="{FF2B5EF4-FFF2-40B4-BE49-F238E27FC236}">
                  <a16:creationId xmlns:a16="http://schemas.microsoft.com/office/drawing/2014/main" xmlns="" id="{C68FA93E-661A-487F-B0FC-EF5AFA620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8817" y="1889558"/>
              <a:ext cx="287975" cy="251102"/>
            </a:xfrm>
            <a:prstGeom prst="line">
              <a:avLst/>
            </a:prstGeom>
            <a:ln w="28575">
              <a:solidFill>
                <a:srgbClr val="297F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1" name="Straight Arrow Connector 2340">
              <a:extLst>
                <a:ext uri="{FF2B5EF4-FFF2-40B4-BE49-F238E27FC236}">
                  <a16:creationId xmlns:a16="http://schemas.microsoft.com/office/drawing/2014/main" xmlns="" id="{69261BE8-6056-43A0-AC85-B5C37BE0FBF7}"/>
                </a:ext>
              </a:extLst>
            </p:cNvPr>
            <p:cNvCxnSpPr>
              <a:cxnSpLocks/>
            </p:cNvCxnSpPr>
            <p:nvPr/>
          </p:nvCxnSpPr>
          <p:spPr>
            <a:xfrm>
              <a:off x="5078083" y="1889558"/>
              <a:ext cx="835648" cy="0"/>
            </a:xfrm>
            <a:prstGeom prst="straightConnector1">
              <a:avLst/>
            </a:prstGeom>
            <a:ln w="28575">
              <a:solidFill>
                <a:srgbClr val="297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2" name="TextBox 2341">
            <a:extLst>
              <a:ext uri="{FF2B5EF4-FFF2-40B4-BE49-F238E27FC236}">
                <a16:creationId xmlns:a16="http://schemas.microsoft.com/office/drawing/2014/main" xmlns="" id="{06B5CD91-4EE5-480C-AC76-466578151E79}"/>
              </a:ext>
            </a:extLst>
          </p:cNvPr>
          <p:cNvSpPr txBox="1"/>
          <p:nvPr/>
        </p:nvSpPr>
        <p:spPr>
          <a:xfrm>
            <a:off x="5984670" y="2502949"/>
            <a:ext cx="55833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2343" name="Group 2342">
            <a:extLst>
              <a:ext uri="{FF2B5EF4-FFF2-40B4-BE49-F238E27FC236}">
                <a16:creationId xmlns:a16="http://schemas.microsoft.com/office/drawing/2014/main" xmlns="" id="{678282A7-2B2D-451C-A699-A63A4AE9C8B5}"/>
              </a:ext>
            </a:extLst>
          </p:cNvPr>
          <p:cNvGrpSpPr/>
          <p:nvPr/>
        </p:nvGrpSpPr>
        <p:grpSpPr>
          <a:xfrm>
            <a:off x="4678309" y="4394379"/>
            <a:ext cx="1114914" cy="267015"/>
            <a:chOff x="4800602" y="4247277"/>
            <a:chExt cx="1114914" cy="267015"/>
          </a:xfrm>
        </p:grpSpPr>
        <p:cxnSp>
          <p:nvCxnSpPr>
            <p:cNvPr id="2344" name="Straight Connector 2343">
              <a:extLst>
                <a:ext uri="{FF2B5EF4-FFF2-40B4-BE49-F238E27FC236}">
                  <a16:creationId xmlns:a16="http://schemas.microsoft.com/office/drawing/2014/main" xmlns="" id="{D34E0DCE-424D-4683-A1C2-9A958B6C7A00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2" y="4247277"/>
              <a:ext cx="287975" cy="267015"/>
            </a:xfrm>
            <a:prstGeom prst="line">
              <a:avLst/>
            </a:prstGeom>
            <a:ln w="28575">
              <a:solidFill>
                <a:srgbClr val="297F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5" name="Straight Arrow Connector 2344">
              <a:extLst>
                <a:ext uri="{FF2B5EF4-FFF2-40B4-BE49-F238E27FC236}">
                  <a16:creationId xmlns:a16="http://schemas.microsoft.com/office/drawing/2014/main" xmlns="" id="{22CBC2A8-8C4C-46F6-9820-E3F041F27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79868" y="4514292"/>
              <a:ext cx="835648" cy="0"/>
            </a:xfrm>
            <a:prstGeom prst="straightConnector1">
              <a:avLst/>
            </a:prstGeom>
            <a:ln w="28575">
              <a:solidFill>
                <a:srgbClr val="297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6" name="TextBox 2345">
            <a:extLst>
              <a:ext uri="{FF2B5EF4-FFF2-40B4-BE49-F238E27FC236}">
                <a16:creationId xmlns:a16="http://schemas.microsoft.com/office/drawing/2014/main" xmlns="" id="{ABAECBC0-6C83-4311-8703-2269E047031B}"/>
              </a:ext>
            </a:extLst>
          </p:cNvPr>
          <p:cNvSpPr txBox="1"/>
          <p:nvPr/>
        </p:nvSpPr>
        <p:spPr>
          <a:xfrm>
            <a:off x="5948098" y="4326840"/>
            <a:ext cx="5762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pic>
        <p:nvPicPr>
          <p:cNvPr id="2355" name="Google Shape;934;p62"/>
          <p:cNvPicPr preferRelativeResize="0"/>
          <p:nvPr/>
        </p:nvPicPr>
        <p:blipFill rotWithShape="1">
          <a:blip r:embed="rId3">
            <a:alphaModFix/>
          </a:blip>
          <a:srcRect l="-3348"/>
          <a:stretch/>
        </p:blipFill>
        <p:spPr>
          <a:xfrm>
            <a:off x="0" y="0"/>
            <a:ext cx="3749467" cy="1146908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658;p47"/>
          <p:cNvSpPr txBox="1">
            <a:spLocks/>
          </p:cNvSpPr>
          <p:nvPr/>
        </p:nvSpPr>
        <p:spPr>
          <a:xfrm>
            <a:off x="3454045" y="919056"/>
            <a:ext cx="5521142" cy="59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kern="0" dirty="0">
                <a:solidFill>
                  <a:schemeClr val="bg2">
                    <a:lumMod val="50000"/>
                  </a:schemeClr>
                </a:solidFill>
                <a:latin typeface="#9Slide03 BoosterNextFYBlack" panose="02000A03000000020004" pitchFamily="2" charset="0"/>
              </a:rPr>
              <a:t>NHIỆM VỤ VỀ NHÀ</a:t>
            </a:r>
          </a:p>
        </p:txBody>
      </p:sp>
      <p:pic>
        <p:nvPicPr>
          <p:cNvPr id="2358" name="Picture 23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E0CE4E98-B7EC-44EC-A9E0-7A1B0EA28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4" y="2065964"/>
            <a:ext cx="3110961" cy="31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13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3" grpId="0" animBg="1"/>
      <p:bldP spid="2334" grpId="0" animBg="1"/>
      <p:bldP spid="2342" grpId="0"/>
      <p:bldP spid="234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5679B1ED-BA99-453A-B95D-E49304D87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07" y="744703"/>
            <a:ext cx="797238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2445FB-4855-7525-0E1F-1E4828C7B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054" y="1855831"/>
            <a:ext cx="7503886" cy="2852249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BE8921-0861-43CD-BFDA-76876A07C3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9" t="21371" r="12336" b="12804"/>
          <a:stretch/>
        </p:blipFill>
        <p:spPr>
          <a:xfrm>
            <a:off x="224735" y="3272939"/>
            <a:ext cx="2653585" cy="3785632"/>
          </a:xfrm>
          <a:prstGeom prst="rect">
            <a:avLst/>
          </a:prstGeom>
          <a:effectLst>
            <a:outerShdw blurRad="215900" dist="139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CB8EB78A-6C79-4AEA-A732-97F0A93B5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1" t="23099" r="9382" b="13042"/>
          <a:stretch/>
        </p:blipFill>
        <p:spPr>
          <a:xfrm>
            <a:off x="9254403" y="2293677"/>
            <a:ext cx="3067069" cy="4595914"/>
          </a:xfrm>
          <a:prstGeom prst="rect">
            <a:avLst/>
          </a:prstGeom>
          <a:effectLst>
            <a:outerShdw blurRad="177800" dist="1270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4740FC-CCB5-FCF0-7D21-D774F04DE759}"/>
              </a:ext>
            </a:extLst>
          </p:cNvPr>
          <p:cNvSpPr txBox="1"/>
          <p:nvPr/>
        </p:nvSpPr>
        <p:spPr>
          <a:xfrm>
            <a:off x="1898732" y="857258"/>
            <a:ext cx="8699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Vùng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7DB9D7-50CE-87EF-8A51-19E29BCEE24E}"/>
              </a:ext>
            </a:extLst>
          </p:cNvPr>
          <p:cNvSpPr txBox="1"/>
          <p:nvPr/>
        </p:nvSpPr>
        <p:spPr>
          <a:xfrm>
            <a:off x="2344054" y="4708080"/>
            <a:ext cx="750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B3:D6</a:t>
            </a:r>
          </a:p>
        </p:txBody>
      </p:sp>
      <p:pic>
        <p:nvPicPr>
          <p:cNvPr id="3" name="Countdown 5 seconds timer">
            <a:hlinkClick r:id="" action="ppaction://media"/>
            <a:extLst>
              <a:ext uri="{FF2B5EF4-FFF2-40B4-BE49-F238E27FC236}">
                <a16:creationId xmlns:a16="http://schemas.microsoft.com/office/drawing/2014/main" xmlns="" id="{42694483-5DA7-DD74-95D3-3C6F50DD7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9513" y="5786312"/>
            <a:ext cx="1892968" cy="10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8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BE8921-0861-43CD-BFDA-76876A07C3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9" t="21371" r="12336" b="12804"/>
          <a:stretch/>
        </p:blipFill>
        <p:spPr>
          <a:xfrm>
            <a:off x="224735" y="3272939"/>
            <a:ext cx="2653585" cy="3785632"/>
          </a:xfrm>
          <a:prstGeom prst="rect">
            <a:avLst/>
          </a:prstGeom>
          <a:effectLst>
            <a:outerShdw blurRad="215900" dist="139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CB8EB78A-6C79-4AEA-A732-97F0A93B5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1" t="23099" r="9382" b="13042"/>
          <a:stretch/>
        </p:blipFill>
        <p:spPr>
          <a:xfrm>
            <a:off x="9254403" y="2293677"/>
            <a:ext cx="3067069" cy="4595914"/>
          </a:xfrm>
          <a:prstGeom prst="rect">
            <a:avLst/>
          </a:prstGeom>
          <a:effectLst>
            <a:outerShdw blurRad="177800" dist="1270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4740FC-CCB5-FCF0-7D21-D774F04DE759}"/>
              </a:ext>
            </a:extLst>
          </p:cNvPr>
          <p:cNvSpPr txBox="1"/>
          <p:nvPr/>
        </p:nvSpPr>
        <p:spPr>
          <a:xfrm>
            <a:off x="2320966" y="1755068"/>
            <a:ext cx="7550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60AF8F-6F2C-EBF5-E761-1A047614791E}"/>
              </a:ext>
            </a:extLst>
          </p:cNvPr>
          <p:cNvSpPr txBox="1"/>
          <p:nvPr/>
        </p:nvSpPr>
        <p:spPr>
          <a:xfrm>
            <a:off x="2615928" y="3429000"/>
            <a:ext cx="3280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“=“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940696-005D-2EC8-3558-E14DBB3F8C43}"/>
              </a:ext>
            </a:extLst>
          </p:cNvPr>
          <p:cNvSpPr txBox="1"/>
          <p:nvPr/>
        </p:nvSpPr>
        <p:spPr>
          <a:xfrm>
            <a:off x="5893317" y="3421626"/>
            <a:ext cx="3280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“?”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10055A-823D-B495-5DD3-E9EB3AAE2BB2}"/>
              </a:ext>
            </a:extLst>
          </p:cNvPr>
          <p:cNvSpPr txBox="1"/>
          <p:nvPr/>
        </p:nvSpPr>
        <p:spPr>
          <a:xfrm>
            <a:off x="2615928" y="4292947"/>
            <a:ext cx="3280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“*”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BDC22E-0CDA-401F-43B9-0F00423CDBB8}"/>
              </a:ext>
            </a:extLst>
          </p:cNvPr>
          <p:cNvSpPr txBox="1"/>
          <p:nvPr/>
        </p:nvSpPr>
        <p:spPr>
          <a:xfrm>
            <a:off x="5905669" y="4306804"/>
            <a:ext cx="3280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oosterNextFYBlack" panose="02000A03000000020004" pitchFamily="2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“_”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AE272FA-0012-6A10-0BB9-EBDAFA8A4606}"/>
              </a:ext>
            </a:extLst>
          </p:cNvPr>
          <p:cNvSpPr/>
          <p:nvPr/>
        </p:nvSpPr>
        <p:spPr>
          <a:xfrm>
            <a:off x="2848825" y="3456710"/>
            <a:ext cx="707886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untdown 5 seconds timer">
            <a:hlinkClick r:id="" action="ppaction://media"/>
            <a:extLst>
              <a:ext uri="{FF2B5EF4-FFF2-40B4-BE49-F238E27FC236}">
                <a16:creationId xmlns:a16="http://schemas.microsoft.com/office/drawing/2014/main" xmlns="" id="{A6C8CA47-A2DD-E2F0-488F-696459877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9516" y="5793205"/>
            <a:ext cx="1892968" cy="10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B74DD7-F0A5-C994-51FF-FB95106DD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970" y="1826438"/>
            <a:ext cx="7630059" cy="318496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BE8921-0861-43CD-BFDA-76876A07C3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9" t="21371" r="12336" b="12804"/>
          <a:stretch/>
        </p:blipFill>
        <p:spPr>
          <a:xfrm>
            <a:off x="106751" y="3272939"/>
            <a:ext cx="2653585" cy="3785632"/>
          </a:xfrm>
          <a:prstGeom prst="rect">
            <a:avLst/>
          </a:prstGeom>
          <a:effectLst>
            <a:outerShdw blurRad="215900" dist="139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CB8EB78A-6C79-4AEA-A732-97F0A93B5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1" t="23099" r="9382" b="13042"/>
          <a:stretch/>
        </p:blipFill>
        <p:spPr>
          <a:xfrm>
            <a:off x="9416631" y="2293677"/>
            <a:ext cx="3067069" cy="4595914"/>
          </a:xfrm>
          <a:prstGeom prst="rect">
            <a:avLst/>
          </a:prstGeom>
          <a:effectLst>
            <a:outerShdw blurRad="177800" dist="1270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4740FC-CCB5-FCF0-7D21-D774F04DE759}"/>
              </a:ext>
            </a:extLst>
          </p:cNvPr>
          <p:cNvSpPr txBox="1"/>
          <p:nvPr/>
        </p:nvSpPr>
        <p:spPr>
          <a:xfrm>
            <a:off x="1788173" y="759302"/>
            <a:ext cx="8436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ô E4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nhập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tam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7DB9D7-50CE-87EF-8A51-19E29BCEE24E}"/>
              </a:ext>
            </a:extLst>
          </p:cNvPr>
          <p:cNvSpPr txBox="1"/>
          <p:nvPr/>
        </p:nvSpPr>
        <p:spPr>
          <a:xfrm>
            <a:off x="2254610" y="4955312"/>
            <a:ext cx="750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=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8+7+6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= B4+C4+D4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pic>
        <p:nvPicPr>
          <p:cNvPr id="3" name="Countdown 5 seconds timer">
            <a:hlinkClick r:id="" action="ppaction://media"/>
            <a:extLst>
              <a:ext uri="{FF2B5EF4-FFF2-40B4-BE49-F238E27FC236}">
                <a16:creationId xmlns:a16="http://schemas.microsoft.com/office/drawing/2014/main" xmlns="" id="{9DCA670B-2CA7-05E4-CA4E-A7926931C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0069" y="5743997"/>
            <a:ext cx="1892968" cy="10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018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-7.40741E-7 L 1.875E-6 -0.01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BE8921-0861-43CD-BFDA-76876A07C3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9" t="21371" r="12336" b="12804"/>
          <a:stretch/>
        </p:blipFill>
        <p:spPr>
          <a:xfrm>
            <a:off x="224735" y="3272939"/>
            <a:ext cx="2653585" cy="3785632"/>
          </a:xfrm>
          <a:prstGeom prst="rect">
            <a:avLst/>
          </a:prstGeom>
          <a:effectLst>
            <a:outerShdw blurRad="215900" dist="139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CB8EB78A-6C79-4AEA-A732-97F0A93B5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1" t="23099" r="9382" b="13042"/>
          <a:stretch/>
        </p:blipFill>
        <p:spPr>
          <a:xfrm>
            <a:off x="9254403" y="2293677"/>
            <a:ext cx="3067069" cy="4595914"/>
          </a:xfrm>
          <a:prstGeom prst="rect">
            <a:avLst/>
          </a:prstGeom>
          <a:effectLst>
            <a:outerShdw blurRad="177800" dist="1270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4740FC-CCB5-FCF0-7D21-D774F04DE759}"/>
              </a:ext>
            </a:extLst>
          </p:cNvPr>
          <p:cNvSpPr txBox="1"/>
          <p:nvPr/>
        </p:nvSpPr>
        <p:spPr>
          <a:xfrm>
            <a:off x="1877618" y="1688398"/>
            <a:ext cx="8436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Trong 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chu vi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liệu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thuộc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nào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pic>
        <p:nvPicPr>
          <p:cNvPr id="3" name="Countdown 5 seconds timer">
            <a:hlinkClick r:id="" action="ppaction://media"/>
            <a:extLst>
              <a:ext uri="{FF2B5EF4-FFF2-40B4-BE49-F238E27FC236}">
                <a16:creationId xmlns:a16="http://schemas.microsoft.com/office/drawing/2014/main" xmlns="" id="{884A387E-0794-B316-82B4-286270C8B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9515" y="5793205"/>
            <a:ext cx="1892968" cy="1064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DBF3C8-D19F-7AD5-9350-2CC4AD9762F3}"/>
              </a:ext>
            </a:extLst>
          </p:cNvPr>
          <p:cNvSpPr txBox="1"/>
          <p:nvPr/>
        </p:nvSpPr>
        <p:spPr>
          <a:xfrm>
            <a:off x="2683771" y="3025704"/>
            <a:ext cx="3280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A. Văn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bản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B763A1-3D33-CE9A-6CA4-89725C55D1F8}"/>
              </a:ext>
            </a:extLst>
          </p:cNvPr>
          <p:cNvSpPr txBox="1"/>
          <p:nvPr/>
        </p:nvSpPr>
        <p:spPr>
          <a:xfrm>
            <a:off x="5961160" y="3018330"/>
            <a:ext cx="3280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B77BE8-A47B-22D6-5768-4705721F4166}"/>
              </a:ext>
            </a:extLst>
          </p:cNvPr>
          <p:cNvSpPr txBox="1"/>
          <p:nvPr/>
        </p:nvSpPr>
        <p:spPr>
          <a:xfrm>
            <a:off x="2683771" y="3889651"/>
            <a:ext cx="3280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FE39BD-4EE2-81C0-FD53-60BF5A749F3A}"/>
              </a:ext>
            </a:extLst>
          </p:cNvPr>
          <p:cNvSpPr txBox="1"/>
          <p:nvPr/>
        </p:nvSpPr>
        <p:spPr>
          <a:xfrm>
            <a:off x="5973512" y="3903508"/>
            <a:ext cx="3280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oosterNextFYBlack" panose="02000A03000000020004" pitchFamily="2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thức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D0B65FD-B91A-4CEB-B596-54479C33D2F3}"/>
              </a:ext>
            </a:extLst>
          </p:cNvPr>
          <p:cNvSpPr/>
          <p:nvPr/>
        </p:nvSpPr>
        <p:spPr>
          <a:xfrm>
            <a:off x="6488982" y="3923783"/>
            <a:ext cx="707886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6" grpId="0"/>
      <p:bldP spid="7" grpId="0"/>
      <p:bldP spid="8" grpId="0"/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39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D1A6F654-2F74-AF07-8735-EC897C0AC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" y="1510820"/>
            <a:ext cx="4274651" cy="42618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68BEBB-38F3-8935-B34D-E0FB5A616383}"/>
              </a:ext>
            </a:extLst>
          </p:cNvPr>
          <p:cNvSpPr/>
          <p:nvPr/>
        </p:nvSpPr>
        <p:spPr>
          <a:xfrm>
            <a:off x="5876731" y="1885776"/>
            <a:ext cx="4817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3600" b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Raleway Black" pitchFamily="2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1B2A9E-7422-2320-792F-41EFD7054A98}"/>
              </a:ext>
            </a:extLst>
          </p:cNvPr>
          <p:cNvSpPr txBox="1"/>
          <p:nvPr/>
        </p:nvSpPr>
        <p:spPr>
          <a:xfrm>
            <a:off x="5345789" y="3245118"/>
            <a:ext cx="6165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1611</Words>
  <Application>Microsoft Office PowerPoint</Application>
  <PresentationFormat>Custom</PresentationFormat>
  <Paragraphs>343</Paragraphs>
  <Slides>36</Slides>
  <Notes>4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1_Office Theme</vt:lpstr>
      <vt:lpstr>1_Office 主题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HƯỚNG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Dang ADMIN</dc:creator>
  <cp:lastModifiedBy>dell</cp:lastModifiedBy>
  <cp:revision>16</cp:revision>
  <dcterms:created xsi:type="dcterms:W3CDTF">2023-12-25T08:42:23Z</dcterms:created>
  <dcterms:modified xsi:type="dcterms:W3CDTF">2025-04-24T07:47:36Z</dcterms:modified>
</cp:coreProperties>
</file>