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98" d="100"/>
          <a:sy n="98" d="100"/>
        </p:scale>
        <p:origin x="-1134"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C596E36-0851-49EB-99EF-FBB22D0120BD}" type="datetimeFigureOut">
              <a:rPr lang="en-US" smtClean="0"/>
              <a:t>11/29/2021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A41426-8869-456E-BF25-2D8092615000}"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C596E36-0851-49EB-99EF-FBB22D0120BD}" type="datetimeFigureOut">
              <a:rPr lang="en-US" smtClean="0"/>
              <a:t>11/29/2021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A41426-8869-456E-BF25-2D8092615000}"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C596E36-0851-49EB-99EF-FBB22D0120BD}" type="datetimeFigureOut">
              <a:rPr lang="en-US" smtClean="0"/>
              <a:t>11/29/2021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A41426-8869-456E-BF25-2D8092615000}"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C596E36-0851-49EB-99EF-FBB22D0120BD}" type="datetimeFigureOut">
              <a:rPr lang="en-US" smtClean="0"/>
              <a:t>11/29/2021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A41426-8869-456E-BF25-2D8092615000}"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C596E36-0851-49EB-99EF-FBB22D0120BD}" type="datetimeFigureOut">
              <a:rPr lang="en-US" smtClean="0"/>
              <a:t>11/29/2021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A41426-8869-456E-BF25-2D8092615000}"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C596E36-0851-49EB-99EF-FBB22D0120BD}" type="datetimeFigureOut">
              <a:rPr lang="en-US" smtClean="0"/>
              <a:t>11/29/2021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AA41426-8869-456E-BF25-2D8092615000}"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C596E36-0851-49EB-99EF-FBB22D0120BD}" type="datetimeFigureOut">
              <a:rPr lang="en-US" smtClean="0"/>
              <a:t>11/29/2021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AA41426-8869-456E-BF25-2D8092615000}"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C596E36-0851-49EB-99EF-FBB22D0120BD}" type="datetimeFigureOut">
              <a:rPr lang="en-US" smtClean="0"/>
              <a:t>11/29/2021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AA41426-8869-456E-BF25-2D8092615000}"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C596E36-0851-49EB-99EF-FBB22D0120BD}" type="datetimeFigureOut">
              <a:rPr lang="en-US" smtClean="0"/>
              <a:t>11/29/2021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AA41426-8869-456E-BF25-2D8092615000}"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C596E36-0851-49EB-99EF-FBB22D0120BD}" type="datetimeFigureOut">
              <a:rPr lang="en-US" smtClean="0"/>
              <a:t>11/29/2021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AA41426-8869-456E-BF25-2D8092615000}"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C596E36-0851-49EB-99EF-FBB22D0120BD}" type="datetimeFigureOut">
              <a:rPr lang="en-US" smtClean="0"/>
              <a:t>11/29/2021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AA41426-8869-456E-BF25-2D8092615000}"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C596E36-0851-49EB-99EF-FBB22D0120BD}" type="datetimeFigureOut">
              <a:rPr lang="en-US" smtClean="0"/>
              <a:t>11/29/2021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AA41426-8869-456E-BF25-2D8092615000}"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3819" y="127000"/>
            <a:ext cx="8957072" cy="6611938"/>
          </a:xfrm>
        </p:spPr>
        <p:txBody>
          <a:bodyPr/>
          <a:lstStyle/>
          <a:p>
            <a:pPr eaLnBrk="1" hangingPunct="1"/>
            <a:endParaRPr lang="en-US" altLang="en-US" dirty="0" smtClean="0">
              <a:latin typeface="Times New Roman" pitchFamily="18" charset="0"/>
              <a:cs typeface="Times New Roman" pitchFamily="18" charset="0"/>
            </a:endParaRPr>
          </a:p>
          <a:p>
            <a:pPr eaLnBrk="1" hangingPunct="1"/>
            <a:r>
              <a:rPr lang="en-US" altLang="en-US" sz="6000" dirty="0" err="1" smtClean="0">
                <a:solidFill>
                  <a:schemeClr val="tx1"/>
                </a:solidFill>
                <a:latin typeface="Times New Roman" pitchFamily="18" charset="0"/>
                <a:cs typeface="Times New Roman" pitchFamily="18" charset="0"/>
              </a:rPr>
              <a:t>Em</a:t>
            </a:r>
            <a:r>
              <a:rPr lang="en-US" altLang="en-US" sz="6000" dirty="0" smtClean="0">
                <a:solidFill>
                  <a:schemeClr val="tx1"/>
                </a:solidFill>
                <a:latin typeface="Times New Roman" pitchFamily="18" charset="0"/>
                <a:cs typeface="Times New Roman" pitchFamily="18" charset="0"/>
              </a:rPr>
              <a:t> </a:t>
            </a:r>
            <a:r>
              <a:rPr lang="en-US" altLang="en-US" sz="6000" dirty="0" err="1" smtClean="0">
                <a:solidFill>
                  <a:schemeClr val="tx1"/>
                </a:solidFill>
                <a:latin typeface="Times New Roman" pitchFamily="18" charset="0"/>
                <a:cs typeface="Times New Roman" pitchFamily="18" charset="0"/>
              </a:rPr>
              <a:t>hãy</a:t>
            </a:r>
            <a:r>
              <a:rPr lang="en-US" altLang="en-US" sz="6000" dirty="0" smtClean="0">
                <a:solidFill>
                  <a:schemeClr val="tx1"/>
                </a:solidFill>
                <a:latin typeface="Times New Roman" pitchFamily="18" charset="0"/>
                <a:cs typeface="Times New Roman" pitchFamily="18" charset="0"/>
              </a:rPr>
              <a:t> </a:t>
            </a:r>
            <a:r>
              <a:rPr lang="en-US" altLang="en-US" sz="6000" dirty="0" err="1" smtClean="0">
                <a:solidFill>
                  <a:schemeClr val="tx1"/>
                </a:solidFill>
                <a:latin typeface="Times New Roman" pitchFamily="18" charset="0"/>
                <a:cs typeface="Times New Roman" pitchFamily="18" charset="0"/>
              </a:rPr>
              <a:t>đọc</a:t>
            </a:r>
            <a:r>
              <a:rPr lang="en-US" altLang="en-US" sz="6000" dirty="0" smtClean="0">
                <a:solidFill>
                  <a:schemeClr val="tx1"/>
                </a:solidFill>
                <a:latin typeface="Times New Roman" pitchFamily="18" charset="0"/>
                <a:cs typeface="Times New Roman" pitchFamily="18" charset="0"/>
              </a:rPr>
              <a:t> </a:t>
            </a:r>
            <a:r>
              <a:rPr lang="en-US" altLang="en-US" sz="6000" dirty="0" err="1" smtClean="0">
                <a:solidFill>
                  <a:schemeClr val="tx1"/>
                </a:solidFill>
                <a:latin typeface="Times New Roman" pitchFamily="18" charset="0"/>
                <a:cs typeface="Times New Roman" pitchFamily="18" charset="0"/>
              </a:rPr>
              <a:t>một</a:t>
            </a:r>
            <a:r>
              <a:rPr lang="en-US" altLang="en-US" sz="6000" dirty="0" smtClean="0">
                <a:solidFill>
                  <a:schemeClr val="tx1"/>
                </a:solidFill>
                <a:latin typeface="Times New Roman" pitchFamily="18" charset="0"/>
                <a:cs typeface="Times New Roman" pitchFamily="18" charset="0"/>
              </a:rPr>
              <a:t> </a:t>
            </a:r>
            <a:r>
              <a:rPr lang="en-US" altLang="en-US" sz="6000" dirty="0" err="1" smtClean="0">
                <a:solidFill>
                  <a:schemeClr val="tx1"/>
                </a:solidFill>
                <a:latin typeface="Times New Roman" pitchFamily="18" charset="0"/>
                <a:cs typeface="Times New Roman" pitchFamily="18" charset="0"/>
              </a:rPr>
              <a:t>bài</a:t>
            </a:r>
            <a:r>
              <a:rPr lang="en-US" altLang="en-US" sz="6000" dirty="0" smtClean="0">
                <a:solidFill>
                  <a:schemeClr val="tx1"/>
                </a:solidFill>
                <a:latin typeface="Times New Roman" pitchFamily="18" charset="0"/>
                <a:cs typeface="Times New Roman" pitchFamily="18" charset="0"/>
              </a:rPr>
              <a:t> </a:t>
            </a:r>
            <a:r>
              <a:rPr lang="en-US" altLang="en-US" sz="6000" dirty="0" err="1" smtClean="0">
                <a:solidFill>
                  <a:schemeClr val="tx1"/>
                </a:solidFill>
                <a:latin typeface="Times New Roman" pitchFamily="18" charset="0"/>
                <a:cs typeface="Times New Roman" pitchFamily="18" charset="0"/>
              </a:rPr>
              <a:t>thơ</a:t>
            </a:r>
            <a:r>
              <a:rPr lang="en-US" altLang="en-US" sz="6000" dirty="0" smtClean="0">
                <a:solidFill>
                  <a:schemeClr val="tx1"/>
                </a:solidFill>
                <a:latin typeface="Times New Roman" pitchFamily="18" charset="0"/>
                <a:cs typeface="Times New Roman" pitchFamily="18" charset="0"/>
              </a:rPr>
              <a:t> </a:t>
            </a:r>
            <a:r>
              <a:rPr lang="en-US" altLang="en-US" sz="6000" dirty="0" err="1" smtClean="0">
                <a:solidFill>
                  <a:schemeClr val="tx1"/>
                </a:solidFill>
                <a:latin typeface="Times New Roman" pitchFamily="18" charset="0"/>
                <a:cs typeface="Times New Roman" pitchFamily="18" charset="0"/>
              </a:rPr>
              <a:t>lục</a:t>
            </a:r>
            <a:r>
              <a:rPr lang="en-US" altLang="en-US" sz="6000" dirty="0" smtClean="0">
                <a:solidFill>
                  <a:schemeClr val="tx1"/>
                </a:solidFill>
                <a:latin typeface="Times New Roman" pitchFamily="18" charset="0"/>
                <a:cs typeface="Times New Roman" pitchFamily="18" charset="0"/>
              </a:rPr>
              <a:t> </a:t>
            </a:r>
            <a:r>
              <a:rPr lang="en-US" altLang="en-US" sz="6000" dirty="0" err="1" smtClean="0">
                <a:solidFill>
                  <a:schemeClr val="tx1"/>
                </a:solidFill>
                <a:latin typeface="Times New Roman" pitchFamily="18" charset="0"/>
                <a:cs typeface="Times New Roman" pitchFamily="18" charset="0"/>
              </a:rPr>
              <a:t>bát</a:t>
            </a:r>
            <a:r>
              <a:rPr lang="en-US" altLang="en-US" sz="6000" dirty="0" smtClean="0">
                <a:solidFill>
                  <a:schemeClr val="tx1"/>
                </a:solidFill>
                <a:latin typeface="Times New Roman" pitchFamily="18" charset="0"/>
                <a:cs typeface="Times New Roman" pitchFamily="18" charset="0"/>
              </a:rPr>
              <a:t> </a:t>
            </a:r>
            <a:r>
              <a:rPr lang="en-US" altLang="en-US" sz="6000" dirty="0" err="1" smtClean="0">
                <a:solidFill>
                  <a:schemeClr val="tx1"/>
                </a:solidFill>
                <a:latin typeface="Times New Roman" pitchFamily="18" charset="0"/>
                <a:cs typeface="Times New Roman" pitchFamily="18" charset="0"/>
              </a:rPr>
              <a:t>bất</a:t>
            </a:r>
            <a:r>
              <a:rPr lang="en-US" altLang="en-US" sz="6000" dirty="0" smtClean="0">
                <a:solidFill>
                  <a:schemeClr val="tx1"/>
                </a:solidFill>
                <a:latin typeface="Times New Roman" pitchFamily="18" charset="0"/>
                <a:cs typeface="Times New Roman" pitchFamily="18" charset="0"/>
              </a:rPr>
              <a:t> </a:t>
            </a:r>
            <a:r>
              <a:rPr lang="en-US" altLang="en-US" sz="6000" dirty="0" err="1" smtClean="0">
                <a:solidFill>
                  <a:schemeClr val="tx1"/>
                </a:solidFill>
                <a:latin typeface="Times New Roman" pitchFamily="18" charset="0"/>
                <a:cs typeface="Times New Roman" pitchFamily="18" charset="0"/>
              </a:rPr>
              <a:t>kì</a:t>
            </a:r>
            <a:r>
              <a:rPr lang="en-US" altLang="en-US" sz="6000" dirty="0" smtClean="0">
                <a:solidFill>
                  <a:schemeClr val="tx1"/>
                </a:solidFill>
                <a:latin typeface="Times New Roman" pitchFamily="18" charset="0"/>
                <a:cs typeface="Times New Roman" pitchFamily="18" charset="0"/>
              </a:rPr>
              <a:t> </a:t>
            </a:r>
            <a:r>
              <a:rPr lang="en-US" altLang="en-US" sz="6000" dirty="0" err="1" smtClean="0">
                <a:solidFill>
                  <a:schemeClr val="tx1"/>
                </a:solidFill>
                <a:latin typeface="Times New Roman" pitchFamily="18" charset="0"/>
                <a:cs typeface="Times New Roman" pitchFamily="18" charset="0"/>
              </a:rPr>
              <a:t>mà</a:t>
            </a:r>
            <a:r>
              <a:rPr lang="en-US" altLang="en-US" sz="6000" dirty="0" smtClean="0">
                <a:solidFill>
                  <a:schemeClr val="tx1"/>
                </a:solidFill>
                <a:latin typeface="Times New Roman" pitchFamily="18" charset="0"/>
                <a:cs typeface="Times New Roman" pitchFamily="18" charset="0"/>
              </a:rPr>
              <a:t> </a:t>
            </a:r>
            <a:r>
              <a:rPr lang="en-US" altLang="en-US" sz="6000" dirty="0" err="1" smtClean="0">
                <a:solidFill>
                  <a:schemeClr val="tx1"/>
                </a:solidFill>
                <a:latin typeface="Times New Roman" pitchFamily="18" charset="0"/>
                <a:cs typeface="Times New Roman" pitchFamily="18" charset="0"/>
              </a:rPr>
              <a:t>em</a:t>
            </a:r>
            <a:r>
              <a:rPr lang="en-US" altLang="en-US" sz="6000" dirty="0" smtClean="0">
                <a:solidFill>
                  <a:schemeClr val="tx1"/>
                </a:solidFill>
                <a:latin typeface="Times New Roman" pitchFamily="18" charset="0"/>
                <a:cs typeface="Times New Roman" pitchFamily="18" charset="0"/>
              </a:rPr>
              <a:t> </a:t>
            </a:r>
            <a:r>
              <a:rPr lang="en-US" altLang="en-US" sz="6000" dirty="0" err="1" smtClean="0">
                <a:solidFill>
                  <a:schemeClr val="tx1"/>
                </a:solidFill>
                <a:latin typeface="Times New Roman" pitchFamily="18" charset="0"/>
                <a:cs typeface="Times New Roman" pitchFamily="18" charset="0"/>
              </a:rPr>
              <a:t>đã</a:t>
            </a:r>
            <a:r>
              <a:rPr lang="en-US" altLang="en-US" sz="6000" dirty="0" smtClean="0">
                <a:solidFill>
                  <a:schemeClr val="tx1"/>
                </a:solidFill>
                <a:latin typeface="Times New Roman" pitchFamily="18" charset="0"/>
                <a:cs typeface="Times New Roman" pitchFamily="18" charset="0"/>
              </a:rPr>
              <a:t> </a:t>
            </a:r>
            <a:r>
              <a:rPr lang="en-US" altLang="en-US" sz="6000" dirty="0" err="1" smtClean="0">
                <a:solidFill>
                  <a:schemeClr val="tx1"/>
                </a:solidFill>
                <a:latin typeface="Times New Roman" pitchFamily="18" charset="0"/>
                <a:cs typeface="Times New Roman" pitchFamily="18" charset="0"/>
              </a:rPr>
              <a:t>sưu</a:t>
            </a:r>
            <a:r>
              <a:rPr lang="en-US" altLang="en-US" sz="6000" dirty="0" smtClean="0">
                <a:solidFill>
                  <a:schemeClr val="tx1"/>
                </a:solidFill>
                <a:latin typeface="Times New Roman" pitchFamily="18" charset="0"/>
                <a:cs typeface="Times New Roman" pitchFamily="18" charset="0"/>
              </a:rPr>
              <a:t> </a:t>
            </a:r>
            <a:r>
              <a:rPr lang="en-US" altLang="en-US" sz="6000" dirty="0" err="1" smtClean="0">
                <a:solidFill>
                  <a:schemeClr val="tx1"/>
                </a:solidFill>
                <a:latin typeface="Times New Roman" pitchFamily="18" charset="0"/>
                <a:cs typeface="Times New Roman" pitchFamily="18" charset="0"/>
              </a:rPr>
              <a:t>tầm</a:t>
            </a:r>
            <a:r>
              <a:rPr lang="en-US" altLang="en-US" sz="6000" dirty="0" smtClean="0">
                <a:solidFill>
                  <a:schemeClr val="tx1"/>
                </a:solidFill>
                <a:latin typeface="Times New Roman" pitchFamily="18" charset="0"/>
                <a:cs typeface="Times New Roman" pitchFamily="18" charset="0"/>
              </a:rPr>
              <a:t> </a:t>
            </a:r>
            <a:r>
              <a:rPr lang="en-US" altLang="en-US" sz="6000" dirty="0" err="1" smtClean="0">
                <a:solidFill>
                  <a:schemeClr val="tx1"/>
                </a:solidFill>
                <a:latin typeface="Times New Roman" pitchFamily="18" charset="0"/>
                <a:cs typeface="Times New Roman" pitchFamily="18" charset="0"/>
              </a:rPr>
              <a:t>được</a:t>
            </a:r>
            <a:r>
              <a:rPr lang="en-US" altLang="en-US" sz="6000" dirty="0" smtClean="0">
                <a:solidFill>
                  <a:schemeClr val="tx1"/>
                </a:solidFill>
                <a:latin typeface="Times New Roman" pitchFamily="18" charset="0"/>
                <a:cs typeface="Times New Roman" pitchFamily="18" charset="0"/>
              </a:rPr>
              <a:t>?</a:t>
            </a:r>
          </a:p>
        </p:txBody>
      </p:sp>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6" presetClass="entr" presetSubtype="16"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circle(in)">
                                      <p:cBhvr>
                                        <p:cTn id="7"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6858000"/>
          </a:xfrm>
          <a:blipFill>
            <a:blip r:embed="rId2"/>
            <a:stretch>
              <a:fillRect/>
            </a:stretch>
          </a:blipFill>
          <a:ln>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p:spPr>
        <p:txBody>
          <a:bodyPr rtlCol="0">
            <a:normAutofit/>
          </a:bodyPr>
          <a:lstStyle/>
          <a:p>
            <a:pPr eaLnBrk="1" fontAlgn="auto" hangingPunct="1">
              <a:spcAft>
                <a:spcPts val="0"/>
              </a:spcAft>
              <a:buFont typeface="Arial" panose="020B0604020202020204" pitchFamily="34" charset="0"/>
              <a:buNone/>
              <a:defRPr/>
            </a:pPr>
            <a:endParaRPr lang="en-US" sz="13800" b="1"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eaLnBrk="1" fontAlgn="auto" hangingPunct="1">
              <a:spcAft>
                <a:spcPts val="0"/>
              </a:spcAft>
              <a:buFont typeface="Arial" panose="020B0604020202020204" pitchFamily="34" charset="0"/>
              <a:buNone/>
              <a:defRPr/>
            </a:pPr>
            <a:r>
              <a:rPr lang="en-US" sz="13800" b="1" smtClean="0">
                <a:solidFill>
                  <a:schemeClr val="accent5">
                    <a:lumMod val="5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ÔN TẬP</a:t>
            </a:r>
          </a:p>
        </p:txBody>
      </p:sp>
    </p:spTree>
  </p:cSld>
  <p:clrMapOvr>
    <a:masterClrMapping/>
  </p:clrMapOvr>
  <p:transition spd="slow">
    <p:circl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225426"/>
            <a:ext cx="9144000" cy="6632575"/>
          </a:xfrm>
        </p:spPr>
        <p:txBody>
          <a:bodyPr/>
          <a:lstStyle/>
          <a:p>
            <a:pPr algn="l" eaLnBrk="1" hangingPunct="1"/>
            <a:r>
              <a:rPr lang="en-US" altLang="en-US" sz="3200" smtClean="0">
                <a:solidFill>
                  <a:srgbClr val="C00000"/>
                </a:solidFill>
                <a:latin typeface="Times New Roman" pitchFamily="18" charset="0"/>
                <a:cs typeface="Times New Roman" pitchFamily="18" charset="0"/>
              </a:rPr>
              <a:t>BÀI TẬP 1: Tóm tắt nội dung và xác định thể loại của các văn bản:</a:t>
            </a:r>
          </a:p>
          <a:p>
            <a:pPr algn="l" eaLnBrk="1" hangingPunct="1"/>
            <a:endParaRPr lang="en-US" altLang="en-US" sz="3600" smtClean="0">
              <a:latin typeface="Times New Roman" pitchFamily="18" charset="0"/>
              <a:cs typeface="Times New Roman" pitchFamily="18" charset="0"/>
            </a:endParaRPr>
          </a:p>
        </p:txBody>
      </p:sp>
      <p:graphicFrame>
        <p:nvGraphicFramePr>
          <p:cNvPr id="4" name="Table 3"/>
          <p:cNvGraphicFramePr>
            <a:graphicFrameLocks noGrp="1"/>
          </p:cNvGraphicFramePr>
          <p:nvPr/>
        </p:nvGraphicFramePr>
        <p:xfrm>
          <a:off x="210741" y="801688"/>
          <a:ext cx="8715375" cy="6665263"/>
        </p:xfrm>
        <a:graphic>
          <a:graphicData uri="http://schemas.openxmlformats.org/drawingml/2006/table">
            <a:tbl>
              <a:tblPr firstRow="1" firstCol="1" bandRow="1">
                <a:tableStyleId>{5C22544A-7EE6-4342-B048-85BDC9FD1C3A}</a:tableStyleId>
              </a:tblPr>
              <a:tblGrid>
                <a:gridCol w="2824746"/>
                <a:gridCol w="4076361"/>
                <a:gridCol w="1814268"/>
              </a:tblGrid>
              <a:tr h="490777">
                <a:tc>
                  <a:txBody>
                    <a:bodyPr/>
                    <a:lstStyle/>
                    <a:p>
                      <a:pPr algn="ctr">
                        <a:lnSpc>
                          <a:spcPct val="115000"/>
                        </a:lnSpc>
                        <a:spcAft>
                          <a:spcPts val="0"/>
                        </a:spcAft>
                      </a:pPr>
                      <a:r>
                        <a:rPr lang="en-US" sz="2800">
                          <a:effectLst/>
                          <a:latin typeface="Times New Roman" panose="02020603050405020304" pitchFamily="18" charset="0"/>
                          <a:cs typeface="Times New Roman" panose="02020603050405020304" pitchFamily="18" charset="0"/>
                        </a:rPr>
                        <a:t>Văn bản</a:t>
                      </a:r>
                      <a:endParaRPr lang="en-US"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1437" marR="51437" marT="0" marB="0" anchor="ctr"/>
                </a:tc>
                <a:tc>
                  <a:txBody>
                    <a:bodyPr/>
                    <a:lstStyle/>
                    <a:p>
                      <a:pPr algn="ctr">
                        <a:lnSpc>
                          <a:spcPct val="115000"/>
                        </a:lnSpc>
                        <a:spcAft>
                          <a:spcPts val="0"/>
                        </a:spcAft>
                      </a:pPr>
                      <a:r>
                        <a:rPr lang="en-US" sz="2800">
                          <a:effectLst/>
                          <a:latin typeface="Times New Roman" panose="02020603050405020304" pitchFamily="18" charset="0"/>
                          <a:cs typeface="Times New Roman" panose="02020603050405020304" pitchFamily="18" charset="0"/>
                        </a:rPr>
                        <a:t>Nội dung</a:t>
                      </a:r>
                      <a:endParaRPr lang="en-US"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1437" marR="51437" marT="0" marB="0" anchor="ctr"/>
                </a:tc>
                <a:tc>
                  <a:txBody>
                    <a:bodyPr/>
                    <a:lstStyle/>
                    <a:p>
                      <a:pPr algn="ctr">
                        <a:lnSpc>
                          <a:spcPct val="115000"/>
                        </a:lnSpc>
                        <a:spcAft>
                          <a:spcPts val="0"/>
                        </a:spcAft>
                      </a:pPr>
                      <a:r>
                        <a:rPr lang="en-US" sz="2800">
                          <a:effectLst/>
                          <a:latin typeface="Times New Roman" panose="02020603050405020304" pitchFamily="18" charset="0"/>
                          <a:cs typeface="Times New Roman" panose="02020603050405020304" pitchFamily="18" charset="0"/>
                        </a:rPr>
                        <a:t>Thể loại</a:t>
                      </a:r>
                      <a:endParaRPr lang="en-US"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1437" marR="51437" marT="0" marB="0" anchor="ctr"/>
                </a:tc>
              </a:tr>
              <a:tr h="2236691">
                <a:tc>
                  <a:txBody>
                    <a:bodyPr/>
                    <a:lstStyle/>
                    <a:p>
                      <a:pPr algn="ctr">
                        <a:lnSpc>
                          <a:spcPct val="115000"/>
                        </a:lnSpc>
                        <a:spcAft>
                          <a:spcPts val="0"/>
                        </a:spcAft>
                      </a:pPr>
                      <a:r>
                        <a:rPr lang="en-US" sz="2800">
                          <a:effectLst/>
                          <a:latin typeface="Times New Roman" panose="02020603050405020304" pitchFamily="18" charset="0"/>
                          <a:cs typeface="Times New Roman" panose="02020603050405020304" pitchFamily="18" charset="0"/>
                        </a:rPr>
                        <a:t>Những câu hát dân gian về vẻ đẹp quê hương</a:t>
                      </a:r>
                      <a:endParaRPr lang="en-US"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1437" marR="51437" marT="0" marB="0" anchor="ctr"/>
                </a:tc>
                <a:tc>
                  <a:txBody>
                    <a:bodyPr/>
                    <a:lstStyle/>
                    <a:p>
                      <a:pPr algn="just">
                        <a:lnSpc>
                          <a:spcPct val="107000"/>
                        </a:lnSpc>
                        <a:spcAft>
                          <a:spcPts val="0"/>
                        </a:spcAft>
                      </a:pPr>
                      <a:r>
                        <a:rPr lang="en-US" sz="2800">
                          <a:effectLst/>
                          <a:latin typeface="Times New Roman" panose="02020603050405020304" pitchFamily="18" charset="0"/>
                          <a:cs typeface="Times New Roman" panose="02020603050405020304" pitchFamily="18" charset="0"/>
                        </a:rPr>
                        <a:t>Thể hiện vẻ đẹp của quê hương, đất nước qua vẻ đẹp của thiên nhiên tươi đẹp trù phú, của những địa danh gắn liền với lịch sử đấu tranh anh hùng.</a:t>
                      </a:r>
                      <a:endParaRPr lang="en-US" sz="28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1437" marR="51437" marT="0" marB="0" anchor="ctr"/>
                </a:tc>
                <a:tc>
                  <a:txBody>
                    <a:bodyPr/>
                    <a:lstStyle/>
                    <a:p>
                      <a:pPr algn="ctr">
                        <a:lnSpc>
                          <a:spcPct val="107000"/>
                        </a:lnSpc>
                        <a:spcAft>
                          <a:spcPts val="0"/>
                        </a:spcAft>
                      </a:pPr>
                      <a:r>
                        <a:rPr lang="en-US" sz="2800">
                          <a:effectLst/>
                          <a:latin typeface="Times New Roman" panose="02020603050405020304" pitchFamily="18" charset="0"/>
                          <a:cs typeface="Times New Roman" panose="02020603050405020304" pitchFamily="18" charset="0"/>
                        </a:rPr>
                        <a:t>Ca dao.</a:t>
                      </a:r>
                      <a:endParaRPr lang="en-US" sz="28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1437" marR="51437" marT="0" marB="0" anchor="ctr"/>
                </a:tc>
              </a:tr>
              <a:tr h="3208194">
                <a:tc>
                  <a:txBody>
                    <a:bodyPr/>
                    <a:lstStyle/>
                    <a:p>
                      <a:pPr algn="ctr">
                        <a:lnSpc>
                          <a:spcPct val="115000"/>
                        </a:lnSpc>
                        <a:spcAft>
                          <a:spcPts val="0"/>
                        </a:spcAft>
                      </a:pPr>
                      <a:r>
                        <a:rPr lang="en-US" sz="2800">
                          <a:effectLst/>
                          <a:latin typeface="Times New Roman" panose="02020603050405020304" pitchFamily="18" charset="0"/>
                          <a:cs typeface="Times New Roman" panose="02020603050405020304" pitchFamily="18" charset="0"/>
                        </a:rPr>
                        <a:t>Việt Nam quê hương ta</a:t>
                      </a:r>
                      <a:endParaRPr lang="en-US"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1437" marR="51437" marT="0" marB="0" anchor="ctr"/>
                </a:tc>
                <a:tc>
                  <a:txBody>
                    <a:bodyPr/>
                    <a:lstStyle/>
                    <a:p>
                      <a:pPr algn="just">
                        <a:lnSpc>
                          <a:spcPct val="115000"/>
                        </a:lnSpc>
                        <a:spcAft>
                          <a:spcPts val="0"/>
                        </a:spcAft>
                      </a:pPr>
                      <a:r>
                        <a:rPr lang="en-US" sz="2800">
                          <a:effectLst/>
                          <a:latin typeface="Times New Roman" panose="02020603050405020304" pitchFamily="18" charset="0"/>
                          <a:cs typeface="Times New Roman" panose="02020603050405020304" pitchFamily="18" charset="0"/>
                        </a:rPr>
                        <a:t>Thể hiện vẻ đẹp của thiên nhiên, của những con người lao động cần cù, chịu khó, truyền thống đấu tranh bất khuất và lòng chung thuỷ, sự tài hoa của con người Việt Nam.</a:t>
                      </a:r>
                      <a:endParaRPr lang="en-US"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1437" marR="51437" marT="0" marB="0" anchor="ctr"/>
                </a:tc>
                <a:tc>
                  <a:txBody>
                    <a:bodyPr/>
                    <a:lstStyle/>
                    <a:p>
                      <a:pPr algn="ctr">
                        <a:lnSpc>
                          <a:spcPct val="115000"/>
                        </a:lnSpc>
                        <a:spcAft>
                          <a:spcPts val="0"/>
                        </a:spcAft>
                      </a:pPr>
                      <a:r>
                        <a:rPr lang="en-US" sz="2800">
                          <a:effectLst/>
                          <a:latin typeface="Times New Roman" panose="02020603050405020304" pitchFamily="18" charset="0"/>
                          <a:cs typeface="Times New Roman" panose="02020603050405020304" pitchFamily="18" charset="0"/>
                        </a:rPr>
                        <a:t>Thơ lục bát.</a:t>
                      </a:r>
                      <a:endParaRPr lang="en-US" sz="2000">
                        <a:effectLst/>
                        <a:latin typeface="Times New Roman" panose="02020603050405020304" pitchFamily="18" charset="0"/>
                        <a:cs typeface="Times New Roman" panose="02020603050405020304" pitchFamily="18" charset="0"/>
                      </a:endParaRPr>
                    </a:p>
                    <a:p>
                      <a:pPr algn="ctr">
                        <a:lnSpc>
                          <a:spcPct val="115000"/>
                        </a:lnSpc>
                        <a:spcAft>
                          <a:spcPts val="0"/>
                        </a:spcAft>
                      </a:pPr>
                      <a:r>
                        <a:rPr lang="en-US" sz="2800">
                          <a:effectLst/>
                          <a:latin typeface="Times New Roman" panose="02020603050405020304" pitchFamily="18" charset="0"/>
                          <a:cs typeface="Times New Roman" panose="02020603050405020304" pitchFamily="18" charset="0"/>
                        </a:rPr>
                        <a:t> </a:t>
                      </a:r>
                      <a:endParaRPr lang="en-US"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1437" marR="51437" marT="0" marB="0" anchor="ctr"/>
                </a:tc>
              </a:tr>
            </a:tbl>
          </a:graphicData>
        </a:graphic>
      </p:graphicFrame>
    </p:spTree>
  </p:cSld>
  <p:clrMapOvr>
    <a:masterClrMapping/>
  </p:clrMapOvr>
  <p:transition spd="med">
    <p:pull/>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0"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fade">
                                      <p:cBhvr>
                                        <p:cTn id="11"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253604" y="1938338"/>
          <a:ext cx="8809435" cy="5030153"/>
        </p:xfrm>
        <a:graphic>
          <a:graphicData uri="http://schemas.openxmlformats.org/drawingml/2006/table">
            <a:tbl>
              <a:tblPr/>
              <a:tblGrid>
                <a:gridCol w="2795588"/>
                <a:gridCol w="6013847"/>
              </a:tblGrid>
              <a:tr h="406400">
                <a:tc>
                  <a:txBody>
                    <a:bodyPr/>
                    <a:lstStyle>
                      <a:lvl1pPr>
                        <a:lnSpc>
                          <a:spcPct val="90000"/>
                        </a:lnSpc>
                        <a:spcBef>
                          <a:spcPts val="1000"/>
                        </a:spcBef>
                        <a:buFont typeface="Arial" panose="020B0604020202020204" pitchFamily="34" charset="0"/>
                        <a:defRPr sz="24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defRPr>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5pPr>
                      <a:lvl6pPr marL="25146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6pPr>
                      <a:lvl7pPr marL="29718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7pPr>
                      <a:lvl8pPr marL="34290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8pPr>
                      <a:lvl9pPr marL="38862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altLang="en-US" sz="2000" b="1"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Đặc</a:t>
                      </a:r>
                      <a:r>
                        <a:rPr kumimoji="0" lang="en-US" altLang="en-US" sz="2000" b="1"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000" b="1"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điểm</a:t>
                      </a:r>
                      <a:r>
                        <a:rPr kumimoji="0" lang="en-US" altLang="en-US" sz="2000" b="1"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000" b="1"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của</a:t>
                      </a:r>
                      <a:r>
                        <a:rPr kumimoji="0" lang="en-US" altLang="en-US" sz="2000" b="1"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000" b="1"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thể</a:t>
                      </a:r>
                      <a:r>
                        <a:rPr kumimoji="0" lang="en-US" altLang="en-US" sz="2000" b="1"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000" b="1"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thơ</a:t>
                      </a:r>
                      <a:r>
                        <a:rPr kumimoji="0" lang="en-US" altLang="en-US" sz="2000" b="1"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000" b="1"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lục</a:t>
                      </a:r>
                      <a:r>
                        <a:rPr kumimoji="0" lang="en-US" altLang="en-US" sz="2000" b="1"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000" b="1"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bát</a:t>
                      </a:r>
                      <a:endParaRPr kumimoji="0" lang="en-US" altLang="en-US" sz="2000" b="1" i="0" u="none" strike="noStrike" cap="none" normalizeH="0" baseline="0" dirty="0" smtClean="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nSpc>
                          <a:spcPct val="90000"/>
                        </a:lnSpc>
                        <a:spcBef>
                          <a:spcPts val="1000"/>
                        </a:spcBef>
                        <a:buFont typeface="Arial" panose="020B0604020202020204" pitchFamily="34" charset="0"/>
                        <a:defRPr sz="24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defRPr>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5pPr>
                      <a:lvl6pPr marL="25146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6pPr>
                      <a:lvl7pPr marL="29718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7pPr>
                      <a:lvl8pPr marL="34290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8pPr>
                      <a:lvl9pPr marL="38862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altLang="en-US" sz="2000" b="1"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Thể</a:t>
                      </a:r>
                      <a:r>
                        <a:rPr kumimoji="0" lang="en-US" altLang="en-US" sz="2000" b="1"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000" b="1"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hiện</a:t>
                      </a:r>
                      <a:r>
                        <a:rPr kumimoji="0" lang="en-US" altLang="en-US" sz="2000" b="1"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000" b="1"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trong</a:t>
                      </a:r>
                      <a:r>
                        <a:rPr kumimoji="0" lang="en-US" altLang="en-US" sz="2000" b="1"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000" b="1"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bài</a:t>
                      </a:r>
                      <a:r>
                        <a:rPr kumimoji="0" lang="en-US" altLang="en-US" sz="2000" b="1"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ca </a:t>
                      </a:r>
                      <a:r>
                        <a:rPr kumimoji="0" lang="en-US" altLang="en-US" sz="2000" b="1"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dao</a:t>
                      </a:r>
                      <a:endParaRPr kumimoji="0" lang="en-US" altLang="en-US" sz="2000" b="1" i="0" u="none" strike="noStrike" cap="none" normalizeH="0" baseline="0" dirty="0" smtClean="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06400">
                <a:tc>
                  <a:txBody>
                    <a:bodyPr/>
                    <a:lstStyle>
                      <a:lvl1pPr>
                        <a:lnSpc>
                          <a:spcPct val="90000"/>
                        </a:lnSpc>
                        <a:spcBef>
                          <a:spcPts val="1000"/>
                        </a:spcBef>
                        <a:buFont typeface="Arial" panose="020B0604020202020204" pitchFamily="34" charset="0"/>
                        <a:defRPr sz="24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defRPr>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5pPr>
                      <a:lvl6pPr marL="25146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6pPr>
                      <a:lvl7pPr marL="29718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7pPr>
                      <a:lvl8pPr marL="34290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8pPr>
                      <a:lvl9pPr marL="38862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altLang="en-US" sz="2000"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Số</a:t>
                      </a:r>
                      <a:r>
                        <a:rPr kumimoji="0" lang="en-US" altLang="en-US" sz="20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000"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dòng</a:t>
                      </a:r>
                      <a:r>
                        <a:rPr kumimoji="0" lang="en-US" altLang="en-US" sz="20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000"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thơ</a:t>
                      </a:r>
                      <a:endParaRPr kumimoji="0" lang="en-US" altLang="en-US" sz="2000" b="0" i="0" u="none" strike="noStrike" cap="none" normalizeH="0" baseline="0" dirty="0" smtClean="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nSpc>
                          <a:spcPct val="90000"/>
                        </a:lnSpc>
                        <a:spcBef>
                          <a:spcPts val="1000"/>
                        </a:spcBef>
                        <a:buFont typeface="Arial" panose="020B0604020202020204" pitchFamily="34" charset="0"/>
                        <a:defRPr sz="24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defRPr>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5pPr>
                      <a:lvl6pPr marL="25146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6pPr>
                      <a:lvl7pPr marL="29718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7pPr>
                      <a:lvl8pPr marL="34290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8pPr>
                      <a:lvl9pPr marL="38862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altLang="en-US" sz="20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4 </a:t>
                      </a:r>
                      <a:r>
                        <a:rPr kumimoji="0" lang="en-US" altLang="en-US" sz="2000"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dòng</a:t>
                      </a:r>
                      <a:r>
                        <a:rPr kumimoji="0" lang="en-US" altLang="en-US" sz="20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(2 </a:t>
                      </a:r>
                      <a:r>
                        <a:rPr kumimoji="0" lang="en-US" altLang="en-US" sz="2000"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dòng</a:t>
                      </a:r>
                      <a:r>
                        <a:rPr kumimoji="0" lang="en-US" altLang="en-US" sz="20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000"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lục</a:t>
                      </a:r>
                      <a:r>
                        <a:rPr kumimoji="0" lang="en-US" altLang="en-US" sz="20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2 </a:t>
                      </a:r>
                      <a:r>
                        <a:rPr kumimoji="0" lang="en-US" altLang="en-US" sz="2000"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dòng</a:t>
                      </a:r>
                      <a:r>
                        <a:rPr kumimoji="0" lang="en-US" altLang="en-US" sz="20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000"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bát</a:t>
                      </a:r>
                      <a:r>
                        <a:rPr kumimoji="0" lang="en-US" altLang="en-US" sz="20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a:t>
                      </a:r>
                      <a:endParaRPr kumimoji="0" lang="en-US" altLang="en-US" sz="2000" b="0" i="0" u="none" strike="noStrike" cap="none" normalizeH="0" baseline="0" dirty="0" smtClean="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06400">
                <a:tc>
                  <a:txBody>
                    <a:bodyPr/>
                    <a:lstStyle>
                      <a:lvl1pPr>
                        <a:lnSpc>
                          <a:spcPct val="90000"/>
                        </a:lnSpc>
                        <a:spcBef>
                          <a:spcPts val="1000"/>
                        </a:spcBef>
                        <a:buFont typeface="Arial" panose="020B0604020202020204" pitchFamily="34" charset="0"/>
                        <a:defRPr sz="24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defRPr>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5pPr>
                      <a:lvl6pPr marL="25146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6pPr>
                      <a:lvl7pPr marL="29718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7pPr>
                      <a:lvl8pPr marL="34290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8pPr>
                      <a:lvl9pPr marL="38862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altLang="en-US" sz="2000"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Số</a:t>
                      </a:r>
                      <a:r>
                        <a:rPr kumimoji="0" lang="en-US" altLang="en-US" sz="20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000"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tiếng</a:t>
                      </a:r>
                      <a:r>
                        <a:rPr kumimoji="0" lang="en-US" altLang="en-US" sz="20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000"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trong</a:t>
                      </a:r>
                      <a:r>
                        <a:rPr kumimoji="0" lang="en-US" altLang="en-US" sz="20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000"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từng</a:t>
                      </a:r>
                      <a:r>
                        <a:rPr kumimoji="0" lang="en-US" altLang="en-US" sz="20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000"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dòng</a:t>
                      </a:r>
                      <a:endParaRPr kumimoji="0" lang="en-US" altLang="en-US" sz="2000" b="0" i="0" u="none" strike="noStrike" cap="none" normalizeH="0" baseline="0" dirty="0" smtClean="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nSpc>
                          <a:spcPct val="90000"/>
                        </a:lnSpc>
                        <a:spcBef>
                          <a:spcPts val="1000"/>
                        </a:spcBef>
                        <a:buFont typeface="Arial" panose="020B0604020202020204" pitchFamily="34" charset="0"/>
                        <a:defRPr sz="24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defRPr>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5pPr>
                      <a:lvl6pPr marL="25146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6pPr>
                      <a:lvl7pPr marL="29718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7pPr>
                      <a:lvl8pPr marL="34290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8pPr>
                      <a:lvl9pPr marL="38862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altLang="en-US" sz="2000"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Mỗi</a:t>
                      </a:r>
                      <a:r>
                        <a:rPr kumimoji="0" lang="en-US" altLang="en-US" sz="20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000"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dòng</a:t>
                      </a:r>
                      <a:r>
                        <a:rPr kumimoji="0" lang="en-US" altLang="en-US" sz="20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000"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lục</a:t>
                      </a:r>
                      <a:r>
                        <a:rPr kumimoji="0" lang="en-US" altLang="en-US" sz="20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000"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có</a:t>
                      </a:r>
                      <a:r>
                        <a:rPr kumimoji="0" lang="en-US" altLang="en-US" sz="20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6 </a:t>
                      </a:r>
                      <a:r>
                        <a:rPr kumimoji="0" lang="en-US" altLang="en-US" sz="2000"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tiếng</a:t>
                      </a:r>
                      <a:r>
                        <a:rPr kumimoji="0" lang="en-US" altLang="en-US" sz="20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000"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mỗi</a:t>
                      </a:r>
                      <a:r>
                        <a:rPr kumimoji="0" lang="en-US" altLang="en-US" sz="20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000"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dòng</a:t>
                      </a:r>
                      <a:r>
                        <a:rPr kumimoji="0" lang="en-US" altLang="en-US" sz="20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000"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bát</a:t>
                      </a:r>
                      <a:r>
                        <a:rPr kumimoji="0" lang="en-US" altLang="en-US" sz="20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000"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có</a:t>
                      </a:r>
                      <a:r>
                        <a:rPr kumimoji="0" lang="en-US" altLang="en-US" sz="20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8 </a:t>
                      </a:r>
                      <a:r>
                        <a:rPr kumimoji="0" lang="en-US" altLang="en-US" sz="2000"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tiếng</a:t>
                      </a:r>
                      <a:endParaRPr kumimoji="0" lang="en-US" altLang="en-US" sz="2000" b="0" i="0" u="none" strike="noStrike" cap="none" normalizeH="0" baseline="0" dirty="0" smtClean="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06400">
                <a:tc>
                  <a:txBody>
                    <a:bodyPr/>
                    <a:lstStyle>
                      <a:lvl1pPr>
                        <a:lnSpc>
                          <a:spcPct val="90000"/>
                        </a:lnSpc>
                        <a:spcBef>
                          <a:spcPts val="1000"/>
                        </a:spcBef>
                        <a:buFont typeface="Arial" panose="020B0604020202020204" pitchFamily="34" charset="0"/>
                        <a:defRPr sz="24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defRPr>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5pPr>
                      <a:lvl6pPr marL="25146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6pPr>
                      <a:lvl7pPr marL="29718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7pPr>
                      <a:lvl8pPr marL="34290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8pPr>
                      <a:lvl9pPr marL="38862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altLang="en-US" sz="2000" b="0" i="0" u="none" strike="noStrike" cap="none" normalizeH="0" baseline="0" smtClean="0">
                          <a:ln>
                            <a:noFill/>
                          </a:ln>
                          <a:solidFill>
                            <a:srgbClr val="000000"/>
                          </a:solidFill>
                          <a:effectLst/>
                          <a:latin typeface="Times New Roman" panose="02020603050405020304" pitchFamily="18" charset="0"/>
                          <a:cs typeface="Times New Roman" panose="02020603050405020304" pitchFamily="18" charset="0"/>
                        </a:rPr>
                        <a:t>Vần trong các dòng thơ</a:t>
                      </a:r>
                      <a:endParaRPr kumimoji="0" lang="en-US" altLang="en-US" sz="2000" b="0" i="0" u="none" strike="noStrike" cap="none" normalizeH="0" baseline="0" smtClean="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nSpc>
                          <a:spcPct val="90000"/>
                        </a:lnSpc>
                        <a:spcBef>
                          <a:spcPts val="1000"/>
                        </a:spcBef>
                        <a:buFont typeface="Arial" panose="020B0604020202020204" pitchFamily="34" charset="0"/>
                        <a:defRPr sz="24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defRPr>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5pPr>
                      <a:lvl6pPr marL="25146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6pPr>
                      <a:lvl7pPr marL="29718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7pPr>
                      <a:lvl8pPr marL="34290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8pPr>
                      <a:lvl9pPr marL="38862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altLang="en-US" sz="2000"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Ngần</a:t>
                      </a:r>
                      <a:r>
                        <a:rPr kumimoji="0" lang="en-US" altLang="en-US" sz="20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 </a:t>
                      </a:r>
                      <a:r>
                        <a:rPr kumimoji="0" lang="en-US" altLang="en-US" sz="2000"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gần</a:t>
                      </a:r>
                      <a:r>
                        <a:rPr kumimoji="0" lang="en-US" altLang="en-US" sz="20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000"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xa</a:t>
                      </a:r>
                      <a:r>
                        <a:rPr kumimoji="0" lang="en-US" altLang="en-US" sz="20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 </a:t>
                      </a:r>
                      <a:r>
                        <a:rPr kumimoji="0" lang="en-US" altLang="en-US" sz="2000"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hoa</a:t>
                      </a:r>
                      <a:r>
                        <a:rPr kumimoji="0" lang="en-US" altLang="en-US" sz="20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 </a:t>
                      </a:r>
                      <a:r>
                        <a:rPr kumimoji="0" lang="en-US" altLang="en-US" sz="2000"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là</a:t>
                      </a:r>
                      <a:endParaRPr kumimoji="0" lang="en-US" altLang="en-US" sz="2000" b="0" i="0" u="none" strike="noStrike" cap="none" normalizeH="0" baseline="0" dirty="0" smtClean="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773113">
                <a:tc>
                  <a:txBody>
                    <a:bodyPr/>
                    <a:lstStyle>
                      <a:lvl1pPr>
                        <a:lnSpc>
                          <a:spcPct val="90000"/>
                        </a:lnSpc>
                        <a:spcBef>
                          <a:spcPts val="1000"/>
                        </a:spcBef>
                        <a:buFont typeface="Arial" panose="020B0604020202020204" pitchFamily="34" charset="0"/>
                        <a:defRPr sz="24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defRPr>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5pPr>
                      <a:lvl6pPr marL="25146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6pPr>
                      <a:lvl7pPr marL="29718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7pPr>
                      <a:lvl8pPr marL="34290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8pPr>
                      <a:lvl9pPr marL="38862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altLang="en-US" sz="2000" b="0" i="0" u="none" strike="noStrike" cap="none" normalizeH="0" baseline="0" smtClean="0">
                          <a:ln>
                            <a:noFill/>
                          </a:ln>
                          <a:solidFill>
                            <a:srgbClr val="000000"/>
                          </a:solidFill>
                          <a:effectLst/>
                          <a:latin typeface="Times New Roman" panose="02020603050405020304" pitchFamily="18" charset="0"/>
                          <a:cs typeface="Times New Roman" panose="02020603050405020304" pitchFamily="18" charset="0"/>
                        </a:rPr>
                        <a:t>Nhịp của từng dòng thơ</a:t>
                      </a:r>
                      <a:endParaRPr kumimoji="0" lang="en-US" altLang="en-US" sz="2000" b="0" i="0" u="none" strike="noStrike" cap="none" normalizeH="0" baseline="0" smtClean="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nSpc>
                          <a:spcPct val="90000"/>
                        </a:lnSpc>
                        <a:spcBef>
                          <a:spcPts val="1000"/>
                        </a:spcBef>
                        <a:buFont typeface="Arial" panose="020B0604020202020204" pitchFamily="34" charset="0"/>
                        <a:defRPr sz="24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defRPr>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5pPr>
                      <a:lvl6pPr marL="25146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6pPr>
                      <a:lvl7pPr marL="29718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7pPr>
                      <a:lvl8pPr marL="34290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8pPr>
                      <a:lvl9pPr marL="38862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altLang="en-US" sz="2000"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Dòng</a:t>
                      </a:r>
                      <a:r>
                        <a:rPr kumimoji="0" lang="en-US" altLang="en-US" sz="20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1: 2/4; </a:t>
                      </a:r>
                      <a:r>
                        <a:rPr kumimoji="0" lang="en-US" altLang="en-US" sz="2000"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Dòng</a:t>
                      </a:r>
                      <a:r>
                        <a:rPr kumimoji="0" lang="en-US" altLang="en-US" sz="20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2: 4/4; </a:t>
                      </a:r>
                      <a:r>
                        <a:rPr kumimoji="0" lang="en-US" altLang="en-US" sz="2000"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Dòng</a:t>
                      </a:r>
                      <a:r>
                        <a:rPr kumimoji="0" lang="en-US" altLang="en-US" sz="20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3: 2/4; </a:t>
                      </a:r>
                      <a:r>
                        <a:rPr kumimoji="0" lang="en-US" altLang="en-US" sz="2000"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Dòng</a:t>
                      </a:r>
                      <a:r>
                        <a:rPr kumimoji="0" lang="en-US" altLang="en-US" sz="20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4: 4/4</a:t>
                      </a:r>
                      <a:endParaRPr kumimoji="0" lang="en-US" altLang="en-US" sz="2000" b="0" i="0" u="none" strike="noStrike" cap="none" normalizeH="0" baseline="0" dirty="0" smtClean="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812800">
                <a:tc>
                  <a:txBody>
                    <a:bodyPr/>
                    <a:lstStyle>
                      <a:lvl1pPr>
                        <a:lnSpc>
                          <a:spcPct val="90000"/>
                        </a:lnSpc>
                        <a:spcBef>
                          <a:spcPts val="1000"/>
                        </a:spcBef>
                        <a:buFont typeface="Arial" panose="020B0604020202020204" pitchFamily="34" charset="0"/>
                        <a:defRPr sz="24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defRPr>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5pPr>
                      <a:lvl6pPr marL="25146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6pPr>
                      <a:lvl7pPr marL="29718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7pPr>
                      <a:lvl8pPr marL="34290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8pPr>
                      <a:lvl9pPr marL="38862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altLang="en-US" sz="2000" b="0" i="0" u="none" strike="noStrike" cap="none" normalizeH="0" baseline="0" smtClean="0">
                          <a:ln>
                            <a:noFill/>
                          </a:ln>
                          <a:solidFill>
                            <a:srgbClr val="000000"/>
                          </a:solidFill>
                          <a:effectLst/>
                          <a:latin typeface="Times New Roman" panose="02020603050405020304" pitchFamily="18" charset="0"/>
                          <a:cs typeface="Times New Roman" panose="02020603050405020304" pitchFamily="18" charset="0"/>
                        </a:rPr>
                        <a:t>Về ngôn ngữ</a:t>
                      </a:r>
                      <a:endParaRPr kumimoji="0" lang="en-US" altLang="en-US" sz="2000" b="0" i="0" u="none" strike="noStrike" cap="none" normalizeH="0" baseline="0" smtClean="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nSpc>
                          <a:spcPct val="90000"/>
                        </a:lnSpc>
                        <a:spcBef>
                          <a:spcPts val="1000"/>
                        </a:spcBef>
                        <a:buFont typeface="Arial" panose="020B0604020202020204" pitchFamily="34" charset="0"/>
                        <a:defRPr sz="24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defRPr>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5pPr>
                      <a:lvl6pPr marL="25146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6pPr>
                      <a:lvl7pPr marL="29718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7pPr>
                      <a:lvl8pPr marL="34290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8pPr>
                      <a:lvl9pPr marL="38862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altLang="en-US" sz="2000"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Từ</a:t>
                      </a:r>
                      <a:r>
                        <a:rPr kumimoji="0" lang="en-US" altLang="en-US" sz="20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000"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ngữ</a:t>
                      </a:r>
                      <a:r>
                        <a:rPr kumimoji="0" lang="en-US" altLang="en-US" sz="20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000"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giản</a:t>
                      </a:r>
                      <a:r>
                        <a:rPr kumimoji="0" lang="en-US" altLang="en-US" sz="20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000"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dị</a:t>
                      </a:r>
                      <a:r>
                        <a:rPr kumimoji="0" lang="en-US" altLang="en-US" sz="20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000"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nhưng</a:t>
                      </a:r>
                      <a:r>
                        <a:rPr kumimoji="0" lang="en-US" altLang="en-US" sz="20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000"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giàu</a:t>
                      </a:r>
                      <a:r>
                        <a:rPr kumimoji="0" lang="en-US" altLang="en-US" sz="20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000"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sức</a:t>
                      </a:r>
                      <a:r>
                        <a:rPr kumimoji="0" lang="en-US" altLang="en-US" sz="20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000"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gợi</a:t>
                      </a:r>
                      <a:r>
                        <a:rPr kumimoji="0" lang="en-US" altLang="en-US" sz="20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000"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diễn</a:t>
                      </a:r>
                      <a:r>
                        <a:rPr kumimoji="0" lang="en-US" altLang="en-US" sz="20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000"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tả</a:t>
                      </a:r>
                      <a:r>
                        <a:rPr kumimoji="0" lang="en-US" altLang="en-US" sz="20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000"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cảnh</a:t>
                      </a:r>
                      <a:r>
                        <a:rPr kumimoji="0" lang="en-US" altLang="en-US" sz="20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000"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thuyền</a:t>
                      </a:r>
                      <a:r>
                        <a:rPr kumimoji="0" lang="en-US" altLang="en-US" sz="20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000"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buồm</a:t>
                      </a:r>
                      <a:r>
                        <a:rPr kumimoji="0" lang="en-US" altLang="en-US" sz="20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000"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tấp</a:t>
                      </a:r>
                      <a:r>
                        <a:rPr kumimoji="0" lang="en-US" altLang="en-US" sz="20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000"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nận</a:t>
                      </a:r>
                      <a:r>
                        <a:rPr kumimoji="0" lang="en-US" altLang="en-US" sz="20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000"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trên</a:t>
                      </a:r>
                      <a:r>
                        <a:rPr kumimoji="0" lang="en-US" altLang="en-US" sz="20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000"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dòng</a:t>
                      </a:r>
                      <a:r>
                        <a:rPr kumimoji="0" lang="en-US" altLang="en-US" sz="20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000"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sông</a:t>
                      </a:r>
                      <a:r>
                        <a:rPr kumimoji="0" lang="en-US" altLang="en-US" sz="20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000"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Tô</a:t>
                      </a:r>
                      <a:r>
                        <a:rPr kumimoji="0" lang="en-US" altLang="en-US" sz="20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a:t>
                      </a:r>
                      <a:endParaRPr kumimoji="0" lang="en-US" altLang="en-US" sz="2000" b="0" i="0" u="none" strike="noStrike" cap="none" normalizeH="0" baseline="0" dirty="0" smtClean="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546225">
                <a:tc>
                  <a:txBody>
                    <a:bodyPr/>
                    <a:lstStyle>
                      <a:lvl1pPr>
                        <a:lnSpc>
                          <a:spcPct val="90000"/>
                        </a:lnSpc>
                        <a:spcBef>
                          <a:spcPts val="1000"/>
                        </a:spcBef>
                        <a:buFont typeface="Arial" panose="020B0604020202020204" pitchFamily="34" charset="0"/>
                        <a:defRPr sz="24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defRPr>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5pPr>
                      <a:lvl6pPr marL="25146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6pPr>
                      <a:lvl7pPr marL="29718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7pPr>
                      <a:lvl8pPr marL="34290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8pPr>
                      <a:lvl9pPr marL="38862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altLang="en-US" sz="2000" b="0" i="0" u="none" strike="noStrike" cap="none" normalizeH="0" baseline="0" smtClean="0">
                          <a:ln>
                            <a:noFill/>
                          </a:ln>
                          <a:solidFill>
                            <a:srgbClr val="000000"/>
                          </a:solidFill>
                          <a:effectLst/>
                          <a:latin typeface="Times New Roman" panose="02020603050405020304" pitchFamily="18" charset="0"/>
                          <a:cs typeface="Times New Roman" panose="02020603050405020304" pitchFamily="18" charset="0"/>
                        </a:rPr>
                        <a:t>Biện pháp nghệ thuật </a:t>
                      </a:r>
                      <a:endParaRPr kumimoji="0" lang="en-US" altLang="en-US" sz="2000" b="0" i="0" u="none" strike="noStrike" cap="none" normalizeH="0" baseline="0" smtClean="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nSpc>
                          <a:spcPct val="90000"/>
                        </a:lnSpc>
                        <a:spcBef>
                          <a:spcPts val="1000"/>
                        </a:spcBef>
                        <a:buFont typeface="Arial" panose="020B0604020202020204" pitchFamily="34" charset="0"/>
                        <a:defRPr sz="24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defRPr>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5pPr>
                      <a:lvl6pPr marL="25146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6pPr>
                      <a:lvl7pPr marL="29718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7pPr>
                      <a:lvl8pPr marL="34290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8pPr>
                      <a:lvl9pPr marL="38862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altLang="en-US" sz="20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000"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Nhân</a:t>
                      </a:r>
                      <a:r>
                        <a:rPr kumimoji="0" lang="en-US" altLang="en-US" sz="20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000"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hoá</a:t>
                      </a:r>
                      <a:r>
                        <a:rPr kumimoji="0" lang="en-US" altLang="en-US" sz="20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000"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thuyền</a:t>
                      </a:r>
                      <a:r>
                        <a:rPr kumimoji="0" lang="en-US" altLang="en-US" sz="20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000"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buồm</a:t>
                      </a:r>
                      <a:r>
                        <a:rPr kumimoji="0" lang="en-US" altLang="en-US" sz="20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000"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chạy</a:t>
                      </a:r>
                      <a:r>
                        <a:rPr kumimoji="0" lang="en-US" altLang="en-US" sz="20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000"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gần</a:t>
                      </a:r>
                      <a:r>
                        <a:rPr kumimoji="0" lang="en-US" altLang="en-US" sz="20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000"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chạy</a:t>
                      </a:r>
                      <a:r>
                        <a:rPr kumimoji="0" lang="en-US" altLang="en-US" sz="20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000"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xa</a:t>
                      </a:r>
                      <a:r>
                        <a:rPr kumimoji="0" lang="en-US" altLang="en-US" sz="20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a:t>
                      </a:r>
                      <a:endParaRPr kumimoji="0" lang="en-US" altLang="en-US" sz="2000" b="0" i="0" u="none" strike="noStrike" cap="none" normalizeH="0" baseline="0" dirty="0" smtClean="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base" latinLnBrk="0" hangingPunct="1">
                        <a:lnSpc>
                          <a:spcPct val="115000"/>
                        </a:lnSpc>
                        <a:spcBef>
                          <a:spcPct val="0"/>
                        </a:spcBef>
                        <a:spcAft>
                          <a:spcPct val="0"/>
                        </a:spcAft>
                        <a:buClrTx/>
                        <a:buSzTx/>
                        <a:buFontTx/>
                        <a:buNone/>
                        <a:tabLst/>
                      </a:pPr>
                      <a:r>
                        <a:rPr kumimoji="0" lang="en-US" altLang="en-US" sz="20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So </a:t>
                      </a:r>
                      <a:r>
                        <a:rPr kumimoji="0" lang="en-US" altLang="en-US" sz="2000"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sánh</a:t>
                      </a:r>
                      <a:r>
                        <a:rPr kumimoji="0" lang="en-US" altLang="en-US" sz="20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000"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Lướt</a:t>
                      </a:r>
                      <a:r>
                        <a:rPr kumimoji="0" lang="en-US" altLang="en-US" sz="20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qua </a:t>
                      </a:r>
                      <a:r>
                        <a:rPr kumimoji="0" lang="en-US" altLang="en-US" sz="2000"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lướt</a:t>
                      </a:r>
                      <a:r>
                        <a:rPr kumimoji="0" lang="en-US" altLang="en-US" sz="20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000"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lại</a:t>
                      </a:r>
                      <a:r>
                        <a:rPr kumimoji="0" lang="en-US" altLang="en-US" sz="20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000"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như</a:t>
                      </a:r>
                      <a:r>
                        <a:rPr kumimoji="0" lang="en-US" altLang="en-US" sz="20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000"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là</a:t>
                      </a:r>
                      <a:r>
                        <a:rPr kumimoji="0" lang="en-US" altLang="en-US" sz="20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000"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bướm</a:t>
                      </a:r>
                      <a:r>
                        <a:rPr kumimoji="0" lang="en-US" altLang="en-US" sz="20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bay)</a:t>
                      </a:r>
                      <a:endParaRPr kumimoji="0" lang="en-US" altLang="en-US" sz="2000" b="0" i="0" u="none" strike="noStrike" cap="none" normalizeH="0" baseline="0" dirty="0" smtClean="0">
                        <a:ln>
                          <a:noFill/>
                        </a:ln>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p>
                      <a:pPr marL="0" marR="0" lvl="0" indent="0" algn="l" defTabSz="914400" rtl="0" eaLnBrk="1" fontAlgn="base" latinLnBrk="0" hangingPunct="1">
                        <a:lnSpc>
                          <a:spcPct val="115000"/>
                        </a:lnSpc>
                        <a:spcBef>
                          <a:spcPct val="0"/>
                        </a:spcBef>
                        <a:spcAft>
                          <a:spcPct val="0"/>
                        </a:spcAft>
                        <a:buClrTx/>
                        <a:buSzTx/>
                        <a:buFontTx/>
                        <a:buNone/>
                        <a:tabLst/>
                      </a:pPr>
                      <a:r>
                        <a:rPr kumimoji="0" lang="en-US" altLang="en-US" sz="20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000"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Khiến</a:t>
                      </a:r>
                      <a:r>
                        <a:rPr kumimoji="0" lang="en-US" altLang="en-US" sz="20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000"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cho</a:t>
                      </a:r>
                      <a:r>
                        <a:rPr kumimoji="0" lang="en-US" altLang="en-US" sz="20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000"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cảnh</a:t>
                      </a:r>
                      <a:r>
                        <a:rPr kumimoji="0" lang="en-US" altLang="en-US" sz="20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000"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vật</a:t>
                      </a:r>
                      <a:r>
                        <a:rPr kumimoji="0" lang="en-US" altLang="en-US" sz="20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000"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trở</a:t>
                      </a:r>
                      <a:r>
                        <a:rPr kumimoji="0" lang="en-US" altLang="en-US" sz="20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000"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nên</a:t>
                      </a:r>
                      <a:r>
                        <a:rPr kumimoji="0" lang="en-US" altLang="en-US" sz="20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000"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gần</a:t>
                      </a:r>
                      <a:r>
                        <a:rPr kumimoji="0" lang="en-US" altLang="en-US" sz="20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000"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gũi</a:t>
                      </a:r>
                      <a:r>
                        <a:rPr kumimoji="0" lang="en-US" altLang="en-US" sz="20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000"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thân</a:t>
                      </a:r>
                      <a:r>
                        <a:rPr kumimoji="0" lang="en-US" altLang="en-US" sz="20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000"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quen</a:t>
                      </a:r>
                      <a:r>
                        <a:rPr kumimoji="0" lang="en-US" altLang="en-US" sz="20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000"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với</a:t>
                      </a:r>
                      <a:r>
                        <a:rPr kumimoji="0" lang="en-US" altLang="en-US" sz="20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con </a:t>
                      </a:r>
                      <a:r>
                        <a:rPr kumimoji="0" lang="en-US" altLang="en-US" sz="2000" b="0" i="0" u="none" strike="noStrike" cap="none" normalizeH="0" baseline="0" dirty="0" err="1" smtClean="0">
                          <a:ln>
                            <a:noFill/>
                          </a:ln>
                          <a:solidFill>
                            <a:srgbClr val="000000"/>
                          </a:solidFill>
                          <a:effectLst/>
                          <a:latin typeface="Times New Roman" panose="02020603050405020304" pitchFamily="18" charset="0"/>
                          <a:cs typeface="Times New Roman" panose="02020603050405020304" pitchFamily="18" charset="0"/>
                        </a:rPr>
                        <a:t>người</a:t>
                      </a:r>
                      <a:r>
                        <a:rPr kumimoji="0" lang="en-US" altLang="en-US" sz="20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a:t>
                      </a:r>
                      <a:endParaRPr kumimoji="0" lang="en-US" altLang="en-US" sz="2000" b="0" i="0" u="none" strike="noStrike" cap="none" normalizeH="0" baseline="0" dirty="0" smtClean="0">
                        <a:ln>
                          <a:noFill/>
                        </a:ln>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51435" marR="51435"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4" name="Rectangle 1"/>
          <p:cNvSpPr>
            <a:spLocks noGrp="1" noChangeArrowheads="1"/>
          </p:cNvSpPr>
          <p:nvPr>
            <p:ph type="subTitle" idx="1"/>
          </p:nvPr>
        </p:nvSpPr>
        <p:spPr>
          <a:xfrm>
            <a:off x="120254" y="0"/>
            <a:ext cx="8795146" cy="1631216"/>
          </a:xfrm>
        </p:spPr>
        <p:txBody>
          <a:bodyPr wrap="square" anchor="ctr">
            <a:spAutoFit/>
          </a:bodyPr>
          <a:lstStyle/>
          <a:p>
            <a:pPr indent="90488" algn="l">
              <a:lnSpc>
                <a:spcPct val="100000"/>
              </a:lnSpc>
              <a:spcBef>
                <a:spcPct val="0"/>
              </a:spcBef>
              <a:buFontTx/>
              <a:buNone/>
            </a:pPr>
            <a:r>
              <a:rPr lang="en-US" altLang="en-US" sz="2000" b="1" dirty="0" smtClean="0">
                <a:solidFill>
                  <a:srgbClr val="C00000"/>
                </a:solidFill>
                <a:latin typeface="Times New Roman" pitchFamily="18" charset="0"/>
                <a:ea typeface="Calibri" pitchFamily="34" charset="0"/>
                <a:cs typeface="Times New Roman" pitchFamily="18" charset="0"/>
              </a:rPr>
              <a:t>BÀI TẬP 2: </a:t>
            </a:r>
            <a:r>
              <a:rPr lang="en-US" altLang="en-US" sz="2000" dirty="0" err="1" smtClean="0">
                <a:solidFill>
                  <a:srgbClr val="C00000"/>
                </a:solidFill>
                <a:latin typeface="Times New Roman" pitchFamily="18" charset="0"/>
                <a:ea typeface="Calibri" pitchFamily="34" charset="0"/>
                <a:cs typeface="Times New Roman" pitchFamily="18" charset="0"/>
              </a:rPr>
              <a:t>Những</a:t>
            </a:r>
            <a:r>
              <a:rPr lang="en-US" altLang="en-US" sz="2000" dirty="0" smtClean="0">
                <a:solidFill>
                  <a:srgbClr val="C00000"/>
                </a:solidFill>
                <a:latin typeface="Times New Roman" pitchFamily="18" charset="0"/>
                <a:ea typeface="Calibri" pitchFamily="34" charset="0"/>
                <a:cs typeface="Times New Roman" pitchFamily="18" charset="0"/>
              </a:rPr>
              <a:t> </a:t>
            </a:r>
            <a:r>
              <a:rPr lang="en-US" altLang="en-US" sz="2000" dirty="0" err="1" smtClean="0">
                <a:solidFill>
                  <a:srgbClr val="C00000"/>
                </a:solidFill>
                <a:latin typeface="Times New Roman" pitchFamily="18" charset="0"/>
                <a:ea typeface="Calibri" pitchFamily="34" charset="0"/>
                <a:cs typeface="Times New Roman" pitchFamily="18" charset="0"/>
              </a:rPr>
              <a:t>đặc</a:t>
            </a:r>
            <a:r>
              <a:rPr lang="en-US" altLang="en-US" sz="2000" dirty="0" smtClean="0">
                <a:solidFill>
                  <a:srgbClr val="C00000"/>
                </a:solidFill>
                <a:latin typeface="Times New Roman" pitchFamily="18" charset="0"/>
                <a:ea typeface="Calibri" pitchFamily="34" charset="0"/>
                <a:cs typeface="Times New Roman" pitchFamily="18" charset="0"/>
              </a:rPr>
              <a:t> </a:t>
            </a:r>
            <a:r>
              <a:rPr lang="en-US" altLang="en-US" sz="2000" dirty="0" err="1" smtClean="0">
                <a:solidFill>
                  <a:srgbClr val="C00000"/>
                </a:solidFill>
                <a:latin typeface="Times New Roman" pitchFamily="18" charset="0"/>
                <a:ea typeface="Calibri" pitchFamily="34" charset="0"/>
                <a:cs typeface="Times New Roman" pitchFamily="18" charset="0"/>
              </a:rPr>
              <a:t>điểm</a:t>
            </a:r>
            <a:r>
              <a:rPr lang="en-US" altLang="en-US" sz="2000" dirty="0" smtClean="0">
                <a:solidFill>
                  <a:srgbClr val="C00000"/>
                </a:solidFill>
                <a:latin typeface="Times New Roman" pitchFamily="18" charset="0"/>
                <a:ea typeface="Calibri" pitchFamily="34" charset="0"/>
                <a:cs typeface="Times New Roman" pitchFamily="18" charset="0"/>
              </a:rPr>
              <a:t> </a:t>
            </a:r>
            <a:r>
              <a:rPr lang="en-US" altLang="en-US" sz="2000" dirty="0" err="1" smtClean="0">
                <a:solidFill>
                  <a:srgbClr val="C00000"/>
                </a:solidFill>
                <a:latin typeface="Times New Roman" pitchFamily="18" charset="0"/>
                <a:ea typeface="Calibri" pitchFamily="34" charset="0"/>
                <a:cs typeface="Times New Roman" pitchFamily="18" charset="0"/>
              </a:rPr>
              <a:t>của</a:t>
            </a:r>
            <a:r>
              <a:rPr lang="en-US" altLang="en-US" sz="2000" dirty="0" smtClean="0">
                <a:solidFill>
                  <a:srgbClr val="C00000"/>
                </a:solidFill>
                <a:latin typeface="Times New Roman" pitchFamily="18" charset="0"/>
                <a:ea typeface="Calibri" pitchFamily="34" charset="0"/>
                <a:cs typeface="Times New Roman" pitchFamily="18" charset="0"/>
              </a:rPr>
              <a:t> </a:t>
            </a:r>
            <a:r>
              <a:rPr lang="en-US" altLang="en-US" sz="2000" dirty="0" err="1" smtClean="0">
                <a:solidFill>
                  <a:srgbClr val="C00000"/>
                </a:solidFill>
                <a:latin typeface="Times New Roman" pitchFamily="18" charset="0"/>
                <a:ea typeface="Calibri" pitchFamily="34" charset="0"/>
                <a:cs typeface="Times New Roman" pitchFamily="18" charset="0"/>
              </a:rPr>
              <a:t>thể</a:t>
            </a:r>
            <a:r>
              <a:rPr lang="en-US" altLang="en-US" sz="2000" dirty="0" smtClean="0">
                <a:solidFill>
                  <a:srgbClr val="C00000"/>
                </a:solidFill>
                <a:latin typeface="Times New Roman" pitchFamily="18" charset="0"/>
                <a:ea typeface="Calibri" pitchFamily="34" charset="0"/>
                <a:cs typeface="Times New Roman" pitchFamily="18" charset="0"/>
              </a:rPr>
              <a:t> </a:t>
            </a:r>
            <a:r>
              <a:rPr lang="en-US" altLang="en-US" sz="2000" dirty="0" err="1" smtClean="0">
                <a:solidFill>
                  <a:srgbClr val="C00000"/>
                </a:solidFill>
                <a:latin typeface="Times New Roman" pitchFamily="18" charset="0"/>
                <a:ea typeface="Calibri" pitchFamily="34" charset="0"/>
                <a:cs typeface="Times New Roman" pitchFamily="18" charset="0"/>
              </a:rPr>
              <a:t>thơ</a:t>
            </a:r>
            <a:r>
              <a:rPr lang="en-US" altLang="en-US" sz="2000" dirty="0" smtClean="0">
                <a:solidFill>
                  <a:srgbClr val="C00000"/>
                </a:solidFill>
                <a:latin typeface="Times New Roman" pitchFamily="18" charset="0"/>
                <a:ea typeface="Calibri" pitchFamily="34" charset="0"/>
                <a:cs typeface="Times New Roman" pitchFamily="18" charset="0"/>
              </a:rPr>
              <a:t> </a:t>
            </a:r>
            <a:r>
              <a:rPr lang="en-US" altLang="en-US" sz="2000" dirty="0" err="1" smtClean="0">
                <a:solidFill>
                  <a:srgbClr val="C00000"/>
                </a:solidFill>
                <a:latin typeface="Times New Roman" pitchFamily="18" charset="0"/>
                <a:ea typeface="Calibri" pitchFamily="34" charset="0"/>
                <a:cs typeface="Times New Roman" pitchFamily="18" charset="0"/>
              </a:rPr>
              <a:t>lục</a:t>
            </a:r>
            <a:r>
              <a:rPr lang="en-US" altLang="en-US" sz="2000" dirty="0" smtClean="0">
                <a:solidFill>
                  <a:srgbClr val="C00000"/>
                </a:solidFill>
                <a:latin typeface="Times New Roman" pitchFamily="18" charset="0"/>
                <a:ea typeface="Calibri" pitchFamily="34" charset="0"/>
                <a:cs typeface="Times New Roman" pitchFamily="18" charset="0"/>
              </a:rPr>
              <a:t> </a:t>
            </a:r>
            <a:r>
              <a:rPr lang="en-US" altLang="en-US" sz="2000" dirty="0" err="1" smtClean="0">
                <a:solidFill>
                  <a:srgbClr val="C00000"/>
                </a:solidFill>
                <a:latin typeface="Times New Roman" pitchFamily="18" charset="0"/>
                <a:ea typeface="Calibri" pitchFamily="34" charset="0"/>
                <a:cs typeface="Times New Roman" pitchFamily="18" charset="0"/>
              </a:rPr>
              <a:t>bát</a:t>
            </a:r>
            <a:r>
              <a:rPr lang="en-US" altLang="en-US" sz="2000" dirty="0" smtClean="0">
                <a:solidFill>
                  <a:srgbClr val="C00000"/>
                </a:solidFill>
                <a:latin typeface="Times New Roman" pitchFamily="18" charset="0"/>
                <a:ea typeface="Calibri" pitchFamily="34" charset="0"/>
                <a:cs typeface="Times New Roman" pitchFamily="18" charset="0"/>
              </a:rPr>
              <a:t> </a:t>
            </a:r>
            <a:r>
              <a:rPr lang="en-US" altLang="en-US" sz="2000" dirty="0" err="1" smtClean="0">
                <a:solidFill>
                  <a:srgbClr val="C00000"/>
                </a:solidFill>
                <a:latin typeface="Times New Roman" pitchFamily="18" charset="0"/>
                <a:ea typeface="Calibri" pitchFamily="34" charset="0"/>
                <a:cs typeface="Times New Roman" pitchFamily="18" charset="0"/>
              </a:rPr>
              <a:t>trong</a:t>
            </a:r>
            <a:r>
              <a:rPr lang="en-US" altLang="en-US" sz="2000" dirty="0" smtClean="0">
                <a:solidFill>
                  <a:srgbClr val="C00000"/>
                </a:solidFill>
                <a:latin typeface="Times New Roman" pitchFamily="18" charset="0"/>
                <a:ea typeface="Calibri" pitchFamily="34" charset="0"/>
                <a:cs typeface="Times New Roman" pitchFamily="18" charset="0"/>
              </a:rPr>
              <a:t> </a:t>
            </a:r>
            <a:r>
              <a:rPr lang="en-US" altLang="en-US" sz="2000" dirty="0" err="1" smtClean="0">
                <a:solidFill>
                  <a:srgbClr val="C00000"/>
                </a:solidFill>
                <a:latin typeface="Times New Roman" pitchFamily="18" charset="0"/>
                <a:ea typeface="Calibri" pitchFamily="34" charset="0"/>
                <a:cs typeface="Times New Roman" pitchFamily="18" charset="0"/>
              </a:rPr>
              <a:t>bài</a:t>
            </a:r>
            <a:r>
              <a:rPr lang="en-US" altLang="en-US" sz="2000" dirty="0" smtClean="0">
                <a:solidFill>
                  <a:srgbClr val="C00000"/>
                </a:solidFill>
                <a:latin typeface="Times New Roman" pitchFamily="18" charset="0"/>
                <a:ea typeface="Calibri" pitchFamily="34" charset="0"/>
                <a:cs typeface="Times New Roman" pitchFamily="18" charset="0"/>
              </a:rPr>
              <a:t> ca </a:t>
            </a:r>
            <a:r>
              <a:rPr lang="en-US" altLang="en-US" sz="2000" dirty="0" err="1" smtClean="0">
                <a:solidFill>
                  <a:srgbClr val="C00000"/>
                </a:solidFill>
                <a:latin typeface="Times New Roman" pitchFamily="18" charset="0"/>
                <a:ea typeface="Calibri" pitchFamily="34" charset="0"/>
                <a:cs typeface="Times New Roman" pitchFamily="18" charset="0"/>
              </a:rPr>
              <a:t>dao</a:t>
            </a:r>
            <a:r>
              <a:rPr lang="en-US" altLang="en-US" sz="2000" dirty="0" smtClean="0">
                <a:solidFill>
                  <a:srgbClr val="C00000"/>
                </a:solidFill>
                <a:latin typeface="Times New Roman" pitchFamily="18" charset="0"/>
                <a:ea typeface="Calibri" pitchFamily="34" charset="0"/>
                <a:cs typeface="Times New Roman" pitchFamily="18" charset="0"/>
              </a:rPr>
              <a:t>:</a:t>
            </a:r>
          </a:p>
          <a:p>
            <a:pPr indent="90488">
              <a:lnSpc>
                <a:spcPct val="100000"/>
              </a:lnSpc>
              <a:spcBef>
                <a:spcPct val="0"/>
              </a:spcBef>
              <a:buFontTx/>
              <a:buNone/>
            </a:pPr>
            <a:r>
              <a:rPr lang="en-US" altLang="en-US" sz="2000" i="1" dirty="0" err="1" smtClean="0">
                <a:solidFill>
                  <a:schemeClr val="tx1"/>
                </a:solidFill>
                <a:latin typeface="Times New Roman" pitchFamily="18" charset="0"/>
                <a:ea typeface="Calibri" pitchFamily="34" charset="0"/>
                <a:cs typeface="Times New Roman" pitchFamily="18" charset="0"/>
              </a:rPr>
              <a:t>Sông</a:t>
            </a:r>
            <a:r>
              <a:rPr lang="en-US" altLang="en-US" sz="2000" i="1" dirty="0" smtClean="0">
                <a:solidFill>
                  <a:schemeClr val="tx1"/>
                </a:solidFill>
                <a:latin typeface="Times New Roman" pitchFamily="18" charset="0"/>
                <a:ea typeface="Calibri" pitchFamily="34" charset="0"/>
                <a:cs typeface="Times New Roman" pitchFamily="18" charset="0"/>
              </a:rPr>
              <a:t> </a:t>
            </a:r>
            <a:r>
              <a:rPr lang="en-US" altLang="en-US" sz="2000" i="1" dirty="0" err="1" smtClean="0">
                <a:solidFill>
                  <a:schemeClr val="tx1"/>
                </a:solidFill>
                <a:latin typeface="Times New Roman" pitchFamily="18" charset="0"/>
                <a:ea typeface="Calibri" pitchFamily="34" charset="0"/>
                <a:cs typeface="Times New Roman" pitchFamily="18" charset="0"/>
              </a:rPr>
              <a:t>Tô</a:t>
            </a:r>
            <a:r>
              <a:rPr lang="en-US" altLang="en-US" sz="2000" i="1" dirty="0" smtClean="0">
                <a:solidFill>
                  <a:schemeClr val="tx1"/>
                </a:solidFill>
                <a:latin typeface="Times New Roman" pitchFamily="18" charset="0"/>
                <a:ea typeface="Calibri" pitchFamily="34" charset="0"/>
                <a:cs typeface="Times New Roman" pitchFamily="18" charset="0"/>
              </a:rPr>
              <a:t> </a:t>
            </a:r>
            <a:r>
              <a:rPr lang="en-US" altLang="en-US" sz="2000" i="1" dirty="0" err="1" smtClean="0">
                <a:solidFill>
                  <a:schemeClr val="tx1"/>
                </a:solidFill>
                <a:latin typeface="Times New Roman" pitchFamily="18" charset="0"/>
                <a:ea typeface="Calibri" pitchFamily="34" charset="0"/>
                <a:cs typeface="Times New Roman" pitchFamily="18" charset="0"/>
              </a:rPr>
              <a:t>nước</a:t>
            </a:r>
            <a:r>
              <a:rPr lang="en-US" altLang="en-US" sz="2000" i="1" dirty="0" smtClean="0">
                <a:solidFill>
                  <a:schemeClr val="tx1"/>
                </a:solidFill>
                <a:latin typeface="Times New Roman" pitchFamily="18" charset="0"/>
                <a:ea typeface="Calibri" pitchFamily="34" charset="0"/>
                <a:cs typeface="Times New Roman" pitchFamily="18" charset="0"/>
              </a:rPr>
              <a:t> </a:t>
            </a:r>
            <a:r>
              <a:rPr lang="en-US" altLang="en-US" sz="2000" i="1" dirty="0" err="1" smtClean="0">
                <a:solidFill>
                  <a:schemeClr val="tx1"/>
                </a:solidFill>
                <a:latin typeface="Times New Roman" pitchFamily="18" charset="0"/>
                <a:ea typeface="Calibri" pitchFamily="34" charset="0"/>
                <a:cs typeface="Times New Roman" pitchFamily="18" charset="0"/>
              </a:rPr>
              <a:t>chảy</a:t>
            </a:r>
            <a:r>
              <a:rPr lang="en-US" altLang="en-US" sz="2000" i="1" dirty="0" smtClean="0">
                <a:solidFill>
                  <a:schemeClr val="tx1"/>
                </a:solidFill>
                <a:latin typeface="Times New Roman" pitchFamily="18" charset="0"/>
                <a:ea typeface="Calibri" pitchFamily="34" charset="0"/>
                <a:cs typeface="Times New Roman" pitchFamily="18" charset="0"/>
              </a:rPr>
              <a:t> </a:t>
            </a:r>
            <a:r>
              <a:rPr lang="en-US" altLang="en-US" sz="2000" i="1" dirty="0" err="1" smtClean="0">
                <a:solidFill>
                  <a:schemeClr val="tx1"/>
                </a:solidFill>
                <a:latin typeface="Times New Roman" pitchFamily="18" charset="0"/>
                <a:ea typeface="Calibri" pitchFamily="34" charset="0"/>
                <a:cs typeface="Times New Roman" pitchFamily="18" charset="0"/>
              </a:rPr>
              <a:t>trong</a:t>
            </a:r>
            <a:r>
              <a:rPr lang="en-US" altLang="en-US" sz="2000" i="1" dirty="0" smtClean="0">
                <a:solidFill>
                  <a:schemeClr val="tx1"/>
                </a:solidFill>
                <a:latin typeface="Times New Roman" pitchFamily="18" charset="0"/>
                <a:ea typeface="Calibri" pitchFamily="34" charset="0"/>
                <a:cs typeface="Times New Roman" pitchFamily="18" charset="0"/>
              </a:rPr>
              <a:t> </a:t>
            </a:r>
            <a:r>
              <a:rPr lang="en-US" altLang="en-US" sz="2000" i="1" dirty="0" err="1" smtClean="0">
                <a:solidFill>
                  <a:schemeClr val="tx1"/>
                </a:solidFill>
                <a:latin typeface="Times New Roman" pitchFamily="18" charset="0"/>
                <a:ea typeface="Calibri" pitchFamily="34" charset="0"/>
                <a:cs typeface="Times New Roman" pitchFamily="18" charset="0"/>
              </a:rPr>
              <a:t>ngần</a:t>
            </a:r>
            <a:endParaRPr lang="en-US" altLang="en-US" sz="2000" dirty="0" smtClean="0">
              <a:solidFill>
                <a:schemeClr val="tx1"/>
              </a:solidFill>
              <a:latin typeface="Times New Roman" pitchFamily="18" charset="0"/>
              <a:ea typeface="Calibri" pitchFamily="34" charset="0"/>
              <a:cs typeface="Times New Roman" pitchFamily="18" charset="0"/>
            </a:endParaRPr>
          </a:p>
          <a:p>
            <a:pPr indent="90488">
              <a:lnSpc>
                <a:spcPct val="100000"/>
              </a:lnSpc>
              <a:spcBef>
                <a:spcPct val="0"/>
              </a:spcBef>
              <a:buFontTx/>
              <a:buNone/>
            </a:pPr>
            <a:r>
              <a:rPr lang="en-US" altLang="en-US" sz="2000" i="1" dirty="0" smtClean="0">
                <a:solidFill>
                  <a:schemeClr val="tx1"/>
                </a:solidFill>
                <a:latin typeface="Times New Roman" pitchFamily="18" charset="0"/>
                <a:ea typeface="Calibri" pitchFamily="34" charset="0"/>
                <a:cs typeface="Times New Roman" pitchFamily="18" charset="0"/>
              </a:rPr>
              <a:t>Con </a:t>
            </a:r>
            <a:r>
              <a:rPr lang="en-US" altLang="en-US" sz="2000" i="1" dirty="0" err="1" smtClean="0">
                <a:solidFill>
                  <a:schemeClr val="tx1"/>
                </a:solidFill>
                <a:latin typeface="Times New Roman" pitchFamily="18" charset="0"/>
                <a:ea typeface="Calibri" pitchFamily="34" charset="0"/>
                <a:cs typeface="Times New Roman" pitchFamily="18" charset="0"/>
              </a:rPr>
              <a:t>thuyền</a:t>
            </a:r>
            <a:r>
              <a:rPr lang="en-US" altLang="en-US" sz="2000" i="1" dirty="0" smtClean="0">
                <a:solidFill>
                  <a:schemeClr val="tx1"/>
                </a:solidFill>
                <a:latin typeface="Times New Roman" pitchFamily="18" charset="0"/>
                <a:ea typeface="Calibri" pitchFamily="34" charset="0"/>
                <a:cs typeface="Times New Roman" pitchFamily="18" charset="0"/>
              </a:rPr>
              <a:t> </a:t>
            </a:r>
            <a:r>
              <a:rPr lang="en-US" altLang="en-US" sz="2000" i="1" dirty="0" err="1" smtClean="0">
                <a:solidFill>
                  <a:schemeClr val="tx1"/>
                </a:solidFill>
                <a:latin typeface="Times New Roman" pitchFamily="18" charset="0"/>
                <a:ea typeface="Calibri" pitchFamily="34" charset="0"/>
                <a:cs typeface="Times New Roman" pitchFamily="18" charset="0"/>
              </a:rPr>
              <a:t>buồm</a:t>
            </a:r>
            <a:r>
              <a:rPr lang="en-US" altLang="en-US" sz="2000" i="1" dirty="0" smtClean="0">
                <a:solidFill>
                  <a:schemeClr val="tx1"/>
                </a:solidFill>
                <a:latin typeface="Times New Roman" pitchFamily="18" charset="0"/>
                <a:ea typeface="Calibri" pitchFamily="34" charset="0"/>
                <a:cs typeface="Times New Roman" pitchFamily="18" charset="0"/>
              </a:rPr>
              <a:t> </a:t>
            </a:r>
            <a:r>
              <a:rPr lang="en-US" altLang="en-US" sz="2000" i="1" dirty="0" err="1" smtClean="0">
                <a:solidFill>
                  <a:schemeClr val="tx1"/>
                </a:solidFill>
                <a:latin typeface="Times New Roman" pitchFamily="18" charset="0"/>
                <a:ea typeface="Calibri" pitchFamily="34" charset="0"/>
                <a:cs typeface="Times New Roman" pitchFamily="18" charset="0"/>
              </a:rPr>
              <a:t>trắng</a:t>
            </a:r>
            <a:r>
              <a:rPr lang="en-US" altLang="en-US" sz="2000" i="1" dirty="0" smtClean="0">
                <a:solidFill>
                  <a:schemeClr val="tx1"/>
                </a:solidFill>
                <a:latin typeface="Times New Roman" pitchFamily="18" charset="0"/>
                <a:ea typeface="Calibri" pitchFamily="34" charset="0"/>
                <a:cs typeface="Times New Roman" pitchFamily="18" charset="0"/>
              </a:rPr>
              <a:t> </a:t>
            </a:r>
            <a:r>
              <a:rPr lang="en-US" altLang="en-US" sz="2000" i="1" dirty="0" err="1" smtClean="0">
                <a:solidFill>
                  <a:schemeClr val="tx1"/>
                </a:solidFill>
                <a:latin typeface="Times New Roman" pitchFamily="18" charset="0"/>
                <a:ea typeface="Calibri" pitchFamily="34" charset="0"/>
                <a:cs typeface="Times New Roman" pitchFamily="18" charset="0"/>
              </a:rPr>
              <a:t>chạy</a:t>
            </a:r>
            <a:r>
              <a:rPr lang="en-US" altLang="en-US" sz="2000" i="1" dirty="0" smtClean="0">
                <a:solidFill>
                  <a:schemeClr val="tx1"/>
                </a:solidFill>
                <a:latin typeface="Times New Roman" pitchFamily="18" charset="0"/>
                <a:ea typeface="Calibri" pitchFamily="34" charset="0"/>
                <a:cs typeface="Times New Roman" pitchFamily="18" charset="0"/>
              </a:rPr>
              <a:t> </a:t>
            </a:r>
            <a:r>
              <a:rPr lang="en-US" altLang="en-US" sz="2000" i="1" dirty="0" err="1" smtClean="0">
                <a:solidFill>
                  <a:schemeClr val="tx1"/>
                </a:solidFill>
                <a:latin typeface="Times New Roman" pitchFamily="18" charset="0"/>
                <a:ea typeface="Calibri" pitchFamily="34" charset="0"/>
                <a:cs typeface="Times New Roman" pitchFamily="18" charset="0"/>
              </a:rPr>
              <a:t>gần</a:t>
            </a:r>
            <a:r>
              <a:rPr lang="en-US" altLang="en-US" sz="2000" i="1" dirty="0" smtClean="0">
                <a:solidFill>
                  <a:schemeClr val="tx1"/>
                </a:solidFill>
                <a:latin typeface="Times New Roman" pitchFamily="18" charset="0"/>
                <a:ea typeface="Calibri" pitchFamily="34" charset="0"/>
                <a:cs typeface="Times New Roman" pitchFamily="18" charset="0"/>
              </a:rPr>
              <a:t> </a:t>
            </a:r>
            <a:r>
              <a:rPr lang="en-US" altLang="en-US" sz="2000" i="1" dirty="0" err="1" smtClean="0">
                <a:solidFill>
                  <a:schemeClr val="tx1"/>
                </a:solidFill>
                <a:latin typeface="Times New Roman" pitchFamily="18" charset="0"/>
                <a:ea typeface="Calibri" pitchFamily="34" charset="0"/>
                <a:cs typeface="Times New Roman" pitchFamily="18" charset="0"/>
              </a:rPr>
              <a:t>chạy</a:t>
            </a:r>
            <a:r>
              <a:rPr lang="en-US" altLang="en-US" sz="2000" i="1" dirty="0" smtClean="0">
                <a:solidFill>
                  <a:schemeClr val="tx1"/>
                </a:solidFill>
                <a:latin typeface="Times New Roman" pitchFamily="18" charset="0"/>
                <a:ea typeface="Calibri" pitchFamily="34" charset="0"/>
                <a:cs typeface="Times New Roman" pitchFamily="18" charset="0"/>
              </a:rPr>
              <a:t> </a:t>
            </a:r>
            <a:r>
              <a:rPr lang="en-US" altLang="en-US" sz="2000" i="1" dirty="0" err="1" smtClean="0">
                <a:solidFill>
                  <a:schemeClr val="tx1"/>
                </a:solidFill>
                <a:latin typeface="Times New Roman" pitchFamily="18" charset="0"/>
                <a:ea typeface="Calibri" pitchFamily="34" charset="0"/>
                <a:cs typeface="Times New Roman" pitchFamily="18" charset="0"/>
              </a:rPr>
              <a:t>xa</a:t>
            </a:r>
            <a:endParaRPr lang="en-US" altLang="en-US" sz="2000" dirty="0" smtClean="0">
              <a:solidFill>
                <a:schemeClr val="tx1"/>
              </a:solidFill>
              <a:latin typeface="Times New Roman" pitchFamily="18" charset="0"/>
              <a:ea typeface="Calibri" pitchFamily="34" charset="0"/>
              <a:cs typeface="Times New Roman" pitchFamily="18" charset="0"/>
            </a:endParaRPr>
          </a:p>
          <a:p>
            <a:pPr indent="90488">
              <a:lnSpc>
                <a:spcPct val="100000"/>
              </a:lnSpc>
              <a:spcBef>
                <a:spcPct val="0"/>
              </a:spcBef>
              <a:buFontTx/>
              <a:buNone/>
            </a:pPr>
            <a:r>
              <a:rPr lang="en-US" altLang="en-US" sz="2000" i="1" dirty="0" smtClean="0">
                <a:solidFill>
                  <a:schemeClr val="tx1"/>
                </a:solidFill>
                <a:latin typeface="Times New Roman" pitchFamily="18" charset="0"/>
                <a:ea typeface="Calibri" pitchFamily="34" charset="0"/>
                <a:cs typeface="Times New Roman" pitchFamily="18" charset="0"/>
              </a:rPr>
              <a:t>Thon </a:t>
            </a:r>
            <a:r>
              <a:rPr lang="en-US" altLang="en-US" sz="2000" i="1" dirty="0" err="1" smtClean="0">
                <a:solidFill>
                  <a:schemeClr val="tx1"/>
                </a:solidFill>
                <a:latin typeface="Times New Roman" pitchFamily="18" charset="0"/>
                <a:ea typeface="Calibri" pitchFamily="34" charset="0"/>
                <a:cs typeface="Times New Roman" pitchFamily="18" charset="0"/>
              </a:rPr>
              <a:t>thon</a:t>
            </a:r>
            <a:r>
              <a:rPr lang="en-US" altLang="en-US" sz="2000" i="1" dirty="0" smtClean="0">
                <a:solidFill>
                  <a:schemeClr val="tx1"/>
                </a:solidFill>
                <a:latin typeface="Times New Roman" pitchFamily="18" charset="0"/>
                <a:ea typeface="Calibri" pitchFamily="34" charset="0"/>
                <a:cs typeface="Times New Roman" pitchFamily="18" charset="0"/>
              </a:rPr>
              <a:t> </a:t>
            </a:r>
            <a:r>
              <a:rPr lang="en-US" altLang="en-US" sz="2000" i="1" dirty="0" err="1" smtClean="0">
                <a:solidFill>
                  <a:schemeClr val="tx1"/>
                </a:solidFill>
                <a:latin typeface="Times New Roman" pitchFamily="18" charset="0"/>
                <a:ea typeface="Calibri" pitchFamily="34" charset="0"/>
                <a:cs typeface="Times New Roman" pitchFamily="18" charset="0"/>
              </a:rPr>
              <a:t>hai</a:t>
            </a:r>
            <a:r>
              <a:rPr lang="en-US" altLang="en-US" sz="2000" i="1" dirty="0" smtClean="0">
                <a:solidFill>
                  <a:schemeClr val="tx1"/>
                </a:solidFill>
                <a:latin typeface="Times New Roman" pitchFamily="18" charset="0"/>
                <a:ea typeface="Calibri" pitchFamily="34" charset="0"/>
                <a:cs typeface="Times New Roman" pitchFamily="18" charset="0"/>
              </a:rPr>
              <a:t> </a:t>
            </a:r>
            <a:r>
              <a:rPr lang="en-US" altLang="en-US" sz="2000" i="1" dirty="0" err="1" smtClean="0">
                <a:solidFill>
                  <a:schemeClr val="tx1"/>
                </a:solidFill>
                <a:latin typeface="Times New Roman" pitchFamily="18" charset="0"/>
                <a:ea typeface="Calibri" pitchFamily="34" charset="0"/>
                <a:cs typeface="Times New Roman" pitchFamily="18" charset="0"/>
              </a:rPr>
              <a:t>mũi</a:t>
            </a:r>
            <a:r>
              <a:rPr lang="en-US" altLang="en-US" sz="2000" i="1" dirty="0" smtClean="0">
                <a:solidFill>
                  <a:schemeClr val="tx1"/>
                </a:solidFill>
                <a:latin typeface="Times New Roman" pitchFamily="18" charset="0"/>
                <a:ea typeface="Calibri" pitchFamily="34" charset="0"/>
                <a:cs typeface="Times New Roman" pitchFamily="18" charset="0"/>
              </a:rPr>
              <a:t> </a:t>
            </a:r>
            <a:r>
              <a:rPr lang="en-US" altLang="en-US" sz="2000" i="1" dirty="0" err="1" smtClean="0">
                <a:solidFill>
                  <a:schemeClr val="tx1"/>
                </a:solidFill>
                <a:latin typeface="Times New Roman" pitchFamily="18" charset="0"/>
                <a:ea typeface="Calibri" pitchFamily="34" charset="0"/>
                <a:cs typeface="Times New Roman" pitchFamily="18" charset="0"/>
              </a:rPr>
              <a:t>chèo</a:t>
            </a:r>
            <a:r>
              <a:rPr lang="en-US" altLang="en-US" sz="2000" i="1" dirty="0" smtClean="0">
                <a:solidFill>
                  <a:schemeClr val="tx1"/>
                </a:solidFill>
                <a:latin typeface="Times New Roman" pitchFamily="18" charset="0"/>
                <a:ea typeface="Calibri" pitchFamily="34" charset="0"/>
                <a:cs typeface="Times New Roman" pitchFamily="18" charset="0"/>
              </a:rPr>
              <a:t> </a:t>
            </a:r>
            <a:r>
              <a:rPr lang="en-US" altLang="en-US" sz="2000" i="1" dirty="0" err="1" smtClean="0">
                <a:solidFill>
                  <a:schemeClr val="tx1"/>
                </a:solidFill>
                <a:latin typeface="Times New Roman" pitchFamily="18" charset="0"/>
                <a:ea typeface="Calibri" pitchFamily="34" charset="0"/>
                <a:cs typeface="Times New Roman" pitchFamily="18" charset="0"/>
              </a:rPr>
              <a:t>hoa</a:t>
            </a:r>
            <a:endParaRPr lang="en-US" altLang="en-US" sz="2000" dirty="0" smtClean="0">
              <a:solidFill>
                <a:schemeClr val="tx1"/>
              </a:solidFill>
              <a:latin typeface="Times New Roman" pitchFamily="18" charset="0"/>
              <a:ea typeface="Calibri" pitchFamily="34" charset="0"/>
              <a:cs typeface="Times New Roman" pitchFamily="18" charset="0"/>
            </a:endParaRPr>
          </a:p>
          <a:p>
            <a:pPr indent="90488">
              <a:lnSpc>
                <a:spcPct val="100000"/>
              </a:lnSpc>
              <a:spcBef>
                <a:spcPct val="0"/>
              </a:spcBef>
              <a:buFontTx/>
              <a:buNone/>
            </a:pPr>
            <a:r>
              <a:rPr lang="en-US" altLang="en-US" sz="2000" i="1" dirty="0" err="1" smtClean="0">
                <a:solidFill>
                  <a:schemeClr val="tx1"/>
                </a:solidFill>
                <a:latin typeface="Times New Roman" pitchFamily="18" charset="0"/>
                <a:ea typeface="Calibri" pitchFamily="34" charset="0"/>
                <a:cs typeface="Times New Roman" pitchFamily="18" charset="0"/>
              </a:rPr>
              <a:t>Lướt</a:t>
            </a:r>
            <a:r>
              <a:rPr lang="en-US" altLang="en-US" sz="2000" i="1" dirty="0" smtClean="0">
                <a:solidFill>
                  <a:schemeClr val="tx1"/>
                </a:solidFill>
                <a:latin typeface="Times New Roman" pitchFamily="18" charset="0"/>
                <a:ea typeface="Calibri" pitchFamily="34" charset="0"/>
                <a:cs typeface="Times New Roman" pitchFamily="18" charset="0"/>
              </a:rPr>
              <a:t> qua </a:t>
            </a:r>
            <a:r>
              <a:rPr lang="en-US" altLang="en-US" sz="2000" i="1" dirty="0" err="1" smtClean="0">
                <a:solidFill>
                  <a:schemeClr val="tx1"/>
                </a:solidFill>
                <a:latin typeface="Times New Roman" pitchFamily="18" charset="0"/>
                <a:ea typeface="Calibri" pitchFamily="34" charset="0"/>
                <a:cs typeface="Times New Roman" pitchFamily="18" charset="0"/>
              </a:rPr>
              <a:t>lướt</a:t>
            </a:r>
            <a:r>
              <a:rPr lang="en-US" altLang="en-US" sz="2000" i="1" dirty="0" smtClean="0">
                <a:solidFill>
                  <a:schemeClr val="tx1"/>
                </a:solidFill>
                <a:latin typeface="Times New Roman" pitchFamily="18" charset="0"/>
                <a:ea typeface="Calibri" pitchFamily="34" charset="0"/>
                <a:cs typeface="Times New Roman" pitchFamily="18" charset="0"/>
              </a:rPr>
              <a:t> </a:t>
            </a:r>
            <a:r>
              <a:rPr lang="en-US" altLang="en-US" sz="2000" i="1" dirty="0" err="1" smtClean="0">
                <a:solidFill>
                  <a:schemeClr val="tx1"/>
                </a:solidFill>
                <a:latin typeface="Times New Roman" pitchFamily="18" charset="0"/>
                <a:ea typeface="Calibri" pitchFamily="34" charset="0"/>
                <a:cs typeface="Times New Roman" pitchFamily="18" charset="0"/>
              </a:rPr>
              <a:t>lại</a:t>
            </a:r>
            <a:r>
              <a:rPr lang="en-US" altLang="en-US" sz="2000" i="1" dirty="0" smtClean="0">
                <a:solidFill>
                  <a:schemeClr val="tx1"/>
                </a:solidFill>
                <a:latin typeface="Times New Roman" pitchFamily="18" charset="0"/>
                <a:ea typeface="Calibri" pitchFamily="34" charset="0"/>
                <a:cs typeface="Times New Roman" pitchFamily="18" charset="0"/>
              </a:rPr>
              <a:t> </a:t>
            </a:r>
            <a:r>
              <a:rPr lang="en-US" altLang="en-US" sz="2000" i="1" dirty="0" err="1" smtClean="0">
                <a:solidFill>
                  <a:schemeClr val="tx1"/>
                </a:solidFill>
                <a:latin typeface="Times New Roman" pitchFamily="18" charset="0"/>
                <a:ea typeface="Calibri" pitchFamily="34" charset="0"/>
                <a:cs typeface="Times New Roman" pitchFamily="18" charset="0"/>
              </a:rPr>
              <a:t>như</a:t>
            </a:r>
            <a:r>
              <a:rPr lang="en-US" altLang="en-US" sz="2000" i="1" dirty="0" smtClean="0">
                <a:solidFill>
                  <a:schemeClr val="tx1"/>
                </a:solidFill>
                <a:latin typeface="Times New Roman" pitchFamily="18" charset="0"/>
                <a:ea typeface="Calibri" pitchFamily="34" charset="0"/>
                <a:cs typeface="Times New Roman" pitchFamily="18" charset="0"/>
              </a:rPr>
              <a:t> </a:t>
            </a:r>
            <a:r>
              <a:rPr lang="en-US" altLang="en-US" sz="2000" i="1" dirty="0" err="1" smtClean="0">
                <a:solidFill>
                  <a:schemeClr val="tx1"/>
                </a:solidFill>
                <a:latin typeface="Times New Roman" pitchFamily="18" charset="0"/>
                <a:ea typeface="Calibri" pitchFamily="34" charset="0"/>
                <a:cs typeface="Times New Roman" pitchFamily="18" charset="0"/>
              </a:rPr>
              <a:t>là</a:t>
            </a:r>
            <a:r>
              <a:rPr lang="en-US" altLang="en-US" sz="2000" i="1" dirty="0" smtClean="0">
                <a:solidFill>
                  <a:schemeClr val="tx1"/>
                </a:solidFill>
                <a:latin typeface="Times New Roman" pitchFamily="18" charset="0"/>
                <a:ea typeface="Calibri" pitchFamily="34" charset="0"/>
                <a:cs typeface="Times New Roman" pitchFamily="18" charset="0"/>
              </a:rPr>
              <a:t> </a:t>
            </a:r>
            <a:r>
              <a:rPr lang="en-US" altLang="en-US" sz="2000" i="1" dirty="0" err="1" smtClean="0">
                <a:solidFill>
                  <a:schemeClr val="tx1"/>
                </a:solidFill>
                <a:latin typeface="Times New Roman" pitchFamily="18" charset="0"/>
                <a:ea typeface="Calibri" pitchFamily="34" charset="0"/>
                <a:cs typeface="Times New Roman" pitchFamily="18" charset="0"/>
              </a:rPr>
              <a:t>bướm</a:t>
            </a:r>
            <a:r>
              <a:rPr lang="en-US" altLang="en-US" sz="2000" i="1" dirty="0" smtClean="0">
                <a:solidFill>
                  <a:schemeClr val="tx1"/>
                </a:solidFill>
                <a:latin typeface="Times New Roman" pitchFamily="18" charset="0"/>
                <a:ea typeface="Calibri" pitchFamily="34" charset="0"/>
                <a:cs typeface="Times New Roman" pitchFamily="18" charset="0"/>
              </a:rPr>
              <a:t> bay.</a:t>
            </a:r>
            <a:endParaRPr lang="en-US" altLang="en-US" sz="2000" dirty="0" smtClean="0">
              <a:solidFill>
                <a:schemeClr val="tx1"/>
              </a:solidFill>
              <a:latin typeface="Times New Roman" pitchFamily="18" charset="0"/>
              <a:ea typeface="Calibri" pitchFamily="34" charset="0"/>
              <a:cs typeface="Times New Roman" pitchFamily="18" charset="0"/>
            </a:endParaRPr>
          </a:p>
        </p:txBody>
      </p:sp>
    </p:spTree>
  </p:cSld>
  <p:clrMapOvr>
    <a:masterClrMapping/>
  </p:clrMapOvr>
  <p:transition spd="med">
    <p:pull/>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anim calcmode="lin" valueType="num">
                                      <p:cBhvr additive="base">
                                        <p:cTn id="25"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4">
                                            <p:txEl>
                                              <p:pRg st="4" end="4"/>
                                            </p:txEl>
                                          </p:spTgt>
                                        </p:tgtEl>
                                        <p:attrNameLst>
                                          <p:attrName>style.visibility</p:attrName>
                                        </p:attrNameLst>
                                      </p:cBhvr>
                                      <p:to>
                                        <p:strVal val="visible"/>
                                      </p:to>
                                    </p:set>
                                    <p:anim calcmode="lin" valueType="num">
                                      <p:cBhvr additive="base">
                                        <p:cTn id="3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2"/>
                                        </p:tgtEl>
                                        <p:attrNameLst>
                                          <p:attrName>style.visibility</p:attrName>
                                        </p:attrNameLst>
                                      </p:cBhvr>
                                      <p:to>
                                        <p:strVal val="visible"/>
                                      </p:to>
                                    </p:set>
                                    <p:anim calcmode="lin" valueType="num">
                                      <p:cBhvr additive="base">
                                        <p:cTn id="37" dur="500" fill="hold"/>
                                        <p:tgtEl>
                                          <p:spTgt spid="2"/>
                                        </p:tgtEl>
                                        <p:attrNameLst>
                                          <p:attrName>ppt_x</p:attrName>
                                        </p:attrNameLst>
                                      </p:cBhvr>
                                      <p:tavLst>
                                        <p:tav tm="0">
                                          <p:val>
                                            <p:strVal val="#ppt_x"/>
                                          </p:val>
                                        </p:tav>
                                        <p:tav tm="100000">
                                          <p:val>
                                            <p:strVal val="#ppt_x"/>
                                          </p:val>
                                        </p:tav>
                                      </p:tavLst>
                                    </p:anim>
                                    <p:anim calcmode="lin" valueType="num">
                                      <p:cBhvr additive="base">
                                        <p:cTn id="3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6858000"/>
          </a:xfrm>
        </p:spPr>
        <p:txBody>
          <a:bodyPr/>
          <a:lstStyle/>
          <a:p>
            <a:pPr algn="l" eaLnBrk="1" hangingPunct="1">
              <a:lnSpc>
                <a:spcPct val="115000"/>
              </a:lnSpc>
            </a:pPr>
            <a:r>
              <a:rPr lang="en-US" altLang="en-US" sz="3600" b="1" smtClean="0">
                <a:solidFill>
                  <a:srgbClr val="C00000"/>
                </a:solidFill>
                <a:latin typeface="Times New Roman" pitchFamily="18" charset="0"/>
                <a:ea typeface="Calibri" pitchFamily="34" charset="0"/>
                <a:cs typeface="Times New Roman" pitchFamily="18" charset="0"/>
              </a:rPr>
              <a:t>BÀI TẬP 3: </a:t>
            </a:r>
            <a:r>
              <a:rPr lang="en-US" altLang="en-US" sz="3600" smtClean="0">
                <a:solidFill>
                  <a:srgbClr val="C00000"/>
                </a:solidFill>
                <a:latin typeface="Times New Roman" pitchFamily="18" charset="0"/>
                <a:ea typeface="Calibri" pitchFamily="34" charset="0"/>
                <a:cs typeface="Times New Roman" pitchFamily="18" charset="0"/>
              </a:rPr>
              <a:t>Những đặc điểm của một đoạn văn chia sẻ cảm xúc về một bài thơ lục bát:</a:t>
            </a:r>
            <a:endParaRPr lang="en-US" altLang="en-US" sz="2800" smtClean="0">
              <a:solidFill>
                <a:srgbClr val="C00000"/>
              </a:solidFill>
              <a:ea typeface="Calibri" pitchFamily="34" charset="0"/>
              <a:cs typeface="Times New Roman" pitchFamily="18" charset="0"/>
            </a:endParaRPr>
          </a:p>
          <a:p>
            <a:pPr algn="l" eaLnBrk="1" hangingPunct="1"/>
            <a:endParaRPr lang="en-US" altLang="en-US" sz="3600" smtClean="0">
              <a:latin typeface="Times New Roman" pitchFamily="18" charset="0"/>
              <a:ea typeface="Calibri" pitchFamily="34" charset="0"/>
              <a:cs typeface="Times New Roman" pitchFamily="18" charset="0"/>
            </a:endParaRPr>
          </a:p>
        </p:txBody>
      </p:sp>
      <p:graphicFrame>
        <p:nvGraphicFramePr>
          <p:cNvPr id="2" name="Table 1"/>
          <p:cNvGraphicFramePr>
            <a:graphicFrameLocks noGrp="1"/>
          </p:cNvGraphicFramePr>
          <p:nvPr/>
        </p:nvGraphicFramePr>
        <p:xfrm>
          <a:off x="158353" y="1308101"/>
          <a:ext cx="8863012" cy="5468112"/>
        </p:xfrm>
        <a:graphic>
          <a:graphicData uri="http://schemas.openxmlformats.org/drawingml/2006/table">
            <a:tbl>
              <a:tblPr/>
              <a:tblGrid>
                <a:gridCol w="1877615"/>
                <a:gridCol w="6985397"/>
              </a:tblGrid>
              <a:tr h="412750">
                <a:tc>
                  <a:txBody>
                    <a:bodyPr/>
                    <a:lstStyle>
                      <a:lvl1pPr>
                        <a:lnSpc>
                          <a:spcPct val="90000"/>
                        </a:lnSpc>
                        <a:spcBef>
                          <a:spcPts val="1000"/>
                        </a:spcBef>
                        <a:buFont typeface="Arial" panose="020B0604020202020204" pitchFamily="34" charset="0"/>
                        <a:defRPr sz="24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defRPr>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5pPr>
                      <a:lvl6pPr marL="25146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6pPr>
                      <a:lvl7pPr marL="29718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7pPr>
                      <a:lvl8pPr marL="34290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8pPr>
                      <a:lvl9pPr marL="38862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altLang="en-US" sz="2400" b="0" i="0" u="none" strike="noStrike" cap="none" normalizeH="0" baseline="0" smtClean="0">
                          <a:ln>
                            <a:noFill/>
                          </a:ln>
                          <a:solidFill>
                            <a:srgbClr val="000000"/>
                          </a:solidFill>
                          <a:effectLst/>
                          <a:latin typeface="Times New Roman" panose="02020603050405020304" pitchFamily="18" charset="0"/>
                          <a:cs typeface="Times New Roman" panose="02020603050405020304" pitchFamily="18" charset="0"/>
                        </a:rPr>
                        <a:t>Phương diện</a:t>
                      </a:r>
                      <a:endParaRPr kumimoji="0" lang="en-US" altLang="en-US" sz="1800" b="0" i="0" u="none" strike="noStrike" cap="none" normalizeH="0" baseline="0" smtClean="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nSpc>
                          <a:spcPct val="90000"/>
                        </a:lnSpc>
                        <a:spcBef>
                          <a:spcPts val="1000"/>
                        </a:spcBef>
                        <a:buFont typeface="Arial" panose="020B0604020202020204" pitchFamily="34" charset="0"/>
                        <a:defRPr sz="24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defRPr>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5pPr>
                      <a:lvl6pPr marL="25146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6pPr>
                      <a:lvl7pPr marL="29718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7pPr>
                      <a:lvl8pPr marL="34290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8pPr>
                      <a:lvl9pPr marL="38862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altLang="en-US" sz="2400" b="0" i="0" u="none" strike="noStrike" cap="none" normalizeH="0" baseline="0" smtClean="0">
                          <a:ln>
                            <a:noFill/>
                          </a:ln>
                          <a:solidFill>
                            <a:srgbClr val="000000"/>
                          </a:solidFill>
                          <a:effectLst/>
                          <a:latin typeface="Times New Roman" panose="02020603050405020304" pitchFamily="18" charset="0"/>
                          <a:cs typeface="Times New Roman" panose="02020603050405020304" pitchFamily="18" charset="0"/>
                        </a:rPr>
                        <a:t>Đặc điểm</a:t>
                      </a:r>
                      <a:endParaRPr kumimoji="0" lang="en-US" altLang="en-US" sz="1800" b="0" i="0" u="none" strike="noStrike" cap="none" normalizeH="0" baseline="0" smtClean="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649413">
                <a:tc>
                  <a:txBody>
                    <a:bodyPr/>
                    <a:lstStyle>
                      <a:lvl1pPr>
                        <a:lnSpc>
                          <a:spcPct val="90000"/>
                        </a:lnSpc>
                        <a:spcBef>
                          <a:spcPts val="1000"/>
                        </a:spcBef>
                        <a:buFont typeface="Arial" panose="020B0604020202020204" pitchFamily="34" charset="0"/>
                        <a:defRPr sz="24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defRPr>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5pPr>
                      <a:lvl6pPr marL="25146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6pPr>
                      <a:lvl7pPr marL="29718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7pPr>
                      <a:lvl8pPr marL="34290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8pPr>
                      <a:lvl9pPr marL="38862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altLang="en-US" sz="2400" b="0" i="0" u="none" strike="noStrike" cap="none" normalizeH="0" baseline="0" smtClean="0">
                          <a:ln>
                            <a:noFill/>
                          </a:ln>
                          <a:solidFill>
                            <a:srgbClr val="000000"/>
                          </a:solidFill>
                          <a:effectLst/>
                          <a:latin typeface="Times New Roman" panose="02020603050405020304" pitchFamily="18" charset="0"/>
                          <a:cs typeface="Times New Roman" panose="02020603050405020304" pitchFamily="18" charset="0"/>
                        </a:rPr>
                        <a:t>Hình thức</a:t>
                      </a:r>
                      <a:endParaRPr kumimoji="0" lang="en-US" altLang="en-US" sz="1800" b="0" i="0" u="none" strike="noStrike" cap="none" normalizeH="0" baseline="0" smtClean="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lnSpc>
                          <a:spcPct val="90000"/>
                        </a:lnSpc>
                        <a:spcBef>
                          <a:spcPts val="1000"/>
                        </a:spcBef>
                        <a:buFont typeface="Arial" panose="020B0604020202020204" pitchFamily="34" charset="0"/>
                        <a:defRPr sz="24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defRPr>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5pPr>
                      <a:lvl6pPr marL="25146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6pPr>
                      <a:lvl7pPr marL="29718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7pPr>
                      <a:lvl8pPr marL="34290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8pPr>
                      <a:lvl9pPr marL="38862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altLang="en-US" sz="2400" b="0" i="0" u="none" strike="noStrike" cap="none" normalizeH="0" baseline="0" smtClean="0">
                          <a:ln>
                            <a:noFill/>
                          </a:ln>
                          <a:solidFill>
                            <a:srgbClr val="000000"/>
                          </a:solidFill>
                          <a:effectLst/>
                          <a:latin typeface="Times New Roman" panose="02020603050405020304" pitchFamily="18" charset="0"/>
                          <a:cs typeface="Times New Roman" panose="02020603050405020304" pitchFamily="18" charset="0"/>
                        </a:rPr>
                        <a:t>- Đoạn văn được đánh dấu từ chỗ viết hoa lùi vào đầu dòng và kết thúc bằng dấu câu để ngắt đoạn xuống dòng</a:t>
                      </a:r>
                      <a:endParaRPr kumimoji="0" lang="en-US" altLang="en-US" sz="1800" b="0" i="0" u="none" strike="noStrike" cap="none" normalizeH="0" baseline="0" smtClean="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base" latinLnBrk="0" hangingPunct="1">
                        <a:lnSpc>
                          <a:spcPct val="115000"/>
                        </a:lnSpc>
                        <a:spcBef>
                          <a:spcPct val="0"/>
                        </a:spcBef>
                        <a:spcAft>
                          <a:spcPct val="0"/>
                        </a:spcAft>
                        <a:buClrTx/>
                        <a:buSzTx/>
                        <a:buFontTx/>
                        <a:buNone/>
                        <a:tabLst/>
                      </a:pPr>
                      <a:r>
                        <a:rPr kumimoji="0" lang="en-US" altLang="en-US" sz="2400" b="0" i="0" u="none" strike="noStrike" cap="none" normalizeH="0" baseline="0" smtClean="0">
                          <a:ln>
                            <a:noFill/>
                          </a:ln>
                          <a:solidFill>
                            <a:srgbClr val="000000"/>
                          </a:solidFill>
                          <a:effectLst/>
                          <a:latin typeface="Times New Roman" panose="02020603050405020304" pitchFamily="18" charset="0"/>
                          <a:cs typeface="Times New Roman" panose="02020603050405020304" pitchFamily="18" charset="0"/>
                        </a:rPr>
                        <a:t>- Đoạn văn đảm bảo cấu trúc gồm ba phần: mở đoạn, thân đoạn và kết đoạn.</a:t>
                      </a:r>
                      <a:endParaRPr kumimoji="0" lang="en-US" altLang="en-US" sz="1800" b="0" i="0" u="none" strike="noStrike" cap="none" normalizeH="0" baseline="0" smtClean="0">
                        <a:ln>
                          <a:noFill/>
                        </a:ln>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51435" marR="5143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298825">
                <a:tc>
                  <a:txBody>
                    <a:bodyPr/>
                    <a:lstStyle>
                      <a:lvl1pPr>
                        <a:lnSpc>
                          <a:spcPct val="90000"/>
                        </a:lnSpc>
                        <a:spcBef>
                          <a:spcPts val="1000"/>
                        </a:spcBef>
                        <a:buFont typeface="Arial" panose="020B0604020202020204" pitchFamily="34" charset="0"/>
                        <a:defRPr sz="24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defRPr>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5pPr>
                      <a:lvl6pPr marL="25146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6pPr>
                      <a:lvl7pPr marL="29718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7pPr>
                      <a:lvl8pPr marL="34290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8pPr>
                      <a:lvl9pPr marL="38862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altLang="en-US" sz="2400" b="0" i="0" u="none" strike="noStrike" cap="none" normalizeH="0" baseline="0" smtClean="0">
                          <a:ln>
                            <a:noFill/>
                          </a:ln>
                          <a:solidFill>
                            <a:srgbClr val="000000"/>
                          </a:solidFill>
                          <a:effectLst/>
                          <a:latin typeface="Times New Roman" panose="02020603050405020304" pitchFamily="18" charset="0"/>
                          <a:cs typeface="Times New Roman" panose="02020603050405020304" pitchFamily="18" charset="0"/>
                        </a:rPr>
                        <a:t>Nội dung</a:t>
                      </a:r>
                      <a:endParaRPr kumimoji="0" lang="en-US" altLang="en-US" sz="1800" b="0" i="0" u="none" strike="noStrike" cap="none" normalizeH="0" baseline="0" smtClean="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lnSpc>
                          <a:spcPct val="90000"/>
                        </a:lnSpc>
                        <a:spcBef>
                          <a:spcPts val="1000"/>
                        </a:spcBef>
                        <a:buFont typeface="Arial" panose="020B0604020202020204" pitchFamily="34" charset="0"/>
                        <a:defRPr sz="24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defRPr>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5pPr>
                      <a:lvl6pPr marL="25146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6pPr>
                      <a:lvl7pPr marL="29718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7pPr>
                      <a:lvl8pPr marL="34290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8pPr>
                      <a:lvl9pPr marL="38862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9pPr>
                    </a:lstStyle>
                    <a:p>
                      <a:pPr marL="342900" marR="0" lvl="0" indent="-342900" algn="l" defTabSz="914400" rtl="0" eaLnBrk="1" fontAlgn="base" latinLnBrk="0" hangingPunct="1">
                        <a:lnSpc>
                          <a:spcPct val="115000"/>
                        </a:lnSpc>
                        <a:spcBef>
                          <a:spcPct val="0"/>
                        </a:spcBef>
                        <a:spcAft>
                          <a:spcPct val="0"/>
                        </a:spcAft>
                        <a:buClrTx/>
                        <a:buSzTx/>
                        <a:buFont typeface="Times New Roman" panose="02020603050405020304" pitchFamily="18" charset="0"/>
                        <a:buChar char="-"/>
                        <a:tabLst/>
                      </a:pPr>
                      <a:r>
                        <a:rPr kumimoji="0" lang="en-US" altLang="en-US" sz="2400" b="0" i="0" u="none" strike="noStrike" cap="none" normalizeH="0" baseline="0" smtClean="0">
                          <a:ln>
                            <a:noFill/>
                          </a:ln>
                          <a:solidFill>
                            <a:srgbClr val="000000"/>
                          </a:solidFill>
                          <a:effectLst/>
                          <a:latin typeface="Times New Roman" panose="02020603050405020304" pitchFamily="18" charset="0"/>
                          <a:cs typeface="Times New Roman" panose="02020603050405020304" pitchFamily="18" charset="0"/>
                        </a:rPr>
                        <a:t>Trình bày cảm xúc về một bài thơ lục bát.</a:t>
                      </a:r>
                      <a:endParaRPr kumimoji="0" lang="en-US" altLang="en-US" sz="1800" b="0" i="0" u="none" strike="noStrike" cap="none" normalizeH="0" baseline="0" smtClean="0">
                        <a:ln>
                          <a:noFill/>
                        </a:ln>
                        <a:solidFill>
                          <a:srgbClr val="000000"/>
                        </a:solidFill>
                        <a:effectLst/>
                        <a:latin typeface="Calibri" panose="020F0502020204030204" pitchFamily="34" charset="0"/>
                        <a:cs typeface="Times New Roman" panose="02020603050405020304" pitchFamily="18" charset="0"/>
                      </a:endParaRPr>
                    </a:p>
                    <a:p>
                      <a:pPr marL="342900" marR="0" lvl="0" indent="-342900" algn="l" defTabSz="914400" rtl="0" eaLnBrk="1" fontAlgn="base" latinLnBrk="0" hangingPunct="1">
                        <a:lnSpc>
                          <a:spcPct val="115000"/>
                        </a:lnSpc>
                        <a:spcBef>
                          <a:spcPct val="0"/>
                        </a:spcBef>
                        <a:spcAft>
                          <a:spcPct val="0"/>
                        </a:spcAft>
                        <a:buClrTx/>
                        <a:buSzTx/>
                        <a:buFontTx/>
                        <a:buNone/>
                        <a:tabLst/>
                      </a:pPr>
                      <a:r>
                        <a:rPr kumimoji="0" lang="en-US" altLang="en-US" sz="2400" b="0" i="0" u="none" strike="noStrike" cap="none" normalizeH="0" baseline="0" smtClean="0">
                          <a:ln>
                            <a:noFill/>
                          </a:ln>
                          <a:solidFill>
                            <a:srgbClr val="000000"/>
                          </a:solidFill>
                          <a:effectLst/>
                          <a:latin typeface="Times New Roman" panose="02020603050405020304" pitchFamily="18" charset="0"/>
                          <a:cs typeface="Times New Roman" panose="02020603050405020304" pitchFamily="18" charset="0"/>
                        </a:rPr>
                        <a:t>+</a:t>
                      </a:r>
                      <a:r>
                        <a:rPr kumimoji="0" lang="en-US" altLang="en-US" sz="2000" b="0" i="0" u="none" strike="noStrike" cap="none" normalizeH="0" baseline="0" smtClean="0">
                          <a:ln>
                            <a:noFill/>
                          </a:ln>
                          <a:solidFill>
                            <a:srgbClr val="4A4A4A"/>
                          </a:solidFill>
                          <a:effectLst/>
                          <a:latin typeface="Arial" panose="020B0604020202020204" pitchFamily="34" charset="0"/>
                          <a:cs typeface="Times New Roman" panose="02020603050405020304" pitchFamily="18" charset="0"/>
                        </a:rPr>
                        <a:t> </a:t>
                      </a:r>
                      <a:r>
                        <a:rPr kumimoji="0" lang="en-US" altLang="en-US" sz="2400" b="0" i="0" u="none" strike="noStrike" cap="none" normalizeH="0" baseline="0" smtClean="0">
                          <a:ln>
                            <a:noFill/>
                          </a:ln>
                          <a:solidFill>
                            <a:srgbClr val="000000"/>
                          </a:solidFill>
                          <a:effectLst/>
                          <a:latin typeface="Times New Roman" panose="02020603050405020304" pitchFamily="18" charset="0"/>
                          <a:cs typeface="Times New Roman" panose="02020603050405020304" pitchFamily="18" charset="0"/>
                        </a:rPr>
                        <a:t>Mở đoạn: giới thiệu nhan đề, tác giả và cảm xúc chung về bài thơ.</a:t>
                      </a:r>
                      <a:endParaRPr kumimoji="0" lang="en-US" altLang="en-US" sz="1800" b="0" i="0" u="none" strike="noStrike" cap="none" normalizeH="0" baseline="0" smtClean="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l" defTabSz="914400" rtl="0" eaLnBrk="1" fontAlgn="base" latinLnBrk="0" hangingPunct="1">
                        <a:lnSpc>
                          <a:spcPct val="115000"/>
                        </a:lnSpc>
                        <a:spcBef>
                          <a:spcPct val="0"/>
                        </a:spcBef>
                        <a:spcAft>
                          <a:spcPct val="0"/>
                        </a:spcAft>
                        <a:buClrTx/>
                        <a:buSzTx/>
                        <a:buFontTx/>
                        <a:buNone/>
                        <a:tabLst/>
                      </a:pPr>
                      <a:r>
                        <a:rPr kumimoji="0" lang="en-US" altLang="en-US" sz="2400" b="0" i="0" u="none" strike="noStrike" cap="none" normalizeH="0" baseline="0" smtClean="0">
                          <a:ln>
                            <a:noFill/>
                          </a:ln>
                          <a:solidFill>
                            <a:srgbClr val="000000"/>
                          </a:solidFill>
                          <a:effectLst/>
                          <a:latin typeface="Times New Roman" panose="02020603050405020304" pitchFamily="18" charset="0"/>
                          <a:cs typeface="Times New Roman" panose="02020603050405020304" pitchFamily="18" charset="0"/>
                        </a:rPr>
                        <a:t>+ Thân đoạn: trình bày cảm xúc của người đọc về nội dung và nghệ thuật của bài thơ. Làm rõ cảm xúc bằng những hình ảnh, từ ngữ được trích từ bài thơ.</a:t>
                      </a:r>
                      <a:endParaRPr kumimoji="0" lang="en-US" altLang="en-US" sz="1800" b="0" i="0" u="none" strike="noStrike" cap="none" normalizeH="0" baseline="0" smtClean="0">
                        <a:ln>
                          <a:noFill/>
                        </a:ln>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p>
                      <a:pPr marL="342900" marR="0" lvl="0" indent="-342900" algn="l" defTabSz="914400" rtl="0" eaLnBrk="1" fontAlgn="base" latinLnBrk="0" hangingPunct="1">
                        <a:lnSpc>
                          <a:spcPct val="115000"/>
                        </a:lnSpc>
                        <a:spcBef>
                          <a:spcPct val="0"/>
                        </a:spcBef>
                        <a:spcAft>
                          <a:spcPct val="0"/>
                        </a:spcAft>
                        <a:buClrTx/>
                        <a:buSzTx/>
                        <a:buFontTx/>
                        <a:buNone/>
                        <a:tabLst/>
                      </a:pPr>
                      <a:r>
                        <a:rPr kumimoji="0" lang="en-US" altLang="en-US" sz="2400" b="0" i="0" u="none" strike="noStrike" cap="none" normalizeH="0" baseline="0" smtClean="0">
                          <a:ln>
                            <a:noFill/>
                          </a:ln>
                          <a:solidFill>
                            <a:srgbClr val="000000"/>
                          </a:solidFill>
                          <a:effectLst/>
                          <a:latin typeface="Times New Roman" panose="02020603050405020304" pitchFamily="18" charset="0"/>
                          <a:cs typeface="Times New Roman" panose="02020603050405020304" pitchFamily="18" charset="0"/>
                        </a:rPr>
                        <a:t>+ Kết đoạn: khẳng định lại cảm xúc về bài thơ và ý nghĩa của bài thơ với bản thân.</a:t>
                      </a:r>
                      <a:endParaRPr kumimoji="0" lang="en-US" altLang="en-US" sz="1800" b="0" i="0" u="none" strike="noStrike" cap="none" normalizeH="0" baseline="0" smtClean="0">
                        <a:ln>
                          <a:noFill/>
                        </a:ln>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51435" marR="5143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spd="med">
    <p:pull/>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4"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wipe(down)">
                                      <p:cBhvr>
                                        <p:cTn id="1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00025" y="280988"/>
            <a:ext cx="8767763" cy="6577012"/>
          </a:xfrm>
        </p:spPr>
        <p:txBody>
          <a:bodyPr>
            <a:normAutofit fontScale="92500"/>
          </a:bodyPr>
          <a:lstStyle/>
          <a:p>
            <a:pPr algn="l" eaLnBrk="1" hangingPunct="1">
              <a:lnSpc>
                <a:spcPct val="115000"/>
              </a:lnSpc>
            </a:pPr>
            <a:r>
              <a:rPr lang="en-US" altLang="en-US" sz="3600" b="1" dirty="0" smtClean="0">
                <a:solidFill>
                  <a:srgbClr val="C00000"/>
                </a:solidFill>
                <a:latin typeface="Times New Roman" pitchFamily="18" charset="0"/>
                <a:ea typeface="Calibri" pitchFamily="34" charset="0"/>
                <a:cs typeface="Times New Roman" pitchFamily="18" charset="0"/>
              </a:rPr>
              <a:t>BÀI TẬP 4: </a:t>
            </a:r>
            <a:r>
              <a:rPr lang="en-US" altLang="en-US" sz="3600" dirty="0" err="1" smtClean="0">
                <a:solidFill>
                  <a:srgbClr val="C00000"/>
                </a:solidFill>
                <a:latin typeface="Times New Roman" pitchFamily="18" charset="0"/>
                <a:ea typeface="Calibri" pitchFamily="34" charset="0"/>
                <a:cs typeface="Times New Roman" pitchFamily="18" charset="0"/>
              </a:rPr>
              <a:t>Hai</a:t>
            </a:r>
            <a:r>
              <a:rPr lang="en-US" altLang="en-US" sz="3600" dirty="0" smtClean="0">
                <a:solidFill>
                  <a:srgbClr val="C00000"/>
                </a:solidFill>
                <a:latin typeface="Times New Roman" pitchFamily="18" charset="0"/>
                <a:ea typeface="Calibri" pitchFamily="34" charset="0"/>
                <a:cs typeface="Times New Roman" pitchFamily="18" charset="0"/>
              </a:rPr>
              <a:t> </a:t>
            </a:r>
            <a:r>
              <a:rPr lang="en-US" altLang="en-US" sz="3600" dirty="0" err="1" smtClean="0">
                <a:solidFill>
                  <a:srgbClr val="C00000"/>
                </a:solidFill>
                <a:latin typeface="Times New Roman" pitchFamily="18" charset="0"/>
                <a:ea typeface="Calibri" pitchFamily="34" charset="0"/>
                <a:cs typeface="Times New Roman" pitchFamily="18" charset="0"/>
              </a:rPr>
              <a:t>kinh</a:t>
            </a:r>
            <a:r>
              <a:rPr lang="en-US" altLang="en-US" sz="3600" dirty="0" smtClean="0">
                <a:solidFill>
                  <a:srgbClr val="C00000"/>
                </a:solidFill>
                <a:latin typeface="Times New Roman" pitchFamily="18" charset="0"/>
                <a:ea typeface="Calibri" pitchFamily="34" charset="0"/>
                <a:cs typeface="Times New Roman" pitchFamily="18" charset="0"/>
              </a:rPr>
              <a:t> </a:t>
            </a:r>
            <a:r>
              <a:rPr lang="en-US" altLang="en-US" sz="3600" dirty="0" err="1" smtClean="0">
                <a:solidFill>
                  <a:srgbClr val="C00000"/>
                </a:solidFill>
                <a:latin typeface="Times New Roman" pitchFamily="18" charset="0"/>
                <a:ea typeface="Calibri" pitchFamily="34" charset="0"/>
                <a:cs typeface="Times New Roman" pitchFamily="18" charset="0"/>
              </a:rPr>
              <a:t>nghiệm</a:t>
            </a:r>
            <a:r>
              <a:rPr lang="en-US" altLang="en-US" sz="3600" dirty="0" smtClean="0">
                <a:solidFill>
                  <a:srgbClr val="C00000"/>
                </a:solidFill>
                <a:latin typeface="Times New Roman" pitchFamily="18" charset="0"/>
                <a:ea typeface="Calibri" pitchFamily="34" charset="0"/>
                <a:cs typeface="Times New Roman" pitchFamily="18" charset="0"/>
              </a:rPr>
              <a:t> </a:t>
            </a:r>
            <a:r>
              <a:rPr lang="en-US" altLang="en-US" sz="3600" dirty="0" err="1" smtClean="0">
                <a:solidFill>
                  <a:srgbClr val="C00000"/>
                </a:solidFill>
                <a:latin typeface="Times New Roman" pitchFamily="18" charset="0"/>
                <a:ea typeface="Calibri" pitchFamily="34" charset="0"/>
                <a:cs typeface="Times New Roman" pitchFamily="18" charset="0"/>
              </a:rPr>
              <a:t>khi</a:t>
            </a:r>
            <a:r>
              <a:rPr lang="en-US" altLang="en-US" sz="3600" dirty="0" smtClean="0">
                <a:solidFill>
                  <a:srgbClr val="C00000"/>
                </a:solidFill>
                <a:latin typeface="Times New Roman" pitchFamily="18" charset="0"/>
                <a:ea typeface="Calibri" pitchFamily="34" charset="0"/>
                <a:cs typeface="Times New Roman" pitchFamily="18" charset="0"/>
              </a:rPr>
              <a:t> </a:t>
            </a:r>
            <a:r>
              <a:rPr lang="en-US" altLang="en-US" sz="3600" dirty="0" err="1" smtClean="0">
                <a:solidFill>
                  <a:srgbClr val="C00000"/>
                </a:solidFill>
                <a:latin typeface="Times New Roman" pitchFamily="18" charset="0"/>
                <a:ea typeface="Calibri" pitchFamily="34" charset="0"/>
                <a:cs typeface="Times New Roman" pitchFamily="18" charset="0"/>
              </a:rPr>
              <a:t>viết</a:t>
            </a:r>
            <a:r>
              <a:rPr lang="en-US" altLang="en-US" sz="3600" dirty="0" smtClean="0">
                <a:solidFill>
                  <a:srgbClr val="C00000"/>
                </a:solidFill>
                <a:latin typeface="Times New Roman" pitchFamily="18" charset="0"/>
                <a:ea typeface="Calibri" pitchFamily="34" charset="0"/>
                <a:cs typeface="Times New Roman" pitchFamily="18" charset="0"/>
              </a:rPr>
              <a:t> </a:t>
            </a:r>
            <a:r>
              <a:rPr lang="en-US" altLang="en-US" sz="3600" dirty="0" err="1" smtClean="0">
                <a:solidFill>
                  <a:srgbClr val="C00000"/>
                </a:solidFill>
                <a:latin typeface="Times New Roman" pitchFamily="18" charset="0"/>
                <a:ea typeface="Calibri" pitchFamily="34" charset="0"/>
                <a:cs typeface="Times New Roman" pitchFamily="18" charset="0"/>
              </a:rPr>
              <a:t>và</a:t>
            </a:r>
            <a:r>
              <a:rPr lang="en-US" altLang="en-US" sz="3600" dirty="0" smtClean="0">
                <a:solidFill>
                  <a:srgbClr val="C00000"/>
                </a:solidFill>
                <a:latin typeface="Times New Roman" pitchFamily="18" charset="0"/>
                <a:ea typeface="Calibri" pitchFamily="34" charset="0"/>
                <a:cs typeface="Times New Roman" pitchFamily="18" charset="0"/>
              </a:rPr>
              <a:t> </a:t>
            </a:r>
            <a:r>
              <a:rPr lang="en-US" altLang="en-US" sz="3600" dirty="0" err="1" smtClean="0">
                <a:solidFill>
                  <a:srgbClr val="C00000"/>
                </a:solidFill>
                <a:latin typeface="Times New Roman" pitchFamily="18" charset="0"/>
                <a:ea typeface="Calibri" pitchFamily="34" charset="0"/>
                <a:cs typeface="Times New Roman" pitchFamily="18" charset="0"/>
              </a:rPr>
              <a:t>trình</a:t>
            </a:r>
            <a:r>
              <a:rPr lang="en-US" altLang="en-US" sz="3600" dirty="0" smtClean="0">
                <a:solidFill>
                  <a:srgbClr val="C00000"/>
                </a:solidFill>
                <a:latin typeface="Times New Roman" pitchFamily="18" charset="0"/>
                <a:ea typeface="Calibri" pitchFamily="34" charset="0"/>
                <a:cs typeface="Times New Roman" pitchFamily="18" charset="0"/>
              </a:rPr>
              <a:t> </a:t>
            </a:r>
            <a:r>
              <a:rPr lang="en-US" altLang="en-US" sz="3600" dirty="0" err="1" smtClean="0">
                <a:solidFill>
                  <a:srgbClr val="C00000"/>
                </a:solidFill>
                <a:latin typeface="Times New Roman" pitchFamily="18" charset="0"/>
                <a:ea typeface="Calibri" pitchFamily="34" charset="0"/>
                <a:cs typeface="Times New Roman" pitchFamily="18" charset="0"/>
              </a:rPr>
              <a:t>bày</a:t>
            </a:r>
            <a:r>
              <a:rPr lang="en-US" altLang="en-US" sz="3600" dirty="0" smtClean="0">
                <a:solidFill>
                  <a:srgbClr val="C00000"/>
                </a:solidFill>
                <a:latin typeface="Times New Roman" pitchFamily="18" charset="0"/>
                <a:ea typeface="Calibri" pitchFamily="34" charset="0"/>
                <a:cs typeface="Times New Roman" pitchFamily="18" charset="0"/>
              </a:rPr>
              <a:t> </a:t>
            </a:r>
            <a:r>
              <a:rPr lang="en-US" altLang="en-US" sz="3600" dirty="0" err="1" smtClean="0">
                <a:solidFill>
                  <a:srgbClr val="C00000"/>
                </a:solidFill>
                <a:latin typeface="Times New Roman" pitchFamily="18" charset="0"/>
                <a:ea typeface="Calibri" pitchFamily="34" charset="0"/>
                <a:cs typeface="Times New Roman" pitchFamily="18" charset="0"/>
              </a:rPr>
              <a:t>cảm</a:t>
            </a:r>
            <a:r>
              <a:rPr lang="en-US" altLang="en-US" sz="3600" dirty="0" smtClean="0">
                <a:solidFill>
                  <a:srgbClr val="C00000"/>
                </a:solidFill>
                <a:latin typeface="Times New Roman" pitchFamily="18" charset="0"/>
                <a:ea typeface="Calibri" pitchFamily="34" charset="0"/>
                <a:cs typeface="Times New Roman" pitchFamily="18" charset="0"/>
              </a:rPr>
              <a:t> </a:t>
            </a:r>
            <a:r>
              <a:rPr lang="en-US" altLang="en-US" sz="3600" dirty="0" err="1" smtClean="0">
                <a:solidFill>
                  <a:srgbClr val="C00000"/>
                </a:solidFill>
                <a:latin typeface="Times New Roman" pitchFamily="18" charset="0"/>
                <a:ea typeface="Calibri" pitchFamily="34" charset="0"/>
                <a:cs typeface="Times New Roman" pitchFamily="18" charset="0"/>
              </a:rPr>
              <a:t>xúc</a:t>
            </a:r>
            <a:r>
              <a:rPr lang="en-US" altLang="en-US" sz="3600" dirty="0" smtClean="0">
                <a:solidFill>
                  <a:srgbClr val="C00000"/>
                </a:solidFill>
                <a:latin typeface="Times New Roman" pitchFamily="18" charset="0"/>
                <a:ea typeface="Calibri" pitchFamily="34" charset="0"/>
                <a:cs typeface="Times New Roman" pitchFamily="18" charset="0"/>
              </a:rPr>
              <a:t> </a:t>
            </a:r>
            <a:r>
              <a:rPr lang="en-US" altLang="en-US" sz="3600" dirty="0" err="1" smtClean="0">
                <a:solidFill>
                  <a:srgbClr val="C00000"/>
                </a:solidFill>
                <a:latin typeface="Times New Roman" pitchFamily="18" charset="0"/>
                <a:ea typeface="Calibri" pitchFamily="34" charset="0"/>
                <a:cs typeface="Times New Roman" pitchFamily="18" charset="0"/>
              </a:rPr>
              <a:t>về</a:t>
            </a:r>
            <a:r>
              <a:rPr lang="en-US" altLang="en-US" sz="3600" dirty="0" smtClean="0">
                <a:solidFill>
                  <a:srgbClr val="C00000"/>
                </a:solidFill>
                <a:latin typeface="Times New Roman" pitchFamily="18" charset="0"/>
                <a:ea typeface="Calibri" pitchFamily="34" charset="0"/>
                <a:cs typeface="Times New Roman" pitchFamily="18" charset="0"/>
              </a:rPr>
              <a:t> </a:t>
            </a:r>
            <a:r>
              <a:rPr lang="en-US" altLang="en-US" sz="3600" dirty="0" err="1" smtClean="0">
                <a:solidFill>
                  <a:srgbClr val="C00000"/>
                </a:solidFill>
                <a:latin typeface="Times New Roman" pitchFamily="18" charset="0"/>
                <a:ea typeface="Calibri" pitchFamily="34" charset="0"/>
                <a:cs typeface="Times New Roman" pitchFamily="18" charset="0"/>
              </a:rPr>
              <a:t>một</a:t>
            </a:r>
            <a:r>
              <a:rPr lang="en-US" altLang="en-US" sz="3600" dirty="0" smtClean="0">
                <a:solidFill>
                  <a:srgbClr val="C00000"/>
                </a:solidFill>
                <a:latin typeface="Times New Roman" pitchFamily="18" charset="0"/>
                <a:ea typeface="Calibri" pitchFamily="34" charset="0"/>
                <a:cs typeface="Times New Roman" pitchFamily="18" charset="0"/>
              </a:rPr>
              <a:t> </a:t>
            </a:r>
            <a:r>
              <a:rPr lang="en-US" altLang="en-US" sz="3600" dirty="0" err="1" smtClean="0">
                <a:solidFill>
                  <a:srgbClr val="C00000"/>
                </a:solidFill>
                <a:latin typeface="Times New Roman" pitchFamily="18" charset="0"/>
                <a:ea typeface="Calibri" pitchFamily="34" charset="0"/>
                <a:cs typeface="Times New Roman" pitchFamily="18" charset="0"/>
              </a:rPr>
              <a:t>bài</a:t>
            </a:r>
            <a:r>
              <a:rPr lang="en-US" altLang="en-US" sz="3600" dirty="0" smtClean="0">
                <a:solidFill>
                  <a:srgbClr val="C00000"/>
                </a:solidFill>
                <a:latin typeface="Times New Roman" pitchFamily="18" charset="0"/>
                <a:ea typeface="Calibri" pitchFamily="34" charset="0"/>
                <a:cs typeface="Times New Roman" pitchFamily="18" charset="0"/>
              </a:rPr>
              <a:t> </a:t>
            </a:r>
            <a:r>
              <a:rPr lang="en-US" altLang="en-US" sz="3600" dirty="0" err="1" smtClean="0">
                <a:solidFill>
                  <a:srgbClr val="C00000"/>
                </a:solidFill>
                <a:latin typeface="Times New Roman" pitchFamily="18" charset="0"/>
                <a:ea typeface="Calibri" pitchFamily="34" charset="0"/>
                <a:cs typeface="Times New Roman" pitchFamily="18" charset="0"/>
              </a:rPr>
              <a:t>thơ</a:t>
            </a:r>
            <a:r>
              <a:rPr lang="en-US" altLang="en-US" sz="3600" dirty="0" smtClean="0">
                <a:solidFill>
                  <a:srgbClr val="C00000"/>
                </a:solidFill>
                <a:latin typeface="Times New Roman" pitchFamily="18" charset="0"/>
                <a:ea typeface="Calibri" pitchFamily="34" charset="0"/>
                <a:cs typeface="Times New Roman" pitchFamily="18" charset="0"/>
              </a:rPr>
              <a:t> </a:t>
            </a:r>
            <a:r>
              <a:rPr lang="en-US" altLang="en-US" sz="3600" dirty="0" err="1" smtClean="0">
                <a:solidFill>
                  <a:srgbClr val="C00000"/>
                </a:solidFill>
                <a:latin typeface="Times New Roman" pitchFamily="18" charset="0"/>
                <a:ea typeface="Calibri" pitchFamily="34" charset="0"/>
                <a:cs typeface="Times New Roman" pitchFamily="18" charset="0"/>
              </a:rPr>
              <a:t>lục</a:t>
            </a:r>
            <a:r>
              <a:rPr lang="en-US" altLang="en-US" sz="3600" dirty="0" smtClean="0">
                <a:solidFill>
                  <a:srgbClr val="C00000"/>
                </a:solidFill>
                <a:latin typeface="Times New Roman" pitchFamily="18" charset="0"/>
                <a:ea typeface="Calibri" pitchFamily="34" charset="0"/>
                <a:cs typeface="Times New Roman" pitchFamily="18" charset="0"/>
              </a:rPr>
              <a:t> </a:t>
            </a:r>
            <a:r>
              <a:rPr lang="en-US" altLang="en-US" sz="3600" dirty="0" err="1" smtClean="0">
                <a:solidFill>
                  <a:srgbClr val="C00000"/>
                </a:solidFill>
                <a:latin typeface="Times New Roman" pitchFamily="18" charset="0"/>
                <a:ea typeface="Calibri" pitchFamily="34" charset="0"/>
                <a:cs typeface="Times New Roman" pitchFamily="18" charset="0"/>
              </a:rPr>
              <a:t>bát</a:t>
            </a:r>
            <a:endParaRPr lang="en-US" altLang="en-US" sz="2800" dirty="0" smtClean="0">
              <a:solidFill>
                <a:srgbClr val="C00000"/>
              </a:solidFill>
              <a:ea typeface="Calibri" pitchFamily="34" charset="0"/>
              <a:cs typeface="Times New Roman" pitchFamily="18" charset="0"/>
            </a:endParaRPr>
          </a:p>
          <a:p>
            <a:pPr algn="l" eaLnBrk="1" hangingPunct="1">
              <a:lnSpc>
                <a:spcPct val="115000"/>
              </a:lnSpc>
            </a:pPr>
            <a:r>
              <a:rPr lang="en-US" altLang="en-US" sz="3600" dirty="0" smtClean="0">
                <a:latin typeface="Times New Roman" pitchFamily="18" charset="0"/>
                <a:ea typeface="Calibri" pitchFamily="34" charset="0"/>
                <a:cs typeface="Times New Roman" pitchFamily="18" charset="0"/>
              </a:rPr>
              <a:t>	</a:t>
            </a:r>
            <a:r>
              <a:rPr lang="en-US" altLang="en-US" sz="3600" dirty="0" smtClean="0">
                <a:solidFill>
                  <a:schemeClr val="tx1"/>
                </a:solidFill>
                <a:latin typeface="Times New Roman" pitchFamily="18" charset="0"/>
                <a:ea typeface="Calibri" pitchFamily="34" charset="0"/>
                <a:cs typeface="Times New Roman" pitchFamily="18" charset="0"/>
              </a:rPr>
              <a:t>- </a:t>
            </a:r>
            <a:r>
              <a:rPr lang="en-US" altLang="en-US" sz="3600" dirty="0" err="1" smtClean="0">
                <a:solidFill>
                  <a:schemeClr val="tx1"/>
                </a:solidFill>
                <a:latin typeface="Times New Roman" pitchFamily="18" charset="0"/>
                <a:ea typeface="Calibri" pitchFamily="34" charset="0"/>
                <a:cs typeface="Times New Roman" pitchFamily="18" charset="0"/>
              </a:rPr>
              <a:t>Trước</a:t>
            </a:r>
            <a:r>
              <a:rPr lang="en-US" altLang="en-US" sz="3600" dirty="0" smtClean="0">
                <a:solidFill>
                  <a:schemeClr val="tx1"/>
                </a:solidFill>
                <a:latin typeface="Times New Roman" pitchFamily="18" charset="0"/>
                <a:ea typeface="Calibri" pitchFamily="34" charset="0"/>
                <a:cs typeface="Times New Roman" pitchFamily="18" charset="0"/>
              </a:rPr>
              <a:t> </a:t>
            </a:r>
            <a:r>
              <a:rPr lang="en-US" altLang="en-US" sz="3600" dirty="0" err="1" smtClean="0">
                <a:solidFill>
                  <a:schemeClr val="tx1"/>
                </a:solidFill>
                <a:latin typeface="Times New Roman" pitchFamily="18" charset="0"/>
                <a:ea typeface="Calibri" pitchFamily="34" charset="0"/>
                <a:cs typeface="Times New Roman" pitchFamily="18" charset="0"/>
              </a:rPr>
              <a:t>khi</a:t>
            </a:r>
            <a:r>
              <a:rPr lang="en-US" altLang="en-US" sz="3600" dirty="0" smtClean="0">
                <a:solidFill>
                  <a:schemeClr val="tx1"/>
                </a:solidFill>
                <a:latin typeface="Times New Roman" pitchFamily="18" charset="0"/>
                <a:ea typeface="Calibri" pitchFamily="34" charset="0"/>
                <a:cs typeface="Times New Roman" pitchFamily="18" charset="0"/>
              </a:rPr>
              <a:t> </a:t>
            </a:r>
            <a:r>
              <a:rPr lang="en-US" altLang="en-US" sz="3600" dirty="0" err="1" smtClean="0">
                <a:solidFill>
                  <a:schemeClr val="tx1"/>
                </a:solidFill>
                <a:latin typeface="Times New Roman" pitchFamily="18" charset="0"/>
                <a:ea typeface="Calibri" pitchFamily="34" charset="0"/>
                <a:cs typeface="Times New Roman" pitchFamily="18" charset="0"/>
              </a:rPr>
              <a:t>viết</a:t>
            </a:r>
            <a:r>
              <a:rPr lang="en-US" altLang="en-US" sz="3600" dirty="0" smtClean="0">
                <a:solidFill>
                  <a:schemeClr val="tx1"/>
                </a:solidFill>
                <a:latin typeface="Times New Roman" pitchFamily="18" charset="0"/>
                <a:ea typeface="Calibri" pitchFamily="34" charset="0"/>
                <a:cs typeface="Times New Roman" pitchFamily="18" charset="0"/>
              </a:rPr>
              <a:t> </a:t>
            </a:r>
            <a:r>
              <a:rPr lang="en-US" altLang="en-US" sz="3600" dirty="0" err="1" smtClean="0">
                <a:solidFill>
                  <a:schemeClr val="tx1"/>
                </a:solidFill>
                <a:latin typeface="Times New Roman" pitchFamily="18" charset="0"/>
                <a:ea typeface="Calibri" pitchFamily="34" charset="0"/>
                <a:cs typeface="Times New Roman" pitchFamily="18" charset="0"/>
              </a:rPr>
              <a:t>hoặc</a:t>
            </a:r>
            <a:r>
              <a:rPr lang="en-US" altLang="en-US" sz="3600" dirty="0" smtClean="0">
                <a:solidFill>
                  <a:schemeClr val="tx1"/>
                </a:solidFill>
                <a:latin typeface="Times New Roman" pitchFamily="18" charset="0"/>
                <a:ea typeface="Calibri" pitchFamily="34" charset="0"/>
                <a:cs typeface="Times New Roman" pitchFamily="18" charset="0"/>
              </a:rPr>
              <a:t> </a:t>
            </a:r>
            <a:r>
              <a:rPr lang="en-US" altLang="en-US" sz="3600" dirty="0" err="1" smtClean="0">
                <a:solidFill>
                  <a:schemeClr val="tx1"/>
                </a:solidFill>
                <a:latin typeface="Times New Roman" pitchFamily="18" charset="0"/>
                <a:ea typeface="Calibri" pitchFamily="34" charset="0"/>
                <a:cs typeface="Times New Roman" pitchFamily="18" charset="0"/>
              </a:rPr>
              <a:t>nói</a:t>
            </a:r>
            <a:r>
              <a:rPr lang="en-US" altLang="en-US" sz="3600" dirty="0" smtClean="0">
                <a:solidFill>
                  <a:schemeClr val="tx1"/>
                </a:solidFill>
                <a:latin typeface="Times New Roman" pitchFamily="18" charset="0"/>
                <a:ea typeface="Calibri" pitchFamily="34" charset="0"/>
                <a:cs typeface="Times New Roman" pitchFamily="18" charset="0"/>
              </a:rPr>
              <a:t>, </a:t>
            </a:r>
            <a:r>
              <a:rPr lang="en-US" altLang="en-US" sz="3600" dirty="0" err="1" smtClean="0">
                <a:solidFill>
                  <a:schemeClr val="tx1"/>
                </a:solidFill>
                <a:latin typeface="Times New Roman" pitchFamily="18" charset="0"/>
                <a:ea typeface="Calibri" pitchFamily="34" charset="0"/>
                <a:cs typeface="Times New Roman" pitchFamily="18" charset="0"/>
              </a:rPr>
              <a:t>phải</a:t>
            </a:r>
            <a:r>
              <a:rPr lang="en-US" altLang="en-US" sz="3600" dirty="0" smtClean="0">
                <a:solidFill>
                  <a:schemeClr val="tx1"/>
                </a:solidFill>
                <a:latin typeface="Times New Roman" pitchFamily="18" charset="0"/>
                <a:ea typeface="Calibri" pitchFamily="34" charset="0"/>
                <a:cs typeface="Times New Roman" pitchFamily="18" charset="0"/>
              </a:rPr>
              <a:t> </a:t>
            </a:r>
            <a:r>
              <a:rPr lang="en-US" altLang="en-US" sz="3600" dirty="0" err="1" smtClean="0">
                <a:solidFill>
                  <a:schemeClr val="tx1"/>
                </a:solidFill>
                <a:latin typeface="Times New Roman" pitchFamily="18" charset="0"/>
                <a:ea typeface="Calibri" pitchFamily="34" charset="0"/>
                <a:cs typeface="Times New Roman" pitchFamily="18" charset="0"/>
              </a:rPr>
              <a:t>xác</a:t>
            </a:r>
            <a:r>
              <a:rPr lang="en-US" altLang="en-US" sz="3600" dirty="0" smtClean="0">
                <a:solidFill>
                  <a:schemeClr val="tx1"/>
                </a:solidFill>
                <a:latin typeface="Times New Roman" pitchFamily="18" charset="0"/>
                <a:ea typeface="Calibri" pitchFamily="34" charset="0"/>
                <a:cs typeface="Times New Roman" pitchFamily="18" charset="0"/>
              </a:rPr>
              <a:t> </a:t>
            </a:r>
            <a:r>
              <a:rPr lang="en-US" altLang="en-US" sz="3600" dirty="0" err="1" smtClean="0">
                <a:solidFill>
                  <a:schemeClr val="tx1"/>
                </a:solidFill>
                <a:latin typeface="Times New Roman" pitchFamily="18" charset="0"/>
                <a:ea typeface="Calibri" pitchFamily="34" charset="0"/>
                <a:cs typeface="Times New Roman" pitchFamily="18" charset="0"/>
              </a:rPr>
              <a:t>định</a:t>
            </a:r>
            <a:r>
              <a:rPr lang="en-US" altLang="en-US" sz="3600" dirty="0" smtClean="0">
                <a:solidFill>
                  <a:schemeClr val="tx1"/>
                </a:solidFill>
                <a:latin typeface="Times New Roman" pitchFamily="18" charset="0"/>
                <a:ea typeface="Calibri" pitchFamily="34" charset="0"/>
                <a:cs typeface="Times New Roman" pitchFamily="18" charset="0"/>
              </a:rPr>
              <a:t> </a:t>
            </a:r>
            <a:r>
              <a:rPr lang="en-US" altLang="en-US" sz="3600" dirty="0" err="1" smtClean="0">
                <a:solidFill>
                  <a:schemeClr val="tx1"/>
                </a:solidFill>
                <a:latin typeface="Times New Roman" pitchFamily="18" charset="0"/>
                <a:ea typeface="Calibri" pitchFamily="34" charset="0"/>
                <a:cs typeface="Times New Roman" pitchFamily="18" charset="0"/>
              </a:rPr>
              <a:t>mục</a:t>
            </a:r>
            <a:r>
              <a:rPr lang="en-US" altLang="en-US" sz="3600" dirty="0" smtClean="0">
                <a:solidFill>
                  <a:schemeClr val="tx1"/>
                </a:solidFill>
                <a:latin typeface="Times New Roman" pitchFamily="18" charset="0"/>
                <a:ea typeface="Calibri" pitchFamily="34" charset="0"/>
                <a:cs typeface="Times New Roman" pitchFamily="18" charset="0"/>
              </a:rPr>
              <a:t> </a:t>
            </a:r>
            <a:r>
              <a:rPr lang="en-US" altLang="en-US" sz="3600" dirty="0" err="1" smtClean="0">
                <a:solidFill>
                  <a:schemeClr val="tx1"/>
                </a:solidFill>
                <a:latin typeface="Times New Roman" pitchFamily="18" charset="0"/>
                <a:ea typeface="Calibri" pitchFamily="34" charset="0"/>
                <a:cs typeface="Times New Roman" pitchFamily="18" charset="0"/>
              </a:rPr>
              <a:t>đích</a:t>
            </a:r>
            <a:r>
              <a:rPr lang="en-US" altLang="en-US" sz="3600" dirty="0" smtClean="0">
                <a:solidFill>
                  <a:schemeClr val="tx1"/>
                </a:solidFill>
                <a:latin typeface="Times New Roman" pitchFamily="18" charset="0"/>
                <a:ea typeface="Calibri" pitchFamily="34" charset="0"/>
                <a:cs typeface="Times New Roman" pitchFamily="18" charset="0"/>
              </a:rPr>
              <a:t> </a:t>
            </a:r>
            <a:r>
              <a:rPr lang="en-US" altLang="en-US" sz="3600" dirty="0" err="1" smtClean="0">
                <a:solidFill>
                  <a:schemeClr val="tx1"/>
                </a:solidFill>
                <a:latin typeface="Times New Roman" pitchFamily="18" charset="0"/>
                <a:ea typeface="Calibri" pitchFamily="34" charset="0"/>
                <a:cs typeface="Times New Roman" pitchFamily="18" charset="0"/>
              </a:rPr>
              <a:t>là</a:t>
            </a:r>
            <a:r>
              <a:rPr lang="en-US" altLang="en-US" sz="3600" dirty="0" smtClean="0">
                <a:solidFill>
                  <a:schemeClr val="tx1"/>
                </a:solidFill>
                <a:latin typeface="Times New Roman" pitchFamily="18" charset="0"/>
                <a:ea typeface="Calibri" pitchFamily="34" charset="0"/>
                <a:cs typeface="Times New Roman" pitchFamily="18" charset="0"/>
              </a:rPr>
              <a:t> </a:t>
            </a:r>
            <a:r>
              <a:rPr lang="en-US" altLang="en-US" sz="3600" dirty="0" err="1" smtClean="0">
                <a:solidFill>
                  <a:schemeClr val="tx1"/>
                </a:solidFill>
                <a:latin typeface="Times New Roman" pitchFamily="18" charset="0"/>
                <a:ea typeface="Calibri" pitchFamily="34" charset="0"/>
                <a:cs typeface="Times New Roman" pitchFamily="18" charset="0"/>
              </a:rPr>
              <a:t>gì</a:t>
            </a:r>
            <a:r>
              <a:rPr lang="en-US" altLang="en-US" sz="3600" dirty="0" smtClean="0">
                <a:solidFill>
                  <a:schemeClr val="tx1"/>
                </a:solidFill>
                <a:latin typeface="Times New Roman" pitchFamily="18" charset="0"/>
                <a:ea typeface="Calibri" pitchFamily="34" charset="0"/>
                <a:cs typeface="Times New Roman" pitchFamily="18" charset="0"/>
              </a:rPr>
              <a:t>, </a:t>
            </a:r>
            <a:r>
              <a:rPr lang="en-US" altLang="en-US" sz="3600" dirty="0" err="1" smtClean="0">
                <a:solidFill>
                  <a:schemeClr val="tx1"/>
                </a:solidFill>
                <a:latin typeface="Times New Roman" pitchFamily="18" charset="0"/>
                <a:ea typeface="Calibri" pitchFamily="34" charset="0"/>
                <a:cs typeface="Times New Roman" pitchFamily="18" charset="0"/>
              </a:rPr>
              <a:t>người</a:t>
            </a:r>
            <a:r>
              <a:rPr lang="en-US" altLang="en-US" sz="3600" dirty="0" smtClean="0">
                <a:solidFill>
                  <a:schemeClr val="tx1"/>
                </a:solidFill>
                <a:latin typeface="Times New Roman" pitchFamily="18" charset="0"/>
                <a:ea typeface="Calibri" pitchFamily="34" charset="0"/>
                <a:cs typeface="Times New Roman" pitchFamily="18" charset="0"/>
              </a:rPr>
              <a:t> </a:t>
            </a:r>
            <a:r>
              <a:rPr lang="en-US" altLang="en-US" sz="3600" dirty="0" err="1" smtClean="0">
                <a:solidFill>
                  <a:schemeClr val="tx1"/>
                </a:solidFill>
                <a:latin typeface="Times New Roman" pitchFamily="18" charset="0"/>
                <a:ea typeface="Calibri" pitchFamily="34" charset="0"/>
                <a:cs typeface="Times New Roman" pitchFamily="18" charset="0"/>
              </a:rPr>
              <a:t>đọc</a:t>
            </a:r>
            <a:r>
              <a:rPr lang="en-US" altLang="en-US" sz="3600" dirty="0" smtClean="0">
                <a:solidFill>
                  <a:schemeClr val="tx1"/>
                </a:solidFill>
                <a:latin typeface="Times New Roman" pitchFamily="18" charset="0"/>
                <a:ea typeface="Calibri" pitchFamily="34" charset="0"/>
                <a:cs typeface="Times New Roman" pitchFamily="18" charset="0"/>
              </a:rPr>
              <a:t>/</a:t>
            </a:r>
            <a:r>
              <a:rPr lang="en-US" altLang="en-US" sz="3600" dirty="0" err="1" smtClean="0">
                <a:solidFill>
                  <a:schemeClr val="tx1"/>
                </a:solidFill>
                <a:latin typeface="Times New Roman" pitchFamily="18" charset="0"/>
                <a:ea typeface="Calibri" pitchFamily="34" charset="0"/>
                <a:cs typeface="Times New Roman" pitchFamily="18" charset="0"/>
              </a:rPr>
              <a:t>người</a:t>
            </a:r>
            <a:r>
              <a:rPr lang="en-US" altLang="en-US" sz="3600" dirty="0" smtClean="0">
                <a:solidFill>
                  <a:schemeClr val="tx1"/>
                </a:solidFill>
                <a:latin typeface="Times New Roman" pitchFamily="18" charset="0"/>
                <a:ea typeface="Calibri" pitchFamily="34" charset="0"/>
                <a:cs typeface="Times New Roman" pitchFamily="18" charset="0"/>
              </a:rPr>
              <a:t> </a:t>
            </a:r>
            <a:r>
              <a:rPr lang="en-US" altLang="en-US" sz="3600" dirty="0" err="1" smtClean="0">
                <a:solidFill>
                  <a:schemeClr val="tx1"/>
                </a:solidFill>
                <a:latin typeface="Times New Roman" pitchFamily="18" charset="0"/>
                <a:ea typeface="Calibri" pitchFamily="34" charset="0"/>
                <a:cs typeface="Times New Roman" pitchFamily="18" charset="0"/>
              </a:rPr>
              <a:t>nghe</a:t>
            </a:r>
            <a:r>
              <a:rPr lang="en-US" altLang="en-US" sz="3600" dirty="0" smtClean="0">
                <a:solidFill>
                  <a:schemeClr val="tx1"/>
                </a:solidFill>
                <a:latin typeface="Times New Roman" pitchFamily="18" charset="0"/>
                <a:ea typeface="Calibri" pitchFamily="34" charset="0"/>
                <a:cs typeface="Times New Roman" pitchFamily="18" charset="0"/>
              </a:rPr>
              <a:t> </a:t>
            </a:r>
            <a:r>
              <a:rPr lang="en-US" altLang="en-US" sz="3600" dirty="0" err="1" smtClean="0">
                <a:solidFill>
                  <a:schemeClr val="tx1"/>
                </a:solidFill>
                <a:latin typeface="Times New Roman" pitchFamily="18" charset="0"/>
                <a:ea typeface="Calibri" pitchFamily="34" charset="0"/>
                <a:cs typeface="Times New Roman" pitchFamily="18" charset="0"/>
              </a:rPr>
              <a:t>là</a:t>
            </a:r>
            <a:r>
              <a:rPr lang="en-US" altLang="en-US" sz="3600" dirty="0" smtClean="0">
                <a:solidFill>
                  <a:schemeClr val="tx1"/>
                </a:solidFill>
                <a:latin typeface="Times New Roman" pitchFamily="18" charset="0"/>
                <a:ea typeface="Calibri" pitchFamily="34" charset="0"/>
                <a:cs typeface="Times New Roman" pitchFamily="18" charset="0"/>
              </a:rPr>
              <a:t> </a:t>
            </a:r>
            <a:r>
              <a:rPr lang="en-US" altLang="en-US" sz="3600" dirty="0" err="1" smtClean="0">
                <a:solidFill>
                  <a:schemeClr val="tx1"/>
                </a:solidFill>
                <a:latin typeface="Times New Roman" pitchFamily="18" charset="0"/>
                <a:ea typeface="Calibri" pitchFamily="34" charset="0"/>
                <a:cs typeface="Times New Roman" pitchFamily="18" charset="0"/>
              </a:rPr>
              <a:t>những</a:t>
            </a:r>
            <a:r>
              <a:rPr lang="en-US" altLang="en-US" sz="3600" dirty="0" smtClean="0">
                <a:solidFill>
                  <a:schemeClr val="tx1"/>
                </a:solidFill>
                <a:latin typeface="Times New Roman" pitchFamily="18" charset="0"/>
                <a:ea typeface="Calibri" pitchFamily="34" charset="0"/>
                <a:cs typeface="Times New Roman" pitchFamily="18" charset="0"/>
              </a:rPr>
              <a:t> </a:t>
            </a:r>
            <a:r>
              <a:rPr lang="en-US" altLang="en-US" sz="3600" dirty="0" err="1" smtClean="0">
                <a:solidFill>
                  <a:schemeClr val="tx1"/>
                </a:solidFill>
                <a:latin typeface="Times New Roman" pitchFamily="18" charset="0"/>
                <a:ea typeface="Calibri" pitchFamily="34" charset="0"/>
                <a:cs typeface="Times New Roman" pitchFamily="18" charset="0"/>
              </a:rPr>
              <a:t>ai</a:t>
            </a:r>
            <a:r>
              <a:rPr lang="en-US" altLang="en-US" sz="3600" dirty="0" smtClean="0">
                <a:solidFill>
                  <a:schemeClr val="tx1"/>
                </a:solidFill>
                <a:latin typeface="Times New Roman" pitchFamily="18" charset="0"/>
                <a:ea typeface="Calibri" pitchFamily="34" charset="0"/>
                <a:cs typeface="Times New Roman" pitchFamily="18" charset="0"/>
              </a:rPr>
              <a:t>. </a:t>
            </a:r>
            <a:r>
              <a:rPr lang="en-US" altLang="en-US" sz="3600" dirty="0" err="1" smtClean="0">
                <a:solidFill>
                  <a:schemeClr val="tx1"/>
                </a:solidFill>
                <a:latin typeface="Times New Roman" pitchFamily="18" charset="0"/>
                <a:ea typeface="Calibri" pitchFamily="34" charset="0"/>
                <a:cs typeface="Times New Roman" pitchFamily="18" charset="0"/>
              </a:rPr>
              <a:t>Điều</a:t>
            </a:r>
            <a:r>
              <a:rPr lang="en-US" altLang="en-US" sz="3600" dirty="0" smtClean="0">
                <a:solidFill>
                  <a:schemeClr val="tx1"/>
                </a:solidFill>
                <a:latin typeface="Times New Roman" pitchFamily="18" charset="0"/>
                <a:ea typeface="Calibri" pitchFamily="34" charset="0"/>
                <a:cs typeface="Times New Roman" pitchFamily="18" charset="0"/>
              </a:rPr>
              <a:t> </a:t>
            </a:r>
            <a:r>
              <a:rPr lang="en-US" altLang="en-US" sz="3600" dirty="0" err="1" smtClean="0">
                <a:solidFill>
                  <a:schemeClr val="tx1"/>
                </a:solidFill>
                <a:latin typeface="Times New Roman" pitchFamily="18" charset="0"/>
                <a:ea typeface="Calibri" pitchFamily="34" charset="0"/>
                <a:cs typeface="Times New Roman" pitchFamily="18" charset="0"/>
              </a:rPr>
              <a:t>đó</a:t>
            </a:r>
            <a:r>
              <a:rPr lang="en-US" altLang="en-US" sz="3600" dirty="0" smtClean="0">
                <a:solidFill>
                  <a:schemeClr val="tx1"/>
                </a:solidFill>
                <a:latin typeface="Times New Roman" pitchFamily="18" charset="0"/>
                <a:ea typeface="Calibri" pitchFamily="34" charset="0"/>
                <a:cs typeface="Times New Roman" pitchFamily="18" charset="0"/>
              </a:rPr>
              <a:t> </a:t>
            </a:r>
            <a:r>
              <a:rPr lang="en-US" altLang="en-US" sz="3600" dirty="0" err="1" smtClean="0">
                <a:solidFill>
                  <a:schemeClr val="tx1"/>
                </a:solidFill>
                <a:latin typeface="Times New Roman" pitchFamily="18" charset="0"/>
                <a:ea typeface="Calibri" pitchFamily="34" charset="0"/>
                <a:cs typeface="Times New Roman" pitchFamily="18" charset="0"/>
              </a:rPr>
              <a:t>giúp</a:t>
            </a:r>
            <a:r>
              <a:rPr lang="en-US" altLang="en-US" sz="3600" dirty="0" smtClean="0">
                <a:solidFill>
                  <a:schemeClr val="tx1"/>
                </a:solidFill>
                <a:latin typeface="Times New Roman" pitchFamily="18" charset="0"/>
                <a:ea typeface="Calibri" pitchFamily="34" charset="0"/>
                <a:cs typeface="Times New Roman" pitchFamily="18" charset="0"/>
              </a:rPr>
              <a:t> </a:t>
            </a:r>
            <a:r>
              <a:rPr lang="en-US" altLang="en-US" sz="3600" dirty="0" err="1" smtClean="0">
                <a:solidFill>
                  <a:schemeClr val="tx1"/>
                </a:solidFill>
                <a:latin typeface="Times New Roman" pitchFamily="18" charset="0"/>
                <a:ea typeface="Calibri" pitchFamily="34" charset="0"/>
                <a:cs typeface="Times New Roman" pitchFamily="18" charset="0"/>
              </a:rPr>
              <a:t>em</a:t>
            </a:r>
            <a:r>
              <a:rPr lang="en-US" altLang="en-US" sz="3600" dirty="0" smtClean="0">
                <a:solidFill>
                  <a:schemeClr val="tx1"/>
                </a:solidFill>
                <a:latin typeface="Times New Roman" pitchFamily="18" charset="0"/>
                <a:ea typeface="Calibri" pitchFamily="34" charset="0"/>
                <a:cs typeface="Times New Roman" pitchFamily="18" charset="0"/>
              </a:rPr>
              <a:t> </a:t>
            </a:r>
            <a:r>
              <a:rPr lang="en-US" altLang="en-US" sz="3600" dirty="0" err="1" smtClean="0">
                <a:solidFill>
                  <a:schemeClr val="tx1"/>
                </a:solidFill>
                <a:latin typeface="Times New Roman" pitchFamily="18" charset="0"/>
                <a:ea typeface="Calibri" pitchFamily="34" charset="0"/>
                <a:cs typeface="Times New Roman" pitchFamily="18" charset="0"/>
              </a:rPr>
              <a:t>định</a:t>
            </a:r>
            <a:r>
              <a:rPr lang="en-US" altLang="en-US" sz="3600" dirty="0" smtClean="0">
                <a:solidFill>
                  <a:schemeClr val="tx1"/>
                </a:solidFill>
                <a:latin typeface="Times New Roman" pitchFamily="18" charset="0"/>
                <a:ea typeface="Calibri" pitchFamily="34" charset="0"/>
                <a:cs typeface="Times New Roman" pitchFamily="18" charset="0"/>
              </a:rPr>
              <a:t> </a:t>
            </a:r>
            <a:r>
              <a:rPr lang="en-US" altLang="en-US" sz="3600" dirty="0" err="1" smtClean="0">
                <a:solidFill>
                  <a:schemeClr val="tx1"/>
                </a:solidFill>
                <a:latin typeface="Times New Roman" pitchFamily="18" charset="0"/>
                <a:ea typeface="Calibri" pitchFamily="34" charset="0"/>
                <a:cs typeface="Times New Roman" pitchFamily="18" charset="0"/>
              </a:rPr>
              <a:t>hướng</a:t>
            </a:r>
            <a:r>
              <a:rPr lang="en-US" altLang="en-US" sz="3600" dirty="0" smtClean="0">
                <a:solidFill>
                  <a:schemeClr val="tx1"/>
                </a:solidFill>
                <a:latin typeface="Times New Roman" pitchFamily="18" charset="0"/>
                <a:ea typeface="Calibri" pitchFamily="34" charset="0"/>
                <a:cs typeface="Times New Roman" pitchFamily="18" charset="0"/>
              </a:rPr>
              <a:t> </a:t>
            </a:r>
            <a:r>
              <a:rPr lang="en-US" altLang="en-US" sz="3600" dirty="0" err="1" smtClean="0">
                <a:solidFill>
                  <a:schemeClr val="tx1"/>
                </a:solidFill>
                <a:latin typeface="Times New Roman" pitchFamily="18" charset="0"/>
                <a:ea typeface="Calibri" pitchFamily="34" charset="0"/>
                <a:cs typeface="Times New Roman" pitchFamily="18" charset="0"/>
              </a:rPr>
              <a:t>được</a:t>
            </a:r>
            <a:r>
              <a:rPr lang="en-US" altLang="en-US" sz="3600" dirty="0" smtClean="0">
                <a:solidFill>
                  <a:schemeClr val="tx1"/>
                </a:solidFill>
                <a:latin typeface="Times New Roman" pitchFamily="18" charset="0"/>
                <a:ea typeface="Calibri" pitchFamily="34" charset="0"/>
                <a:cs typeface="Times New Roman" pitchFamily="18" charset="0"/>
              </a:rPr>
              <a:t> </a:t>
            </a:r>
            <a:r>
              <a:rPr lang="en-US" altLang="en-US" sz="3600" dirty="0" err="1" smtClean="0">
                <a:solidFill>
                  <a:schemeClr val="tx1"/>
                </a:solidFill>
                <a:latin typeface="Times New Roman" pitchFamily="18" charset="0"/>
                <a:ea typeface="Calibri" pitchFamily="34" charset="0"/>
                <a:cs typeface="Times New Roman" pitchFamily="18" charset="0"/>
              </a:rPr>
              <a:t>nội</a:t>
            </a:r>
            <a:r>
              <a:rPr lang="en-US" altLang="en-US" sz="3600" dirty="0" smtClean="0">
                <a:solidFill>
                  <a:schemeClr val="tx1"/>
                </a:solidFill>
                <a:latin typeface="Times New Roman" pitchFamily="18" charset="0"/>
                <a:ea typeface="Calibri" pitchFamily="34" charset="0"/>
                <a:cs typeface="Times New Roman" pitchFamily="18" charset="0"/>
              </a:rPr>
              <a:t> dung </a:t>
            </a:r>
            <a:r>
              <a:rPr lang="en-US" altLang="en-US" sz="3600" dirty="0" err="1" smtClean="0">
                <a:solidFill>
                  <a:schemeClr val="tx1"/>
                </a:solidFill>
                <a:latin typeface="Times New Roman" pitchFamily="18" charset="0"/>
                <a:ea typeface="Calibri" pitchFamily="34" charset="0"/>
                <a:cs typeface="Times New Roman" pitchFamily="18" charset="0"/>
              </a:rPr>
              <a:t>bài</a:t>
            </a:r>
            <a:r>
              <a:rPr lang="en-US" altLang="en-US" sz="3600" dirty="0" smtClean="0">
                <a:solidFill>
                  <a:schemeClr val="tx1"/>
                </a:solidFill>
                <a:latin typeface="Times New Roman" pitchFamily="18" charset="0"/>
                <a:ea typeface="Calibri" pitchFamily="34" charset="0"/>
                <a:cs typeface="Times New Roman" pitchFamily="18" charset="0"/>
              </a:rPr>
              <a:t> </a:t>
            </a:r>
            <a:r>
              <a:rPr lang="en-US" altLang="en-US" sz="3600" dirty="0" err="1" smtClean="0">
                <a:solidFill>
                  <a:schemeClr val="tx1"/>
                </a:solidFill>
                <a:latin typeface="Times New Roman" pitchFamily="18" charset="0"/>
                <a:ea typeface="Calibri" pitchFamily="34" charset="0"/>
                <a:cs typeface="Times New Roman" pitchFamily="18" charset="0"/>
              </a:rPr>
              <a:t>viết</a:t>
            </a:r>
            <a:r>
              <a:rPr lang="en-US" altLang="en-US" sz="3600" dirty="0" smtClean="0">
                <a:solidFill>
                  <a:schemeClr val="tx1"/>
                </a:solidFill>
                <a:latin typeface="Times New Roman" pitchFamily="18" charset="0"/>
                <a:ea typeface="Calibri" pitchFamily="34" charset="0"/>
                <a:cs typeface="Times New Roman" pitchFamily="18" charset="0"/>
              </a:rPr>
              <a:t>, </a:t>
            </a:r>
            <a:r>
              <a:rPr lang="en-US" altLang="en-US" sz="3600" dirty="0" err="1" smtClean="0">
                <a:solidFill>
                  <a:schemeClr val="tx1"/>
                </a:solidFill>
                <a:latin typeface="Times New Roman" pitchFamily="18" charset="0"/>
                <a:ea typeface="Calibri" pitchFamily="34" charset="0"/>
                <a:cs typeface="Times New Roman" pitchFamily="18" charset="0"/>
              </a:rPr>
              <a:t>tăng</a:t>
            </a:r>
            <a:r>
              <a:rPr lang="en-US" altLang="en-US" sz="3600" dirty="0" smtClean="0">
                <a:solidFill>
                  <a:schemeClr val="tx1"/>
                </a:solidFill>
                <a:latin typeface="Times New Roman" pitchFamily="18" charset="0"/>
                <a:ea typeface="Calibri" pitchFamily="34" charset="0"/>
                <a:cs typeface="Times New Roman" pitchFamily="18" charset="0"/>
              </a:rPr>
              <a:t> </a:t>
            </a:r>
            <a:r>
              <a:rPr lang="en-US" altLang="en-US" sz="3600" dirty="0" err="1" smtClean="0">
                <a:solidFill>
                  <a:schemeClr val="tx1"/>
                </a:solidFill>
                <a:latin typeface="Times New Roman" pitchFamily="18" charset="0"/>
                <a:ea typeface="Calibri" pitchFamily="34" charset="0"/>
                <a:cs typeface="Times New Roman" pitchFamily="18" charset="0"/>
              </a:rPr>
              <a:t>hiệu</a:t>
            </a:r>
            <a:r>
              <a:rPr lang="en-US" altLang="en-US" sz="3600" dirty="0" smtClean="0">
                <a:solidFill>
                  <a:schemeClr val="tx1"/>
                </a:solidFill>
                <a:latin typeface="Times New Roman" pitchFamily="18" charset="0"/>
                <a:ea typeface="Calibri" pitchFamily="34" charset="0"/>
                <a:cs typeface="Times New Roman" pitchFamily="18" charset="0"/>
              </a:rPr>
              <a:t> </a:t>
            </a:r>
            <a:r>
              <a:rPr lang="en-US" altLang="en-US" sz="3600" dirty="0" err="1" smtClean="0">
                <a:solidFill>
                  <a:schemeClr val="tx1"/>
                </a:solidFill>
                <a:latin typeface="Times New Roman" pitchFamily="18" charset="0"/>
                <a:ea typeface="Calibri" pitchFamily="34" charset="0"/>
                <a:cs typeface="Times New Roman" pitchFamily="18" charset="0"/>
              </a:rPr>
              <a:t>quả</a:t>
            </a:r>
            <a:r>
              <a:rPr lang="en-US" altLang="en-US" sz="3600" dirty="0" smtClean="0">
                <a:solidFill>
                  <a:schemeClr val="tx1"/>
                </a:solidFill>
                <a:latin typeface="Times New Roman" pitchFamily="18" charset="0"/>
                <a:ea typeface="Calibri" pitchFamily="34" charset="0"/>
                <a:cs typeface="Times New Roman" pitchFamily="18" charset="0"/>
              </a:rPr>
              <a:t> </a:t>
            </a:r>
            <a:r>
              <a:rPr lang="en-US" altLang="en-US" sz="3600" dirty="0" err="1" smtClean="0">
                <a:solidFill>
                  <a:schemeClr val="tx1"/>
                </a:solidFill>
                <a:latin typeface="Times New Roman" pitchFamily="18" charset="0"/>
                <a:ea typeface="Calibri" pitchFamily="34" charset="0"/>
                <a:cs typeface="Times New Roman" pitchFamily="18" charset="0"/>
              </a:rPr>
              <a:t>giao</a:t>
            </a:r>
            <a:r>
              <a:rPr lang="en-US" altLang="en-US" sz="3600" dirty="0" smtClean="0">
                <a:solidFill>
                  <a:schemeClr val="tx1"/>
                </a:solidFill>
                <a:latin typeface="Times New Roman" pitchFamily="18" charset="0"/>
                <a:ea typeface="Calibri" pitchFamily="34" charset="0"/>
                <a:cs typeface="Times New Roman" pitchFamily="18" charset="0"/>
              </a:rPr>
              <a:t> </a:t>
            </a:r>
            <a:r>
              <a:rPr lang="en-US" altLang="en-US" sz="3600" dirty="0" err="1" smtClean="0">
                <a:solidFill>
                  <a:schemeClr val="tx1"/>
                </a:solidFill>
                <a:latin typeface="Times New Roman" pitchFamily="18" charset="0"/>
                <a:ea typeface="Calibri" pitchFamily="34" charset="0"/>
                <a:cs typeface="Times New Roman" pitchFamily="18" charset="0"/>
              </a:rPr>
              <a:t>tiếp</a:t>
            </a:r>
            <a:r>
              <a:rPr lang="en-US" altLang="en-US" sz="3600" dirty="0" smtClean="0">
                <a:solidFill>
                  <a:schemeClr val="tx1"/>
                </a:solidFill>
                <a:latin typeface="Times New Roman" pitchFamily="18" charset="0"/>
                <a:ea typeface="Calibri" pitchFamily="34" charset="0"/>
                <a:cs typeface="Times New Roman" pitchFamily="18" charset="0"/>
              </a:rPr>
              <a:t>.</a:t>
            </a:r>
            <a:endParaRPr lang="en-US" altLang="en-US" sz="2800" dirty="0" smtClean="0">
              <a:solidFill>
                <a:schemeClr val="tx1"/>
              </a:solidFill>
              <a:ea typeface="Calibri" pitchFamily="34" charset="0"/>
              <a:cs typeface="Times New Roman" pitchFamily="18" charset="0"/>
            </a:endParaRPr>
          </a:p>
          <a:p>
            <a:pPr algn="l" eaLnBrk="1" hangingPunct="1">
              <a:lnSpc>
                <a:spcPct val="115000"/>
              </a:lnSpc>
            </a:pPr>
            <a:r>
              <a:rPr lang="en-US" altLang="en-US" sz="3600" dirty="0" smtClean="0">
                <a:solidFill>
                  <a:schemeClr val="tx1"/>
                </a:solidFill>
                <a:latin typeface="Times New Roman" pitchFamily="18" charset="0"/>
                <a:ea typeface="Calibri" pitchFamily="34" charset="0"/>
                <a:cs typeface="Times New Roman" pitchFamily="18" charset="0"/>
              </a:rPr>
              <a:t>	- </a:t>
            </a:r>
            <a:r>
              <a:rPr lang="en-US" altLang="en-US" sz="3600" dirty="0" err="1" smtClean="0">
                <a:solidFill>
                  <a:schemeClr val="tx1"/>
                </a:solidFill>
                <a:latin typeface="Times New Roman" pitchFamily="18" charset="0"/>
                <a:ea typeface="Calibri" pitchFamily="34" charset="0"/>
                <a:cs typeface="Times New Roman" pitchFamily="18" charset="0"/>
              </a:rPr>
              <a:t>Thứ</a:t>
            </a:r>
            <a:r>
              <a:rPr lang="en-US" altLang="en-US" sz="3600" dirty="0" smtClean="0">
                <a:solidFill>
                  <a:schemeClr val="tx1"/>
                </a:solidFill>
                <a:latin typeface="Times New Roman" pitchFamily="18" charset="0"/>
                <a:ea typeface="Calibri" pitchFamily="34" charset="0"/>
                <a:cs typeface="Times New Roman" pitchFamily="18" charset="0"/>
              </a:rPr>
              <a:t> </a:t>
            </a:r>
            <a:r>
              <a:rPr lang="en-US" altLang="en-US" sz="3600" dirty="0" err="1" smtClean="0">
                <a:solidFill>
                  <a:schemeClr val="tx1"/>
                </a:solidFill>
                <a:latin typeface="Times New Roman" pitchFamily="18" charset="0"/>
                <a:ea typeface="Calibri" pitchFamily="34" charset="0"/>
                <a:cs typeface="Times New Roman" pitchFamily="18" charset="0"/>
              </a:rPr>
              <a:t>hai</a:t>
            </a:r>
            <a:r>
              <a:rPr lang="en-US" altLang="en-US" sz="3600" dirty="0" smtClean="0">
                <a:solidFill>
                  <a:schemeClr val="tx1"/>
                </a:solidFill>
                <a:latin typeface="Times New Roman" pitchFamily="18" charset="0"/>
                <a:ea typeface="Calibri" pitchFamily="34" charset="0"/>
                <a:cs typeface="Times New Roman" pitchFamily="18" charset="0"/>
              </a:rPr>
              <a:t>, </a:t>
            </a:r>
            <a:r>
              <a:rPr lang="en-US" altLang="en-US" sz="3600" dirty="0" err="1" smtClean="0">
                <a:solidFill>
                  <a:schemeClr val="tx1"/>
                </a:solidFill>
                <a:latin typeface="Times New Roman" pitchFamily="18" charset="0"/>
                <a:ea typeface="Calibri" pitchFamily="34" charset="0"/>
                <a:cs typeface="Times New Roman" pitchFamily="18" charset="0"/>
              </a:rPr>
              <a:t>cần</a:t>
            </a:r>
            <a:r>
              <a:rPr lang="en-US" altLang="en-US" sz="3600" dirty="0" smtClean="0">
                <a:solidFill>
                  <a:schemeClr val="tx1"/>
                </a:solidFill>
                <a:latin typeface="Times New Roman" pitchFamily="18" charset="0"/>
                <a:ea typeface="Calibri" pitchFamily="34" charset="0"/>
                <a:cs typeface="Times New Roman" pitchFamily="18" charset="0"/>
              </a:rPr>
              <a:t> </a:t>
            </a:r>
            <a:r>
              <a:rPr lang="en-US" altLang="en-US" sz="3600" dirty="0" err="1" smtClean="0">
                <a:solidFill>
                  <a:schemeClr val="tx1"/>
                </a:solidFill>
                <a:latin typeface="Times New Roman" pitchFamily="18" charset="0"/>
                <a:ea typeface="Calibri" pitchFamily="34" charset="0"/>
                <a:cs typeface="Times New Roman" pitchFamily="18" charset="0"/>
              </a:rPr>
              <a:t>tìm</a:t>
            </a:r>
            <a:r>
              <a:rPr lang="en-US" altLang="en-US" sz="3600" dirty="0" smtClean="0">
                <a:solidFill>
                  <a:schemeClr val="tx1"/>
                </a:solidFill>
                <a:latin typeface="Times New Roman" pitchFamily="18" charset="0"/>
                <a:ea typeface="Calibri" pitchFamily="34" charset="0"/>
                <a:cs typeface="Times New Roman" pitchFamily="18" charset="0"/>
              </a:rPr>
              <a:t> </a:t>
            </a:r>
            <a:r>
              <a:rPr lang="en-US" altLang="en-US" sz="3600" dirty="0" err="1" smtClean="0">
                <a:solidFill>
                  <a:schemeClr val="tx1"/>
                </a:solidFill>
                <a:latin typeface="Times New Roman" pitchFamily="18" charset="0"/>
                <a:ea typeface="Calibri" pitchFamily="34" charset="0"/>
                <a:cs typeface="Times New Roman" pitchFamily="18" charset="0"/>
              </a:rPr>
              <a:t>những</a:t>
            </a:r>
            <a:r>
              <a:rPr lang="en-US" altLang="en-US" sz="3600" dirty="0" smtClean="0">
                <a:solidFill>
                  <a:schemeClr val="tx1"/>
                </a:solidFill>
                <a:latin typeface="Times New Roman" pitchFamily="18" charset="0"/>
                <a:ea typeface="Calibri" pitchFamily="34" charset="0"/>
                <a:cs typeface="Times New Roman" pitchFamily="18" charset="0"/>
              </a:rPr>
              <a:t> </a:t>
            </a:r>
            <a:r>
              <a:rPr lang="en-US" altLang="en-US" sz="3600" dirty="0" err="1" smtClean="0">
                <a:solidFill>
                  <a:schemeClr val="tx1"/>
                </a:solidFill>
                <a:latin typeface="Times New Roman" pitchFamily="18" charset="0"/>
                <a:ea typeface="Calibri" pitchFamily="34" charset="0"/>
                <a:cs typeface="Times New Roman" pitchFamily="18" charset="0"/>
              </a:rPr>
              <a:t>từ</a:t>
            </a:r>
            <a:r>
              <a:rPr lang="en-US" altLang="en-US" sz="3600" dirty="0" smtClean="0">
                <a:solidFill>
                  <a:schemeClr val="tx1"/>
                </a:solidFill>
                <a:latin typeface="Times New Roman" pitchFamily="18" charset="0"/>
                <a:ea typeface="Calibri" pitchFamily="34" charset="0"/>
                <a:cs typeface="Times New Roman" pitchFamily="18" charset="0"/>
              </a:rPr>
              <a:t> </a:t>
            </a:r>
            <a:r>
              <a:rPr lang="en-US" altLang="en-US" sz="3600" dirty="0" err="1" smtClean="0">
                <a:solidFill>
                  <a:schemeClr val="tx1"/>
                </a:solidFill>
                <a:latin typeface="Times New Roman" pitchFamily="18" charset="0"/>
                <a:ea typeface="Calibri" pitchFamily="34" charset="0"/>
                <a:cs typeface="Times New Roman" pitchFamily="18" charset="0"/>
              </a:rPr>
              <a:t>ngữ</a:t>
            </a:r>
            <a:r>
              <a:rPr lang="en-US" altLang="en-US" sz="3600" dirty="0" smtClean="0">
                <a:solidFill>
                  <a:schemeClr val="tx1"/>
                </a:solidFill>
                <a:latin typeface="Times New Roman" pitchFamily="18" charset="0"/>
                <a:ea typeface="Calibri" pitchFamily="34" charset="0"/>
                <a:cs typeface="Times New Roman" pitchFamily="18" charset="0"/>
              </a:rPr>
              <a:t>, </a:t>
            </a:r>
            <a:r>
              <a:rPr lang="en-US" altLang="en-US" sz="3600" dirty="0" err="1" smtClean="0">
                <a:solidFill>
                  <a:schemeClr val="tx1"/>
                </a:solidFill>
                <a:latin typeface="Times New Roman" pitchFamily="18" charset="0"/>
                <a:ea typeface="Calibri" pitchFamily="34" charset="0"/>
                <a:cs typeface="Times New Roman" pitchFamily="18" charset="0"/>
              </a:rPr>
              <a:t>hình</a:t>
            </a:r>
            <a:r>
              <a:rPr lang="en-US" altLang="en-US" sz="3600" dirty="0" smtClean="0">
                <a:solidFill>
                  <a:schemeClr val="tx1"/>
                </a:solidFill>
                <a:latin typeface="Times New Roman" pitchFamily="18" charset="0"/>
                <a:ea typeface="Calibri" pitchFamily="34" charset="0"/>
                <a:cs typeface="Times New Roman" pitchFamily="18" charset="0"/>
              </a:rPr>
              <a:t> </a:t>
            </a:r>
            <a:r>
              <a:rPr lang="en-US" altLang="en-US" sz="3600" dirty="0" err="1" smtClean="0">
                <a:solidFill>
                  <a:schemeClr val="tx1"/>
                </a:solidFill>
                <a:latin typeface="Times New Roman" pitchFamily="18" charset="0"/>
                <a:ea typeface="Calibri" pitchFamily="34" charset="0"/>
                <a:cs typeface="Times New Roman" pitchFamily="18" charset="0"/>
              </a:rPr>
              <a:t>ảnh</a:t>
            </a:r>
            <a:r>
              <a:rPr lang="en-US" altLang="en-US" sz="3600" dirty="0" smtClean="0">
                <a:solidFill>
                  <a:schemeClr val="tx1"/>
                </a:solidFill>
                <a:latin typeface="Times New Roman" pitchFamily="18" charset="0"/>
                <a:ea typeface="Calibri" pitchFamily="34" charset="0"/>
                <a:cs typeface="Times New Roman" pitchFamily="18" charset="0"/>
              </a:rPr>
              <a:t> </a:t>
            </a:r>
            <a:r>
              <a:rPr lang="en-US" altLang="en-US" sz="3600" dirty="0" err="1" smtClean="0">
                <a:solidFill>
                  <a:schemeClr val="tx1"/>
                </a:solidFill>
                <a:latin typeface="Times New Roman" pitchFamily="18" charset="0"/>
                <a:ea typeface="Calibri" pitchFamily="34" charset="0"/>
                <a:cs typeface="Times New Roman" pitchFamily="18" charset="0"/>
              </a:rPr>
              <a:t>gợi</a:t>
            </a:r>
            <a:r>
              <a:rPr lang="en-US" altLang="en-US" sz="3600" dirty="0" smtClean="0">
                <a:solidFill>
                  <a:schemeClr val="tx1"/>
                </a:solidFill>
                <a:latin typeface="Times New Roman" pitchFamily="18" charset="0"/>
                <a:ea typeface="Calibri" pitchFamily="34" charset="0"/>
                <a:cs typeface="Times New Roman" pitchFamily="18" charset="0"/>
              </a:rPr>
              <a:t> </a:t>
            </a:r>
            <a:r>
              <a:rPr lang="en-US" altLang="en-US" sz="3600" dirty="0" err="1" smtClean="0">
                <a:solidFill>
                  <a:schemeClr val="tx1"/>
                </a:solidFill>
                <a:latin typeface="Times New Roman" pitchFamily="18" charset="0"/>
                <a:ea typeface="Calibri" pitchFamily="34" charset="0"/>
                <a:cs typeface="Times New Roman" pitchFamily="18" charset="0"/>
              </a:rPr>
              <a:t>cảm</a:t>
            </a:r>
            <a:r>
              <a:rPr lang="en-US" altLang="en-US" sz="3600" dirty="0" smtClean="0">
                <a:solidFill>
                  <a:schemeClr val="tx1"/>
                </a:solidFill>
                <a:latin typeface="Times New Roman" pitchFamily="18" charset="0"/>
                <a:ea typeface="Calibri" pitchFamily="34" charset="0"/>
                <a:cs typeface="Times New Roman" pitchFamily="18" charset="0"/>
              </a:rPr>
              <a:t> </a:t>
            </a:r>
            <a:r>
              <a:rPr lang="en-US" altLang="en-US" sz="3600" dirty="0" err="1" smtClean="0">
                <a:solidFill>
                  <a:schemeClr val="tx1"/>
                </a:solidFill>
                <a:latin typeface="Times New Roman" pitchFamily="18" charset="0"/>
                <a:ea typeface="Calibri" pitchFamily="34" charset="0"/>
                <a:cs typeface="Times New Roman" pitchFamily="18" charset="0"/>
              </a:rPr>
              <a:t>xúc</a:t>
            </a:r>
            <a:r>
              <a:rPr lang="en-US" altLang="en-US" sz="3600" dirty="0" smtClean="0">
                <a:solidFill>
                  <a:schemeClr val="tx1"/>
                </a:solidFill>
                <a:latin typeface="Times New Roman" pitchFamily="18" charset="0"/>
                <a:ea typeface="Calibri" pitchFamily="34" charset="0"/>
                <a:cs typeface="Times New Roman" pitchFamily="18" charset="0"/>
              </a:rPr>
              <a:t>, </a:t>
            </a:r>
            <a:r>
              <a:rPr lang="en-US" altLang="en-US" sz="3600" dirty="0" err="1" smtClean="0">
                <a:solidFill>
                  <a:schemeClr val="tx1"/>
                </a:solidFill>
                <a:latin typeface="Times New Roman" pitchFamily="18" charset="0"/>
                <a:ea typeface="Calibri" pitchFamily="34" charset="0"/>
                <a:cs typeface="Times New Roman" pitchFamily="18" charset="0"/>
              </a:rPr>
              <a:t>những</a:t>
            </a:r>
            <a:r>
              <a:rPr lang="en-US" altLang="en-US" sz="3600" dirty="0" smtClean="0">
                <a:solidFill>
                  <a:schemeClr val="tx1"/>
                </a:solidFill>
                <a:latin typeface="Times New Roman" pitchFamily="18" charset="0"/>
                <a:ea typeface="Calibri" pitchFamily="34" charset="0"/>
                <a:cs typeface="Times New Roman" pitchFamily="18" charset="0"/>
              </a:rPr>
              <a:t> </a:t>
            </a:r>
            <a:r>
              <a:rPr lang="en-US" altLang="en-US" sz="3600" dirty="0" err="1" smtClean="0">
                <a:solidFill>
                  <a:schemeClr val="tx1"/>
                </a:solidFill>
                <a:latin typeface="Times New Roman" pitchFamily="18" charset="0"/>
                <a:ea typeface="Calibri" pitchFamily="34" charset="0"/>
                <a:cs typeface="Times New Roman" pitchFamily="18" charset="0"/>
              </a:rPr>
              <a:t>biện</a:t>
            </a:r>
            <a:r>
              <a:rPr lang="en-US" altLang="en-US" sz="3600" dirty="0" smtClean="0">
                <a:solidFill>
                  <a:schemeClr val="tx1"/>
                </a:solidFill>
                <a:latin typeface="Times New Roman" pitchFamily="18" charset="0"/>
                <a:ea typeface="Calibri" pitchFamily="34" charset="0"/>
                <a:cs typeface="Times New Roman" pitchFamily="18" charset="0"/>
              </a:rPr>
              <a:t> </a:t>
            </a:r>
            <a:r>
              <a:rPr lang="en-US" altLang="en-US" sz="3600" dirty="0" err="1" smtClean="0">
                <a:solidFill>
                  <a:schemeClr val="tx1"/>
                </a:solidFill>
                <a:latin typeface="Times New Roman" pitchFamily="18" charset="0"/>
                <a:ea typeface="Calibri" pitchFamily="34" charset="0"/>
                <a:cs typeface="Times New Roman" pitchFamily="18" charset="0"/>
              </a:rPr>
              <a:t>pháp</a:t>
            </a:r>
            <a:r>
              <a:rPr lang="en-US" altLang="en-US" sz="3600" dirty="0" smtClean="0">
                <a:solidFill>
                  <a:schemeClr val="tx1"/>
                </a:solidFill>
                <a:latin typeface="Times New Roman" pitchFamily="18" charset="0"/>
                <a:ea typeface="Calibri" pitchFamily="34" charset="0"/>
                <a:cs typeface="Times New Roman" pitchFamily="18" charset="0"/>
              </a:rPr>
              <a:t> </a:t>
            </a:r>
            <a:r>
              <a:rPr lang="en-US" altLang="en-US" sz="3600" dirty="0" err="1" smtClean="0">
                <a:solidFill>
                  <a:schemeClr val="tx1"/>
                </a:solidFill>
                <a:latin typeface="Times New Roman" pitchFamily="18" charset="0"/>
                <a:ea typeface="Calibri" pitchFamily="34" charset="0"/>
                <a:cs typeface="Times New Roman" pitchFamily="18" charset="0"/>
              </a:rPr>
              <a:t>tu</a:t>
            </a:r>
            <a:r>
              <a:rPr lang="en-US" altLang="en-US" sz="3600" dirty="0" smtClean="0">
                <a:solidFill>
                  <a:schemeClr val="tx1"/>
                </a:solidFill>
                <a:latin typeface="Times New Roman" pitchFamily="18" charset="0"/>
                <a:ea typeface="Calibri" pitchFamily="34" charset="0"/>
                <a:cs typeface="Times New Roman" pitchFamily="18" charset="0"/>
              </a:rPr>
              <a:t> </a:t>
            </a:r>
            <a:r>
              <a:rPr lang="en-US" altLang="en-US" sz="3600" dirty="0" err="1" smtClean="0">
                <a:solidFill>
                  <a:schemeClr val="tx1"/>
                </a:solidFill>
                <a:latin typeface="Times New Roman" pitchFamily="18" charset="0"/>
                <a:ea typeface="Calibri" pitchFamily="34" charset="0"/>
                <a:cs typeface="Times New Roman" pitchFamily="18" charset="0"/>
              </a:rPr>
              <a:t>từ</a:t>
            </a:r>
            <a:r>
              <a:rPr lang="en-US" altLang="en-US" sz="3600" dirty="0" smtClean="0">
                <a:solidFill>
                  <a:schemeClr val="tx1"/>
                </a:solidFill>
                <a:latin typeface="Times New Roman" pitchFamily="18" charset="0"/>
                <a:ea typeface="Calibri" pitchFamily="34" charset="0"/>
                <a:cs typeface="Times New Roman" pitchFamily="18" charset="0"/>
              </a:rPr>
              <a:t> </a:t>
            </a:r>
            <a:r>
              <a:rPr lang="en-US" altLang="en-US" sz="3600" dirty="0" err="1" smtClean="0">
                <a:solidFill>
                  <a:schemeClr val="tx1"/>
                </a:solidFill>
                <a:latin typeface="Times New Roman" pitchFamily="18" charset="0"/>
                <a:ea typeface="Calibri" pitchFamily="34" charset="0"/>
                <a:cs typeface="Times New Roman" pitchFamily="18" charset="0"/>
              </a:rPr>
              <a:t>mà</a:t>
            </a:r>
            <a:r>
              <a:rPr lang="en-US" altLang="en-US" sz="3600" dirty="0" smtClean="0">
                <a:solidFill>
                  <a:schemeClr val="tx1"/>
                </a:solidFill>
                <a:latin typeface="Times New Roman" pitchFamily="18" charset="0"/>
                <a:ea typeface="Calibri" pitchFamily="34" charset="0"/>
                <a:cs typeface="Times New Roman" pitchFamily="18" charset="0"/>
              </a:rPr>
              <a:t> </a:t>
            </a:r>
            <a:r>
              <a:rPr lang="en-US" altLang="en-US" sz="3600" dirty="0" err="1" smtClean="0">
                <a:solidFill>
                  <a:schemeClr val="tx1"/>
                </a:solidFill>
                <a:latin typeface="Times New Roman" pitchFamily="18" charset="0"/>
                <a:ea typeface="Calibri" pitchFamily="34" charset="0"/>
                <a:cs typeface="Times New Roman" pitchFamily="18" charset="0"/>
              </a:rPr>
              <a:t>tác</a:t>
            </a:r>
            <a:r>
              <a:rPr lang="en-US" altLang="en-US" sz="3600" dirty="0" smtClean="0">
                <a:solidFill>
                  <a:schemeClr val="tx1"/>
                </a:solidFill>
                <a:latin typeface="Times New Roman" pitchFamily="18" charset="0"/>
                <a:ea typeface="Calibri" pitchFamily="34" charset="0"/>
                <a:cs typeface="Times New Roman" pitchFamily="18" charset="0"/>
              </a:rPr>
              <a:t> </a:t>
            </a:r>
            <a:r>
              <a:rPr lang="en-US" altLang="en-US" sz="3600" dirty="0" err="1" smtClean="0">
                <a:solidFill>
                  <a:schemeClr val="tx1"/>
                </a:solidFill>
                <a:latin typeface="Times New Roman" pitchFamily="18" charset="0"/>
                <a:ea typeface="Calibri" pitchFamily="34" charset="0"/>
                <a:cs typeface="Times New Roman" pitchFamily="18" charset="0"/>
              </a:rPr>
              <a:t>giả</a:t>
            </a:r>
            <a:r>
              <a:rPr lang="en-US" altLang="en-US" sz="3600" dirty="0" smtClean="0">
                <a:solidFill>
                  <a:schemeClr val="tx1"/>
                </a:solidFill>
                <a:latin typeface="Times New Roman" pitchFamily="18" charset="0"/>
                <a:ea typeface="Calibri" pitchFamily="34" charset="0"/>
                <a:cs typeface="Times New Roman" pitchFamily="18" charset="0"/>
              </a:rPr>
              <a:t> </a:t>
            </a:r>
            <a:r>
              <a:rPr lang="en-US" altLang="en-US" sz="3600" dirty="0" err="1" smtClean="0">
                <a:solidFill>
                  <a:schemeClr val="tx1"/>
                </a:solidFill>
                <a:latin typeface="Times New Roman" pitchFamily="18" charset="0"/>
                <a:ea typeface="Calibri" pitchFamily="34" charset="0"/>
                <a:cs typeface="Times New Roman" pitchFamily="18" charset="0"/>
              </a:rPr>
              <a:t>sử</a:t>
            </a:r>
            <a:r>
              <a:rPr lang="en-US" altLang="en-US" sz="3600" dirty="0" smtClean="0">
                <a:solidFill>
                  <a:schemeClr val="tx1"/>
                </a:solidFill>
                <a:latin typeface="Times New Roman" pitchFamily="18" charset="0"/>
                <a:ea typeface="Calibri" pitchFamily="34" charset="0"/>
                <a:cs typeface="Times New Roman" pitchFamily="18" charset="0"/>
              </a:rPr>
              <a:t> </a:t>
            </a:r>
            <a:r>
              <a:rPr lang="en-US" altLang="en-US" sz="3600" dirty="0" err="1" smtClean="0">
                <a:solidFill>
                  <a:schemeClr val="tx1"/>
                </a:solidFill>
                <a:latin typeface="Times New Roman" pitchFamily="18" charset="0"/>
                <a:ea typeface="Calibri" pitchFamily="34" charset="0"/>
                <a:cs typeface="Times New Roman" pitchFamily="18" charset="0"/>
              </a:rPr>
              <a:t>dụng</a:t>
            </a:r>
            <a:r>
              <a:rPr lang="en-US" altLang="en-US" sz="3600" dirty="0" smtClean="0">
                <a:solidFill>
                  <a:schemeClr val="tx1"/>
                </a:solidFill>
                <a:latin typeface="Times New Roman" pitchFamily="18" charset="0"/>
                <a:ea typeface="Calibri" pitchFamily="34" charset="0"/>
                <a:cs typeface="Times New Roman" pitchFamily="18" charset="0"/>
              </a:rPr>
              <a:t> </a:t>
            </a:r>
            <a:r>
              <a:rPr lang="en-US" altLang="en-US" sz="3600" dirty="0" err="1" smtClean="0">
                <a:solidFill>
                  <a:schemeClr val="tx1"/>
                </a:solidFill>
                <a:latin typeface="Times New Roman" pitchFamily="18" charset="0"/>
                <a:ea typeface="Calibri" pitchFamily="34" charset="0"/>
                <a:cs typeface="Times New Roman" pitchFamily="18" charset="0"/>
              </a:rPr>
              <a:t>trong</a:t>
            </a:r>
            <a:r>
              <a:rPr lang="en-US" altLang="en-US" sz="3600" dirty="0" smtClean="0">
                <a:solidFill>
                  <a:schemeClr val="tx1"/>
                </a:solidFill>
                <a:latin typeface="Times New Roman" pitchFamily="18" charset="0"/>
                <a:ea typeface="Calibri" pitchFamily="34" charset="0"/>
                <a:cs typeface="Times New Roman" pitchFamily="18" charset="0"/>
              </a:rPr>
              <a:t> </a:t>
            </a:r>
            <a:r>
              <a:rPr lang="en-US" altLang="en-US" sz="3600" dirty="0" err="1" smtClean="0">
                <a:solidFill>
                  <a:schemeClr val="tx1"/>
                </a:solidFill>
                <a:latin typeface="Times New Roman" pitchFamily="18" charset="0"/>
                <a:ea typeface="Calibri" pitchFamily="34" charset="0"/>
                <a:cs typeface="Times New Roman" pitchFamily="18" charset="0"/>
              </a:rPr>
              <a:t>bài</a:t>
            </a:r>
            <a:r>
              <a:rPr lang="en-US" altLang="en-US" sz="3600" dirty="0" smtClean="0">
                <a:solidFill>
                  <a:schemeClr val="tx1"/>
                </a:solidFill>
                <a:latin typeface="Times New Roman" pitchFamily="18" charset="0"/>
                <a:ea typeface="Calibri" pitchFamily="34" charset="0"/>
                <a:cs typeface="Times New Roman" pitchFamily="18" charset="0"/>
              </a:rPr>
              <a:t> </a:t>
            </a:r>
            <a:r>
              <a:rPr lang="en-US" altLang="en-US" sz="3600" dirty="0" err="1" smtClean="0">
                <a:solidFill>
                  <a:schemeClr val="tx1"/>
                </a:solidFill>
                <a:latin typeface="Times New Roman" pitchFamily="18" charset="0"/>
                <a:ea typeface="Calibri" pitchFamily="34" charset="0"/>
                <a:cs typeface="Times New Roman" pitchFamily="18" charset="0"/>
              </a:rPr>
              <a:t>thơ</a:t>
            </a:r>
            <a:r>
              <a:rPr lang="en-US" altLang="en-US" sz="3600" dirty="0" smtClean="0">
                <a:solidFill>
                  <a:schemeClr val="tx1"/>
                </a:solidFill>
                <a:latin typeface="Times New Roman" pitchFamily="18" charset="0"/>
                <a:ea typeface="Calibri" pitchFamily="34" charset="0"/>
                <a:cs typeface="Times New Roman" pitchFamily="18" charset="0"/>
              </a:rPr>
              <a:t>. </a:t>
            </a:r>
            <a:r>
              <a:rPr lang="en-US" altLang="en-US" sz="3600" dirty="0" err="1" smtClean="0">
                <a:solidFill>
                  <a:schemeClr val="tx1"/>
                </a:solidFill>
                <a:latin typeface="Times New Roman" pitchFamily="18" charset="0"/>
                <a:ea typeface="Calibri" pitchFamily="34" charset="0"/>
                <a:cs typeface="Times New Roman" pitchFamily="18" charset="0"/>
              </a:rPr>
              <a:t>Từ</a:t>
            </a:r>
            <a:r>
              <a:rPr lang="en-US" altLang="en-US" sz="3600" dirty="0" smtClean="0">
                <a:solidFill>
                  <a:schemeClr val="tx1"/>
                </a:solidFill>
                <a:latin typeface="Times New Roman" pitchFamily="18" charset="0"/>
                <a:ea typeface="Calibri" pitchFamily="34" charset="0"/>
                <a:cs typeface="Times New Roman" pitchFamily="18" charset="0"/>
              </a:rPr>
              <a:t> </a:t>
            </a:r>
            <a:r>
              <a:rPr lang="en-US" altLang="en-US" sz="3600" dirty="0" err="1" smtClean="0">
                <a:solidFill>
                  <a:schemeClr val="tx1"/>
                </a:solidFill>
                <a:latin typeface="Times New Roman" pitchFamily="18" charset="0"/>
                <a:ea typeface="Calibri" pitchFamily="34" charset="0"/>
                <a:cs typeface="Times New Roman" pitchFamily="18" charset="0"/>
              </a:rPr>
              <a:t>đó</a:t>
            </a:r>
            <a:r>
              <a:rPr lang="en-US" altLang="en-US" sz="3600" dirty="0" smtClean="0">
                <a:solidFill>
                  <a:schemeClr val="tx1"/>
                </a:solidFill>
                <a:latin typeface="Times New Roman" pitchFamily="18" charset="0"/>
                <a:ea typeface="Calibri" pitchFamily="34" charset="0"/>
                <a:cs typeface="Times New Roman" pitchFamily="18" charset="0"/>
              </a:rPr>
              <a:t>, </a:t>
            </a:r>
            <a:r>
              <a:rPr lang="en-US" altLang="en-US" sz="3600" dirty="0" err="1" smtClean="0">
                <a:solidFill>
                  <a:schemeClr val="tx1"/>
                </a:solidFill>
                <a:latin typeface="Times New Roman" pitchFamily="18" charset="0"/>
                <a:ea typeface="Calibri" pitchFamily="34" charset="0"/>
                <a:cs typeface="Times New Roman" pitchFamily="18" charset="0"/>
              </a:rPr>
              <a:t>phân</a:t>
            </a:r>
            <a:r>
              <a:rPr lang="en-US" altLang="en-US" sz="3600" dirty="0" smtClean="0">
                <a:solidFill>
                  <a:schemeClr val="tx1"/>
                </a:solidFill>
                <a:latin typeface="Times New Roman" pitchFamily="18" charset="0"/>
                <a:ea typeface="Calibri" pitchFamily="34" charset="0"/>
                <a:cs typeface="Times New Roman" pitchFamily="18" charset="0"/>
              </a:rPr>
              <a:t> </a:t>
            </a:r>
            <a:r>
              <a:rPr lang="en-US" altLang="en-US" sz="3600" dirty="0" err="1" smtClean="0">
                <a:solidFill>
                  <a:schemeClr val="tx1"/>
                </a:solidFill>
                <a:latin typeface="Times New Roman" pitchFamily="18" charset="0"/>
                <a:ea typeface="Calibri" pitchFamily="34" charset="0"/>
                <a:cs typeface="Times New Roman" pitchFamily="18" charset="0"/>
              </a:rPr>
              <a:t>tích</a:t>
            </a:r>
            <a:r>
              <a:rPr lang="en-US" altLang="en-US" sz="3600" dirty="0" smtClean="0">
                <a:solidFill>
                  <a:schemeClr val="tx1"/>
                </a:solidFill>
                <a:latin typeface="Times New Roman" pitchFamily="18" charset="0"/>
                <a:ea typeface="Calibri" pitchFamily="34" charset="0"/>
                <a:cs typeface="Times New Roman" pitchFamily="18" charset="0"/>
              </a:rPr>
              <a:t> </a:t>
            </a:r>
            <a:r>
              <a:rPr lang="en-US" altLang="en-US" sz="3600" dirty="0" err="1" smtClean="0">
                <a:solidFill>
                  <a:schemeClr val="tx1"/>
                </a:solidFill>
                <a:latin typeface="Times New Roman" pitchFamily="18" charset="0"/>
                <a:ea typeface="Calibri" pitchFamily="34" charset="0"/>
                <a:cs typeface="Times New Roman" pitchFamily="18" charset="0"/>
              </a:rPr>
              <a:t>cái</a:t>
            </a:r>
            <a:r>
              <a:rPr lang="en-US" altLang="en-US" sz="3600" dirty="0" smtClean="0">
                <a:solidFill>
                  <a:schemeClr val="tx1"/>
                </a:solidFill>
                <a:latin typeface="Times New Roman" pitchFamily="18" charset="0"/>
                <a:ea typeface="Calibri" pitchFamily="34" charset="0"/>
                <a:cs typeface="Times New Roman" pitchFamily="18" charset="0"/>
              </a:rPr>
              <a:t> hay, </a:t>
            </a:r>
            <a:r>
              <a:rPr lang="en-US" altLang="en-US" sz="3600" dirty="0" err="1" smtClean="0">
                <a:solidFill>
                  <a:schemeClr val="tx1"/>
                </a:solidFill>
                <a:latin typeface="Times New Roman" pitchFamily="18" charset="0"/>
                <a:ea typeface="Calibri" pitchFamily="34" charset="0"/>
                <a:cs typeface="Times New Roman" pitchFamily="18" charset="0"/>
              </a:rPr>
              <a:t>cái</a:t>
            </a:r>
            <a:r>
              <a:rPr lang="en-US" altLang="en-US" sz="3600" dirty="0" smtClean="0">
                <a:solidFill>
                  <a:schemeClr val="tx1"/>
                </a:solidFill>
                <a:latin typeface="Times New Roman" pitchFamily="18" charset="0"/>
                <a:ea typeface="Calibri" pitchFamily="34" charset="0"/>
                <a:cs typeface="Times New Roman" pitchFamily="18" charset="0"/>
              </a:rPr>
              <a:t> </a:t>
            </a:r>
            <a:r>
              <a:rPr lang="en-US" altLang="en-US" sz="3600" dirty="0" err="1" smtClean="0">
                <a:solidFill>
                  <a:schemeClr val="tx1"/>
                </a:solidFill>
                <a:latin typeface="Times New Roman" pitchFamily="18" charset="0"/>
                <a:ea typeface="Calibri" pitchFamily="34" charset="0"/>
                <a:cs typeface="Times New Roman" pitchFamily="18" charset="0"/>
              </a:rPr>
              <a:t>đẹp</a:t>
            </a:r>
            <a:r>
              <a:rPr lang="en-US" altLang="en-US" sz="3600" dirty="0" smtClean="0">
                <a:solidFill>
                  <a:schemeClr val="tx1"/>
                </a:solidFill>
                <a:latin typeface="Times New Roman" pitchFamily="18" charset="0"/>
                <a:ea typeface="Calibri" pitchFamily="34" charset="0"/>
                <a:cs typeface="Times New Roman" pitchFamily="18" charset="0"/>
              </a:rPr>
              <a:t> </a:t>
            </a:r>
            <a:r>
              <a:rPr lang="en-US" altLang="en-US" sz="3600" dirty="0" err="1" smtClean="0">
                <a:solidFill>
                  <a:schemeClr val="tx1"/>
                </a:solidFill>
                <a:latin typeface="Times New Roman" pitchFamily="18" charset="0"/>
                <a:ea typeface="Calibri" pitchFamily="34" charset="0"/>
                <a:cs typeface="Times New Roman" pitchFamily="18" charset="0"/>
              </a:rPr>
              <a:t>của</a:t>
            </a:r>
            <a:r>
              <a:rPr lang="en-US" altLang="en-US" sz="3600" dirty="0" smtClean="0">
                <a:solidFill>
                  <a:schemeClr val="tx1"/>
                </a:solidFill>
                <a:latin typeface="Times New Roman" pitchFamily="18" charset="0"/>
                <a:ea typeface="Calibri" pitchFamily="34" charset="0"/>
                <a:cs typeface="Times New Roman" pitchFamily="18" charset="0"/>
              </a:rPr>
              <a:t> </a:t>
            </a:r>
            <a:r>
              <a:rPr lang="en-US" altLang="en-US" sz="3600" dirty="0" err="1" smtClean="0">
                <a:solidFill>
                  <a:schemeClr val="tx1"/>
                </a:solidFill>
                <a:latin typeface="Times New Roman" pitchFamily="18" charset="0"/>
                <a:ea typeface="Calibri" pitchFamily="34" charset="0"/>
                <a:cs typeface="Times New Roman" pitchFamily="18" charset="0"/>
              </a:rPr>
              <a:t>bài</a:t>
            </a:r>
            <a:r>
              <a:rPr lang="en-US" altLang="en-US" sz="3600" dirty="0" smtClean="0">
                <a:solidFill>
                  <a:schemeClr val="tx1"/>
                </a:solidFill>
                <a:latin typeface="Times New Roman" pitchFamily="18" charset="0"/>
                <a:ea typeface="Calibri" pitchFamily="34" charset="0"/>
                <a:cs typeface="Times New Roman" pitchFamily="18" charset="0"/>
              </a:rPr>
              <a:t> </a:t>
            </a:r>
            <a:r>
              <a:rPr lang="en-US" altLang="en-US" sz="3600" dirty="0" err="1" smtClean="0">
                <a:solidFill>
                  <a:schemeClr val="tx1"/>
                </a:solidFill>
                <a:latin typeface="Times New Roman" pitchFamily="18" charset="0"/>
                <a:ea typeface="Calibri" pitchFamily="34" charset="0"/>
                <a:cs typeface="Times New Roman" pitchFamily="18" charset="0"/>
              </a:rPr>
              <a:t>và</a:t>
            </a:r>
            <a:r>
              <a:rPr lang="en-US" altLang="en-US" sz="3600" dirty="0" smtClean="0">
                <a:solidFill>
                  <a:schemeClr val="tx1"/>
                </a:solidFill>
                <a:latin typeface="Times New Roman" pitchFamily="18" charset="0"/>
                <a:ea typeface="Calibri" pitchFamily="34" charset="0"/>
                <a:cs typeface="Times New Roman" pitchFamily="18" charset="0"/>
              </a:rPr>
              <a:t> </a:t>
            </a:r>
            <a:r>
              <a:rPr lang="en-US" altLang="en-US" sz="3600" dirty="0" err="1" smtClean="0">
                <a:solidFill>
                  <a:schemeClr val="tx1"/>
                </a:solidFill>
                <a:latin typeface="Times New Roman" pitchFamily="18" charset="0"/>
                <a:ea typeface="Calibri" pitchFamily="34" charset="0"/>
                <a:cs typeface="Times New Roman" pitchFamily="18" charset="0"/>
              </a:rPr>
              <a:t>nêu</a:t>
            </a:r>
            <a:r>
              <a:rPr lang="en-US" altLang="en-US" sz="3600" dirty="0" smtClean="0">
                <a:solidFill>
                  <a:schemeClr val="tx1"/>
                </a:solidFill>
                <a:latin typeface="Times New Roman" pitchFamily="18" charset="0"/>
                <a:ea typeface="Calibri" pitchFamily="34" charset="0"/>
                <a:cs typeface="Times New Roman" pitchFamily="18" charset="0"/>
              </a:rPr>
              <a:t> </a:t>
            </a:r>
            <a:r>
              <a:rPr lang="en-US" altLang="en-US" sz="3600" dirty="0" err="1" smtClean="0">
                <a:solidFill>
                  <a:schemeClr val="tx1"/>
                </a:solidFill>
                <a:latin typeface="Times New Roman" pitchFamily="18" charset="0"/>
                <a:ea typeface="Calibri" pitchFamily="34" charset="0"/>
                <a:cs typeface="Times New Roman" pitchFamily="18" charset="0"/>
              </a:rPr>
              <a:t>cảm</a:t>
            </a:r>
            <a:r>
              <a:rPr lang="en-US" altLang="en-US" sz="3600" dirty="0" smtClean="0">
                <a:solidFill>
                  <a:schemeClr val="tx1"/>
                </a:solidFill>
                <a:latin typeface="Times New Roman" pitchFamily="18" charset="0"/>
                <a:ea typeface="Calibri" pitchFamily="34" charset="0"/>
                <a:cs typeface="Times New Roman" pitchFamily="18" charset="0"/>
              </a:rPr>
              <a:t> </a:t>
            </a:r>
            <a:r>
              <a:rPr lang="en-US" altLang="en-US" sz="3600" dirty="0" err="1" smtClean="0">
                <a:solidFill>
                  <a:schemeClr val="tx1"/>
                </a:solidFill>
                <a:latin typeface="Times New Roman" pitchFamily="18" charset="0"/>
                <a:ea typeface="Calibri" pitchFamily="34" charset="0"/>
                <a:cs typeface="Times New Roman" pitchFamily="18" charset="0"/>
              </a:rPr>
              <a:t>xúc</a:t>
            </a:r>
            <a:r>
              <a:rPr lang="en-US" altLang="en-US" sz="3600" dirty="0" smtClean="0">
                <a:solidFill>
                  <a:schemeClr val="tx1"/>
                </a:solidFill>
                <a:latin typeface="Times New Roman" pitchFamily="18" charset="0"/>
                <a:ea typeface="Calibri" pitchFamily="34" charset="0"/>
                <a:cs typeface="Times New Roman" pitchFamily="18" charset="0"/>
              </a:rPr>
              <a:t> </a:t>
            </a:r>
            <a:r>
              <a:rPr lang="en-US" altLang="en-US" sz="3600" dirty="0" err="1" smtClean="0">
                <a:solidFill>
                  <a:schemeClr val="tx1"/>
                </a:solidFill>
                <a:latin typeface="Times New Roman" pitchFamily="18" charset="0"/>
                <a:ea typeface="Calibri" pitchFamily="34" charset="0"/>
                <a:cs typeface="Times New Roman" pitchFamily="18" charset="0"/>
              </a:rPr>
              <a:t>của</a:t>
            </a:r>
            <a:r>
              <a:rPr lang="en-US" altLang="en-US" sz="3600" dirty="0" smtClean="0">
                <a:solidFill>
                  <a:schemeClr val="tx1"/>
                </a:solidFill>
                <a:latin typeface="Times New Roman" pitchFamily="18" charset="0"/>
                <a:ea typeface="Calibri" pitchFamily="34" charset="0"/>
                <a:cs typeface="Times New Roman" pitchFamily="18" charset="0"/>
              </a:rPr>
              <a:t> </a:t>
            </a:r>
            <a:r>
              <a:rPr lang="en-US" altLang="en-US" sz="3600" dirty="0" err="1" smtClean="0">
                <a:solidFill>
                  <a:schemeClr val="tx1"/>
                </a:solidFill>
                <a:latin typeface="Times New Roman" pitchFamily="18" charset="0"/>
                <a:ea typeface="Calibri" pitchFamily="34" charset="0"/>
                <a:cs typeface="Times New Roman" pitchFamily="18" charset="0"/>
              </a:rPr>
              <a:t>mình</a:t>
            </a:r>
            <a:r>
              <a:rPr lang="en-US" altLang="en-US" sz="3600" dirty="0" smtClean="0">
                <a:solidFill>
                  <a:schemeClr val="tx1"/>
                </a:solidFill>
                <a:latin typeface="Times New Roman" pitchFamily="18" charset="0"/>
                <a:ea typeface="Calibri" pitchFamily="34" charset="0"/>
                <a:cs typeface="Times New Roman" pitchFamily="18" charset="0"/>
              </a:rPr>
              <a:t>.</a:t>
            </a:r>
            <a:endParaRPr lang="en-US" altLang="en-US" sz="2800" dirty="0" smtClean="0">
              <a:solidFill>
                <a:schemeClr val="tx1"/>
              </a:solidFill>
              <a:ea typeface="Calibri" pitchFamily="34" charset="0"/>
              <a:cs typeface="Times New Roman" pitchFamily="18" charset="0"/>
            </a:endParaRPr>
          </a:p>
          <a:p>
            <a:pPr algn="l" eaLnBrk="1" hangingPunct="1"/>
            <a:endParaRPr lang="en-US" altLang="en-US" sz="3600" dirty="0" smtClean="0">
              <a:latin typeface="Times New Roman" pitchFamily="18" charset="0"/>
              <a:ea typeface="Calibri" pitchFamily="34" charset="0"/>
              <a:cs typeface="Times New Roman" pitchFamily="18" charset="0"/>
            </a:endParaRPr>
          </a:p>
        </p:txBody>
      </p:sp>
    </p:spTree>
  </p:cSld>
  <p:clrMapOvr>
    <a:masterClrMapping/>
  </p:clrMapOvr>
  <p:transition spd="med">
    <p:pull/>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6"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4"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additive="base">
                                        <p:cTn id="12"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4" presetID="2" presetClass="entr" presetSubtype="4" fill="hold" nodeType="with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anim calcmode="lin" valueType="num">
                                      <p:cBhvr additive="base">
                                        <p:cTn id="16"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7"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6858000"/>
          </a:xfrm>
        </p:spPr>
        <p:txBody>
          <a:bodyPr rtlCol="0">
            <a:normAutofit fontScale="62500" lnSpcReduction="20000"/>
          </a:bodyPr>
          <a:lstStyle/>
          <a:p>
            <a:pPr algn="l" eaLnBrk="1" fontAlgn="auto" hangingPunct="1">
              <a:lnSpc>
                <a:spcPct val="115000"/>
              </a:lnSpc>
              <a:spcAft>
                <a:spcPts val="0"/>
              </a:spcAft>
              <a:buFont typeface="Arial" panose="020B0604020202020204" pitchFamily="34" charset="0"/>
              <a:buNone/>
              <a:defRPr/>
            </a:pPr>
            <a:r>
              <a:rPr lang="en-US" sz="3600" b="1" dirty="0" smtClean="0">
                <a:solidFill>
                  <a:srgbClr val="C00000"/>
                </a:solidFill>
                <a:latin typeface="Times New Roman" panose="02020603050405020304" pitchFamily="18" charset="0"/>
                <a:ea typeface="Calibri" panose="020F0502020204030204" pitchFamily="34" charset="0"/>
                <a:cs typeface="Times New Roman" panose="02020603050405020304" pitchFamily="18" charset="0"/>
              </a:rPr>
              <a:t>BÀI TẬP 5: </a:t>
            </a:r>
            <a:endParaRPr lang="en-US" sz="2800" dirty="0" smtClean="0">
              <a:solidFill>
                <a:srgbClr val="C00000"/>
              </a:solidFill>
              <a:ea typeface="Calibri" panose="020F0502020204030204" pitchFamily="34" charset="0"/>
              <a:cs typeface="Times New Roman" panose="02020603050405020304" pitchFamily="18" charset="0"/>
            </a:endParaRPr>
          </a:p>
          <a:p>
            <a:pPr algn="l" eaLnBrk="1" fontAlgn="auto" hangingPunct="1">
              <a:lnSpc>
                <a:spcPct val="115000"/>
              </a:lnSpc>
              <a:spcAft>
                <a:spcPts val="0"/>
              </a:spcAft>
              <a:buFont typeface="Arial" panose="020B0604020202020204" pitchFamily="34" charset="0"/>
              <a:buNone/>
              <a:defRPr/>
            </a:pPr>
            <a:r>
              <a:rPr lang="vi-VN" sz="3600" dirty="0" smtClean="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solidFill>
                  <a:srgbClr val="0070C0"/>
                </a:solidFill>
                <a:latin typeface="Times New Roman" panose="02020603050405020304" pitchFamily="18" charset="0"/>
                <a:ea typeface="Calibri" panose="020F0502020204030204" pitchFamily="34" charset="0"/>
                <a:cs typeface="Times New Roman" panose="02020603050405020304" pitchFamily="18" charset="0"/>
              </a:rPr>
              <a:t>Hình</a:t>
            </a:r>
            <a:r>
              <a:rPr lang="en-US" sz="3600" dirty="0" smtClean="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solidFill>
                  <a:srgbClr val="0070C0"/>
                </a:solidFill>
                <a:latin typeface="Times New Roman" panose="02020603050405020304" pitchFamily="18" charset="0"/>
                <a:ea typeface="Calibri" panose="020F0502020204030204" pitchFamily="34" charset="0"/>
                <a:cs typeface="Times New Roman" panose="02020603050405020304" pitchFamily="18" charset="0"/>
              </a:rPr>
              <a:t>ảnh</a:t>
            </a:r>
            <a:r>
              <a:rPr lang="en-US" sz="3600" dirty="0" smtClean="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solidFill>
                  <a:srgbClr val="0070C0"/>
                </a:solidFill>
                <a:latin typeface="Times New Roman" panose="02020603050405020304" pitchFamily="18" charset="0"/>
                <a:ea typeface="Calibri" panose="020F0502020204030204" pitchFamily="34" charset="0"/>
                <a:cs typeface="Times New Roman" panose="02020603050405020304" pitchFamily="18" charset="0"/>
              </a:rPr>
              <a:t>quê</a:t>
            </a:r>
            <a:r>
              <a:rPr lang="en-US" sz="3600" dirty="0" smtClean="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solidFill>
                  <a:srgbClr val="0070C0"/>
                </a:solidFill>
                <a:latin typeface="Times New Roman" panose="02020603050405020304" pitchFamily="18" charset="0"/>
                <a:ea typeface="Calibri" panose="020F0502020204030204" pitchFamily="34" charset="0"/>
                <a:cs typeface="Times New Roman" panose="02020603050405020304" pitchFamily="18" charset="0"/>
              </a:rPr>
              <a:t>hương</a:t>
            </a:r>
            <a:r>
              <a:rPr lang="en-US" sz="3600" dirty="0" smtClean="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solidFill>
                  <a:srgbClr val="0070C0"/>
                </a:solidFill>
                <a:latin typeface="Times New Roman" panose="02020603050405020304" pitchFamily="18" charset="0"/>
                <a:ea typeface="Calibri" panose="020F0502020204030204" pitchFamily="34" charset="0"/>
                <a:cs typeface="Times New Roman" panose="02020603050405020304" pitchFamily="18" charset="0"/>
              </a:rPr>
              <a:t>trong</a:t>
            </a:r>
            <a:r>
              <a:rPr lang="en-US" sz="3600" dirty="0" smtClean="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solidFill>
                  <a:srgbClr val="0070C0"/>
                </a:solidFill>
                <a:latin typeface="Times New Roman" panose="02020603050405020304" pitchFamily="18" charset="0"/>
                <a:ea typeface="Calibri" panose="020F0502020204030204" pitchFamily="34" charset="0"/>
                <a:cs typeface="Times New Roman" panose="02020603050405020304" pitchFamily="18" charset="0"/>
              </a:rPr>
              <a:t>tâm</a:t>
            </a:r>
            <a:r>
              <a:rPr lang="en-US" sz="3600" dirty="0" smtClean="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solidFill>
                  <a:srgbClr val="0070C0"/>
                </a:solidFill>
                <a:latin typeface="Times New Roman" panose="02020603050405020304" pitchFamily="18" charset="0"/>
                <a:ea typeface="Calibri" panose="020F0502020204030204" pitchFamily="34" charset="0"/>
                <a:cs typeface="Times New Roman" panose="02020603050405020304" pitchFamily="18" charset="0"/>
              </a:rPr>
              <a:t>trí</a:t>
            </a:r>
            <a:r>
              <a:rPr lang="en-US" sz="3600" dirty="0" smtClean="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solidFill>
                  <a:srgbClr val="0070C0"/>
                </a:solidFill>
                <a:latin typeface="Times New Roman" panose="02020603050405020304" pitchFamily="18" charset="0"/>
                <a:ea typeface="Calibri" panose="020F0502020204030204" pitchFamily="34" charset="0"/>
                <a:cs typeface="Times New Roman" panose="02020603050405020304" pitchFamily="18" charset="0"/>
              </a:rPr>
              <a:t>em</a:t>
            </a:r>
            <a:r>
              <a:rPr lang="en-US" sz="3600" dirty="0" smtClean="0">
                <a:solidFill>
                  <a:srgbClr val="0070C0"/>
                </a:solidFill>
                <a:latin typeface="Times New Roman" panose="02020603050405020304" pitchFamily="18" charset="0"/>
                <a:ea typeface="Calibri" panose="020F0502020204030204" pitchFamily="34" charset="0"/>
                <a:cs typeface="Times New Roman" panose="02020603050405020304" pitchFamily="18" charset="0"/>
              </a:rPr>
              <a:t>:</a:t>
            </a:r>
            <a:endParaRPr lang="en-US" sz="2800" dirty="0" smtClean="0">
              <a:ea typeface="Calibri" panose="020F0502020204030204" pitchFamily="34" charset="0"/>
              <a:cs typeface="Times New Roman" panose="02020603050405020304" pitchFamily="18" charset="0"/>
            </a:endParaRPr>
          </a:p>
          <a:p>
            <a:pPr algn="l" eaLnBrk="1" fontAlgn="auto" hangingPunct="1">
              <a:lnSpc>
                <a:spcPct val="115000"/>
              </a:lnSpc>
              <a:spcAft>
                <a:spcPts val="0"/>
              </a:spcAft>
              <a:buFont typeface="Arial" panose="020B0604020202020204" pitchFamily="34" charset="0"/>
              <a:buNone/>
              <a:defRPr/>
            </a:pPr>
            <a:r>
              <a:rPr lang="en-US" sz="3600" dirty="0" err="1"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Với</a:t>
            </a:r>
            <a:r>
              <a:rPr lang="en-US" sz="3600" dirty="0"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mỗi</a:t>
            </a:r>
            <a:r>
              <a:rPr lang="en-US" sz="3600" dirty="0"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người</a:t>
            </a:r>
            <a:r>
              <a:rPr lang="en-US" sz="3600" dirty="0"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hình</a:t>
            </a:r>
            <a:r>
              <a:rPr lang="en-US" sz="3600" dirty="0"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ảnh</a:t>
            </a:r>
            <a:r>
              <a:rPr lang="en-US" sz="3600" dirty="0"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quê</a:t>
            </a:r>
            <a:r>
              <a:rPr lang="en-US" sz="3600" dirty="0"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hương</a:t>
            </a:r>
            <a:r>
              <a:rPr lang="en-US" sz="3600" dirty="0"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hiện</a:t>
            </a:r>
            <a:r>
              <a:rPr lang="en-US" sz="3600" dirty="0"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lên</a:t>
            </a:r>
            <a:r>
              <a:rPr lang="en-US" sz="3600" dirty="0"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trong</a:t>
            </a:r>
            <a:r>
              <a:rPr lang="en-US" sz="3600" dirty="0"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tâm</a:t>
            </a:r>
            <a:r>
              <a:rPr lang="en-US" sz="3600" dirty="0"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trí</a:t>
            </a:r>
            <a:r>
              <a:rPr lang="en-US" sz="3600" dirty="0"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khác</a:t>
            </a:r>
            <a:r>
              <a:rPr lang="en-US" sz="3600" dirty="0"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nhau</a:t>
            </a:r>
            <a:r>
              <a:rPr lang="en-US" sz="3600" dirty="0"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Với</a:t>
            </a:r>
            <a:r>
              <a:rPr lang="en-US" sz="3600" dirty="0"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em</a:t>
            </a:r>
            <a:r>
              <a:rPr lang="en-US" sz="3600" dirty="0"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quê</a:t>
            </a:r>
            <a:r>
              <a:rPr lang="en-US" sz="3600" dirty="0"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hương</a:t>
            </a:r>
            <a:r>
              <a:rPr lang="en-US" sz="3600" dirty="0"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là</a:t>
            </a:r>
            <a:r>
              <a:rPr lang="en-US" sz="3600" dirty="0"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chốn</a:t>
            </a:r>
            <a:r>
              <a:rPr lang="en-US" sz="3600" dirty="0"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bình</a:t>
            </a:r>
            <a:r>
              <a:rPr lang="en-US" sz="3600" dirty="0"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yên</a:t>
            </a:r>
            <a:r>
              <a:rPr lang="en-US" sz="3600" dirty="0"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được</a:t>
            </a:r>
            <a:r>
              <a:rPr lang="en-US" sz="3600" dirty="0"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tự</a:t>
            </a:r>
            <a:r>
              <a:rPr lang="en-US" sz="3600" dirty="0"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 do </a:t>
            </a:r>
            <a:r>
              <a:rPr lang="en-US" sz="3600" dirty="0" err="1"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vui</a:t>
            </a:r>
            <a:r>
              <a:rPr lang="en-US" sz="3600" dirty="0"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chơi</a:t>
            </a:r>
            <a:r>
              <a:rPr lang="en-US" sz="3600" dirty="0"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và</a:t>
            </a:r>
            <a:r>
              <a:rPr lang="en-US" sz="3600" dirty="0"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nô</a:t>
            </a:r>
            <a:r>
              <a:rPr lang="en-US" sz="3600" dirty="0"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đùa</a:t>
            </a:r>
            <a:r>
              <a:rPr lang="en-US" sz="3600" dirty="0"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được</a:t>
            </a:r>
            <a:r>
              <a:rPr lang="en-US" sz="3600" dirty="0"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đi</a:t>
            </a:r>
            <a:r>
              <a:rPr lang="en-US" sz="3600" dirty="0"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thả</a:t>
            </a:r>
            <a:r>
              <a:rPr lang="en-US" sz="3600" dirty="0"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diều</a:t>
            </a:r>
            <a:r>
              <a:rPr lang="en-US" sz="3600" dirty="0"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trên</a:t>
            </a:r>
            <a:r>
              <a:rPr lang="en-US" sz="3600" dirty="0"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triền</a:t>
            </a:r>
            <a:r>
              <a:rPr lang="en-US" sz="3600" dirty="0"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đê</a:t>
            </a:r>
            <a:r>
              <a:rPr lang="en-US" sz="3600" dirty="0"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ăn</a:t>
            </a:r>
            <a:r>
              <a:rPr lang="en-US" sz="3600" dirty="0"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những</a:t>
            </a:r>
            <a:r>
              <a:rPr lang="en-US" sz="3600" dirty="0"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trái</a:t>
            </a:r>
            <a:r>
              <a:rPr lang="en-US" sz="3600" dirty="0"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cây</a:t>
            </a:r>
            <a:r>
              <a:rPr lang="en-US" sz="3600" dirty="0"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chín</a:t>
            </a:r>
            <a:r>
              <a:rPr lang="en-US" sz="3600" dirty="0"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mọng</a:t>
            </a:r>
            <a:r>
              <a:rPr lang="en-US" sz="3600" dirty="0"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trong</a:t>
            </a:r>
            <a:r>
              <a:rPr lang="en-US" sz="3600" dirty="0"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vườn</a:t>
            </a:r>
            <a:r>
              <a:rPr lang="en-US" sz="3600" dirty="0"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của</a:t>
            </a:r>
            <a:r>
              <a:rPr lang="en-US" sz="3600" dirty="0"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ông</a:t>
            </a:r>
            <a:r>
              <a:rPr lang="en-US" sz="3600" dirty="0"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bà</a:t>
            </a:r>
            <a:r>
              <a:rPr lang="en-US" sz="3600" dirty="0"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nội</a:t>
            </a:r>
            <a:r>
              <a:rPr lang="en-US" sz="3600" dirty="0"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thoả</a:t>
            </a:r>
            <a:r>
              <a:rPr lang="en-US" sz="3600" dirty="0"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thích</a:t>
            </a:r>
            <a:r>
              <a:rPr lang="en-US" sz="3600" dirty="0"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a:t>
            </a:r>
            <a:endParaRPr lang="en-US" sz="2800" dirty="0" smtClean="0">
              <a:solidFill>
                <a:schemeClr val="tx1"/>
              </a:solidFill>
              <a:ea typeface="Calibri" panose="020F0502020204030204" pitchFamily="34" charset="0"/>
              <a:cs typeface="Times New Roman" panose="02020603050405020304" pitchFamily="18" charset="0"/>
            </a:endParaRPr>
          </a:p>
          <a:p>
            <a:pPr algn="l" eaLnBrk="1" fontAlgn="auto" hangingPunct="1">
              <a:lnSpc>
                <a:spcPct val="115000"/>
              </a:lnSpc>
              <a:spcAft>
                <a:spcPts val="0"/>
              </a:spcAft>
              <a:buFont typeface="Arial" panose="020B0604020202020204" pitchFamily="34" charset="0"/>
              <a:buNone/>
              <a:defRPr/>
            </a:pPr>
            <a:r>
              <a:rPr lang="vi-VN" sz="3600" dirty="0" smtClean="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smtClean="0">
                <a:solidFill>
                  <a:srgbClr val="0070C0"/>
                </a:solidFill>
                <a:latin typeface="Times New Roman" panose="02020603050405020304" pitchFamily="18" charset="0"/>
                <a:ea typeface="Calibri" panose="020F0502020204030204" pitchFamily="34" charset="0"/>
                <a:cs typeface="Times New Roman" panose="02020603050405020304" pitchFamily="18" charset="0"/>
              </a:rPr>
              <a:t>Ý </a:t>
            </a:r>
            <a:r>
              <a:rPr lang="en-US" sz="3600" dirty="0" err="1" smtClean="0">
                <a:solidFill>
                  <a:srgbClr val="0070C0"/>
                </a:solidFill>
                <a:latin typeface="Times New Roman" panose="02020603050405020304" pitchFamily="18" charset="0"/>
                <a:ea typeface="Calibri" panose="020F0502020204030204" pitchFamily="34" charset="0"/>
                <a:cs typeface="Times New Roman" panose="02020603050405020304" pitchFamily="18" charset="0"/>
              </a:rPr>
              <a:t>nghĩa</a:t>
            </a:r>
            <a:r>
              <a:rPr lang="en-US" sz="3600" dirty="0" smtClean="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solidFill>
                  <a:srgbClr val="0070C0"/>
                </a:solidFill>
                <a:latin typeface="Times New Roman" panose="02020603050405020304" pitchFamily="18" charset="0"/>
                <a:ea typeface="Calibri" panose="020F0502020204030204" pitchFamily="34" charset="0"/>
                <a:cs typeface="Times New Roman" panose="02020603050405020304" pitchFamily="18" charset="0"/>
              </a:rPr>
              <a:t>của</a:t>
            </a:r>
            <a:r>
              <a:rPr lang="en-US" sz="3600" dirty="0" smtClean="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solidFill>
                  <a:srgbClr val="0070C0"/>
                </a:solidFill>
                <a:latin typeface="Times New Roman" panose="02020603050405020304" pitchFamily="18" charset="0"/>
                <a:ea typeface="Calibri" panose="020F0502020204030204" pitchFamily="34" charset="0"/>
                <a:cs typeface="Times New Roman" panose="02020603050405020304" pitchFamily="18" charset="0"/>
              </a:rPr>
              <a:t>quê</a:t>
            </a:r>
            <a:r>
              <a:rPr lang="en-US" sz="3600" dirty="0" smtClean="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solidFill>
                  <a:srgbClr val="0070C0"/>
                </a:solidFill>
                <a:latin typeface="Times New Roman" panose="02020603050405020304" pitchFamily="18" charset="0"/>
                <a:ea typeface="Calibri" panose="020F0502020204030204" pitchFamily="34" charset="0"/>
                <a:cs typeface="Times New Roman" panose="02020603050405020304" pitchFamily="18" charset="0"/>
              </a:rPr>
              <a:t>hương</a:t>
            </a:r>
            <a:r>
              <a:rPr lang="en-US" sz="3600" dirty="0" smtClean="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solidFill>
                  <a:srgbClr val="0070C0"/>
                </a:solidFill>
                <a:latin typeface="Times New Roman" panose="02020603050405020304" pitchFamily="18" charset="0"/>
                <a:ea typeface="Calibri" panose="020F0502020204030204" pitchFamily="34" charset="0"/>
                <a:cs typeface="Times New Roman" panose="02020603050405020304" pitchFamily="18" charset="0"/>
              </a:rPr>
              <a:t>đối</a:t>
            </a:r>
            <a:r>
              <a:rPr lang="en-US" sz="3600" dirty="0" smtClean="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solidFill>
                  <a:srgbClr val="0070C0"/>
                </a:solidFill>
                <a:latin typeface="Times New Roman" panose="02020603050405020304" pitchFamily="18" charset="0"/>
                <a:ea typeface="Calibri" panose="020F0502020204030204" pitchFamily="34" charset="0"/>
                <a:cs typeface="Times New Roman" panose="02020603050405020304" pitchFamily="18" charset="0"/>
              </a:rPr>
              <a:t>với</a:t>
            </a:r>
            <a:r>
              <a:rPr lang="en-US" sz="3600" dirty="0" smtClean="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solidFill>
                  <a:srgbClr val="0070C0"/>
                </a:solidFill>
                <a:latin typeface="Times New Roman" panose="02020603050405020304" pitchFamily="18" charset="0"/>
                <a:ea typeface="Calibri" panose="020F0502020204030204" pitchFamily="34" charset="0"/>
                <a:cs typeface="Times New Roman" panose="02020603050405020304" pitchFamily="18" charset="0"/>
              </a:rPr>
              <a:t>mỗi</a:t>
            </a:r>
            <a:r>
              <a:rPr lang="en-US" sz="3600" dirty="0" smtClean="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solidFill>
                  <a:srgbClr val="0070C0"/>
                </a:solidFill>
                <a:latin typeface="Times New Roman" panose="02020603050405020304" pitchFamily="18" charset="0"/>
                <a:ea typeface="Calibri" panose="020F0502020204030204" pitchFamily="34" charset="0"/>
                <a:cs typeface="Times New Roman" panose="02020603050405020304" pitchFamily="18" charset="0"/>
              </a:rPr>
              <a:t>chúng</a:t>
            </a:r>
            <a:r>
              <a:rPr lang="en-US" sz="3600" dirty="0" smtClean="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solidFill>
                  <a:srgbClr val="0070C0"/>
                </a:solidFill>
                <a:latin typeface="Times New Roman" panose="02020603050405020304" pitchFamily="18" charset="0"/>
                <a:ea typeface="Calibri" panose="020F0502020204030204" pitchFamily="34" charset="0"/>
                <a:cs typeface="Times New Roman" panose="02020603050405020304" pitchFamily="18" charset="0"/>
              </a:rPr>
              <a:t>ta</a:t>
            </a:r>
            <a:r>
              <a:rPr lang="en-US" sz="3600" dirty="0" smtClean="0">
                <a:solidFill>
                  <a:srgbClr val="0070C0"/>
                </a:solidFill>
                <a:latin typeface="Times New Roman" panose="02020603050405020304" pitchFamily="18" charset="0"/>
                <a:ea typeface="Calibri" panose="020F0502020204030204" pitchFamily="34" charset="0"/>
                <a:cs typeface="Times New Roman" panose="02020603050405020304" pitchFamily="18" charset="0"/>
              </a:rPr>
              <a:t>:</a:t>
            </a:r>
            <a:endParaRPr lang="en-US" sz="2800" dirty="0" smtClean="0">
              <a:ea typeface="Calibri" panose="020F0502020204030204" pitchFamily="34" charset="0"/>
              <a:cs typeface="Times New Roman" panose="02020603050405020304" pitchFamily="18" charset="0"/>
            </a:endParaRPr>
          </a:p>
          <a:p>
            <a:pPr algn="l" eaLnBrk="1" fontAlgn="auto" hangingPunct="1">
              <a:lnSpc>
                <a:spcPct val="115000"/>
              </a:lnSpc>
              <a:spcAft>
                <a:spcPts val="0"/>
              </a:spcAft>
              <a:buFont typeface="Arial" panose="020B0604020202020204" pitchFamily="34" charset="0"/>
              <a:buNone/>
              <a:defRPr/>
            </a:pPr>
            <a:r>
              <a:rPr lang="en-US" sz="3600" dirty="0" err="1"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Quê</a:t>
            </a:r>
            <a:r>
              <a:rPr lang="en-US" sz="3600" dirty="0"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hương</a:t>
            </a:r>
            <a:r>
              <a:rPr lang="en-US" sz="3600" dirty="0"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có</a:t>
            </a:r>
            <a:r>
              <a:rPr lang="en-US" sz="3600" dirty="0"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 ý </a:t>
            </a:r>
            <a:r>
              <a:rPr lang="en-US" sz="3600" dirty="0" err="1"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nghĩa</a:t>
            </a:r>
            <a:r>
              <a:rPr lang="en-US" sz="3600" dirty="0"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quan</a:t>
            </a:r>
            <a:r>
              <a:rPr lang="en-US" sz="3600" dirty="0"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trọng</a:t>
            </a:r>
            <a:r>
              <a:rPr lang="en-US" sz="3600" dirty="0"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với</a:t>
            </a:r>
            <a:r>
              <a:rPr lang="en-US" sz="3600" dirty="0"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mỗi</a:t>
            </a:r>
            <a:r>
              <a:rPr lang="en-US" sz="3600" dirty="0"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người</a:t>
            </a:r>
            <a:r>
              <a:rPr lang="en-US" sz="3600" dirty="0"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bởi</a:t>
            </a:r>
            <a:r>
              <a:rPr lang="en-US" sz="3600" dirty="0"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đó</a:t>
            </a:r>
            <a:r>
              <a:rPr lang="en-US" sz="3600" dirty="0"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là</a:t>
            </a:r>
            <a:r>
              <a:rPr lang="en-US" sz="3600" dirty="0"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đó</a:t>
            </a:r>
            <a:r>
              <a:rPr lang="en-US" sz="3600" dirty="0"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là</a:t>
            </a:r>
            <a:r>
              <a:rPr lang="en-US" sz="3600" dirty="0"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nơi</a:t>
            </a:r>
            <a:r>
              <a:rPr lang="en-US" sz="3600" dirty="0"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chôn</a:t>
            </a:r>
            <a:r>
              <a:rPr lang="en-US" sz="3600" dirty="0"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rau</a:t>
            </a:r>
            <a:r>
              <a:rPr lang="en-US" sz="3600" dirty="0"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cắt</a:t>
            </a:r>
            <a:r>
              <a:rPr lang="en-US" sz="3600" dirty="0"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rốn</a:t>
            </a:r>
            <a:r>
              <a:rPr lang="en-US" sz="3600" dirty="0"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có</a:t>
            </a:r>
            <a:r>
              <a:rPr lang="en-US" sz="3600" dirty="0"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tổ</a:t>
            </a:r>
            <a:r>
              <a:rPr lang="en-US" sz="3600" dirty="0"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tiên</a:t>
            </a:r>
            <a:r>
              <a:rPr lang="en-US" sz="3600" dirty="0"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ông</a:t>
            </a:r>
            <a:r>
              <a:rPr lang="en-US" sz="3600" dirty="0"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bà</a:t>
            </a:r>
            <a:r>
              <a:rPr lang="en-US" sz="3600" dirty="0"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họ</a:t>
            </a:r>
            <a:r>
              <a:rPr lang="en-US" sz="3600" dirty="0"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hàng</a:t>
            </a:r>
            <a:r>
              <a:rPr lang="en-US" sz="3600" dirty="0"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để</a:t>
            </a:r>
            <a:r>
              <a:rPr lang="en-US" sz="3600" dirty="0"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nhắc</a:t>
            </a:r>
            <a:r>
              <a:rPr lang="en-US" sz="3600" dirty="0"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nhở</a:t>
            </a:r>
            <a:r>
              <a:rPr lang="en-US" sz="3600" dirty="0"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ta</a:t>
            </a:r>
            <a:r>
              <a:rPr lang="en-US" sz="3600" dirty="0"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nhớ</a:t>
            </a:r>
            <a:r>
              <a:rPr lang="en-US" sz="3600" dirty="0"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về</a:t>
            </a:r>
            <a:r>
              <a:rPr lang="en-US" sz="3600" dirty="0"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cội</a:t>
            </a:r>
            <a:r>
              <a:rPr lang="en-US" sz="3600" dirty="0"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nguồn</a:t>
            </a:r>
            <a:r>
              <a:rPr lang="en-US" sz="3600" dirty="0"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của</a:t>
            </a:r>
            <a:r>
              <a:rPr lang="en-US" sz="3600" dirty="0"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chính</a:t>
            </a:r>
            <a:r>
              <a:rPr lang="en-US" sz="3600" dirty="0"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mình</a:t>
            </a:r>
            <a:r>
              <a:rPr lang="en-US" sz="3600" dirty="0"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a:t>
            </a:r>
            <a:endParaRPr lang="en-US" sz="2800" dirty="0" smtClean="0">
              <a:solidFill>
                <a:schemeClr val="tx1"/>
              </a:solidFill>
              <a:ea typeface="Calibri" panose="020F0502020204030204" pitchFamily="34" charset="0"/>
              <a:cs typeface="Times New Roman" panose="02020603050405020304" pitchFamily="18" charset="0"/>
            </a:endParaRPr>
          </a:p>
          <a:p>
            <a:pPr algn="l" eaLnBrk="1" fontAlgn="auto" hangingPunct="1">
              <a:lnSpc>
                <a:spcPct val="115000"/>
              </a:lnSpc>
              <a:spcAft>
                <a:spcPts val="0"/>
              </a:spcAft>
              <a:buFont typeface="Arial" panose="020B0604020202020204" pitchFamily="34" charset="0"/>
              <a:buNone/>
              <a:defRPr/>
            </a:pPr>
            <a:r>
              <a:rPr lang="vi-VN" sz="3600" dirty="0" smtClean="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solidFill>
                  <a:srgbClr val="0070C0"/>
                </a:solidFill>
                <a:latin typeface="Times New Roman" panose="02020603050405020304" pitchFamily="18" charset="0"/>
                <a:ea typeface="Calibri" panose="020F0502020204030204" pitchFamily="34" charset="0"/>
                <a:cs typeface="Times New Roman" panose="02020603050405020304" pitchFamily="18" charset="0"/>
              </a:rPr>
              <a:t>Những</a:t>
            </a:r>
            <a:r>
              <a:rPr lang="en-US" sz="3600" dirty="0" smtClean="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solidFill>
                  <a:srgbClr val="0070C0"/>
                </a:solidFill>
                <a:latin typeface="Times New Roman" panose="02020603050405020304" pitchFamily="18" charset="0"/>
                <a:ea typeface="Calibri" panose="020F0502020204030204" pitchFamily="34" charset="0"/>
                <a:cs typeface="Times New Roman" panose="02020603050405020304" pitchFamily="18" charset="0"/>
              </a:rPr>
              <a:t>việc</a:t>
            </a:r>
            <a:r>
              <a:rPr lang="en-US" sz="3600" dirty="0" smtClean="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solidFill>
                  <a:srgbClr val="0070C0"/>
                </a:solidFill>
                <a:latin typeface="Times New Roman" panose="02020603050405020304" pitchFamily="18" charset="0"/>
                <a:ea typeface="Calibri" panose="020F0502020204030204" pitchFamily="34" charset="0"/>
                <a:cs typeface="Times New Roman" panose="02020603050405020304" pitchFamily="18" charset="0"/>
              </a:rPr>
              <a:t>em</a:t>
            </a:r>
            <a:r>
              <a:rPr lang="en-US" sz="3600" dirty="0" smtClean="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solidFill>
                  <a:srgbClr val="0070C0"/>
                </a:solidFill>
                <a:latin typeface="Times New Roman" panose="02020603050405020304" pitchFamily="18" charset="0"/>
                <a:ea typeface="Calibri" panose="020F0502020204030204" pitchFamily="34" charset="0"/>
                <a:cs typeface="Times New Roman" panose="02020603050405020304" pitchFamily="18" charset="0"/>
              </a:rPr>
              <a:t>có</a:t>
            </a:r>
            <a:r>
              <a:rPr lang="en-US" sz="3600" dirty="0" smtClean="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solidFill>
                  <a:srgbClr val="0070C0"/>
                </a:solidFill>
                <a:latin typeface="Times New Roman" panose="02020603050405020304" pitchFamily="18" charset="0"/>
                <a:ea typeface="Calibri" panose="020F0502020204030204" pitchFamily="34" charset="0"/>
                <a:cs typeface="Times New Roman" panose="02020603050405020304" pitchFamily="18" charset="0"/>
              </a:rPr>
              <a:t>thể</a:t>
            </a:r>
            <a:r>
              <a:rPr lang="en-US" sz="3600" dirty="0" smtClean="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solidFill>
                  <a:srgbClr val="0070C0"/>
                </a:solidFill>
                <a:latin typeface="Times New Roman" panose="02020603050405020304" pitchFamily="18" charset="0"/>
                <a:ea typeface="Calibri" panose="020F0502020204030204" pitchFamily="34" charset="0"/>
                <a:cs typeface="Times New Roman" panose="02020603050405020304" pitchFamily="18" charset="0"/>
              </a:rPr>
              <a:t>làm</a:t>
            </a:r>
            <a:r>
              <a:rPr lang="en-US" sz="3600" dirty="0" smtClean="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solidFill>
                  <a:srgbClr val="0070C0"/>
                </a:solidFill>
                <a:latin typeface="Times New Roman" panose="02020603050405020304" pitchFamily="18" charset="0"/>
                <a:ea typeface="Calibri" panose="020F0502020204030204" pitchFamily="34" charset="0"/>
                <a:cs typeface="Times New Roman" panose="02020603050405020304" pitchFamily="18" charset="0"/>
              </a:rPr>
              <a:t>để</a:t>
            </a:r>
            <a:r>
              <a:rPr lang="en-US" sz="3600" dirty="0" smtClean="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solidFill>
                  <a:srgbClr val="0070C0"/>
                </a:solidFill>
                <a:latin typeface="Times New Roman" panose="02020603050405020304" pitchFamily="18" charset="0"/>
                <a:ea typeface="Calibri" panose="020F0502020204030204" pitchFamily="34" charset="0"/>
                <a:cs typeface="Times New Roman" panose="02020603050405020304" pitchFamily="18" charset="0"/>
              </a:rPr>
              <a:t>quê</a:t>
            </a:r>
            <a:r>
              <a:rPr lang="en-US" sz="3600" dirty="0" smtClean="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solidFill>
                  <a:srgbClr val="0070C0"/>
                </a:solidFill>
                <a:latin typeface="Times New Roman" panose="02020603050405020304" pitchFamily="18" charset="0"/>
                <a:ea typeface="Calibri" panose="020F0502020204030204" pitchFamily="34" charset="0"/>
                <a:cs typeface="Times New Roman" panose="02020603050405020304" pitchFamily="18" charset="0"/>
              </a:rPr>
              <a:t>hương</a:t>
            </a:r>
            <a:r>
              <a:rPr lang="en-US" sz="3600" dirty="0" smtClean="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solidFill>
                  <a:srgbClr val="0070C0"/>
                </a:solidFill>
                <a:latin typeface="Times New Roman" panose="02020603050405020304" pitchFamily="18" charset="0"/>
                <a:ea typeface="Calibri" panose="020F0502020204030204" pitchFamily="34" charset="0"/>
                <a:cs typeface="Times New Roman" panose="02020603050405020304" pitchFamily="18" charset="0"/>
              </a:rPr>
              <a:t>ngày</a:t>
            </a:r>
            <a:r>
              <a:rPr lang="en-US" sz="3600" dirty="0" smtClean="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solidFill>
                  <a:srgbClr val="0070C0"/>
                </a:solidFill>
                <a:latin typeface="Times New Roman" panose="02020603050405020304" pitchFamily="18" charset="0"/>
                <a:ea typeface="Calibri" panose="020F0502020204030204" pitchFamily="34" charset="0"/>
                <a:cs typeface="Times New Roman" panose="02020603050405020304" pitchFamily="18" charset="0"/>
              </a:rPr>
              <a:t>một</a:t>
            </a:r>
            <a:r>
              <a:rPr lang="en-US" sz="3600" dirty="0" smtClean="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solidFill>
                  <a:srgbClr val="0070C0"/>
                </a:solidFill>
                <a:latin typeface="Times New Roman" panose="02020603050405020304" pitchFamily="18" charset="0"/>
                <a:ea typeface="Calibri" panose="020F0502020204030204" pitchFamily="34" charset="0"/>
                <a:cs typeface="Times New Roman" panose="02020603050405020304" pitchFamily="18" charset="0"/>
              </a:rPr>
              <a:t>đẹp</a:t>
            </a:r>
            <a:r>
              <a:rPr lang="en-US" sz="3600" dirty="0" smtClean="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solidFill>
                  <a:srgbClr val="0070C0"/>
                </a:solidFill>
                <a:latin typeface="Times New Roman" panose="02020603050405020304" pitchFamily="18" charset="0"/>
                <a:ea typeface="Calibri" panose="020F0502020204030204" pitchFamily="34" charset="0"/>
                <a:cs typeface="Times New Roman" panose="02020603050405020304" pitchFamily="18" charset="0"/>
              </a:rPr>
              <a:t>hơn</a:t>
            </a:r>
            <a:r>
              <a:rPr lang="en-US" sz="3600" dirty="0" smtClean="0">
                <a:solidFill>
                  <a:srgbClr val="0070C0"/>
                </a:solidFill>
                <a:latin typeface="Times New Roman" panose="02020603050405020304" pitchFamily="18" charset="0"/>
                <a:ea typeface="Calibri" panose="020F0502020204030204" pitchFamily="34" charset="0"/>
                <a:cs typeface="Times New Roman" panose="02020603050405020304" pitchFamily="18" charset="0"/>
              </a:rPr>
              <a:t>:</a:t>
            </a:r>
            <a:endParaRPr lang="en-US" sz="2800" dirty="0" smtClean="0">
              <a:ea typeface="Calibri" panose="020F0502020204030204" pitchFamily="34" charset="0"/>
              <a:cs typeface="Times New Roman" panose="02020603050405020304" pitchFamily="18" charset="0"/>
            </a:endParaRPr>
          </a:p>
          <a:p>
            <a:pPr algn="l" eaLnBrk="1" fontAlgn="auto" hangingPunct="1">
              <a:lnSpc>
                <a:spcPct val="107000"/>
              </a:lnSpc>
              <a:spcAft>
                <a:spcPts val="800"/>
              </a:spcAft>
              <a:buFont typeface="Arial" panose="020B0604020202020204" pitchFamily="34" charset="0"/>
              <a:buNone/>
              <a:defRPr/>
            </a:pPr>
            <a:r>
              <a:rPr lang="en-US" sz="3600" dirty="0" err="1"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Để</a:t>
            </a:r>
            <a:r>
              <a:rPr lang="en-US" sz="3600" dirty="0"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quê</a:t>
            </a:r>
            <a:r>
              <a:rPr lang="en-US" sz="3600" dirty="0"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hương</a:t>
            </a:r>
            <a:r>
              <a:rPr lang="en-US" sz="3600" dirty="0"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ngày</a:t>
            </a:r>
            <a:r>
              <a:rPr lang="en-US" sz="3600" dirty="0"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càng</a:t>
            </a:r>
            <a:r>
              <a:rPr lang="en-US" sz="3600" dirty="0"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đẹp</a:t>
            </a:r>
            <a:r>
              <a:rPr lang="en-US" sz="3600" dirty="0"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hơn</a:t>
            </a:r>
            <a:r>
              <a:rPr lang="en-US" sz="3600" dirty="0"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theo</a:t>
            </a:r>
            <a:r>
              <a:rPr lang="en-US" sz="3600" dirty="0"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em</a:t>
            </a:r>
            <a:r>
              <a:rPr lang="en-US" sz="3600" dirty="0"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mỗi</a:t>
            </a:r>
            <a:r>
              <a:rPr lang="en-US" sz="3600" dirty="0"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người</a:t>
            </a:r>
            <a:r>
              <a:rPr lang="en-US" sz="3600" dirty="0"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cần</a:t>
            </a:r>
            <a:r>
              <a:rPr lang="en-US" sz="3600" dirty="0"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có</a:t>
            </a:r>
            <a:r>
              <a:rPr lang="en-US" sz="3600" dirty="0"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trách</a:t>
            </a:r>
            <a:r>
              <a:rPr lang="en-US" sz="3600" dirty="0"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nhiệm</a:t>
            </a:r>
            <a:r>
              <a:rPr lang="en-US" sz="3600" dirty="0"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đóng</a:t>
            </a:r>
            <a:r>
              <a:rPr lang="en-US" sz="3600" dirty="0"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góp</a:t>
            </a:r>
            <a:r>
              <a:rPr lang="en-US" sz="3600" dirty="0"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và</a:t>
            </a:r>
            <a:r>
              <a:rPr lang="en-US" sz="3600" dirty="0"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xây</a:t>
            </a:r>
            <a:r>
              <a:rPr lang="en-US" sz="3600" dirty="0"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dựng</a:t>
            </a:r>
            <a:r>
              <a:rPr lang="en-US" sz="3600" dirty="0"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được</a:t>
            </a:r>
            <a:r>
              <a:rPr lang="en-US" sz="3600" dirty="0"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thể</a:t>
            </a:r>
            <a:r>
              <a:rPr lang="en-US" sz="3600" dirty="0"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hiện</a:t>
            </a:r>
            <a:r>
              <a:rPr lang="en-US" sz="3600" dirty="0"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bằng</a:t>
            </a:r>
            <a:r>
              <a:rPr lang="en-US" sz="3600" dirty="0"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nhiều</a:t>
            </a:r>
            <a:r>
              <a:rPr lang="en-US" sz="3600" dirty="0"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cách</a:t>
            </a:r>
            <a:r>
              <a:rPr lang="en-US" sz="3600" dirty="0"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khác</a:t>
            </a:r>
            <a:r>
              <a:rPr lang="en-US" sz="3600" dirty="0"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nhau</a:t>
            </a:r>
            <a:r>
              <a:rPr lang="en-US" sz="3600" dirty="0"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giữ</a:t>
            </a:r>
            <a:r>
              <a:rPr lang="en-US" sz="3600" dirty="0"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gìn</a:t>
            </a:r>
            <a:r>
              <a:rPr lang="en-US" sz="3600" dirty="0"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vệ</a:t>
            </a:r>
            <a:r>
              <a:rPr lang="en-US" sz="3600" dirty="0"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sinh</a:t>
            </a:r>
            <a:r>
              <a:rPr lang="en-US" sz="3600" dirty="0"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không</a:t>
            </a:r>
            <a:r>
              <a:rPr lang="en-US" sz="3600" dirty="0"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đổ</a:t>
            </a:r>
            <a:r>
              <a:rPr lang="en-US" sz="3600" dirty="0"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rác</a:t>
            </a:r>
            <a:r>
              <a:rPr lang="en-US" sz="3600" dirty="0"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bừa</a:t>
            </a:r>
            <a:r>
              <a:rPr lang="en-US" sz="3600" dirty="0"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bãi</a:t>
            </a:r>
            <a:r>
              <a:rPr lang="en-US" sz="3600" dirty="0"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trồng</a:t>
            </a:r>
            <a:r>
              <a:rPr lang="en-US" sz="3600" dirty="0"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thêm</a:t>
            </a:r>
            <a:r>
              <a:rPr lang="en-US" sz="3600" dirty="0"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cây</a:t>
            </a:r>
            <a:r>
              <a:rPr lang="en-US" sz="3600" dirty="0"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xanh</a:t>
            </a:r>
            <a:r>
              <a:rPr lang="en-US" sz="3600" dirty="0"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tôn</a:t>
            </a:r>
            <a:r>
              <a:rPr lang="en-US" sz="3600" dirty="0"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tạo</a:t>
            </a:r>
            <a:r>
              <a:rPr lang="en-US" sz="3600" dirty="0"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các</a:t>
            </a:r>
            <a:r>
              <a:rPr lang="en-US" sz="3600" dirty="0"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công</a:t>
            </a:r>
            <a:r>
              <a:rPr lang="en-US" sz="3600" dirty="0"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trình</a:t>
            </a:r>
            <a:r>
              <a:rPr lang="en-US" sz="3600" dirty="0"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văn</a:t>
            </a:r>
            <a:r>
              <a:rPr lang="en-US" sz="3600" dirty="0"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hoá</a:t>
            </a:r>
            <a:r>
              <a:rPr lang="en-US" sz="3600" dirty="0"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như</a:t>
            </a:r>
            <a:r>
              <a:rPr lang="en-US" sz="3600" dirty="0"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đền</a:t>
            </a:r>
            <a:r>
              <a:rPr lang="en-US" sz="3600" dirty="0"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chùa</a:t>
            </a:r>
            <a:r>
              <a:rPr lang="en-US" sz="3600" dirty="0"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di</a:t>
            </a:r>
            <a:r>
              <a:rPr lang="en-US" sz="3600" dirty="0"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tích</a:t>
            </a:r>
            <a:r>
              <a:rPr lang="en-US" sz="3600" dirty="0"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lịch</a:t>
            </a:r>
            <a:r>
              <a:rPr lang="en-US" sz="3600" dirty="0"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sử</a:t>
            </a:r>
            <a:r>
              <a:rPr lang="en-US" sz="3600" dirty="0"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Bên</a:t>
            </a:r>
            <a:r>
              <a:rPr lang="en-US" sz="3600" dirty="0"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cạnh</a:t>
            </a:r>
            <a:r>
              <a:rPr lang="en-US" sz="3600" dirty="0"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đó</a:t>
            </a:r>
            <a:r>
              <a:rPr lang="en-US" sz="3600" dirty="0"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mỗi</a:t>
            </a:r>
            <a:r>
              <a:rPr lang="en-US" sz="3600" dirty="0"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người</a:t>
            </a:r>
            <a:r>
              <a:rPr lang="en-US" sz="3600" dirty="0"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 con </a:t>
            </a:r>
            <a:r>
              <a:rPr lang="en-US" sz="3600" dirty="0" err="1"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của</a:t>
            </a:r>
            <a:r>
              <a:rPr lang="en-US" sz="3600" dirty="0"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quê</a:t>
            </a:r>
            <a:r>
              <a:rPr lang="en-US" sz="3600" dirty="0"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hương</a:t>
            </a:r>
            <a:r>
              <a:rPr lang="en-US" sz="3600" dirty="0"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cần</a:t>
            </a:r>
            <a:r>
              <a:rPr lang="en-US" sz="3600" dirty="0"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phấn</a:t>
            </a:r>
            <a:r>
              <a:rPr lang="en-US" sz="3600" dirty="0"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đấu</a:t>
            </a:r>
            <a:r>
              <a:rPr lang="en-US" sz="3600" dirty="0"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học</a:t>
            </a:r>
            <a:r>
              <a:rPr lang="en-US" sz="3600" dirty="0"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thật</a:t>
            </a:r>
            <a:r>
              <a:rPr lang="en-US" sz="3600" dirty="0"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giỏi</a:t>
            </a:r>
            <a:r>
              <a:rPr lang="en-US" sz="3600" dirty="0"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và</a:t>
            </a:r>
            <a:r>
              <a:rPr lang="en-US" sz="3600" dirty="0"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sau</a:t>
            </a:r>
            <a:r>
              <a:rPr lang="en-US" sz="3600" dirty="0"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này</a:t>
            </a:r>
            <a:r>
              <a:rPr lang="en-US" sz="3600" dirty="0"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 quay </a:t>
            </a:r>
            <a:r>
              <a:rPr lang="en-US" sz="3600" dirty="0" err="1"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về</a:t>
            </a:r>
            <a:r>
              <a:rPr lang="en-US" sz="3600" dirty="0"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xây</a:t>
            </a:r>
            <a:r>
              <a:rPr lang="en-US" sz="3600" dirty="0"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dựng</a:t>
            </a:r>
            <a:r>
              <a:rPr lang="en-US" sz="3600" dirty="0"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phát</a:t>
            </a:r>
            <a:r>
              <a:rPr lang="en-US" sz="3600" dirty="0"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triển</a:t>
            </a:r>
            <a:r>
              <a:rPr lang="en-US" sz="3600" dirty="0"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kinh</a:t>
            </a:r>
            <a:r>
              <a:rPr lang="en-US" sz="3600" dirty="0"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tế</a:t>
            </a:r>
            <a:r>
              <a:rPr lang="en-US" sz="3600" dirty="0"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để</a:t>
            </a:r>
            <a:r>
              <a:rPr lang="en-US" sz="3600" dirty="0"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quê</a:t>
            </a:r>
            <a:r>
              <a:rPr lang="en-US" sz="3600" dirty="0"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hương</a:t>
            </a:r>
            <a:r>
              <a:rPr lang="en-US" sz="3600" dirty="0"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ngày</a:t>
            </a:r>
            <a:r>
              <a:rPr lang="en-US" sz="3600" dirty="0"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càng</a:t>
            </a:r>
            <a:r>
              <a:rPr lang="en-US" sz="3600" dirty="0"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giàu</a:t>
            </a:r>
            <a:r>
              <a:rPr lang="en-US" sz="3600" dirty="0"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đẹp</a:t>
            </a:r>
            <a:r>
              <a:rPr lang="en-US" sz="3600" dirty="0"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a:t>
            </a:r>
            <a:endParaRPr lang="en-US" sz="2800" dirty="0" smtClean="0">
              <a:solidFill>
                <a:schemeClr val="tx1"/>
              </a:solidFill>
              <a:ea typeface="Calibri" panose="020F0502020204030204" pitchFamily="34" charset="0"/>
              <a:cs typeface="Times New Roman" panose="02020603050405020304" pitchFamily="18" charset="0"/>
            </a:endParaRPr>
          </a:p>
          <a:p>
            <a:pPr algn="l" eaLnBrk="1" fontAlgn="auto" hangingPunct="1">
              <a:spcAft>
                <a:spcPts val="0"/>
              </a:spcAft>
              <a:buFont typeface="Arial" panose="020B0604020202020204" pitchFamily="34" charset="0"/>
              <a:buNone/>
              <a:defRPr/>
            </a:pPr>
            <a:endParaRPr lang="en-US" sz="3600" dirty="0" smtClean="0">
              <a:latin typeface="Times New Roman" panose="02020603050405020304" pitchFamily="18" charset="0"/>
              <a:cs typeface="Times New Roman" panose="02020603050405020304" pitchFamily="18" charset="0"/>
            </a:endParaRPr>
          </a:p>
        </p:txBody>
      </p:sp>
    </p:spTree>
  </p:cSld>
  <p:clrMapOvr>
    <a:masterClrMapping/>
  </p:clrMapOvr>
  <p:transition spd="med">
    <p:pull/>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2" presetClass="entr" presetSubtype="4" fill="hold"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additive="base">
                                        <p:cTn id="2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additive="base">
                                        <p:cTn id="2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9" fill="hold" nodeType="clickPar">
                      <p:stCondLst>
                        <p:cond delay="indefinite"/>
                      </p:stCondLst>
                      <p:childTnLst>
                        <p:par>
                          <p:cTn id="30" fill="hold" nodeType="withGroup">
                            <p:stCondLst>
                              <p:cond delay="0"/>
                            </p:stCondLst>
                            <p:childTnLst>
                              <p:par>
                                <p:cTn id="31" presetID="2" presetClass="entr" presetSubtype="4" fill="hold" nodeType="clickEffect">
                                  <p:stCondLst>
                                    <p:cond delay="0"/>
                                  </p:stCondLst>
                                  <p:childTnLst>
                                    <p:set>
                                      <p:cBhvr>
                                        <p:cTn id="32" dur="1" fill="hold">
                                          <p:stCondLst>
                                            <p:cond delay="0"/>
                                          </p:stCondLst>
                                        </p:cTn>
                                        <p:tgtEl>
                                          <p:spTgt spid="3">
                                            <p:txEl>
                                              <p:pRg st="5" end="5"/>
                                            </p:txEl>
                                          </p:spTgt>
                                        </p:tgtEl>
                                        <p:attrNameLst>
                                          <p:attrName>style.visibility</p:attrName>
                                        </p:attrNameLst>
                                      </p:cBhvr>
                                      <p:to>
                                        <p:strVal val="visible"/>
                                      </p:to>
                                    </p:set>
                                    <p:anim calcmode="lin" valueType="num">
                                      <p:cBhvr additive="base">
                                        <p:cTn id="3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5" end="5"/>
                                            </p:txEl>
                                          </p:spTgt>
                                        </p:tgtEl>
                                        <p:attrNameLst>
                                          <p:attrName>ppt_y</p:attrName>
                                        </p:attrNameLst>
                                      </p:cBhvr>
                                      <p:tavLst>
                                        <p:tav tm="0">
                                          <p:val>
                                            <p:strVal val="1+#ppt_h/2"/>
                                          </p:val>
                                        </p:tav>
                                        <p:tav tm="100000">
                                          <p:val>
                                            <p:strVal val="#ppt_y"/>
                                          </p:val>
                                        </p:tav>
                                      </p:tavLst>
                                    </p:anim>
                                  </p:childTnLst>
                                </p:cTn>
                              </p:par>
                              <p:par>
                                <p:cTn id="35" presetID="2" presetClass="entr" presetSubtype="4" fill="hold" nodeType="with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11982" y="633413"/>
            <a:ext cx="7903369" cy="5543550"/>
          </a:xfrm>
        </p:spPr>
        <p:txBody>
          <a:bodyPr>
            <a:normAutofit/>
          </a:bodyPr>
          <a:lstStyle/>
          <a:p>
            <a:pPr indent="0" algn="ctr">
              <a:lnSpc>
                <a:spcPct val="95000"/>
              </a:lnSpc>
              <a:buFont typeface="Arial" charset="0"/>
              <a:buNone/>
            </a:pPr>
            <a:r>
              <a:rPr lang="en-US" sz="4100" b="1" u="sng" dirty="0" smtClean="0">
                <a:solidFill>
                  <a:srgbClr val="FFFF00"/>
                </a:solidFill>
                <a:effectLst>
                  <a:outerShdw blurRad="38100" dist="38100" dir="2700000" algn="tl">
                    <a:srgbClr val="C0C0C0"/>
                  </a:outerShdw>
                </a:effectLst>
                <a:latin typeface="Times New Roman" pitchFamily="18" charset="0"/>
                <a:cs typeface="Times New Roman" pitchFamily="18" charset="0"/>
              </a:rPr>
              <a:t>VỀ NHÀ</a:t>
            </a:r>
          </a:p>
          <a:p>
            <a:pPr indent="0" algn="just">
              <a:lnSpc>
                <a:spcPct val="95000"/>
              </a:lnSpc>
              <a:buFont typeface="Arial" charset="0"/>
              <a:buNone/>
            </a:pPr>
            <a:r>
              <a:rPr lang="vi-VN" sz="2200" u="sng" dirty="0" smtClean="0">
                <a:latin typeface="Times New Roman" pitchFamily="18" charset="0"/>
                <a:cs typeface="Times New Roman" pitchFamily="18" charset="0"/>
              </a:rPr>
              <a:t>Bài tập 1</a:t>
            </a:r>
            <a:r>
              <a:rPr lang="vi-VN" sz="2200" dirty="0" smtClean="0">
                <a:latin typeface="Times New Roman" pitchFamily="18" charset="0"/>
                <a:cs typeface="Times New Roman" pitchFamily="18" charset="0"/>
              </a:rPr>
              <a:t>: Em hãy </a:t>
            </a:r>
            <a:r>
              <a:rPr lang="en-US" sz="2200" dirty="0" err="1" smtClean="0">
                <a:latin typeface="Times New Roman" pitchFamily="18" charset="0"/>
                <a:cs typeface="Times New Roman" pitchFamily="18" charset="0"/>
              </a:rPr>
              <a:t>chỉ</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ra</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những</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đặc</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điểm</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của</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thể</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thơ</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lục</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bát</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trong</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một</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bài</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thơ</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bất</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kì</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mà</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em</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đã</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sưu</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tầm</a:t>
            </a:r>
            <a:r>
              <a:rPr lang="en-US" sz="2200" dirty="0" smtClean="0">
                <a:latin typeface="Times New Roman" pitchFamily="18" charset="0"/>
                <a:cs typeface="Times New Roman" pitchFamily="18" charset="0"/>
              </a:rPr>
              <a:t> ở </a:t>
            </a:r>
            <a:r>
              <a:rPr lang="en-US" sz="2200" dirty="0" err="1" smtClean="0">
                <a:latin typeface="Times New Roman" pitchFamily="18" charset="0"/>
                <a:cs typeface="Times New Roman" pitchFamily="18" charset="0"/>
              </a:rPr>
              <a:t>bài</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tập</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về</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nhà</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lần</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trước</a:t>
            </a:r>
            <a:r>
              <a:rPr lang="en-US" sz="2200" dirty="0" smtClean="0">
                <a:latin typeface="Times New Roman" pitchFamily="18" charset="0"/>
                <a:cs typeface="Times New Roman" pitchFamily="18" charset="0"/>
              </a:rPr>
              <a:t>?</a:t>
            </a:r>
          </a:p>
          <a:p>
            <a:pPr indent="0" algn="just">
              <a:lnSpc>
                <a:spcPct val="95000"/>
              </a:lnSpc>
              <a:buFont typeface="Arial" charset="0"/>
              <a:buNone/>
            </a:pPr>
            <a:endParaRPr lang="en-US" sz="2200" dirty="0" smtClean="0">
              <a:ea typeface="Calibri" pitchFamily="34" charset="0"/>
              <a:cs typeface="Times New Roman" pitchFamily="18" charset="0"/>
            </a:endParaRPr>
          </a:p>
          <a:p>
            <a:pPr indent="0" algn="just">
              <a:lnSpc>
                <a:spcPct val="95000"/>
              </a:lnSpc>
              <a:buFont typeface="Arial" charset="0"/>
              <a:buNone/>
            </a:pPr>
            <a:r>
              <a:rPr lang="vi-VN" sz="2200" u="sng" dirty="0" smtClean="0">
                <a:latin typeface="Times New Roman" pitchFamily="18" charset="0"/>
                <a:cs typeface="Times New Roman" pitchFamily="18" charset="0"/>
              </a:rPr>
              <a:t>Bài tập 2</a:t>
            </a:r>
            <a:r>
              <a:rPr lang="vi-VN"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Viết</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một</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bài</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văn</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ngắn</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nêu</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cảm</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nhận</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của</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mình</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về</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bài</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thơ</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lục</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bát</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mà</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em</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vừa</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thực</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hiện</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nhiệm</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vụ</a:t>
            </a:r>
            <a:r>
              <a:rPr lang="en-US" sz="2200" dirty="0" smtClean="0">
                <a:latin typeface="Times New Roman" pitchFamily="18" charset="0"/>
                <a:cs typeface="Times New Roman" pitchFamily="18" charset="0"/>
              </a:rPr>
              <a:t> ở </a:t>
            </a:r>
            <a:r>
              <a:rPr lang="en-US" sz="2200" dirty="0" err="1" smtClean="0">
                <a:latin typeface="Times New Roman" pitchFamily="18" charset="0"/>
                <a:cs typeface="Times New Roman" pitchFamily="18" charset="0"/>
              </a:rPr>
              <a:t>bài</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tập</a:t>
            </a:r>
            <a:r>
              <a:rPr lang="en-US" sz="2200" dirty="0" smtClean="0">
                <a:latin typeface="Times New Roman" pitchFamily="18" charset="0"/>
                <a:cs typeface="Times New Roman" pitchFamily="18" charset="0"/>
              </a:rPr>
              <a:t> 1</a:t>
            </a:r>
            <a:r>
              <a:rPr lang="en-US" sz="2200" dirty="0" smtClean="0">
                <a:latin typeface="Times New Roman" pitchFamily="18" charset="0"/>
                <a:cs typeface="Times New Roman" pitchFamily="18" charset="0"/>
              </a:rPr>
              <a:t>.</a:t>
            </a:r>
            <a:endParaRPr lang="vi-VN" sz="2200" dirty="0" smtClean="0">
              <a:latin typeface="Times New Roman" pitchFamily="18" charset="0"/>
              <a:cs typeface="Times New Roman" pitchFamily="18" charset="0"/>
            </a:endParaRPr>
          </a:p>
          <a:p>
            <a:pPr indent="0" algn="just">
              <a:lnSpc>
                <a:spcPct val="95000"/>
              </a:lnSpc>
              <a:buFontTx/>
              <a:buChar char="-"/>
            </a:pPr>
            <a:r>
              <a:rPr lang="vi-VN" sz="2200" dirty="0" smtClean="0">
                <a:latin typeface="Times New Roman" pitchFamily="18" charset="0"/>
                <a:cs typeface="Times New Roman" pitchFamily="18" charset="0"/>
              </a:rPr>
              <a:t> Bài sắp học : Bài 4  Bài học đường đời đầu tiên</a:t>
            </a:r>
          </a:p>
          <a:p>
            <a:pPr indent="0" algn="just">
              <a:lnSpc>
                <a:spcPct val="95000"/>
              </a:lnSpc>
              <a:buNone/>
            </a:pPr>
            <a:r>
              <a:rPr lang="vi-VN" sz="2200" dirty="0" smtClean="0">
                <a:latin typeface="Times New Roman" pitchFamily="18" charset="0"/>
                <a:cs typeface="Times New Roman" pitchFamily="18" charset="0"/>
              </a:rPr>
              <a:t>+  Đọc văn bản</a:t>
            </a:r>
          </a:p>
          <a:p>
            <a:pPr indent="0" algn="just">
              <a:lnSpc>
                <a:spcPct val="95000"/>
              </a:lnSpc>
              <a:buNone/>
            </a:pPr>
            <a:r>
              <a:rPr lang="vi-VN" sz="2200" smtClean="0">
                <a:latin typeface="Times New Roman" pitchFamily="18" charset="0"/>
                <a:cs typeface="Times New Roman" pitchFamily="18" charset="0"/>
              </a:rPr>
              <a:t>+ Tìm hiểu chú thích</a:t>
            </a:r>
            <a:endParaRPr lang="en-US" sz="2200" dirty="0" smtClean="0">
              <a:cs typeface="Calibri" pitchFamily="34" charset="0"/>
            </a:endParaRPr>
          </a:p>
          <a:p>
            <a:pPr indent="0">
              <a:lnSpc>
                <a:spcPct val="70000"/>
              </a:lnSpc>
              <a:buFont typeface="Arial" charset="0"/>
              <a:buNone/>
            </a:pPr>
            <a:endParaRPr lang="en-US" sz="2600" dirty="0" smtClean="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TotalTime>
  <Words>852</Words>
  <Application>Microsoft Office PowerPoint</Application>
  <PresentationFormat>On-screen Show (4:3)</PresentationFormat>
  <Paragraphs>64</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Slide 1</vt:lpstr>
      <vt:lpstr>Slide 2</vt:lpstr>
      <vt:lpstr>Slide 3</vt:lpstr>
      <vt:lpstr>Slide 4</vt:lpstr>
      <vt:lpstr>Slide 5</vt:lpstr>
      <vt:lpstr>Slide 6</vt:lpstr>
      <vt:lpstr>Slide 7</vt:lpstr>
      <vt:lpstr>Slide 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Windows User</dc:creator>
  <cp:lastModifiedBy>Windows User</cp:lastModifiedBy>
  <cp:revision>3</cp:revision>
  <dcterms:created xsi:type="dcterms:W3CDTF">2021-11-29T01:33:05Z</dcterms:created>
  <dcterms:modified xsi:type="dcterms:W3CDTF">2021-11-29T01:45:23Z</dcterms:modified>
</cp:coreProperties>
</file>