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5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F6AC6-8385-4F3B-83D0-B368D59AB716}" type="datetimeFigureOut">
              <a:rPr lang="en-US" smtClean="0"/>
              <a:pPr/>
              <a:t>11/25/2021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A066A-5916-4861-A17B-3630A5093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5b63e258aa_1_3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5b63e258aa_1_3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BCC2-0FFD-47D3-8618-07F374054CE4}" type="datetimeFigureOut">
              <a:rPr lang="en-US" smtClean="0"/>
              <a:pPr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46C0-DC3A-4877-B5B8-7C6B93D405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BCC2-0FFD-47D3-8618-07F374054CE4}" type="datetimeFigureOut">
              <a:rPr lang="en-US" smtClean="0"/>
              <a:pPr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46C0-DC3A-4877-B5B8-7C6B93D405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BCC2-0FFD-47D3-8618-07F374054CE4}" type="datetimeFigureOut">
              <a:rPr lang="en-US" smtClean="0"/>
              <a:pPr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46C0-DC3A-4877-B5B8-7C6B93D405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SUBTITLE">
  <p:cSld name="TITLE &amp; SUBTITL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/>
          <p:nvPr/>
        </p:nvSpPr>
        <p:spPr>
          <a:xfrm>
            <a:off x="745500" y="728800"/>
            <a:ext cx="7653000" cy="5400400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1106400" y="1490800"/>
            <a:ext cx="2931300" cy="144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ubTitle" idx="1"/>
          </p:nvPr>
        </p:nvSpPr>
        <p:spPr>
          <a:xfrm>
            <a:off x="1106400" y="2823533"/>
            <a:ext cx="4071300" cy="23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None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BCC2-0FFD-47D3-8618-07F374054CE4}" type="datetimeFigureOut">
              <a:rPr lang="en-US" smtClean="0"/>
              <a:pPr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46C0-DC3A-4877-B5B8-7C6B93D405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BCC2-0FFD-47D3-8618-07F374054CE4}" type="datetimeFigureOut">
              <a:rPr lang="en-US" smtClean="0"/>
              <a:pPr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46C0-DC3A-4877-B5B8-7C6B93D405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BCC2-0FFD-47D3-8618-07F374054CE4}" type="datetimeFigureOut">
              <a:rPr lang="en-US" smtClean="0"/>
              <a:pPr/>
              <a:t>11/25/2021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46C0-DC3A-4877-B5B8-7C6B93D405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BCC2-0FFD-47D3-8618-07F374054CE4}" type="datetimeFigureOut">
              <a:rPr lang="en-US" smtClean="0"/>
              <a:pPr/>
              <a:t>11/25/2021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46C0-DC3A-4877-B5B8-7C6B93D405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BCC2-0FFD-47D3-8618-07F374054CE4}" type="datetimeFigureOut">
              <a:rPr lang="en-US" smtClean="0"/>
              <a:pPr/>
              <a:t>11/25/2021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46C0-DC3A-4877-B5B8-7C6B93D405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BCC2-0FFD-47D3-8618-07F374054CE4}" type="datetimeFigureOut">
              <a:rPr lang="en-US" smtClean="0"/>
              <a:pPr/>
              <a:t>11/25/2021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46C0-DC3A-4877-B5B8-7C6B93D405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BCC2-0FFD-47D3-8618-07F374054CE4}" type="datetimeFigureOut">
              <a:rPr lang="en-US" smtClean="0"/>
              <a:pPr/>
              <a:t>11/25/2021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46C0-DC3A-4877-B5B8-7C6B93D405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7BCC2-0FFD-47D3-8618-07F374054CE4}" type="datetimeFigureOut">
              <a:rPr lang="en-US" smtClean="0"/>
              <a:pPr/>
              <a:t>11/25/2021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46C0-DC3A-4877-B5B8-7C6B93D405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7BCC2-0FFD-47D3-8618-07F374054CE4}" type="datetimeFigureOut">
              <a:rPr lang="en-US" smtClean="0"/>
              <a:pPr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446C0-DC3A-4877-B5B8-7C6B93D405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9"/>
          <p:cNvSpPr txBox="1">
            <a:spLocks noGrp="1"/>
          </p:cNvSpPr>
          <p:nvPr>
            <p:ph type="ctrTitle"/>
          </p:nvPr>
        </p:nvSpPr>
        <p:spPr>
          <a:xfrm>
            <a:off x="762000" y="228600"/>
            <a:ext cx="7084636" cy="99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/>
            <a:r>
              <a:rPr lang="vi-VN" sz="2400" dirty="0" smtClean="0">
                <a:solidFill>
                  <a:srgbClr val="FF0000"/>
                </a:solidFill>
              </a:rPr>
              <a:t>25</a:t>
            </a:r>
            <a:r>
              <a:rPr lang="vi-VN" sz="2400" dirty="0" smtClean="0">
                <a:solidFill>
                  <a:srgbClr val="FF0000"/>
                </a:solidFill>
              </a:rPr>
              <a:t>.11.2021</a:t>
            </a:r>
            <a:r>
              <a:rPr lang="vi-VN" sz="2400" dirty="0" smtClean="0">
                <a:solidFill>
                  <a:srgbClr val="FF0000"/>
                </a:solidFill>
              </a:rPr>
              <a:t/>
            </a:r>
            <a:br>
              <a:rPr lang="vi-VN" sz="2400" dirty="0" smtClean="0">
                <a:solidFill>
                  <a:srgbClr val="FF0000"/>
                </a:solidFill>
              </a:rPr>
            </a:br>
            <a:r>
              <a:rPr lang="vi-VN" sz="2400" dirty="0" smtClean="0">
                <a:solidFill>
                  <a:srgbClr val="FF0000"/>
                </a:solidFill>
              </a:rPr>
              <a:t>Tiết 33,34           </a:t>
            </a:r>
            <a:r>
              <a:rPr lang="vi-VN" sz="2800" dirty="0" smtClean="0">
                <a:solidFill>
                  <a:srgbClr val="FF0000"/>
                </a:solidFill>
              </a:rPr>
              <a:t>THỰC HÀNH TIẾNG VIỆT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04800" y="17526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 tập 1/ trang 67</a:t>
            </a: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,68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phồn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cảnh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ồn ào và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phồn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vi-VN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phát triển tốt đẹp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Vì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vậy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thơ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cản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buôn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bán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tấp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nập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vi-VN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ồn ào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đất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thành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xưa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dùng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phồn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thích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hợp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nhất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b.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Tác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giả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sử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dụng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biện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pháp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tu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so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sánh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phố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ss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mắc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cửi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đường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ss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bàn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cờ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giúp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đọc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</a:t>
            </a:r>
            <a:r>
              <a:rPr lang="vi-VN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ì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dung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chất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sầm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uất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đông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vui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phố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thị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0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c.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láy</a:t>
            </a:r>
            <a:r>
              <a:rPr lang="en-US" dirty="0"/>
              <a:t> “</a:t>
            </a:r>
            <a:r>
              <a:rPr lang="en-US" dirty="0" err="1"/>
              <a:t>ngẩn</a:t>
            </a:r>
            <a:r>
              <a:rPr lang="en-US" dirty="0"/>
              <a:t> </a:t>
            </a:r>
            <a:r>
              <a:rPr lang="en-US" dirty="0" err="1"/>
              <a:t>ngơ</a:t>
            </a:r>
            <a:r>
              <a:rPr lang="en-US" dirty="0" smtClean="0"/>
              <a:t>”</a:t>
            </a:r>
            <a:r>
              <a:rPr lang="vi-VN" dirty="0" smtClean="0"/>
              <a:t> có tác dụng</a:t>
            </a:r>
            <a:r>
              <a:rPr lang="en-US" dirty="0" smtClean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trạng</a:t>
            </a:r>
            <a:r>
              <a:rPr lang="en-US" dirty="0"/>
              <a:t> </a:t>
            </a:r>
            <a:r>
              <a:rPr lang="en-US" dirty="0" err="1"/>
              <a:t>thái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cuốn</a:t>
            </a:r>
            <a:r>
              <a:rPr lang="en-US" dirty="0"/>
              <a:t> </a:t>
            </a:r>
            <a:r>
              <a:rPr lang="en-US" dirty="0" err="1"/>
              <a:t>hút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ngỡ</a:t>
            </a:r>
            <a:r>
              <a:rPr lang="en-US" dirty="0"/>
              <a:t> </a:t>
            </a:r>
            <a:r>
              <a:rPr lang="en-US" dirty="0" err="1"/>
              <a:t>ngàng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giả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 </a:t>
            </a:r>
            <a:r>
              <a:rPr lang="en-US" dirty="0" err="1"/>
              <a:t>vẻ</a:t>
            </a:r>
            <a:r>
              <a:rPr lang="en-US" dirty="0"/>
              <a:t> </a:t>
            </a:r>
            <a:r>
              <a:rPr lang="en-US" dirty="0" err="1"/>
              <a:t>xa</a:t>
            </a:r>
            <a:r>
              <a:rPr lang="en-US" dirty="0"/>
              <a:t> </a:t>
            </a:r>
            <a:r>
              <a:rPr lang="en-US" dirty="0" err="1"/>
              <a:t>hoa</a:t>
            </a:r>
            <a:r>
              <a:rPr lang="en-US" dirty="0"/>
              <a:t>, </a:t>
            </a:r>
            <a:r>
              <a:rPr lang="en-US" dirty="0" err="1"/>
              <a:t>sầm</a:t>
            </a:r>
            <a:r>
              <a:rPr lang="en-US" dirty="0"/>
              <a:t> </a:t>
            </a:r>
            <a:r>
              <a:rPr lang="en-US" dirty="0" err="1"/>
              <a:t>uất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phố</a:t>
            </a:r>
            <a:r>
              <a:rPr lang="en-US" dirty="0"/>
              <a:t> </a:t>
            </a:r>
            <a:r>
              <a:rPr lang="en-US" dirty="0" err="1"/>
              <a:t>phường</a:t>
            </a:r>
            <a:r>
              <a:rPr lang="en-US" dirty="0"/>
              <a:t>.</a:t>
            </a:r>
          </a:p>
          <a:p>
            <a:pPr lvl="0">
              <a:buNone/>
            </a:pPr>
            <a:r>
              <a:rPr lang="en-US" dirty="0"/>
              <a:t>d. </a:t>
            </a:r>
            <a:r>
              <a:rPr lang="en-US" dirty="0" err="1"/>
              <a:t>Từ</a:t>
            </a:r>
            <a:r>
              <a:rPr lang="en-US" dirty="0"/>
              <a:t> “</a:t>
            </a:r>
            <a:r>
              <a:rPr lang="en-US" dirty="0" err="1"/>
              <a:t>bút</a:t>
            </a:r>
            <a:r>
              <a:rPr lang="en-US" dirty="0"/>
              <a:t> </a:t>
            </a:r>
            <a:r>
              <a:rPr lang="en-US" dirty="0" err="1"/>
              <a:t>hoa</a:t>
            </a:r>
            <a:r>
              <a:rPr lang="en-US" dirty="0"/>
              <a:t>”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sắc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thơ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ý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hay </a:t>
            </a:r>
            <a:r>
              <a:rPr lang="en-US" dirty="0" err="1"/>
              <a:t>hơn</a:t>
            </a:r>
            <a:r>
              <a:rPr lang="en-US" dirty="0"/>
              <a:t> so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“</a:t>
            </a:r>
            <a:r>
              <a:rPr lang="en-US" dirty="0" err="1"/>
              <a:t>bút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”.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b="1" dirty="0"/>
              <a:t>Bài 2/ trang 68</a:t>
            </a:r>
            <a:endParaRPr lang="en-US" dirty="0"/>
          </a:p>
          <a:p>
            <a:pPr lvl="0">
              <a:buNone/>
            </a:pPr>
            <a:r>
              <a:rPr lang="en-US" dirty="0"/>
              <a:t>a. </a:t>
            </a:r>
            <a:r>
              <a:rPr lang="en-US" dirty="0" err="1"/>
              <a:t>Từ</a:t>
            </a:r>
            <a:r>
              <a:rPr lang="en-US" dirty="0"/>
              <a:t> “</a:t>
            </a:r>
            <a:r>
              <a:rPr lang="en-US" dirty="0" err="1"/>
              <a:t>sẵn</a:t>
            </a:r>
            <a:r>
              <a:rPr lang="en-US" dirty="0"/>
              <a:t>”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mức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vi-VN" dirty="0" smtClean="0"/>
              <a:t>ó</a:t>
            </a:r>
            <a:r>
              <a:rPr lang="en-US" dirty="0" smtClean="0"/>
              <a:t>.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lựa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“</a:t>
            </a:r>
            <a:r>
              <a:rPr lang="en-US" dirty="0" err="1"/>
              <a:t>sẵn</a:t>
            </a:r>
            <a:r>
              <a:rPr lang="en-US" dirty="0"/>
              <a:t>” </a:t>
            </a:r>
            <a:r>
              <a:rPr lang="en-US" dirty="0" err="1"/>
              <a:t>phù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dung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thơ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nhằm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trù</a:t>
            </a:r>
            <a:r>
              <a:rPr lang="en-US" dirty="0"/>
              <a:t> </a:t>
            </a:r>
            <a:r>
              <a:rPr lang="en-US" dirty="0" err="1" smtClean="0"/>
              <a:t>phú</a:t>
            </a:r>
            <a:r>
              <a:rPr lang="vi-VN" dirty="0" smtClean="0"/>
              <a:t> ở Tháp Mười</a:t>
            </a:r>
            <a:r>
              <a:rPr lang="en-US" dirty="0" smtClean="0"/>
              <a:t>.</a:t>
            </a:r>
            <a:endParaRPr lang="en-US" dirty="0"/>
          </a:p>
          <a:p>
            <a:pPr lvl="0">
              <a:buNone/>
            </a:pPr>
            <a:r>
              <a:rPr lang="en-US" dirty="0"/>
              <a:t>b.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giả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biện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điệp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“</a:t>
            </a:r>
            <a:r>
              <a:rPr lang="en-US" dirty="0" err="1"/>
              <a:t>sẵn</a:t>
            </a:r>
            <a:r>
              <a:rPr lang="en-US" dirty="0" smtClean="0"/>
              <a:t>”.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56755071"/>
              </p:ext>
            </p:extLst>
          </p:nvPr>
        </p:nvGraphicFramePr>
        <p:xfrm>
          <a:off x="31376" y="31377"/>
          <a:ext cx="9112624" cy="8290560"/>
        </p:xfrm>
        <a:graphic>
          <a:graphicData uri="http://schemas.openxmlformats.org/drawingml/2006/table">
            <a:tbl>
              <a:tblPr firstRow="1" bandRow="1"/>
              <a:tblGrid>
                <a:gridCol w="7664824"/>
                <a:gridCol w="1447800"/>
              </a:tblGrid>
              <a:tr h="8534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Câu</a:t>
                      </a:r>
                      <a:endParaRPr lang="en-US" sz="2400" b="1" i="0" u="none" strike="noStrike" cap="non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  <a:sym typeface="Arial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B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Từ</a:t>
                      </a:r>
                      <a:r>
                        <a:rPr lang="en-US" sz="2400" b="1" i="0" u="none" strike="noStrike" cap="non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1" i="0" u="none" strike="noStrike" cap="non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điền</a:t>
                      </a:r>
                      <a:r>
                        <a:rPr lang="en-US" sz="2400" b="1" i="0" u="none" strike="noStrike" cap="non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1" i="0" u="none" strike="noStrike" cap="non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vào</a:t>
                      </a:r>
                      <a:endParaRPr lang="en-US" sz="2400" b="1" i="0" u="none" strike="noStrike" cap="non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  <a:sym typeface="Arial"/>
                      </a:endParaRPr>
                    </a:p>
                  </a:txBody>
                  <a:tcPr marT="60960" marB="60960"/>
                </a:tc>
              </a:tr>
              <a:tr h="5677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1.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Để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giải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quyết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vấn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đề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này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,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các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em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nên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chủ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động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…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những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phương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án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giải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quyết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.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a.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hoàn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thành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487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2.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Bạn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Nga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…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bạn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Nam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làm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lớp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trưởng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b. con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487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3.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Bà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ơi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,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mẹ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cháu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bảo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đem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sang…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bà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một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ít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cam ạ!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c.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chú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8534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4.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Ngày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chia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tay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mái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trương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Tiểu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học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,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tôi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đã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…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cho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người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bạn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thân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nhất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của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mình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một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món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quà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nhỏ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để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làm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kỉ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niệm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.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d. lung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linh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5677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5.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Một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bài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văn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…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cần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có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ba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phần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: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mở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bài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,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thân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bài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và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kết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bài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.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đ. Long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lanh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5677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6.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Sau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buổi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học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hôm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nay,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các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em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về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nhà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nhớ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…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những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bài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tập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còn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lại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nhé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!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e.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đề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xuất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487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7.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Người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thợ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săn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bị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một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…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hổ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tấn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công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.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g.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đề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cử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8534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8. … 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mèo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ấy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là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món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quà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đặc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biệt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mà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bà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ngoại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đã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mang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từ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quê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lên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cho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tôi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vào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dịp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hè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năm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ngoái</a:t>
                      </a: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en-US" sz="24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h.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biếu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487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9.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Đôi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mắt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nó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…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như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hai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hòn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bi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ve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.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i.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hoàn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chỉnh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487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10.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Bóng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trăng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…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trên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mặt</a:t>
                      </a:r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nước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k. </a:t>
                      </a:r>
                      <a:r>
                        <a:rPr lang="en-US" sz="2400" b="0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tặng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52400" y="1524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i="0" u="none" strike="noStrike" cap="none" dirty="0" smtClean="0">
                <a:solidFill>
                  <a:srgbClr val="000000"/>
                </a:solidFill>
                <a:effectLst/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Bài</a:t>
            </a:r>
            <a:r>
              <a:rPr lang="vi-VN" b="1" i="0" u="none" strike="noStrike" cap="none" baseline="0" dirty="0" smtClean="0">
                <a:solidFill>
                  <a:srgbClr val="000000"/>
                </a:solidFill>
                <a:effectLst/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3/68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971800" y="1676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>
                <a:solidFill>
                  <a:srgbClr val="FF0000"/>
                </a:solidFill>
              </a:rPr>
              <a:t>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53000" y="2209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>
                <a:solidFill>
                  <a:srgbClr val="FF0000"/>
                </a:solidFill>
              </a:rPr>
              <a:t>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00800" y="2667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>
                <a:solidFill>
                  <a:srgbClr val="FF0000"/>
                </a:solidFill>
              </a:rPr>
              <a:t>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62800" y="3505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>
                <a:solidFill>
                  <a:srgbClr val="FF0000"/>
                </a:solidFill>
              </a:rPr>
              <a:t>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781800" y="4343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>
                <a:solidFill>
                  <a:srgbClr val="FF0000"/>
                </a:solidFill>
              </a:rPr>
              <a:t>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33600" y="5181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>
                <a:solidFill>
                  <a:srgbClr val="FF0000"/>
                </a:solidFill>
              </a:rPr>
              <a:t>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05400" y="57150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>
                <a:solidFill>
                  <a:srgbClr val="FF0000"/>
                </a:solidFill>
              </a:rPr>
              <a:t>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00600" y="64886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>
                <a:solidFill>
                  <a:srgbClr val="FF0000"/>
                </a:solidFill>
              </a:rPr>
              <a:t>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48200" y="7086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>
                <a:solidFill>
                  <a:srgbClr val="FF0000"/>
                </a:solidFill>
              </a:rPr>
              <a:t>đ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91000" y="7924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>
                <a:solidFill>
                  <a:srgbClr val="FF0000"/>
                </a:solidFill>
              </a:rPr>
              <a:t>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322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1" grpId="0"/>
      <p:bldP spid="22" grpId="0"/>
      <p:bldP spid="23" grpId="0"/>
      <p:bldP spid="24" grpId="0"/>
      <p:bldP spid="26" grpId="0"/>
      <p:bldP spid="27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4"/>
          <p:cNvSpPr txBox="1">
            <a:spLocks noGrp="1"/>
          </p:cNvSpPr>
          <p:nvPr>
            <p:ph type="subTitle" idx="1"/>
          </p:nvPr>
        </p:nvSpPr>
        <p:spPr>
          <a:xfrm>
            <a:off x="762000" y="762000"/>
            <a:ext cx="7620000" cy="533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 4/69</a:t>
            </a:r>
          </a:p>
          <a:p>
            <a:pPr lvl="0"/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ngắn ngủi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thiết tha,dân dã,mộc mạc,tha thiết,ngọt ngào,bâng khuâng,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xao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xuyến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=&gt;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phác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mạc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thôn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ì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dung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1"/>
          <p:cNvSpPr txBox="1">
            <a:spLocks noChangeArrowheads="1"/>
          </p:cNvSpPr>
          <p:nvPr/>
        </p:nvSpPr>
        <p:spPr>
          <a:xfrm>
            <a:off x="152400" y="152400"/>
            <a:ext cx="8991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3600" b="1" dirty="0" smtClean="0">
                <a:solidFill>
                  <a:srgbClr val="C00000"/>
                </a:solidFill>
                <a:highlight>
                  <a:srgbClr val="C0C0C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III. LUYỆN TẬP:</a:t>
            </a:r>
            <a:endParaRPr lang="en-US" altLang="en-US" sz="3600" b="1" dirty="0">
              <a:solidFill>
                <a:srgbClr val="C00000"/>
              </a:solidFill>
              <a:highlight>
                <a:srgbClr val="C0C0C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 noChangeArrowheads="1"/>
          </p:cNvSpPr>
          <p:nvPr/>
        </p:nvSpPr>
        <p:spPr bwMode="auto">
          <a:xfrm>
            <a:off x="533400" y="1397000"/>
            <a:ext cx="7391400" cy="18113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buNone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Internet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图片 41" descr="未标题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5562600"/>
            <a:ext cx="91503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25393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 noChangeArrowheads="1"/>
          </p:cNvSpPr>
          <p:nvPr/>
        </p:nvSpPr>
        <p:spPr>
          <a:xfrm>
            <a:off x="304800" y="1219200"/>
            <a:ext cx="8991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vi-V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 dẫn tự học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133601"/>
            <a:ext cx="8229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vi-VN" sz="2800" dirty="0" smtClean="0">
                <a:latin typeface="+mj-lt"/>
              </a:rPr>
              <a:t>Hãy </a:t>
            </a:r>
            <a:r>
              <a:rPr lang="vi-VN" sz="2800" dirty="0">
                <a:latin typeface="+mj-lt"/>
              </a:rPr>
              <a:t>tìm </a:t>
            </a:r>
            <a:r>
              <a:rPr lang="en-US" sz="2800" dirty="0" err="1">
                <a:latin typeface="+mj-lt"/>
              </a:rPr>
              <a:t>thêm</a:t>
            </a:r>
            <a:r>
              <a:rPr lang="en-US" sz="2800" dirty="0">
                <a:latin typeface="+mj-lt"/>
              </a:rPr>
              <a:t> </a:t>
            </a:r>
            <a:r>
              <a:rPr lang="vi-VN" sz="2800" dirty="0">
                <a:latin typeface="+mj-lt"/>
              </a:rPr>
              <a:t>ví dụ các bài thơ được sáng tác bằng thể thơ lục bát và chỉ ra các yếu tố của thể thơ trong </a:t>
            </a:r>
            <a:r>
              <a:rPr lang="en-US" sz="2800" dirty="0" err="1">
                <a:latin typeface="+mj-lt"/>
              </a:rPr>
              <a:t>bài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thơ</a:t>
            </a:r>
            <a:r>
              <a:rPr lang="vi-VN" sz="2800" dirty="0">
                <a:latin typeface="+mj-lt"/>
              </a:rPr>
              <a:t> đó? </a:t>
            </a:r>
            <a:endParaRPr lang="vi-VN" sz="2800" dirty="0" smtClean="0">
              <a:latin typeface="+mj-lt"/>
            </a:endParaRPr>
          </a:p>
          <a:p>
            <a:r>
              <a:rPr lang="vi-VN" sz="2800" dirty="0" smtClean="0">
                <a:latin typeface="+mj-lt"/>
              </a:rPr>
              <a:t>- Chuẩn bị bài : </a:t>
            </a:r>
          </a:p>
          <a:p>
            <a:r>
              <a:rPr lang="vi-VN" sz="2800" dirty="0" smtClean="0">
                <a:latin typeface="+mj-lt"/>
              </a:rPr>
              <a:t>Đọc mở rộng theo thể loại: Hoa Bìm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884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641</Words>
  <Application>Microsoft Office PowerPoint</Application>
  <PresentationFormat>On-screen Show (4:3)</PresentationFormat>
  <Paragraphs>56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25.11.2021 Tiết 33,34           THỰC HÀNH TIẾNG VIỆT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24</cp:revision>
  <dcterms:created xsi:type="dcterms:W3CDTF">2021-11-01T08:54:12Z</dcterms:created>
  <dcterms:modified xsi:type="dcterms:W3CDTF">2021-11-25T06:01:03Z</dcterms:modified>
</cp:coreProperties>
</file>