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28B1-70CA-45E5-8D18-FC6629661F2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6D11-4B0D-4007-8E7B-482401315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28B1-70CA-45E5-8D18-FC6629661F2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6D11-4B0D-4007-8E7B-482401315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28B1-70CA-45E5-8D18-FC6629661F2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6D11-4B0D-4007-8E7B-482401315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28B1-70CA-45E5-8D18-FC6629661F2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6D11-4B0D-4007-8E7B-482401315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28B1-70CA-45E5-8D18-FC6629661F2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6D11-4B0D-4007-8E7B-482401315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28B1-70CA-45E5-8D18-FC6629661F2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6D11-4B0D-4007-8E7B-482401315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28B1-70CA-45E5-8D18-FC6629661F2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6D11-4B0D-4007-8E7B-482401315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28B1-70CA-45E5-8D18-FC6629661F2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6D11-4B0D-4007-8E7B-482401315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28B1-70CA-45E5-8D18-FC6629661F2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6D11-4B0D-4007-8E7B-482401315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28B1-70CA-45E5-8D18-FC6629661F2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6D11-4B0D-4007-8E7B-482401315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28B1-70CA-45E5-8D18-FC6629661F2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6D11-4B0D-4007-8E7B-482401315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F28B1-70CA-45E5-8D18-FC6629661F2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96D11-4B0D-4007-8E7B-482401315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vi-VN" sz="2000" dirty="0" smtClean="0">
                <a:solidFill>
                  <a:srgbClr val="FF0000"/>
                </a:solidFill>
              </a:rPr>
              <a:t>29.10.2021</a:t>
            </a:r>
            <a:r>
              <a:rPr lang="vi-VN" dirty="0">
                <a:solidFill>
                  <a:srgbClr val="FF0000"/>
                </a:solidFill>
              </a:rPr>
              <a:t/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sz="3600" dirty="0" smtClean="0">
                <a:solidFill>
                  <a:srgbClr val="FF0000"/>
                </a:solidFill>
              </a:rPr>
              <a:t>Bài 3              VẺ ĐẸP QUÊ HƯƠNG</a:t>
            </a:r>
            <a:br>
              <a:rPr lang="vi-VN" sz="3600" dirty="0" smtClean="0">
                <a:solidFill>
                  <a:srgbClr val="FF0000"/>
                </a:solidFill>
              </a:rPr>
            </a:b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905000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Văn bản:   NHỮNG CÂU HÁT DÂN GIAN VỀ VẺ      ĐẸP QUÊ HƯƠNG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8025" y="3644900"/>
            <a:ext cx="4591050" cy="32400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025" y="0"/>
            <a:ext cx="4591050" cy="36449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3644900"/>
            <a:ext cx="4483100" cy="32131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0"/>
            <a:ext cx="4483100" cy="36449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547813" y="1628775"/>
            <a:ext cx="6119812" cy="1871663"/>
          </a:xfrm>
          <a:prstGeom prst="wedgeEllipseCallout">
            <a:avLst>
              <a:gd name="adj1" fmla="val -10695"/>
              <a:gd name="adj2" fmla="val 787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có cảm nhận như thế nào về những cảnh đẹp của quê hương?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908175" y="2133600"/>
            <a:ext cx="6119813" cy="1871663"/>
          </a:xfrm>
          <a:prstGeom prst="wedgeEllipseCallout">
            <a:avLst>
              <a:gd name="adj1" fmla="val -10695"/>
              <a:gd name="adj2" fmla="val 787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 từ “vẻ đẹp quê hương” khiến em nghĩ đến điều gì?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04800" y="2533471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 Tìm hiểu chung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vi-VN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:Thơ</a:t>
            </a:r>
            <a:r>
              <a:rPr kumimoji="0" lang="vi-VN" sz="2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lục bát</a:t>
            </a:r>
            <a:r>
              <a:rPr kumimoji="0" lang="vi-VN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vi-VN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xem SGK/60)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vi-VN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Đọc, tìm hiểu chú thích</a:t>
            </a:r>
            <a:r>
              <a:rPr lang="vi-VN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(xem SGK/61...63)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Văn bản:   NHỮNG CÂU HÁT DÂN GIAN VỀ VẺ ĐẸP QUÊ HƯƠNG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352800"/>
            <a:ext cx="7162800" cy="3276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9050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* Cách nhận </a:t>
            </a:r>
            <a:r>
              <a:rPr lang="vi-VN" sz="2400" dirty="0">
                <a:solidFill>
                  <a:srgbClr val="FF0000"/>
                </a:solidFill>
              </a:rPr>
              <a:t>biết các đặc điểm cảu thơ lục bát về số tiếng, số dòng, cách gieo vần, ngắt nhịp, thanh điệu.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Văn bản:   NHỮNG CÂU HÁT DÂN GIAN VỀ VẺ ĐẸP QUÊ HƯƠNG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81000" y="1828800"/>
            <a:ext cx="5943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vi-VN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bản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vi-VN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 dao số</a:t>
            </a:r>
            <a:r>
              <a:rPr kumimoji="0" lang="vi-VN" sz="2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- 13 câu đầu: nhân vật trữ tình dẫn dắt dạo chơi qua ba mươi sáu phố phường của Hà Nội với niềm tự hào.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- 5 câu cuối: sự đông đúc, nhộn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nhịp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 phố phường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</a:t>
            </a:r>
            <a:r>
              <a:rPr kumimoji="0" lang="vi-VN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Nội.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Vẻ đẹp của mảnh đất kinh đô phồn hoa đô hội và tình cảm lưu luyến khi phải xa nơi đây.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 Nghệ thuật: liệt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kê, so sánh.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0"/>
            <a:ext cx="2590800" cy="1600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7000" y="2819400"/>
            <a:ext cx="266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òn Vọng Phu- Bình Định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36 Phố Phường Hà Nội | Vén Màn Bí Mật Sau Tên Phố Có Chữ &quot;Hàng&quot;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1"/>
            <a:ext cx="27432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324600" y="4495800"/>
            <a:ext cx="2819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.VnTime" pitchFamily="34" charset="0"/>
                <a:ea typeface="SimSun" pitchFamily="2" charset="-122"/>
                <a:cs typeface="Times New Roman" pitchFamily="18" charset="0"/>
              </a:rPr>
              <a:t>Long</a:t>
            </a:r>
            <a:r>
              <a:rPr kumimoji="0" lang="vi-VN" altLang="zh-CN" sz="16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.VnTime" pitchFamily="34" charset="0"/>
                <a:ea typeface="SimSun" pitchFamily="2" charset="-122"/>
                <a:cs typeface="Times New Roman" pitchFamily="18" charset="0"/>
              </a:rPr>
              <a:t> Thành – 36 phố phường</a:t>
            </a:r>
            <a:endParaRPr kumimoji="0" lang="vi-VN" altLang="zh-CN" sz="16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KHỞI NGHĨA LAM SƠN | namevgo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29200"/>
            <a:ext cx="28194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553200" y="6519446"/>
            <a:ext cx="236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zh-CN" sz="16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Vùngđất Lam Sơn</a:t>
            </a:r>
            <a:endParaRPr kumimoji="0" lang="vi-VN" altLang="zh-CN" sz="16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Văn bản:   NHỮNG CÂU HÁT DÂN GIAN VỀ VẺ ĐẸP QUÊ HƯƠNG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266" grpId="0"/>
      <p:bldP spid="112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8600" y="1752600"/>
            <a:ext cx="86868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vi-VN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Bài </a:t>
            </a:r>
            <a:r>
              <a:rPr kumimoji="0" lang="vi-VN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Những địa danh lịch sử gắn với những chiến công oanh liệt của dân tộc: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Bạch Đằng: chiến công ba lần phá tan quân xâm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lược.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Lam Sơn: cuộc khởi nghĩa chống quân Minh của người anh hùng Lê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Lợi.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Vẻ đẹp về</a:t>
            </a:r>
            <a:r>
              <a:rPr kumimoji="0" lang="vi-VN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sông núi,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truyền thống giữ nước của dân tộc.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Văn bản:   NHỮNG CÂU HÁT DÂN GIAN VỀ VẺ ĐẸP QUÊ HƯƠNG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4800" y="1752600"/>
            <a:ext cx="8458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vi-VN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vi-VN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vi-VN" sz="2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Giới thiệu vẻ đẹp của vùng đất Bình Định.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Bài ca dao khắc họa vẻ đẹp của thiên nhiên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vẻ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đẹp,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 thủy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chung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 người phụ nữ, vẻ đẹp của món ăn dân dã.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Điệp từ “có” vừa nhấn mạnh vừa thể hiện niềm tự hào của tác giả về mảnh đất quê hương.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Nghệ thuật:  thể thơ lục bát.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Văn bản:   NHỮNG CÂU HÁT DÂN GIAN VỀ VẺ ĐẸP QUÊ HƯƠNG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2400" y="1600200"/>
            <a:ext cx="441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vi-VN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Điệp từ “sẵn” thể hiện sự trù phú về tôm cá, lúa gạo mà thiên nhiên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ban tặng cho Tháp</a:t>
            </a:r>
            <a:r>
              <a:rPr kumimoji="0" lang="vi-VN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Mười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niềm tự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hào của tác</a:t>
            </a:r>
            <a:r>
              <a:rPr kumimoji="0" lang="vi-VN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giả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vùng đất 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này.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4196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943600" y="6324600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Đồng Tháp Mười</a:t>
            </a:r>
            <a:endParaRPr lang="en-US" dirty="0"/>
          </a:p>
        </p:txBody>
      </p:sp>
      <p:pic>
        <p:nvPicPr>
          <p:cNvPr id="6" name="Picture 5" descr="ĐBSCL: Nỗ lực xuất khẩu thủy sả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419600" cy="2930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Văn bản:   NHỮNG CÂU HÁT DÂN GIAN VỀ VẺ ĐẸP QUÊ HƯƠNG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44780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III. Tổng kết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Nội dung – Ý nghĩa: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dung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bài ca dao đã thể hiện được vẻ đẹp cảnh vật, con người, truyền thống văn hóa của các vùng miền trên cả nước.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Ý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hiện niềm tự hào, yêu mến với thiên nhiên và con người.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thơ lục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bát.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nghệ thuật: liệt kê, điệp từ.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Văn bản:   NHỮNG CÂU HÁT DÂN GIAN VỀ VẺ ĐẸP QUÊ HƯƠNG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575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29.10.2021 Bài 3              VẺ ĐẸP QUÊ HƯƠNG </vt:lpstr>
      <vt:lpstr>Slide 2</vt:lpstr>
      <vt:lpstr>Văn bản:   NHỮNG CÂU HÁT DÂN GIAN VỀ VẺ ĐẸP QUÊ HƯƠNG </vt:lpstr>
      <vt:lpstr>Văn bản:   NHỮNG CÂU HÁT DÂN GIAN VỀ VẺ ĐẸP QUÊ HƯƠNG </vt:lpstr>
      <vt:lpstr>Văn bản:   NHỮNG CÂU HÁT DÂN GIAN VỀ VẺ ĐẸP QUÊ HƯƠNG </vt:lpstr>
      <vt:lpstr>Văn bản:   NHỮNG CÂU HÁT DÂN GIAN VỀ VẺ ĐẸP QUÊ HƯƠNG </vt:lpstr>
      <vt:lpstr>Văn bản:   NHỮNG CÂU HÁT DÂN GIAN VỀ VẺ ĐẸP QUÊ HƯƠNG </vt:lpstr>
      <vt:lpstr>Văn bản:   NHỮNG CÂU HÁT DÂN GIAN VỀ VẺ ĐẸP QUÊ HƯƠNG </vt:lpstr>
      <vt:lpstr>Văn bản:   NHỮNG CÂU HÁT DÂN GIAN VỀ VẺ ĐẸP QUÊ HƯƠNG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26</cp:revision>
  <dcterms:created xsi:type="dcterms:W3CDTF">2021-10-24T12:04:16Z</dcterms:created>
  <dcterms:modified xsi:type="dcterms:W3CDTF">2021-11-04T06:51:20Z</dcterms:modified>
</cp:coreProperties>
</file>