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298" r:id="rId13"/>
    <p:sldId id="261" r:id="rId14"/>
    <p:sldId id="268" r:id="rId15"/>
    <p:sldId id="262" r:id="rId16"/>
    <p:sldId id="295" r:id="rId17"/>
    <p:sldId id="296" r:id="rId18"/>
    <p:sldId id="270" r:id="rId19"/>
    <p:sldId id="297" r:id="rId20"/>
    <p:sldId id="26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7" d="100"/>
          <a:sy n="67" d="100"/>
        </p:scale>
        <p:origin x="4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05334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9390" y="272161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</a:t>
            </a:r>
            <a:r>
              <a:rPr lang="en-US" sz="2800" u="sng"/>
              <a:t>is</a:t>
            </a:r>
            <a:r>
              <a:rPr lang="en-US" sz="280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28237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583036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4650"/>
            <a:ext cx="9022673" cy="6723350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candles is on that birthday cake?</a:t>
              </a:r>
              <a:endParaRPr lang="en-US" sz="24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320F1B2-B2FF-491F-863D-86B5CA1F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4" y="999423"/>
            <a:ext cx="9144000" cy="797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4338"/>
              </p:ext>
            </p:extLst>
          </p:nvPr>
        </p:nvGraphicFramePr>
        <p:xfrm>
          <a:off x="0" y="682897"/>
          <a:ext cx="9144000" cy="54922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related to things in nature and travel items.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/t/ and /d/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modal verb </a:t>
                      </a:r>
                      <a:r>
                        <a:rPr lang="en-US" sz="2400" i="1"/>
                        <a:t>must / mustn’t</a:t>
                      </a:r>
                      <a:r>
                        <a:rPr lang="en-US" sz="24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19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1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1792</TotalTime>
  <Words>555</Words>
  <Application>Microsoft Office PowerPoint</Application>
  <PresentationFormat>On-screen Show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130</cp:revision>
  <dcterms:created xsi:type="dcterms:W3CDTF">2020-12-09T02:04:09Z</dcterms:created>
  <dcterms:modified xsi:type="dcterms:W3CDTF">2021-11-24T00:30:32Z</dcterms:modified>
</cp:coreProperties>
</file>