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4" r:id="rId2"/>
    <p:sldId id="257" r:id="rId3"/>
    <p:sldId id="276" r:id="rId4"/>
    <p:sldId id="258" r:id="rId5"/>
    <p:sldId id="260" r:id="rId6"/>
    <p:sldId id="273" r:id="rId7"/>
    <p:sldId id="277" r:id="rId8"/>
    <p:sldId id="261" r:id="rId9"/>
    <p:sldId id="262" r:id="rId10"/>
    <p:sldId id="289" r:id="rId11"/>
    <p:sldId id="278"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E9EE"/>
    <a:srgbClr val="C39BE1"/>
    <a:srgbClr val="A6DBE8"/>
    <a:srgbClr val="FBDFEB"/>
    <a:srgbClr val="62C8CE"/>
    <a:srgbClr val="C0E6EA"/>
    <a:srgbClr val="FFF200"/>
    <a:srgbClr val="7F7F7F"/>
    <a:srgbClr val="5ABDD4"/>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67" d="100"/>
          <a:sy n="67" d="100"/>
        </p:scale>
        <p:origin x="1204" y="56"/>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695570-A895-4E56-8E38-C4EC035C244C}"/>
              </a:ext>
            </a:extLst>
          </p:cNvPr>
          <p:cNvSpPr txBox="1"/>
          <p:nvPr/>
        </p:nvSpPr>
        <p:spPr>
          <a:xfrm>
            <a:off x="714375" y="1582341"/>
            <a:ext cx="7886700" cy="4401205"/>
          </a:xfrm>
          <a:prstGeom prst="rect">
            <a:avLst/>
          </a:prstGeom>
          <a:noFill/>
        </p:spPr>
        <p:txBody>
          <a:bodyPr wrap="square">
            <a:spAutoFit/>
          </a:bodyPr>
          <a:lstStyle/>
          <a:p>
            <a:r>
              <a:rPr lang="en-US" sz="2800" b="0" i="0" dirty="0">
                <a:solidFill>
                  <a:srgbClr val="000000"/>
                </a:solidFill>
                <a:effectLst/>
                <a:latin typeface="OpenSans"/>
              </a:rPr>
              <a:t>I am writing about Ly Son island. It is in Quang Ngai province.  You can go there by plane or by ship. It is special because of its pristine island with exotic seafood.  It is also quite simply like heaven on a blue ocean for backpackers with its crystal clear waters full of reef wildlife, white sandy beaches, plush green garlic fields and spectacular volcano scenery. There, you can go diving and swim.</a:t>
            </a:r>
            <a:br>
              <a:rPr lang="en-US" sz="2800" b="0" i="0" dirty="0">
                <a:solidFill>
                  <a:srgbClr val="000000"/>
                </a:solidFill>
                <a:effectLst/>
                <a:latin typeface="OpenSans"/>
              </a:rPr>
            </a:br>
            <a:br>
              <a:rPr lang="en-US" sz="2800" b="0" i="0" dirty="0">
                <a:solidFill>
                  <a:srgbClr val="000000"/>
                </a:solidFill>
                <a:effectLst/>
                <a:latin typeface="OpenSans"/>
              </a:rPr>
            </a:br>
            <a:endParaRPr lang="en-US" sz="2800" dirty="0"/>
          </a:p>
        </p:txBody>
      </p:sp>
    </p:spTree>
    <p:extLst>
      <p:ext uri="{BB962C8B-B14F-4D97-AF65-F5344CB8AC3E}">
        <p14:creationId xmlns:p14="http://schemas.microsoft.com/office/powerpoint/2010/main" val="3967518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5" y="4992119"/>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882" y="5152450"/>
            <a:ext cx="375944" cy="386788"/>
          </a:xfrm>
          <a:prstGeom prst="rect">
            <a:avLst/>
          </a:prstGeom>
        </p:spPr>
      </p:pic>
      <p:sp>
        <p:nvSpPr>
          <p:cNvPr id="13" name="TextBox 12"/>
          <p:cNvSpPr txBox="1"/>
          <p:nvPr/>
        </p:nvSpPr>
        <p:spPr>
          <a:xfrm>
            <a:off x="750195" y="3964787"/>
            <a:ext cx="373867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the question.</a:t>
            </a:r>
          </a:p>
        </p:txBody>
      </p:sp>
      <p:sp>
        <p:nvSpPr>
          <p:cNvPr id="14" name="TextBox 13"/>
          <p:cNvSpPr txBox="1"/>
          <p:nvPr/>
        </p:nvSpPr>
        <p:spPr>
          <a:xfrm>
            <a:off x="750196" y="4980384"/>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5138824" y="5106150"/>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Use the notes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 to write a paragraph of about 50 words.</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Fill each blank in the network with the information about a travel attraction you know.</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224285"/>
            <a:ext cx="7783288"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Discuss the question.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0250" y="2169334"/>
            <a:ext cx="5143500" cy="3855542"/>
          </a:xfrm>
          <a:prstGeom prst="rect">
            <a:avLst/>
          </a:prstGeom>
          <a:ln>
            <a:noFill/>
          </a:ln>
          <a:effectLst>
            <a:softEdge rad="112500"/>
          </a:effectLst>
        </p:spPr>
      </p:pic>
      <p:sp>
        <p:nvSpPr>
          <p:cNvPr id="3" name="TextBox 2"/>
          <p:cNvSpPr txBox="1"/>
          <p:nvPr/>
        </p:nvSpPr>
        <p:spPr>
          <a:xfrm>
            <a:off x="1414647" y="1407832"/>
            <a:ext cx="6608619" cy="523220"/>
          </a:xfrm>
          <a:prstGeom prst="rect">
            <a:avLst/>
          </a:prstGeom>
          <a:noFill/>
        </p:spPr>
        <p:txBody>
          <a:bodyPr wrap="square" rtlCol="0">
            <a:spAutoFit/>
          </a:bodyPr>
          <a:lstStyle/>
          <a:p>
            <a:r>
              <a:rPr lang="en-US" sz="2800"/>
              <a:t>What do you know about Phu Quoc Island?</a:t>
            </a:r>
          </a:p>
        </p:txBody>
      </p:sp>
      <p:sp>
        <p:nvSpPr>
          <p:cNvPr id="8" name="TextBox 7"/>
          <p:cNvSpPr txBox="1"/>
          <p:nvPr/>
        </p:nvSpPr>
        <p:spPr>
          <a:xfrm>
            <a:off x="985152" y="6263158"/>
            <a:ext cx="6608619" cy="523220"/>
          </a:xfrm>
          <a:prstGeom prst="rect">
            <a:avLst/>
          </a:prstGeom>
          <a:noFill/>
        </p:spPr>
        <p:txBody>
          <a:bodyPr wrap="square" rtlCol="0">
            <a:spAutoFit/>
          </a:bodyPr>
          <a:lstStyle/>
          <a:p>
            <a:r>
              <a:rPr lang="en-US" sz="2800" b="1"/>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3771" y="6281086"/>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1496415164"/>
              </p:ext>
            </p:extLst>
          </p:nvPr>
        </p:nvGraphicFramePr>
        <p:xfrm>
          <a:off x="136072" y="1897387"/>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75450" y="631229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2419927"/>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93716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3560911"/>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426932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854103"/>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4" name="Rounded Rectangle 2">
            <a:hlinkClick r:id="rId7" action="ppaction://hlinksldjump"/>
            <a:extLst>
              <a:ext uri="{FF2B5EF4-FFF2-40B4-BE49-F238E27FC236}">
                <a16:creationId xmlns:a16="http://schemas.microsoft.com/office/drawing/2014/main" id="{B2E0B920-3B45-4CF5-84EE-CCDD3026C83B}"/>
              </a:ext>
            </a:extLst>
          </p:cNvPr>
          <p:cNvSpPr/>
          <p:nvPr/>
        </p:nvSpPr>
        <p:spPr>
          <a:xfrm>
            <a:off x="4621927" y="6281652"/>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5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20270" y="70783"/>
            <a:ext cx="772081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609601" y="1141105"/>
            <a:ext cx="8534399" cy="5612116"/>
            <a:chOff x="694019" y="1523999"/>
            <a:chExt cx="7659835" cy="5037013"/>
          </a:xfrm>
        </p:grpSpPr>
        <p:sp>
          <p:nvSpPr>
            <p:cNvPr id="11" name="Oval 10"/>
            <p:cNvSpPr/>
            <p:nvPr/>
          </p:nvSpPr>
          <p:spPr>
            <a:xfrm>
              <a:off x="4642129" y="4160712"/>
              <a:ext cx="3711725"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94019" y="4160712"/>
              <a:ext cx="3711725"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447056" y="3240129"/>
            <a:ext cx="2223654" cy="830997"/>
          </a:xfrm>
          <a:prstGeom prst="rect">
            <a:avLst/>
          </a:prstGeom>
          <a:noFill/>
        </p:spPr>
        <p:txBody>
          <a:bodyPr wrap="square" rtlCol="0">
            <a:spAutoFit/>
          </a:bodyPr>
          <a:lstStyle/>
          <a:p>
            <a:pPr algn="ctr"/>
            <a:r>
              <a:rPr lang="en-US" sz="2400"/>
              <a:t>(1) Name of the attraction</a:t>
            </a:r>
          </a:p>
        </p:txBody>
      </p:sp>
      <p:cxnSp>
        <p:nvCxnSpPr>
          <p:cNvPr id="15" name="Straight Connector 14"/>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1718" y="1893420"/>
            <a:ext cx="2223654" cy="461665"/>
          </a:xfrm>
          <a:prstGeom prst="rect">
            <a:avLst/>
          </a:prstGeom>
          <a:noFill/>
        </p:spPr>
        <p:txBody>
          <a:bodyPr wrap="square" rtlCol="0">
            <a:spAutoFit/>
          </a:bodyPr>
          <a:lstStyle/>
          <a:p>
            <a:pPr algn="ctr"/>
            <a:r>
              <a:rPr lang="en-US" sz="2400"/>
              <a:t>(2) Where is it?</a:t>
            </a:r>
          </a:p>
        </p:txBody>
      </p:sp>
      <p:cxnSp>
        <p:nvCxnSpPr>
          <p:cNvPr id="18" name="Straight Connector 17"/>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0640" y="1893420"/>
            <a:ext cx="2223654" cy="830997"/>
          </a:xfrm>
          <a:prstGeom prst="rect">
            <a:avLst/>
          </a:prstGeom>
          <a:noFill/>
        </p:spPr>
        <p:txBody>
          <a:bodyPr wrap="square" rtlCol="0">
            <a:spAutoFit/>
          </a:bodyPr>
          <a:lstStyle/>
          <a:p>
            <a:pPr algn="ctr"/>
            <a:r>
              <a:rPr lang="en-US" sz="2400"/>
              <a:t>(3) How can you go there?</a:t>
            </a:r>
          </a:p>
        </p:txBody>
      </p:sp>
      <p:cxnSp>
        <p:nvCxnSpPr>
          <p:cNvPr id="20" name="Straight Connector 19"/>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31021" y="4418725"/>
            <a:ext cx="2223654" cy="830997"/>
          </a:xfrm>
          <a:prstGeom prst="rect">
            <a:avLst/>
          </a:prstGeom>
          <a:noFill/>
        </p:spPr>
        <p:txBody>
          <a:bodyPr wrap="square" rtlCol="0">
            <a:spAutoFit/>
          </a:bodyPr>
          <a:lstStyle/>
          <a:p>
            <a:pPr algn="ctr"/>
            <a:r>
              <a:rPr lang="en-US" sz="2400" dirty="0"/>
              <a:t>(5) What can you do there?</a:t>
            </a:r>
          </a:p>
        </p:txBody>
      </p:sp>
      <p:cxnSp>
        <p:nvCxnSpPr>
          <p:cNvPr id="22" name="Straight Connector 21"/>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179899" y="4205796"/>
            <a:ext cx="2223654" cy="830997"/>
          </a:xfrm>
          <a:prstGeom prst="rect">
            <a:avLst/>
          </a:prstGeom>
          <a:noFill/>
        </p:spPr>
        <p:txBody>
          <a:bodyPr wrap="square" rtlCol="0">
            <a:spAutoFit/>
          </a:bodyPr>
          <a:lstStyle/>
          <a:p>
            <a:pPr algn="ctr"/>
            <a:r>
              <a:rPr lang="en-US" sz="2400" dirty="0"/>
              <a:t>(4) What is special about it?</a:t>
            </a:r>
          </a:p>
        </p:txBody>
      </p:sp>
      <p:cxnSp>
        <p:nvCxnSpPr>
          <p:cNvPr id="24" name="Straight Connector 23"/>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069FCE1-EAEB-4BB9-8753-AECA148EFCF8}"/>
              </a:ext>
            </a:extLst>
          </p:cNvPr>
          <p:cNvSpPr/>
          <p:nvPr/>
        </p:nvSpPr>
        <p:spPr>
          <a:xfrm>
            <a:off x="2314575" y="2286000"/>
            <a:ext cx="1463566" cy="584797"/>
          </a:xfrm>
          <a:prstGeom prst="rect">
            <a:avLst/>
          </a:prstGeom>
          <a:solidFill>
            <a:srgbClr val="2AE9E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Phu Quoc</a:t>
            </a:r>
            <a:endParaRPr lang="en-US" dirty="0">
              <a:solidFill>
                <a:schemeClr val="tx1"/>
              </a:solidFill>
            </a:endParaRPr>
          </a:p>
        </p:txBody>
      </p:sp>
      <p:sp>
        <p:nvSpPr>
          <p:cNvPr id="4" name="Rectangle 3">
            <a:extLst>
              <a:ext uri="{FF2B5EF4-FFF2-40B4-BE49-F238E27FC236}">
                <a16:creationId xmlns:a16="http://schemas.microsoft.com/office/drawing/2014/main" id="{06DE577B-C3F7-4F41-98AF-2BF21D98E8A5}"/>
              </a:ext>
            </a:extLst>
          </p:cNvPr>
          <p:cNvSpPr/>
          <p:nvPr/>
        </p:nvSpPr>
        <p:spPr>
          <a:xfrm>
            <a:off x="3447056" y="3948266"/>
            <a:ext cx="2487027" cy="399023"/>
          </a:xfrm>
          <a:prstGeom prst="rect">
            <a:avLst/>
          </a:prstGeom>
          <a:solidFill>
            <a:srgbClr val="2AE9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800" b="0" i="0" u="none" strike="noStrike" kern="1200" cap="none" spc="0" normalizeH="0" baseline="0" noProof="0" dirty="0">
                <a:ln>
                  <a:noFill/>
                </a:ln>
                <a:solidFill>
                  <a:srgbClr val="242021"/>
                </a:solidFill>
                <a:effectLst/>
                <a:uLnTx/>
                <a:uFillTx/>
                <a:latin typeface="Calibri" panose="020F0502020204030204"/>
                <a:ea typeface="+mn-ea"/>
                <a:cs typeface="+mn-cs"/>
              </a:rPr>
              <a:t> island</a:t>
            </a:r>
            <a:endParaRPr lang="en-US" dirty="0"/>
          </a:p>
        </p:txBody>
      </p:sp>
      <p:sp>
        <p:nvSpPr>
          <p:cNvPr id="14" name="Rectangle 13">
            <a:extLst>
              <a:ext uri="{FF2B5EF4-FFF2-40B4-BE49-F238E27FC236}">
                <a16:creationId xmlns:a16="http://schemas.microsoft.com/office/drawing/2014/main" id="{46C478E8-075D-4933-84FE-193215FFE3CB}"/>
              </a:ext>
            </a:extLst>
          </p:cNvPr>
          <p:cNvSpPr/>
          <p:nvPr/>
        </p:nvSpPr>
        <p:spPr>
          <a:xfrm>
            <a:off x="5800725" y="2706958"/>
            <a:ext cx="1619250" cy="564094"/>
          </a:xfrm>
          <a:prstGeom prst="rect">
            <a:avLst/>
          </a:prstGeom>
          <a:solidFill>
            <a:srgbClr val="2AE9E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by plane</a:t>
            </a:r>
            <a:endParaRPr lang="en-US" sz="2400" dirty="0">
              <a:solidFill>
                <a:schemeClr val="tx1"/>
              </a:solidFill>
            </a:endParaRPr>
          </a:p>
        </p:txBody>
      </p:sp>
      <p:sp>
        <p:nvSpPr>
          <p:cNvPr id="16" name="Rectangle 15">
            <a:extLst>
              <a:ext uri="{FF2B5EF4-FFF2-40B4-BE49-F238E27FC236}">
                <a16:creationId xmlns:a16="http://schemas.microsoft.com/office/drawing/2014/main" id="{E57EAF1F-D5F1-433D-9A43-839EFDF06EB3}"/>
              </a:ext>
            </a:extLst>
          </p:cNvPr>
          <p:cNvSpPr/>
          <p:nvPr/>
        </p:nvSpPr>
        <p:spPr>
          <a:xfrm>
            <a:off x="807403" y="5211497"/>
            <a:ext cx="3764597" cy="1197796"/>
          </a:xfrm>
          <a:prstGeom prst="rect">
            <a:avLst/>
          </a:prstGeom>
          <a:solidFill>
            <a:srgbClr val="2AE9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800" b="0" i="0" u="none" strike="noStrike" kern="1200" cap="none" spc="0" normalizeH="0" baseline="0" noProof="0" dirty="0">
                <a:ln>
                  <a:noFill/>
                </a:ln>
                <a:solidFill>
                  <a:srgbClr val="242021"/>
                </a:solidFill>
                <a:effectLst/>
                <a:uLnTx/>
                <a:uFillTx/>
                <a:latin typeface="Calibri" panose="020F0502020204030204"/>
                <a:ea typeface="+mn-ea"/>
                <a:cs typeface="+mn-cs"/>
              </a:rPr>
              <a:t>national parks, pagodas and temples</a:t>
            </a:r>
            <a:endParaRPr lang="en-US" dirty="0"/>
          </a:p>
        </p:txBody>
      </p:sp>
      <p:sp>
        <p:nvSpPr>
          <p:cNvPr id="25" name="Rectangle 24">
            <a:extLst>
              <a:ext uri="{FF2B5EF4-FFF2-40B4-BE49-F238E27FC236}">
                <a16:creationId xmlns:a16="http://schemas.microsoft.com/office/drawing/2014/main" id="{E70F0B4D-5660-4837-B1E5-4A7062C2C183}"/>
              </a:ext>
            </a:extLst>
          </p:cNvPr>
          <p:cNvSpPr/>
          <p:nvPr/>
        </p:nvSpPr>
        <p:spPr>
          <a:xfrm>
            <a:off x="5466533" y="5270710"/>
            <a:ext cx="3677467" cy="1516507"/>
          </a:xfrm>
          <a:prstGeom prst="rect">
            <a:avLst/>
          </a:prstGeom>
          <a:solidFill>
            <a:srgbClr val="2AE9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800" b="0" i="0" u="none" strike="noStrike" kern="1200" cap="none" spc="0" normalizeH="0" baseline="0" noProof="0" dirty="0">
                <a:ln>
                  <a:noFill/>
                </a:ln>
                <a:solidFill>
                  <a:srgbClr val="242021"/>
                </a:solidFill>
                <a:effectLst/>
                <a:uLnTx/>
                <a:uFillTx/>
                <a:latin typeface="Calibri" panose="020F0502020204030204"/>
                <a:ea typeface="+mn-ea"/>
                <a:cs typeface="+mn-cs"/>
              </a:rPr>
              <a:t>Sailing and fishing are popular water sports. </a:t>
            </a:r>
            <a:endParaRPr lang="en-US" dirty="0"/>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4" grpId="0" animBg="1"/>
      <p:bldP spid="1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0"/>
            <a:ext cx="9144000" cy="12469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9" name="TextBox 8"/>
          <p:cNvSpPr txBox="1"/>
          <p:nvPr/>
        </p:nvSpPr>
        <p:spPr>
          <a:xfrm>
            <a:off x="2750129" y="1397942"/>
            <a:ext cx="2961409" cy="461665"/>
          </a:xfrm>
          <a:prstGeom prst="rect">
            <a:avLst/>
          </a:prstGeom>
          <a:noFill/>
        </p:spPr>
        <p:txBody>
          <a:bodyPr wrap="square" rtlCol="0">
            <a:spAutoFit/>
          </a:bodyPr>
          <a:lstStyle/>
          <a:p>
            <a:r>
              <a:rPr lang="en-US" sz="2400" dirty="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dirty="0">
                <a:latin typeface="Comic Sans MS" panose="030F0702030302020204" pitchFamily="66" charset="0"/>
              </a:rPr>
              <a:t>It is in</a:t>
            </a:r>
          </a:p>
        </p:txBody>
      </p:sp>
    </p:spTree>
    <p:extLst>
      <p:ext uri="{BB962C8B-B14F-4D97-AF65-F5344CB8AC3E}">
        <p14:creationId xmlns:p14="http://schemas.microsoft.com/office/powerpoint/2010/main" val="11181354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1266</TotalTime>
  <Words>449</Words>
  <Application>Microsoft Office PowerPoint</Application>
  <PresentationFormat>On-screen Show (4:3)</PresentationFormat>
  <Paragraphs>47</Paragraphs>
  <Slides>11</Slides>
  <Notes>0</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Comic Sans MS</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DUY</cp:lastModifiedBy>
  <cp:revision>101</cp:revision>
  <dcterms:created xsi:type="dcterms:W3CDTF">2020-12-09T02:04:09Z</dcterms:created>
  <dcterms:modified xsi:type="dcterms:W3CDTF">2021-12-07T03:12:38Z</dcterms:modified>
</cp:coreProperties>
</file>