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1" r:id="rId2"/>
    <p:sldId id="256" r:id="rId3"/>
    <p:sldId id="257" r:id="rId4"/>
    <p:sldId id="258" r:id="rId5"/>
    <p:sldId id="259" r:id="rId6"/>
    <p:sldId id="283" r:id="rId7"/>
    <p:sldId id="260" r:id="rId8"/>
    <p:sldId id="261" r:id="rId9"/>
    <p:sldId id="275" r:id="rId10"/>
    <p:sldId id="276" r:id="rId11"/>
    <p:sldId id="277" r:id="rId12"/>
    <p:sldId id="282" r:id="rId13"/>
    <p:sldId id="281" r:id="rId14"/>
    <p:sldId id="280" r:id="rId15"/>
    <p:sldId id="279" r:id="rId16"/>
    <p:sldId id="278" r:id="rId17"/>
    <p:sldId id="263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945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7" d="100"/>
          <a:sy n="67" d="100"/>
        </p:scale>
        <p:origin x="12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857735"/>
            <a:ext cx="7421365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03065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4EEBFBBB-7BAC-4246-9512-6B9FE342358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BA4D37-1E81-4F6A-9BE4-9B8A0B5C97C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3D404-AA44-4349-8ED7-F332EFE06AFE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17FFE0-413B-4E59-A1B1-E6D1E539E28B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518A19-CFFA-4529-A1B0-04E3846ED10A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CAA3D-899A-4C68-87C3-891CD4A4C380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E5240B-5398-4ECC-80FF-AB0F96AB46DB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4911B-E91B-4743-ADD8-1CCEECD7ACE1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4EAFA6-8582-4288-A915-0D6C11FC780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6A7CC8-95C1-48DB-8B27-6650E6C5E8D2}"/>
              </a:ext>
            </a:extLst>
          </p:cNvPr>
          <p:cNvSpPr txBox="1"/>
          <p:nvPr/>
        </p:nvSpPr>
        <p:spPr>
          <a:xfrm>
            <a:off x="3854102" y="6003065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571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41" y="1634508"/>
            <a:ext cx="6165519" cy="4109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A5A0B38-F107-48FC-8FF3-6A08776E66C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21152-9042-4CA8-AC08-873663BB9AD2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6C3A48-C683-4D70-8AE0-AF5680942131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7897B-46A4-4FD3-8B7F-DAF5A075ECD5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2B539-48E9-4B58-8ADE-7DAD77A63AF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5BB501-BFD8-4248-915F-576C8560F0D9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B8576-BE1B-4D85-974E-E55344FC88F1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5631BD-19C8-4038-B110-AC485EF67A56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ACE23-7273-4025-937E-DE77CD7140E1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EDDB68-8070-4F25-A44B-861778EC544B}"/>
              </a:ext>
            </a:extLst>
          </p:cNvPr>
          <p:cNvSpPr txBox="1"/>
          <p:nvPr/>
        </p:nvSpPr>
        <p:spPr>
          <a:xfrm>
            <a:off x="3989757" y="600306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c.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13445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5" y="1547090"/>
            <a:ext cx="6326971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50737" y="6003065"/>
            <a:ext cx="2042527" cy="523220"/>
            <a:chOff x="1685581" y="5618602"/>
            <a:chExt cx="204252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3C9DBC0-0344-4060-96C4-BD99A90694BD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AFA04-22E2-4AF0-806F-E0E653D78FF7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D78B53-F36B-436D-B5D4-C1DBBC743B60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DC2398-863D-4232-97DC-52D61BE82F3C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66C67B-4DE3-40B7-A881-F0FB009C0D5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CFD321-CDEF-4170-A1B1-E0B07A27BAEA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AEC038-01B3-4832-AA0E-DFFEE02EBF17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72A8B7-6D0A-4986-B516-996636F22B3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8B914B-F044-4911-AE05-930082729C3C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938444-E97B-4C42-BB60-45C4CF790333}"/>
              </a:ext>
            </a:extLst>
          </p:cNvPr>
          <p:cNvSpPr txBox="1"/>
          <p:nvPr/>
        </p:nvSpPr>
        <p:spPr>
          <a:xfrm>
            <a:off x="3960454" y="6003065"/>
            <a:ext cx="122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73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46" y="1533788"/>
            <a:ext cx="6320507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0BAAC156-61CD-41DB-836D-D521BC274F48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E512A4-B1CD-4C33-9764-5D7B3B11B99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888C28-6B14-4966-B4F2-BB6DC57AC5E6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18FD4-910C-4E32-9DB1-37802FC55D3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1D0C77-454A-42CA-993F-0B31940A37DB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903369-FB03-4A3D-B5EF-7AF0904DF62C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6223E-993D-4C7B-A411-E9E1EF5AAE22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B6D994-C69C-4A36-B813-1BBC56C31EE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BF2897-E964-4B30-8604-F74D673ADD9A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B425A4-CCDA-45A9-A546-1BC74EF7BA3F}"/>
              </a:ext>
            </a:extLst>
          </p:cNvPr>
          <p:cNvSpPr txBox="1"/>
          <p:nvPr/>
        </p:nvSpPr>
        <p:spPr>
          <a:xfrm>
            <a:off x="3661623" y="6003065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</p:spTree>
    <p:extLst>
      <p:ext uri="{BB962C8B-B14F-4D97-AF65-F5344CB8AC3E}">
        <p14:creationId xmlns:p14="http://schemas.microsoft.com/office/powerpoint/2010/main" val="41383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387" y="1565556"/>
            <a:ext cx="6295226" cy="419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642177" y="6003065"/>
            <a:ext cx="1859647" cy="523220"/>
            <a:chOff x="1685581" y="5618602"/>
            <a:chExt cx="185964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4EA4915-99E6-482D-8203-C72F022F621C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448B1-6286-4331-A380-2C005AF0F699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/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039820-39BF-44A1-B512-D404E35E9328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683FC-F2FF-4C6B-9F8E-5C5566250AC2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D94B1-9035-4D12-8EE7-91E143E1333E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2850F-AF37-499B-B0AF-780C257C56C4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C1B50E-D973-4A8F-8FE9-EC9D9B731FF6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A8D7CA-1200-46D8-B304-19A78D63049B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6CDA56-5124-4BD1-9FF9-73355845E298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632E5B-1394-4AA3-B30E-F259D42B2BC6}"/>
              </a:ext>
            </a:extLst>
          </p:cNvPr>
          <p:cNvSpPr txBox="1"/>
          <p:nvPr/>
        </p:nvSpPr>
        <p:spPr>
          <a:xfrm>
            <a:off x="3638764" y="6003065"/>
            <a:ext cx="1866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mountain</a:t>
            </a:r>
          </a:p>
        </p:txBody>
      </p:sp>
    </p:spTree>
    <p:extLst>
      <p:ext uri="{BB962C8B-B14F-4D97-AF65-F5344CB8AC3E}">
        <p14:creationId xmlns:p14="http://schemas.microsoft.com/office/powerpoint/2010/main" val="15135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8" y="1529559"/>
            <a:ext cx="6333424" cy="4214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3A651C5F-D745-418D-A0B1-A068AE4303EE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06191-2C23-47FB-87D8-6DB01F7FBFBE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E631F-2064-4AF9-B0BF-3C202835279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F5169-DF5F-48CF-994B-A2B053C7361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1F7A34-1731-461C-8D60-4E646715392C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93973-3E74-4161-908A-3A7746A150A1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351F1C-A46E-4227-AB97-96E372B578AF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CF055-AC9C-4737-8C96-BEC4FF7BF5C2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8CE674-D438-4D82-9CF0-2591A4180734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028815-A01F-4BD5-8219-F72A0DE67C62}"/>
              </a:ext>
            </a:extLst>
          </p:cNvPr>
          <p:cNvSpPr txBox="1"/>
          <p:nvPr/>
        </p:nvSpPr>
        <p:spPr>
          <a:xfrm>
            <a:off x="3882709" y="6003065"/>
            <a:ext cx="137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forest</a:t>
            </a:r>
          </a:p>
        </p:txBody>
      </p:sp>
    </p:spTree>
    <p:extLst>
      <p:ext uri="{BB962C8B-B14F-4D97-AF65-F5344CB8AC3E}">
        <p14:creationId xmlns:p14="http://schemas.microsoft.com/office/powerpoint/2010/main" val="28756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4" y="1857735"/>
            <a:ext cx="6596252" cy="371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96457" y="6003065"/>
            <a:ext cx="1951087" cy="523220"/>
            <a:chOff x="1685581" y="5618602"/>
            <a:chExt cx="19510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22FED13C-A7E2-44C2-9822-38796D5AE404}"/>
              </a:ext>
            </a:extLst>
          </p:cNvPr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73EB-26BC-40C7-95E7-7F1553363D5C}"/>
              </a:ext>
            </a:extLst>
          </p:cNvPr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1.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mountain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C5718-830E-44B5-978C-AD36B173F76C}"/>
              </a:ext>
            </a:extLst>
          </p:cNvPr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2.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188FA-A208-4A6B-85A9-50A75F55E949}"/>
              </a:ext>
            </a:extLst>
          </p:cNvPr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3.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waterfall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9EFBF5-3CDE-46B2-B81E-B14903073E1F}"/>
              </a:ext>
            </a:extLst>
          </p:cNvPr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4.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forest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E3B0D-8F20-492D-8D58-B49376BFD58B}"/>
              </a:ext>
            </a:extLst>
          </p:cNvPr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5.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7D3B0B-2513-4E2C-80A1-9A39A1490E59}"/>
              </a:ext>
            </a:extLst>
          </p:cNvPr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>
                    <a:alpha val="25000"/>
                  </a:srgbClr>
                </a:solidFill>
              </a:rPr>
              <a:t>6.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AC7BF-58B1-4F7E-8007-7CA766860463}"/>
              </a:ext>
            </a:extLst>
          </p:cNvPr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0118B0-6CFF-4F38-8F54-42E7C10C0E3D}"/>
              </a:ext>
            </a:extLst>
          </p:cNvPr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island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C97EA-9038-48DB-A5BF-2ACC2C63D3F4}"/>
              </a:ext>
            </a:extLst>
          </p:cNvPr>
          <p:cNvSpPr txBox="1"/>
          <p:nvPr/>
        </p:nvSpPr>
        <p:spPr>
          <a:xfrm>
            <a:off x="3854496" y="6003065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h.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09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38671"/>
            <a:ext cx="538313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06393" y="138671"/>
            <a:ext cx="5850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Choose the correct answer to each of the questions.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38672"/>
            <a:ext cx="1829210" cy="5628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95132" y="1906714"/>
            <a:ext cx="2111832" cy="461665"/>
            <a:chOff x="1230086" y="1785257"/>
            <a:chExt cx="2111832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1086" y="1785257"/>
              <a:ext cx="1730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Con Dao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49870" y="1900376"/>
            <a:ext cx="2049781" cy="461665"/>
            <a:chOff x="1230086" y="1785257"/>
            <a:chExt cx="204978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1668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Son </a:t>
              </a:r>
              <a:r>
                <a:rPr lang="en-US" sz="2400" dirty="0" err="1"/>
                <a:t>Doong</a:t>
              </a:r>
              <a:endParaRPr 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17111" y="2451437"/>
            <a:ext cx="7180427" cy="461665"/>
            <a:chOff x="369902" y="2142097"/>
            <a:chExt cx="718042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Mount Fansipan?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24493" y="2929495"/>
            <a:ext cx="1796143" cy="461665"/>
            <a:chOff x="1230086" y="1785257"/>
            <a:chExt cx="1796143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Lao Cai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54907" y="2923157"/>
            <a:ext cx="2349641" cy="461665"/>
            <a:chOff x="1230086" y="1785257"/>
            <a:chExt cx="2349641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1086" y="1785257"/>
              <a:ext cx="19686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Quang Binh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17111" y="3463330"/>
            <a:ext cx="7061016" cy="470318"/>
            <a:chOff x="363373" y="4026312"/>
            <a:chExt cx="7061016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3" y="4026312"/>
              <a:ext cx="6586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is a national park?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428780" y="4007688"/>
            <a:ext cx="3374583" cy="461665"/>
            <a:chOff x="1230086" y="1785257"/>
            <a:chExt cx="337458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Thong Nhat Park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39664" y="4001350"/>
            <a:ext cx="3002378" cy="461665"/>
            <a:chOff x="1230086" y="1785257"/>
            <a:chExt cx="3002378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Cat Tien Park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27997" y="4604605"/>
            <a:ext cx="6869272" cy="470318"/>
            <a:chOff x="363373" y="3312302"/>
            <a:chExt cx="6869272" cy="470318"/>
          </a:xfrm>
        </p:grpSpPr>
        <p:sp>
          <p:nvSpPr>
            <p:cNvPr id="52" name="TextBox 51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of the following wonders is a cave?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417049" y="5105225"/>
            <a:ext cx="2688784" cy="461665"/>
            <a:chOff x="1230086" y="1785257"/>
            <a:chExt cx="2688784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Cuc Phuong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42009" y="5088263"/>
            <a:ext cx="2057642" cy="461665"/>
            <a:chOff x="1230086" y="1785257"/>
            <a:chExt cx="2057642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676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Nha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84453" y="1449445"/>
            <a:ext cx="6973597" cy="470318"/>
            <a:chOff x="363373" y="1262747"/>
            <a:chExt cx="6973597" cy="470318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is an island in Viet Nam?</a:t>
              </a:r>
              <a:endParaRPr lang="en-US" sz="2400" i="1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038883" y="5693177"/>
            <a:ext cx="6869272" cy="470318"/>
            <a:chOff x="363373" y="3312302"/>
            <a:chExt cx="6869272" cy="470318"/>
          </a:xfrm>
        </p:grpSpPr>
        <p:sp>
          <p:nvSpPr>
            <p:cNvPr id="71" name="TextBox 70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38203" y="3312302"/>
              <a:ext cx="6394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Which waterfall is in Cao Bang?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27931" y="6193797"/>
            <a:ext cx="3356954" cy="461665"/>
            <a:chOff x="1230086" y="1785257"/>
            <a:chExt cx="3356954" cy="461665"/>
          </a:xfrm>
        </p:grpSpPr>
        <p:sp>
          <p:nvSpPr>
            <p:cNvPr id="74" name="TextBox 7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611086" y="1785257"/>
              <a:ext cx="2975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Giang</a:t>
              </a:r>
              <a:r>
                <a:rPr lang="en-US" sz="2400" dirty="0"/>
                <a:t> </a:t>
              </a:r>
              <a:r>
                <a:rPr lang="en-US" sz="2400" dirty="0" err="1"/>
                <a:t>Dien</a:t>
              </a:r>
              <a:r>
                <a:rPr lang="en-US" sz="2400" dirty="0"/>
                <a:t> Waterfall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152895" y="6176835"/>
            <a:ext cx="2975954" cy="461665"/>
            <a:chOff x="1230086" y="1785257"/>
            <a:chExt cx="2975954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11085" y="1785257"/>
              <a:ext cx="259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 Gioc Waterfall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6D6B2AB9-E690-4E42-8FB3-614B40F25288}"/>
              </a:ext>
            </a:extLst>
          </p:cNvPr>
          <p:cNvSpPr/>
          <p:nvPr/>
        </p:nvSpPr>
        <p:spPr>
          <a:xfrm>
            <a:off x="1405595" y="189106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CBE6D32-4454-4B30-AC61-7CE012EA41B1}"/>
              </a:ext>
            </a:extLst>
          </p:cNvPr>
          <p:cNvSpPr/>
          <p:nvPr/>
        </p:nvSpPr>
        <p:spPr>
          <a:xfrm>
            <a:off x="1424493" y="29263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118939E-FBE2-45A5-9342-BF666212D0F2}"/>
              </a:ext>
            </a:extLst>
          </p:cNvPr>
          <p:cNvSpPr/>
          <p:nvPr/>
        </p:nvSpPr>
        <p:spPr>
          <a:xfrm>
            <a:off x="5139663" y="3998899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5D17B54-DAE0-410D-80F1-877D9CF415F4}"/>
              </a:ext>
            </a:extLst>
          </p:cNvPr>
          <p:cNvSpPr/>
          <p:nvPr/>
        </p:nvSpPr>
        <p:spPr>
          <a:xfrm>
            <a:off x="5149870" y="506332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3E555C8-C2B2-4F52-9023-F991CB7BDA93}"/>
              </a:ext>
            </a:extLst>
          </p:cNvPr>
          <p:cNvSpPr/>
          <p:nvPr/>
        </p:nvSpPr>
        <p:spPr>
          <a:xfrm>
            <a:off x="5165884" y="6193797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50" fill="hold"/>
                                        <p:tgtEl>
                                          <p:spTgt spid="7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33" y="1170388"/>
            <a:ext cx="7872414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8174" y="1370684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Geo</a:t>
            </a:r>
            <a:r>
              <a:rPr lang="vi-VN" sz="4000" b="1" dirty="0">
                <a:solidFill>
                  <a:srgbClr val="048DA4"/>
                </a:solidFill>
              </a:rPr>
              <a:t>g</a:t>
            </a:r>
            <a:r>
              <a:rPr lang="en-US" sz="4000" b="1" dirty="0" err="1">
                <a:solidFill>
                  <a:srgbClr val="048DA4"/>
                </a:solidFill>
              </a:rPr>
              <a:t>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2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CE6837ED-1115-45D4-8C00-76199B5F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444" y="717245"/>
            <a:ext cx="91004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Hello, welcome to our Geography Club. </a:t>
            </a:r>
          </a:p>
          <a:p>
            <a:pPr>
              <a:lnSpc>
                <a:spcPct val="120000"/>
              </a:lnSpc>
            </a:pPr>
            <a:r>
              <a:rPr lang="en-US" sz="2200" i="1" dirty="0"/>
              <a:t>(Knock at door)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</a:t>
            </a:r>
            <a:r>
              <a:rPr lang="en-US" sz="2200" dirty="0"/>
              <a:t>: Come in, Elena. We’re just starting now. </a:t>
            </a:r>
          </a:p>
          <a:p>
            <a:pPr>
              <a:lnSpc>
                <a:spcPct val="120000"/>
              </a:lnSpc>
            </a:pPr>
            <a:r>
              <a:rPr lang="en-US" sz="2200" dirty="0"/>
              <a:t>But remember you must always be on time.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Sure. Sorry.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Today I’m going to talk about some natural wonders of Viet Nam.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Great! What’s that in the first picture?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Alice: </a:t>
            </a:r>
            <a:r>
              <a:rPr lang="en-US" sz="2200" dirty="0"/>
              <a:t>It’s </a:t>
            </a:r>
            <a:r>
              <a:rPr lang="en-US" sz="2200" dirty="0" err="1"/>
              <a:t>Ganh</a:t>
            </a:r>
            <a:r>
              <a:rPr lang="en-US" sz="2200" dirty="0"/>
              <a:t> Da </a:t>
            </a:r>
            <a:r>
              <a:rPr lang="en-US" sz="2200" dirty="0" err="1"/>
              <a:t>Dia</a:t>
            </a:r>
            <a:r>
              <a:rPr lang="en-US" sz="2200" dirty="0"/>
              <a:t> in </a:t>
            </a:r>
            <a:r>
              <a:rPr lang="en-US" sz="2200" dirty="0" err="1"/>
              <a:t>Phu</a:t>
            </a:r>
            <a:r>
              <a:rPr lang="en-US" sz="2200" dirty="0"/>
              <a:t> Yen.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Elena: </a:t>
            </a:r>
            <a:r>
              <a:rPr lang="en-US" sz="2200" dirty="0"/>
              <a:t>Wow. It looks amazing!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Is picture 2 Ha Long Bay?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Right. What do you know about it?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Nick: </a:t>
            </a:r>
            <a:r>
              <a:rPr lang="en-US" sz="2200" spc="-100" dirty="0"/>
              <a:t>It has many islands. 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Alice: </a:t>
            </a:r>
            <a:r>
              <a:rPr lang="en-US" sz="2200" spc="-100" dirty="0"/>
              <a:t>Yeah! The scenery is wonderful.  This picture shows Tuan Chau, a large island.</a:t>
            </a:r>
          </a:p>
          <a:p>
            <a:pPr>
              <a:lnSpc>
                <a:spcPct val="120000"/>
              </a:lnSpc>
            </a:pPr>
            <a:r>
              <a:rPr lang="en-US" sz="2200" b="1" i="1" spc="-100" dirty="0"/>
              <a:t>Tommy: </a:t>
            </a:r>
            <a:r>
              <a:rPr lang="en-US" sz="2200" spc="-100" dirty="0"/>
              <a:t>How about picture 3?</a:t>
            </a:r>
          </a:p>
          <a:p>
            <a:pPr>
              <a:lnSpc>
                <a:spcPct val="120000"/>
              </a:lnSpc>
            </a:pPr>
            <a:r>
              <a:rPr lang="en-US" sz="2200" spc="-100" dirty="0"/>
              <a:t>…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1611" y="40528"/>
            <a:ext cx="3640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48DA4"/>
                </a:solidFill>
              </a:rPr>
              <a:t>Geo</a:t>
            </a:r>
            <a:r>
              <a:rPr lang="vi-VN" sz="4000" b="1" dirty="0">
                <a:solidFill>
                  <a:srgbClr val="048DA4"/>
                </a:solidFill>
              </a:rPr>
              <a:t>g</a:t>
            </a:r>
            <a:r>
              <a:rPr lang="en-US" sz="4000" b="1" dirty="0" err="1">
                <a:solidFill>
                  <a:srgbClr val="048DA4"/>
                </a:solidFill>
              </a:rPr>
              <a:t>raphy</a:t>
            </a:r>
            <a:r>
              <a:rPr lang="en-US" sz="4000" b="1" dirty="0">
                <a:solidFill>
                  <a:srgbClr val="048DA4"/>
                </a:solidFill>
              </a:rPr>
              <a:t> Club</a:t>
            </a:r>
          </a:p>
        </p:txBody>
      </p:sp>
      <p:pic>
        <p:nvPicPr>
          <p:cNvPr id="4" name="Bản sao của B1_31">
            <a:hlinkClick r:id="" action="ppaction://media"/>
            <a:extLst>
              <a:ext uri="{FF2B5EF4-FFF2-40B4-BE49-F238E27FC236}">
                <a16:creationId xmlns:a16="http://schemas.microsoft.com/office/drawing/2014/main" id="{39AEA6DC-B255-4D5E-86E2-58AEC5DDD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2389" y="150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B3B553-3CBB-4A4C-8B09-BC6CF74DEE2B}"/>
              </a:ext>
            </a:extLst>
          </p:cNvPr>
          <p:cNvSpPr/>
          <p:nvPr/>
        </p:nvSpPr>
        <p:spPr>
          <a:xfrm>
            <a:off x="1" y="0"/>
            <a:ext cx="3086100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VOCABULARY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6845F-7D7C-4093-80A3-EF00FF461DE3}"/>
              </a:ext>
            </a:extLst>
          </p:cNvPr>
          <p:cNvSpPr/>
          <p:nvPr/>
        </p:nvSpPr>
        <p:spPr>
          <a:xfrm>
            <a:off x="19048" y="781050"/>
            <a:ext cx="2114551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Scenery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(n)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112646-7F24-432E-96D6-5CE27260610A}"/>
              </a:ext>
            </a:extLst>
          </p:cNvPr>
          <p:cNvSpPr/>
          <p:nvPr/>
        </p:nvSpPr>
        <p:spPr>
          <a:xfrm>
            <a:off x="3105149" y="695325"/>
            <a:ext cx="2390775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phong cảnh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2D46BE-3900-438A-BD57-60BC1EE505A1}"/>
              </a:ext>
            </a:extLst>
          </p:cNvPr>
          <p:cNvSpPr/>
          <p:nvPr/>
        </p:nvSpPr>
        <p:spPr>
          <a:xfrm>
            <a:off x="19048" y="1362075"/>
            <a:ext cx="2009777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+mj-lt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mazing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(a)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3C9897-77E6-404C-8F8D-CE70B549A5D1}"/>
              </a:ext>
            </a:extLst>
          </p:cNvPr>
          <p:cNvSpPr/>
          <p:nvPr/>
        </p:nvSpPr>
        <p:spPr>
          <a:xfrm>
            <a:off x="3133724" y="1466850"/>
            <a:ext cx="2109788" cy="6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tuyệt vời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7C25B-DE6C-4820-97C4-F0B827355994}"/>
              </a:ext>
            </a:extLst>
          </p:cNvPr>
          <p:cNvSpPr/>
          <p:nvPr/>
        </p:nvSpPr>
        <p:spPr>
          <a:xfrm>
            <a:off x="-38100" y="2128837"/>
            <a:ext cx="3057525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natural wonder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1EDCF5-CFA8-4B6E-B165-F7B59BDF7436}"/>
              </a:ext>
            </a:extLst>
          </p:cNvPr>
          <p:cNvSpPr/>
          <p:nvPr/>
        </p:nvSpPr>
        <p:spPr>
          <a:xfrm>
            <a:off x="3148011" y="2190750"/>
            <a:ext cx="3671888" cy="72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kì quan thiên nhiên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144718-FB4C-4A13-BCC2-FD897D061A7D}"/>
              </a:ext>
            </a:extLst>
          </p:cNvPr>
          <p:cNvSpPr/>
          <p:nvPr/>
        </p:nvSpPr>
        <p:spPr>
          <a:xfrm>
            <a:off x="52384" y="2886076"/>
            <a:ext cx="1562100" cy="85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Island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(n)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A155EF-CFB4-4A37-916F-E9D9E78E838E}"/>
              </a:ext>
            </a:extLst>
          </p:cNvPr>
          <p:cNvSpPr/>
          <p:nvPr/>
        </p:nvSpPr>
        <p:spPr>
          <a:xfrm>
            <a:off x="3133724" y="2981325"/>
            <a:ext cx="2719391" cy="828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+mj-lt"/>
              </a:rPr>
              <a:t>đảo, hòn đảo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265590-AF48-4726-8A8C-35EAB6E5565D}"/>
              </a:ext>
            </a:extLst>
          </p:cNvPr>
          <p:cNvSpPr/>
          <p:nvPr/>
        </p:nvSpPr>
        <p:spPr>
          <a:xfrm>
            <a:off x="19048" y="3714751"/>
            <a:ext cx="1666878" cy="81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+mj-lt"/>
              </a:rPr>
              <a:t>d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esert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(n)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C1FF5-3C0A-44DB-81B8-BD215996A98D}"/>
              </a:ext>
            </a:extLst>
          </p:cNvPr>
          <p:cNvSpPr/>
          <p:nvPr/>
        </p:nvSpPr>
        <p:spPr>
          <a:xfrm>
            <a:off x="3086101" y="3838577"/>
            <a:ext cx="2600324" cy="695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>
                <a:solidFill>
                  <a:schemeClr val="tx1"/>
                </a:solidFill>
                <a:latin typeface="+mj-lt"/>
              </a:rPr>
              <a:t>sa mạc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9494E-1C96-43B8-B7BC-A167752E959E}"/>
              </a:ext>
            </a:extLst>
          </p:cNvPr>
          <p:cNvSpPr/>
          <p:nvPr/>
        </p:nvSpPr>
        <p:spPr>
          <a:xfrm>
            <a:off x="114300" y="4600578"/>
            <a:ext cx="2114550" cy="790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2800" dirty="0" err="1">
                <a:solidFill>
                  <a:schemeClr val="tx1"/>
                </a:solidFill>
                <a:latin typeface="+mj-lt"/>
              </a:rPr>
              <a:t>ountain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(n)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8C3651-E93B-4762-AE6A-85ACC2071F63}"/>
              </a:ext>
            </a:extLst>
          </p:cNvPr>
          <p:cNvSpPr/>
          <p:nvPr/>
        </p:nvSpPr>
        <p:spPr>
          <a:xfrm>
            <a:off x="3252792" y="4714878"/>
            <a:ext cx="2433633" cy="6953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dãy núi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FCCBB8B-28F5-4F08-B56E-2DCB791F6304}"/>
              </a:ext>
            </a:extLst>
          </p:cNvPr>
          <p:cNvSpPr/>
          <p:nvPr/>
        </p:nvSpPr>
        <p:spPr>
          <a:xfrm>
            <a:off x="-38100" y="5581651"/>
            <a:ext cx="2419349" cy="5810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Waterfall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08AE4-3997-40B6-9574-EA7D5A50D4FD}"/>
              </a:ext>
            </a:extLst>
          </p:cNvPr>
          <p:cNvSpPr/>
          <p:nvPr/>
        </p:nvSpPr>
        <p:spPr>
          <a:xfrm>
            <a:off x="3276600" y="5715000"/>
            <a:ext cx="2047875" cy="5429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+mj-lt"/>
              </a:rPr>
              <a:t>thác nước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4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from the box.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11727" y="1278082"/>
            <a:ext cx="8520546" cy="644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2174" y="1371600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scenery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9414" y="1371600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amazing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6653" y="1371600"/>
            <a:ext cx="1253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natural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25646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islands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52353" y="1367135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wonders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2483" y="2241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7313" y="2188952"/>
            <a:ext cx="5970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People didn’t make Ganh Da Dia.</a:t>
            </a:r>
          </a:p>
          <a:p>
            <a:r>
              <a:rPr lang="en-US" sz="2400"/>
              <a:t>They are               rocks.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2035088" y="2901689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2483" y="32286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483" y="399631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7313" y="3987662"/>
            <a:ext cx="7437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 Long Bay is charming and the                 is wonderful.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4945548" y="432394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2483" y="48499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7313" y="4841249"/>
            <a:ext cx="743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Ganh</a:t>
            </a:r>
            <a:r>
              <a:rPr lang="en-US" sz="2400" dirty="0"/>
              <a:t> Da </a:t>
            </a:r>
            <a:r>
              <a:rPr lang="en-US" sz="2400" dirty="0" err="1"/>
              <a:t>Dia</a:t>
            </a:r>
            <a:r>
              <a:rPr lang="en-US" sz="2400" dirty="0"/>
              <a:t> has                 rock columns of different shapes and sizes.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483" y="60240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313" y="6024045"/>
            <a:ext cx="778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many natural and man-made                  in Viet Nam.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755215" y="6360326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2988196" y="519304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27313" y="3176473"/>
            <a:ext cx="6658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Ha Long Bay has thousands of big and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6298243" y="350961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54A9BB5-95AA-4076-9AC8-8F8341FA1221}"/>
              </a:ext>
            </a:extLst>
          </p:cNvPr>
          <p:cNvSpPr txBox="1"/>
          <p:nvPr/>
        </p:nvSpPr>
        <p:spPr>
          <a:xfrm>
            <a:off x="4922440" y="3987661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scenery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C7697D-9318-4616-B7AF-383A81C41E5C}"/>
              </a:ext>
            </a:extLst>
          </p:cNvPr>
          <p:cNvSpPr txBox="1"/>
          <p:nvPr/>
        </p:nvSpPr>
        <p:spPr>
          <a:xfrm>
            <a:off x="2867890" y="4842331"/>
            <a:ext cx="133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amazing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30D8A8-0609-4046-BEB2-946C06282741}"/>
              </a:ext>
            </a:extLst>
          </p:cNvPr>
          <p:cNvSpPr txBox="1"/>
          <p:nvPr/>
        </p:nvSpPr>
        <p:spPr>
          <a:xfrm>
            <a:off x="1911304" y="2566616"/>
            <a:ext cx="116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natural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D498-CB77-4217-9A43-0F7896657001}"/>
              </a:ext>
            </a:extLst>
          </p:cNvPr>
          <p:cNvSpPr txBox="1"/>
          <p:nvPr/>
        </p:nvSpPr>
        <p:spPr>
          <a:xfrm>
            <a:off x="6220057" y="3179477"/>
            <a:ext cx="12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islands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FC7460-5D82-4B79-9C93-35E3BD1AAB63}"/>
              </a:ext>
            </a:extLst>
          </p:cNvPr>
          <p:cNvSpPr txBox="1"/>
          <p:nvPr/>
        </p:nvSpPr>
        <p:spPr>
          <a:xfrm>
            <a:off x="5698094" y="6019921"/>
            <a:ext cx="13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wonders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179377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words, then label the pictures.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9765" y="1257994"/>
            <a:ext cx="7744470" cy="1101436"/>
            <a:chOff x="313982" y="1506682"/>
            <a:chExt cx="7744470" cy="1101436"/>
          </a:xfrm>
        </p:grpSpPr>
        <p:sp>
          <p:nvSpPr>
            <p:cNvPr id="23" name="Rounded Rectangle 22"/>
            <p:cNvSpPr/>
            <p:nvPr/>
          </p:nvSpPr>
          <p:spPr>
            <a:xfrm>
              <a:off x="313982" y="1506682"/>
              <a:ext cx="7738974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2580" y="1590811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 </a:t>
              </a:r>
              <a:r>
                <a:rPr lang="en-US" sz="2400" dirty="0"/>
                <a:t>mountain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2580" y="2044547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 </a:t>
              </a:r>
              <a:r>
                <a:rPr lang="en-US" sz="2400"/>
                <a:t>river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1548" y="1598740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 </a:t>
              </a:r>
              <a:r>
                <a:rPr lang="en-US" sz="2400" dirty="0"/>
                <a:t>waterfall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421548" y="2052476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 </a:t>
              </a:r>
              <a:r>
                <a:rPr lang="en-US" sz="2400"/>
                <a:t>forest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00516" y="1606669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 </a:t>
              </a:r>
              <a:r>
                <a:rPr lang="en-US" sz="2400"/>
                <a:t>cave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00516" y="2060405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6. </a:t>
              </a:r>
              <a:r>
                <a:rPr lang="en-US" sz="2400" dirty="0"/>
                <a:t>desert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9484" y="1614598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 </a:t>
              </a:r>
              <a:r>
                <a:rPr lang="en-US" sz="2400"/>
                <a:t>beach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9484" y="2068334"/>
              <a:ext cx="1878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 </a:t>
              </a:r>
              <a:r>
                <a:rPr lang="en-US" sz="2400"/>
                <a:t>island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7142"/>
          <a:stretch/>
        </p:blipFill>
        <p:spPr>
          <a:xfrm>
            <a:off x="262183" y="2785314"/>
            <a:ext cx="1886221" cy="12255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9306"/>
          <a:stretch/>
        </p:blipFill>
        <p:spPr>
          <a:xfrm>
            <a:off x="2543025" y="2785314"/>
            <a:ext cx="2026227" cy="12255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42" y="2785314"/>
            <a:ext cx="1838694" cy="12255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24" y="2785314"/>
            <a:ext cx="1847539" cy="12255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3" y="4816865"/>
            <a:ext cx="1994907" cy="132461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19" y="4808938"/>
            <a:ext cx="1994907" cy="1329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255" y="4816865"/>
            <a:ext cx="1990669" cy="13246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10774"/>
          <a:stretch/>
        </p:blipFill>
        <p:spPr>
          <a:xfrm>
            <a:off x="7059053" y="4816865"/>
            <a:ext cx="1872510" cy="1322009"/>
          </a:xfrm>
          <a:prstGeom prst="rect">
            <a:avLst/>
          </a:prstGeom>
        </p:spPr>
      </p:pic>
      <p:pic>
        <p:nvPicPr>
          <p:cNvPr id="2" name="Bản sao của B1_32">
            <a:hlinkClick r:id="" action="ppaction://media"/>
            <a:extLst>
              <a:ext uri="{FF2B5EF4-FFF2-40B4-BE49-F238E27FC236}">
                <a16:creationId xmlns:a16="http://schemas.microsoft.com/office/drawing/2014/main" id="{74AA0ACE-B105-4DD5-BD46-D06E90672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32020" y="181916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182C84-8061-47C1-B574-0AD30BA7EF47}"/>
              </a:ext>
            </a:extLst>
          </p:cNvPr>
          <p:cNvGrpSpPr/>
          <p:nvPr/>
        </p:nvGrpSpPr>
        <p:grpSpPr>
          <a:xfrm>
            <a:off x="373960" y="4100374"/>
            <a:ext cx="1493887" cy="461665"/>
            <a:chOff x="1685581" y="5618602"/>
            <a:chExt cx="1493887" cy="46166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29FA98-EEF1-4339-9AFD-2A08C27AAE90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2BB100-EFD8-4634-9521-6BC5EC85117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2BE4-F2FF-4A5E-A011-404A05E6BC0C}"/>
              </a:ext>
            </a:extLst>
          </p:cNvPr>
          <p:cNvGrpSpPr/>
          <p:nvPr/>
        </p:nvGrpSpPr>
        <p:grpSpPr>
          <a:xfrm>
            <a:off x="2621583" y="4100373"/>
            <a:ext cx="1493887" cy="461665"/>
            <a:chOff x="1685581" y="5618602"/>
            <a:chExt cx="1493887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B5A26-3A7F-4B53-A800-43F7D34F790A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8B596CA-77C7-4EEE-A658-36BE1599EBC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061D72-A84D-455D-8973-88A9F6944EE5}"/>
              </a:ext>
            </a:extLst>
          </p:cNvPr>
          <p:cNvGrpSpPr/>
          <p:nvPr/>
        </p:nvGrpSpPr>
        <p:grpSpPr>
          <a:xfrm>
            <a:off x="4872242" y="4100374"/>
            <a:ext cx="1493887" cy="461665"/>
            <a:chOff x="1685581" y="5618602"/>
            <a:chExt cx="1493887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3B359F-C4A0-4FA6-9A0B-5614531E281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E876289-C5FA-484D-93C7-E0137DCCE782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6FC918-458E-4D64-A9FE-BBB15013ABFE}"/>
              </a:ext>
            </a:extLst>
          </p:cNvPr>
          <p:cNvGrpSpPr/>
          <p:nvPr/>
        </p:nvGrpSpPr>
        <p:grpSpPr>
          <a:xfrm>
            <a:off x="7175467" y="4100373"/>
            <a:ext cx="1493887" cy="461665"/>
            <a:chOff x="1685581" y="5618602"/>
            <a:chExt cx="149388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D74EAE-B629-41ED-851E-F94FB0063DB4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C94F2E-1A38-428D-98A1-B56522D94C44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BD1923-C78E-4AC1-B375-DE4EED516CD3}"/>
              </a:ext>
            </a:extLst>
          </p:cNvPr>
          <p:cNvGrpSpPr/>
          <p:nvPr/>
        </p:nvGrpSpPr>
        <p:grpSpPr>
          <a:xfrm>
            <a:off x="336626" y="6237430"/>
            <a:ext cx="1493887" cy="461665"/>
            <a:chOff x="1685581" y="5618602"/>
            <a:chExt cx="1493887" cy="46166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33C561-42F4-4586-9328-AE8FA6BE26F3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E25383A-F52C-46E4-BAFF-6F7BA8F1CC7F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D441E5E-2C8F-4346-AB5F-2181A88CC995}"/>
              </a:ext>
            </a:extLst>
          </p:cNvPr>
          <p:cNvGrpSpPr/>
          <p:nvPr/>
        </p:nvGrpSpPr>
        <p:grpSpPr>
          <a:xfrm>
            <a:off x="2584249" y="6237429"/>
            <a:ext cx="1493887" cy="461665"/>
            <a:chOff x="1685581" y="5618602"/>
            <a:chExt cx="1493887" cy="46166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072171-A108-4FD0-949E-73B736D48F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f.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8DA5DE-FE00-4B5A-9CD3-32DD6CCE99B6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A7BB2-2C52-4B77-B544-7404DF392385}"/>
              </a:ext>
            </a:extLst>
          </p:cNvPr>
          <p:cNvGrpSpPr/>
          <p:nvPr/>
        </p:nvGrpSpPr>
        <p:grpSpPr>
          <a:xfrm>
            <a:off x="4834908" y="6237430"/>
            <a:ext cx="1493887" cy="461665"/>
            <a:chOff x="1685581" y="5618602"/>
            <a:chExt cx="1493887" cy="46166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E7B5A7-C2FE-4260-9140-E1C9F35EDBCF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g.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C68C085-C057-4690-933B-78300735A72D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26A4BA-FB34-448C-977A-F903068EACEE}"/>
              </a:ext>
            </a:extLst>
          </p:cNvPr>
          <p:cNvGrpSpPr/>
          <p:nvPr/>
        </p:nvGrpSpPr>
        <p:grpSpPr>
          <a:xfrm>
            <a:off x="7138133" y="6237429"/>
            <a:ext cx="1493887" cy="461665"/>
            <a:chOff x="1685581" y="5618602"/>
            <a:chExt cx="1493887" cy="46166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0F86364-1A24-4937-9D8D-53A2681F544B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h.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13DD76C-3350-414E-A510-D423630A4FC0}"/>
                </a:ext>
              </a:extLst>
            </p:cNvPr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73" y="1619835"/>
            <a:ext cx="7421365" cy="4168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505017" y="6058481"/>
            <a:ext cx="2133967" cy="523220"/>
            <a:chOff x="1685581" y="5618602"/>
            <a:chExt cx="213396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7"/>
          <p:cNvSpPr/>
          <p:nvPr/>
        </p:nvSpPr>
        <p:spPr>
          <a:xfrm>
            <a:off x="489527" y="203206"/>
            <a:ext cx="8138510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9927" y="287335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 </a:t>
            </a:r>
            <a:r>
              <a:rPr lang="en-US" sz="2800"/>
              <a:t>mountain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9927" y="741071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/>
              <a:t>river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5966" y="295264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waterfall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5966" y="749000"/>
            <a:ext cx="2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 </a:t>
            </a:r>
            <a:r>
              <a:rPr lang="en-US" sz="2800"/>
              <a:t>forest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5828" y="293957"/>
            <a:ext cx="147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cave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5825" y="747693"/>
            <a:ext cx="1589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 </a:t>
            </a:r>
            <a:r>
              <a:rPr lang="en-US" sz="2800" dirty="0"/>
              <a:t>desert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7845" y="292650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7. </a:t>
            </a:r>
            <a:r>
              <a:rPr lang="en-US" sz="2800" dirty="0"/>
              <a:t>beach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7845" y="746386"/>
            <a:ext cx="158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8. </a:t>
            </a:r>
            <a:r>
              <a:rPr lang="en-US" sz="2800" dirty="0"/>
              <a:t>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3D854-FC49-4DE3-9308-48BF8B61CE50}"/>
              </a:ext>
            </a:extLst>
          </p:cNvPr>
          <p:cNvSpPr txBox="1"/>
          <p:nvPr/>
        </p:nvSpPr>
        <p:spPr>
          <a:xfrm>
            <a:off x="3841672" y="6064647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1083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684</Words>
  <Application>Microsoft Office PowerPoint</Application>
  <PresentationFormat>On-screen Show (4:3)</PresentationFormat>
  <Paragraphs>185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</cp:lastModifiedBy>
  <cp:revision>68</cp:revision>
  <dcterms:created xsi:type="dcterms:W3CDTF">2020-12-09T02:04:09Z</dcterms:created>
  <dcterms:modified xsi:type="dcterms:W3CDTF">2021-11-23T07:16:40Z</dcterms:modified>
</cp:coreProperties>
</file>