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6" r:id="rId3"/>
    <p:sldId id="265" r:id="rId4"/>
    <p:sldId id="259" r:id="rId5"/>
    <p:sldId id="333" r:id="rId6"/>
    <p:sldId id="309" r:id="rId7"/>
    <p:sldId id="318" r:id="rId8"/>
    <p:sldId id="317" r:id="rId9"/>
    <p:sldId id="321" r:id="rId10"/>
    <p:sldId id="323" r:id="rId11"/>
    <p:sldId id="324" r:id="rId12"/>
    <p:sldId id="325" r:id="rId13"/>
    <p:sldId id="326" r:id="rId14"/>
    <p:sldId id="328" r:id="rId15"/>
    <p:sldId id="327" r:id="rId16"/>
    <p:sldId id="329" r:id="rId17"/>
    <p:sldId id="331" r:id="rId18"/>
    <p:sldId id="332" r:id="rId19"/>
    <p:sldId id="288" r:id="rId20"/>
    <p:sldId id="29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64D6E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00" autoAdjust="0"/>
  </p:normalViewPr>
  <p:slideViewPr>
    <p:cSldViewPr snapToGrid="0">
      <p:cViewPr varScale="1">
        <p:scale>
          <a:sx n="77" d="100"/>
          <a:sy n="77" d="100"/>
        </p:scale>
        <p:origin x="86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30BE-7B07-4CAE-96A0-E2ABFAA8F4C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9055-E7DE-470C-8B63-78FB0D8A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5588-F58C-4EBF-9666-C9C0959B3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0C15D-DFC2-427A-88DB-A5956A59B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0C15D-DFC2-427A-88DB-A5956A59B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8EA23-4705-4949-9F25-022FF59BE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6BD2B9-7A78-48EA-854F-A85F693C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8C85F-2426-40E7-A7ED-62C2B2DC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8010E-F413-4EAF-AC97-0CF5A3C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BDFFA9-B1C7-4844-8DD6-593010B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C2AB73D-7672-405A-843A-6363CB668B8B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8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F9C33-C85B-4E48-B070-08253B5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0DB8F2-2D02-4311-9443-B78A9DD0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AAC138-AFC0-4AC5-A995-6F5EE1F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539FF-9194-48E1-9E46-C884920C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6CA868-55B4-407F-96EF-DE8F1E3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67370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07C32E-141C-4520-8EAB-C30CD05E8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70EDFE-FCC8-49D8-9FB7-F5ED185A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2D0196-8A8F-44FA-80CE-A60B4BF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58216F-DAE9-4B16-9B74-15B93D3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229968-72C2-498A-A287-61705650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87659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119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10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5DC85-980A-420C-989A-4FFEBA5F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777FB-69AE-4A77-ABBC-F9F7797B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77060-69F3-4030-AACA-005F34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E6DF2-3D1A-4C92-B330-2BF347EF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DFC5C1-4704-4D71-B6F1-CB77D91A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0CBAE3-EE57-4502-834C-6BFD116E2BFC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891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C6D9A-6578-4D42-B547-33F869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FFC1CE-7FA4-431B-B6A9-6509DA44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F6D874-CDC0-4214-A26A-0A43519C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024EA-D0BA-43C5-83A0-9E629C4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EA081E-9C66-419D-919B-961795A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B71C674-E1DD-43C9-876C-61EE2D40F361}"/>
              </a:ext>
            </a:extLst>
          </p:cNvPr>
          <p:cNvSpPr txBox="1">
            <a:spLocks/>
          </p:cNvSpPr>
          <p:nvPr userDrawn="1"/>
        </p:nvSpPr>
        <p:spPr>
          <a:xfrm>
            <a:off x="1633193" y="2134141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476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40528-897F-4825-B0BD-BE9E87A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D75EE8-3776-41DF-8F3C-7827D371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E10AAB-3652-4F7C-BB0C-F43196C41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22413-B43A-408F-B8A5-FD50E92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039AEF-C575-4572-8CE0-D33CE5F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9BB962-232E-417C-99F4-094F9B8A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903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D3B74-69FC-4EAB-BC6B-E5BFC79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47F34D-9617-4B00-AF60-0CEAE7AC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39D735-C758-4217-B15C-88FC0014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CCCA70-624B-409F-8B0C-061D0BD6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49445A-B7D3-4E05-8BF2-E184CA52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FD1275-12C0-427E-9B28-D56AC328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6EDB88-E88C-4437-A140-703B0E70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C910CFF-57E1-4375-B7DE-74AA44EC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5" y="5869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34540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4A47E-7E9F-4A0E-AD7E-39A1C9A8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33D19-B3D8-408D-9C6D-1FDF2A90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44762-58D1-4C10-B9D7-5FBB313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6B47E8-5573-4DFD-BE71-B1A6B29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8652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A57FE-D12E-4909-A38E-AFF3138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BC6A50-E5CC-44DE-AA1D-78904E14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E61823-E1A0-4842-AFDB-D5B0944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3077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006C0-B9A3-4599-BBCC-157207D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ACB926-5B97-406B-A634-C8F1840B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D93A5-110F-4D48-B730-9D3F6077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318F3B-1CF6-492D-B32C-BABDBFD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CA614B-0C52-466E-BF5B-1B80FFA0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7AA0A-AB23-41BF-B94C-9BBDCF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473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D2268-48A2-4EE7-B1D3-58DCBE50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ADD3CC-44FB-4368-AEAD-913F358DD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21B1D6-A197-4D2B-AD5D-45D480DF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B2EAB-4B83-4C7A-8E7E-C747E508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DEEF2A-25E2-4F03-A763-B3980BD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820F90-243B-4399-97FD-B5C4310F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9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applause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  <p:sndAc>
      <p:stSnd>
        <p:snd r:embed="rId5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250" y="716639"/>
            <a:ext cx="2486182" cy="4771276"/>
          </a:xfrm>
          <a:prstGeom prst="rect">
            <a:avLst/>
          </a:prstGeom>
        </p:spPr>
      </p:pic>
      <p:sp>
        <p:nvSpPr>
          <p:cNvPr id="14" name="文本框 10">
            <a:extLst>
              <a:ext uri="{FF2B5EF4-FFF2-40B4-BE49-F238E27FC236}">
                <a16:creationId xmlns:a16="http://schemas.microsoft.com/office/drawing/2014/main" id="{AAEAE48E-2FF5-48A5-82E3-12B83756D617}"/>
              </a:ext>
            </a:extLst>
          </p:cNvPr>
          <p:cNvSpPr txBox="1"/>
          <p:nvPr/>
        </p:nvSpPr>
        <p:spPr>
          <a:xfrm>
            <a:off x="42878" y="177080"/>
            <a:ext cx="661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: 剪去对角 14">
            <a:extLst>
              <a:ext uri="{FF2B5EF4-FFF2-40B4-BE49-F238E27FC236}">
                <a16:creationId xmlns:a16="http://schemas.microsoft.com/office/drawing/2014/main" id="{214E0E9C-5A9E-4945-8133-41D649F93413}"/>
              </a:ext>
            </a:extLst>
          </p:cNvPr>
          <p:cNvSpPr/>
          <p:nvPr/>
        </p:nvSpPr>
        <p:spPr>
          <a:xfrm>
            <a:off x="42878" y="122629"/>
            <a:ext cx="5963136" cy="664640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7EEE16-A8F4-4248-8EDD-804D8C7FD8A2}"/>
              </a:ext>
            </a:extLst>
          </p:cNvPr>
          <p:cNvSpPr/>
          <p:nvPr/>
        </p:nvSpPr>
        <p:spPr>
          <a:xfrm>
            <a:off x="3443428" y="5090839"/>
            <a:ext cx="6691576" cy="500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altLang="en-US" sz="2800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tài</a:t>
            </a:r>
            <a:r>
              <a:rPr lang="en-US" altLang="en-US" sz="2800" i="1" dirty="0">
                <a:latin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quê</a:t>
            </a:r>
            <a:r>
              <a:rPr lang="en-US" altLang="en-US" sz="2800" i="1" dirty="0">
                <a:latin typeface="Times New Roman" panose="02020603050405020304" pitchFamily="18" charset="0"/>
              </a:rPr>
              <a:t> Bắc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i="1" dirty="0">
                <a:latin typeface="Times New Roman" panose="02020603050405020304" pitchFamily="18" charset="0"/>
              </a:rPr>
              <a:t> Việt Nam.</a:t>
            </a:r>
            <a:endParaRPr lang="en-SG" sz="2800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E8D4EC-AD11-4289-AA09-D25A39A6BB91}"/>
              </a:ext>
            </a:extLst>
          </p:cNvPr>
          <p:cNvSpPr/>
          <p:nvPr/>
        </p:nvSpPr>
        <p:spPr>
          <a:xfrm>
            <a:off x="3468789" y="5820374"/>
            <a:ext cx="6691575" cy="500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SG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200" y="1458874"/>
            <a:ext cx="6343650" cy="5153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316" y="813267"/>
            <a:ext cx="548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CAD71-38D1-BEF1-34B5-7282C2717268}"/>
              </a:ext>
            </a:extLst>
          </p:cNvPr>
          <p:cNvSpPr/>
          <p:nvPr/>
        </p:nvSpPr>
        <p:spPr>
          <a:xfrm>
            <a:off x="3466269" y="1643883"/>
            <a:ext cx="6790914" cy="500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: Nguyễn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Khuyến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(1835 – 1909).</a:t>
            </a:r>
            <a:endParaRPr lang="en-SG" sz="2800" i="1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5D532-3F00-A284-8FE3-94B72329EA21}"/>
              </a:ext>
            </a:extLst>
          </p:cNvPr>
          <p:cNvSpPr/>
          <p:nvPr/>
        </p:nvSpPr>
        <p:spPr>
          <a:xfrm>
            <a:off x="3466223" y="2395711"/>
            <a:ext cx="6691522" cy="500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: Bình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– Hà Nam.</a:t>
            </a:r>
            <a:endParaRPr lang="en-SG" sz="2800" i="1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1FD7B-ED7F-FA1A-5D6A-EE8EEB9E2BE0}"/>
              </a:ext>
            </a:extLst>
          </p:cNvPr>
          <p:cNvSpPr/>
          <p:nvPr/>
        </p:nvSpPr>
        <p:spPr>
          <a:xfrm>
            <a:off x="3466269" y="3262929"/>
            <a:ext cx="6691522" cy="9310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A706C-0BC3-7583-188B-E0E3D912EB1E}"/>
              </a:ext>
            </a:extLst>
          </p:cNvPr>
          <p:cNvSpPr/>
          <p:nvPr/>
        </p:nvSpPr>
        <p:spPr>
          <a:xfrm>
            <a:off x="3466223" y="4407147"/>
            <a:ext cx="6691522" cy="500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sz="2800" i="1" dirty="0" err="1">
                <a:latin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làng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</a:rPr>
              <a:t> Việt Nam.</a:t>
            </a:r>
            <a:endParaRPr lang="en-SG" sz="2800" i="1" dirty="0"/>
          </a:p>
        </p:txBody>
      </p:sp>
    </p:spTree>
    <p:extLst>
      <p:ext uri="{BB962C8B-B14F-4D97-AF65-F5344CB8AC3E}">
        <p14:creationId xmlns:p14="http://schemas.microsoft.com/office/powerpoint/2010/main" val="319044937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27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/>
        </p:nvSpPr>
        <p:spPr bwMode="auto">
          <a:xfrm>
            <a:off x="203200" y="279400"/>
            <a:ext cx="2032000" cy="1943795"/>
          </a:xfrm>
          <a:custGeom>
            <a:avLst/>
            <a:gdLst>
              <a:gd name="T0" fmla="*/ 382 w 534"/>
              <a:gd name="T1" fmla="*/ 393 h 574"/>
              <a:gd name="T2" fmla="*/ 428 w 534"/>
              <a:gd name="T3" fmla="*/ 317 h 574"/>
              <a:gd name="T4" fmla="*/ 468 w 534"/>
              <a:gd name="T5" fmla="*/ 328 h 574"/>
              <a:gd name="T6" fmla="*/ 400 w 534"/>
              <a:gd name="T7" fmla="*/ 97 h 574"/>
              <a:gd name="T8" fmla="*/ 194 w 534"/>
              <a:gd name="T9" fmla="*/ 109 h 574"/>
              <a:gd name="T10" fmla="*/ 134 w 534"/>
              <a:gd name="T11" fmla="*/ 157 h 574"/>
              <a:gd name="T12" fmla="*/ 99 w 534"/>
              <a:gd name="T13" fmla="*/ 313 h 574"/>
              <a:gd name="T14" fmla="*/ 208 w 534"/>
              <a:gd name="T15" fmla="*/ 414 h 574"/>
              <a:gd name="T16" fmla="*/ 207 w 534"/>
              <a:gd name="T17" fmla="*/ 425 h 574"/>
              <a:gd name="T18" fmla="*/ 181 w 534"/>
              <a:gd name="T19" fmla="*/ 421 h 574"/>
              <a:gd name="T20" fmla="*/ 163 w 534"/>
              <a:gd name="T21" fmla="*/ 541 h 574"/>
              <a:gd name="T22" fmla="*/ 173 w 534"/>
              <a:gd name="T23" fmla="*/ 414 h 574"/>
              <a:gd name="T24" fmla="*/ 89 w 534"/>
              <a:gd name="T25" fmla="*/ 316 h 574"/>
              <a:gd name="T26" fmla="*/ 9 w 534"/>
              <a:gd name="T27" fmla="*/ 83 h 574"/>
              <a:gd name="T28" fmla="*/ 38 w 534"/>
              <a:gd name="T29" fmla="*/ 61 h 574"/>
              <a:gd name="T30" fmla="*/ 147 w 534"/>
              <a:gd name="T31" fmla="*/ 128 h 574"/>
              <a:gd name="T32" fmla="*/ 157 w 534"/>
              <a:gd name="T33" fmla="*/ 11 h 574"/>
              <a:gd name="T34" fmla="*/ 245 w 534"/>
              <a:gd name="T35" fmla="*/ 78 h 574"/>
              <a:gd name="T36" fmla="*/ 403 w 534"/>
              <a:gd name="T37" fmla="*/ 87 h 574"/>
              <a:gd name="T38" fmla="*/ 403 w 534"/>
              <a:gd name="T39" fmla="*/ 87 h 574"/>
              <a:gd name="T40" fmla="*/ 507 w 534"/>
              <a:gd name="T41" fmla="*/ 279 h 574"/>
              <a:gd name="T42" fmla="*/ 475 w 534"/>
              <a:gd name="T43" fmla="*/ 335 h 574"/>
              <a:gd name="T44" fmla="*/ 510 w 534"/>
              <a:gd name="T45" fmla="*/ 418 h 574"/>
              <a:gd name="T46" fmla="*/ 384 w 534"/>
              <a:gd name="T47" fmla="*/ 495 h 574"/>
              <a:gd name="T48" fmla="*/ 382 w 534"/>
              <a:gd name="T49" fmla="*/ 535 h 574"/>
              <a:gd name="T50" fmla="*/ 371 w 534"/>
              <a:gd name="T51" fmla="*/ 536 h 574"/>
              <a:gd name="T52" fmla="*/ 381 w 534"/>
              <a:gd name="T53" fmla="*/ 468 h 574"/>
              <a:gd name="T54" fmla="*/ 390 w 534"/>
              <a:gd name="T55" fmla="*/ 486 h 574"/>
              <a:gd name="T56" fmla="*/ 432 w 534"/>
              <a:gd name="T57" fmla="*/ 327 h 574"/>
              <a:gd name="T58" fmla="*/ 431 w 534"/>
              <a:gd name="T59" fmla="*/ 327 h 574"/>
              <a:gd name="T60" fmla="*/ 446 w 534"/>
              <a:gd name="T61" fmla="*/ 446 h 574"/>
              <a:gd name="T62" fmla="*/ 381 w 534"/>
              <a:gd name="T63" fmla="*/ 406 h 574"/>
              <a:gd name="T64" fmla="*/ 337 w 534"/>
              <a:gd name="T65" fmla="*/ 415 h 574"/>
              <a:gd name="T66" fmla="*/ 381 w 534"/>
              <a:gd name="T67" fmla="*/ 394 h 574"/>
              <a:gd name="T68" fmla="*/ 437 w 534"/>
              <a:gd name="T69" fmla="*/ 441 h 574"/>
              <a:gd name="T70" fmla="*/ 390 w 534"/>
              <a:gd name="T71" fmla="*/ 401 h 574"/>
              <a:gd name="T72" fmla="*/ 127 w 534"/>
              <a:gd name="T73" fmla="*/ 149 h 574"/>
              <a:gd name="T74" fmla="*/ 64 w 534"/>
              <a:gd name="T75" fmla="*/ 81 h 574"/>
              <a:gd name="T76" fmla="*/ 22 w 534"/>
              <a:gd name="T77" fmla="*/ 75 h 574"/>
              <a:gd name="T78" fmla="*/ 19 w 534"/>
              <a:gd name="T79" fmla="*/ 85 h 574"/>
              <a:gd name="T80" fmla="*/ 194 w 534"/>
              <a:gd name="T81" fmla="*/ 98 h 574"/>
              <a:gd name="T82" fmla="*/ 156 w 534"/>
              <a:gd name="T83" fmla="*/ 21 h 574"/>
              <a:gd name="T84" fmla="*/ 156 w 534"/>
              <a:gd name="T85" fmla="*/ 21 h 574"/>
              <a:gd name="T86" fmla="*/ 185 w 534"/>
              <a:gd name="T87" fmla="*/ 271 h 574"/>
              <a:gd name="T88" fmla="*/ 305 w 534"/>
              <a:gd name="T89" fmla="*/ 210 h 574"/>
              <a:gd name="T90" fmla="*/ 180 w 534"/>
              <a:gd name="T91" fmla="*/ 261 h 574"/>
              <a:gd name="T92" fmla="*/ 185 w 534"/>
              <a:gd name="T93" fmla="*/ 271 h 574"/>
              <a:gd name="T94" fmla="*/ 434 w 534"/>
              <a:gd name="T95" fmla="*/ 160 h 574"/>
              <a:gd name="T96" fmla="*/ 429 w 534"/>
              <a:gd name="T97" fmla="*/ 150 h 574"/>
              <a:gd name="T98" fmla="*/ 349 w 534"/>
              <a:gd name="T99" fmla="*/ 193 h 574"/>
              <a:gd name="T100" fmla="*/ 235 w 534"/>
              <a:gd name="T101" fmla="*/ 474 h 574"/>
              <a:gd name="T102" fmla="*/ 243 w 534"/>
              <a:gd name="T103" fmla="*/ 541 h 574"/>
              <a:gd name="T104" fmla="*/ 246 w 534"/>
              <a:gd name="T105" fmla="*/ 473 h 574"/>
              <a:gd name="T106" fmla="*/ 235 w 534"/>
              <a:gd name="T107" fmla="*/ 4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4" h="574">
                <a:moveTo>
                  <a:pt x="381" y="394"/>
                </a:moveTo>
                <a:cubicBezTo>
                  <a:pt x="381" y="393"/>
                  <a:pt x="381" y="393"/>
                  <a:pt x="382" y="393"/>
                </a:cubicBezTo>
                <a:cubicBezTo>
                  <a:pt x="393" y="388"/>
                  <a:pt x="404" y="381"/>
                  <a:pt x="414" y="372"/>
                </a:cubicBezTo>
                <a:cubicBezTo>
                  <a:pt x="410" y="361"/>
                  <a:pt x="399" y="325"/>
                  <a:pt x="428" y="317"/>
                </a:cubicBezTo>
                <a:cubicBezTo>
                  <a:pt x="428" y="317"/>
                  <a:pt x="428" y="317"/>
                  <a:pt x="428" y="317"/>
                </a:cubicBezTo>
                <a:cubicBezTo>
                  <a:pt x="428" y="317"/>
                  <a:pt x="447" y="309"/>
                  <a:pt x="468" y="328"/>
                </a:cubicBezTo>
                <a:cubicBezTo>
                  <a:pt x="487" y="309"/>
                  <a:pt x="495" y="280"/>
                  <a:pt x="496" y="277"/>
                </a:cubicBezTo>
                <a:cubicBezTo>
                  <a:pt x="518" y="139"/>
                  <a:pt x="404" y="99"/>
                  <a:pt x="400" y="97"/>
                </a:cubicBezTo>
                <a:cubicBezTo>
                  <a:pt x="305" y="74"/>
                  <a:pt x="240" y="88"/>
                  <a:pt x="198" y="108"/>
                </a:cubicBezTo>
                <a:cubicBezTo>
                  <a:pt x="197" y="108"/>
                  <a:pt x="196" y="109"/>
                  <a:pt x="194" y="109"/>
                </a:cubicBezTo>
                <a:cubicBezTo>
                  <a:pt x="155" y="129"/>
                  <a:pt x="137" y="154"/>
                  <a:pt x="136" y="155"/>
                </a:cubicBezTo>
                <a:cubicBezTo>
                  <a:pt x="135" y="156"/>
                  <a:pt x="135" y="156"/>
                  <a:pt x="134" y="157"/>
                </a:cubicBezTo>
                <a:cubicBezTo>
                  <a:pt x="65" y="208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126" y="403"/>
                  <a:pt x="208" y="414"/>
                  <a:pt x="208" y="414"/>
                </a:cubicBezTo>
                <a:cubicBezTo>
                  <a:pt x="211" y="415"/>
                  <a:pt x="213" y="418"/>
                  <a:pt x="213" y="421"/>
                </a:cubicBezTo>
                <a:cubicBezTo>
                  <a:pt x="212" y="423"/>
                  <a:pt x="209" y="426"/>
                  <a:pt x="207" y="425"/>
                </a:cubicBezTo>
                <a:cubicBezTo>
                  <a:pt x="206" y="425"/>
                  <a:pt x="198" y="424"/>
                  <a:pt x="184" y="419"/>
                </a:cubicBezTo>
                <a:cubicBezTo>
                  <a:pt x="183" y="420"/>
                  <a:pt x="182" y="421"/>
                  <a:pt x="181" y="421"/>
                </a:cubicBezTo>
                <a:cubicBezTo>
                  <a:pt x="165" y="421"/>
                  <a:pt x="169" y="535"/>
                  <a:pt x="169" y="535"/>
                </a:cubicBezTo>
                <a:cubicBezTo>
                  <a:pt x="169" y="538"/>
                  <a:pt x="166" y="541"/>
                  <a:pt x="163" y="541"/>
                </a:cubicBezTo>
                <a:cubicBezTo>
                  <a:pt x="160" y="541"/>
                  <a:pt x="158" y="539"/>
                  <a:pt x="158" y="536"/>
                </a:cubicBezTo>
                <a:cubicBezTo>
                  <a:pt x="158" y="535"/>
                  <a:pt x="155" y="436"/>
                  <a:pt x="173" y="414"/>
                </a:cubicBezTo>
                <a:cubicBezTo>
                  <a:pt x="145" y="401"/>
                  <a:pt x="106" y="374"/>
                  <a:pt x="89" y="316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89" y="316"/>
                  <a:pt x="60" y="229"/>
                  <a:pt x="106" y="170"/>
                </a:cubicBezTo>
                <a:cubicBezTo>
                  <a:pt x="85" y="161"/>
                  <a:pt x="0" y="120"/>
                  <a:pt x="9" y="83"/>
                </a:cubicBezTo>
                <a:cubicBezTo>
                  <a:pt x="9" y="77"/>
                  <a:pt x="11" y="73"/>
                  <a:pt x="13" y="69"/>
                </a:cubicBezTo>
                <a:cubicBezTo>
                  <a:pt x="19" y="62"/>
                  <a:pt x="27" y="60"/>
                  <a:pt x="38" y="61"/>
                </a:cubicBezTo>
                <a:cubicBezTo>
                  <a:pt x="47" y="62"/>
                  <a:pt x="58" y="66"/>
                  <a:pt x="69" y="72"/>
                </a:cubicBezTo>
                <a:cubicBezTo>
                  <a:pt x="99" y="86"/>
                  <a:pt x="133" y="111"/>
                  <a:pt x="147" y="128"/>
                </a:cubicBezTo>
                <a:cubicBezTo>
                  <a:pt x="156" y="120"/>
                  <a:pt x="168" y="111"/>
                  <a:pt x="184" y="103"/>
                </a:cubicBezTo>
                <a:cubicBezTo>
                  <a:pt x="156" y="81"/>
                  <a:pt x="57" y="0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11"/>
                  <a:pt x="187" y="12"/>
                  <a:pt x="245" y="78"/>
                </a:cubicBezTo>
                <a:cubicBezTo>
                  <a:pt x="246" y="79"/>
                  <a:pt x="246" y="80"/>
                  <a:pt x="247" y="81"/>
                </a:cubicBezTo>
                <a:cubicBezTo>
                  <a:pt x="287" y="72"/>
                  <a:pt x="338" y="71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530" y="12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6" y="280"/>
                  <a:pt x="498" y="313"/>
                  <a:pt x="475" y="335"/>
                </a:cubicBezTo>
                <a:cubicBezTo>
                  <a:pt x="488" y="350"/>
                  <a:pt x="500" y="375"/>
                  <a:pt x="510" y="417"/>
                </a:cubicBezTo>
                <a:cubicBezTo>
                  <a:pt x="510" y="417"/>
                  <a:pt x="510" y="418"/>
                  <a:pt x="510" y="418"/>
                </a:cubicBezTo>
                <a:cubicBezTo>
                  <a:pt x="511" y="421"/>
                  <a:pt x="534" y="574"/>
                  <a:pt x="385" y="495"/>
                </a:cubicBezTo>
                <a:cubicBezTo>
                  <a:pt x="385" y="495"/>
                  <a:pt x="385" y="495"/>
                  <a:pt x="384" y="495"/>
                </a:cubicBezTo>
                <a:cubicBezTo>
                  <a:pt x="384" y="494"/>
                  <a:pt x="383" y="494"/>
                  <a:pt x="381" y="493"/>
                </a:cubicBezTo>
                <a:cubicBezTo>
                  <a:pt x="382" y="535"/>
                  <a:pt x="382" y="535"/>
                  <a:pt x="382" y="535"/>
                </a:cubicBezTo>
                <a:cubicBezTo>
                  <a:pt x="382" y="538"/>
                  <a:pt x="380" y="541"/>
                  <a:pt x="377" y="541"/>
                </a:cubicBezTo>
                <a:cubicBezTo>
                  <a:pt x="374" y="541"/>
                  <a:pt x="371" y="539"/>
                  <a:pt x="371" y="536"/>
                </a:cubicBezTo>
                <a:cubicBezTo>
                  <a:pt x="370" y="468"/>
                  <a:pt x="370" y="468"/>
                  <a:pt x="370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480"/>
                  <a:pt x="388" y="485"/>
                  <a:pt x="390" y="485"/>
                </a:cubicBezTo>
                <a:cubicBezTo>
                  <a:pt x="390" y="486"/>
                  <a:pt x="390" y="486"/>
                  <a:pt x="390" y="486"/>
                </a:cubicBezTo>
                <a:cubicBezTo>
                  <a:pt x="518" y="554"/>
                  <a:pt x="501" y="426"/>
                  <a:pt x="500" y="420"/>
                </a:cubicBezTo>
                <a:cubicBezTo>
                  <a:pt x="474" y="309"/>
                  <a:pt x="432" y="327"/>
                  <a:pt x="432" y="327"/>
                </a:cubicBezTo>
                <a:cubicBezTo>
                  <a:pt x="432" y="327"/>
                  <a:pt x="432" y="327"/>
                  <a:pt x="432" y="327"/>
                </a:cubicBezTo>
                <a:cubicBezTo>
                  <a:pt x="432" y="327"/>
                  <a:pt x="431" y="327"/>
                  <a:pt x="431" y="327"/>
                </a:cubicBezTo>
                <a:cubicBezTo>
                  <a:pt x="410" y="333"/>
                  <a:pt x="423" y="367"/>
                  <a:pt x="425" y="371"/>
                </a:cubicBezTo>
                <a:cubicBezTo>
                  <a:pt x="457" y="416"/>
                  <a:pt x="448" y="442"/>
                  <a:pt x="446" y="446"/>
                </a:cubicBezTo>
                <a:cubicBezTo>
                  <a:pt x="446" y="447"/>
                  <a:pt x="446" y="447"/>
                  <a:pt x="445" y="448"/>
                </a:cubicBezTo>
                <a:cubicBezTo>
                  <a:pt x="412" y="483"/>
                  <a:pt x="388" y="425"/>
                  <a:pt x="381" y="406"/>
                </a:cubicBezTo>
                <a:cubicBezTo>
                  <a:pt x="360" y="415"/>
                  <a:pt x="344" y="419"/>
                  <a:pt x="344" y="419"/>
                </a:cubicBezTo>
                <a:cubicBezTo>
                  <a:pt x="341" y="420"/>
                  <a:pt x="338" y="418"/>
                  <a:pt x="337" y="415"/>
                </a:cubicBezTo>
                <a:cubicBezTo>
                  <a:pt x="337" y="412"/>
                  <a:pt x="338" y="409"/>
                  <a:pt x="341" y="409"/>
                </a:cubicBezTo>
                <a:cubicBezTo>
                  <a:pt x="341" y="409"/>
                  <a:pt x="360" y="404"/>
                  <a:pt x="381" y="394"/>
                </a:cubicBezTo>
                <a:close/>
                <a:moveTo>
                  <a:pt x="390" y="401"/>
                </a:moveTo>
                <a:cubicBezTo>
                  <a:pt x="395" y="416"/>
                  <a:pt x="415" y="463"/>
                  <a:pt x="437" y="441"/>
                </a:cubicBezTo>
                <a:cubicBezTo>
                  <a:pt x="438" y="437"/>
                  <a:pt x="444" y="417"/>
                  <a:pt x="419" y="382"/>
                </a:cubicBezTo>
                <a:cubicBezTo>
                  <a:pt x="410" y="389"/>
                  <a:pt x="400" y="396"/>
                  <a:pt x="390" y="401"/>
                </a:cubicBezTo>
                <a:close/>
                <a:moveTo>
                  <a:pt x="113" y="162"/>
                </a:moveTo>
                <a:cubicBezTo>
                  <a:pt x="117" y="157"/>
                  <a:pt x="122" y="153"/>
                  <a:pt x="127" y="149"/>
                </a:cubicBezTo>
                <a:cubicBezTo>
                  <a:pt x="129" y="147"/>
                  <a:pt x="132" y="142"/>
                  <a:pt x="139" y="135"/>
                </a:cubicBezTo>
                <a:cubicBezTo>
                  <a:pt x="126" y="120"/>
                  <a:pt x="93" y="95"/>
                  <a:pt x="64" y="81"/>
                </a:cubicBezTo>
                <a:cubicBezTo>
                  <a:pt x="54" y="76"/>
                  <a:pt x="44" y="73"/>
                  <a:pt x="36" y="72"/>
                </a:cubicBezTo>
                <a:cubicBezTo>
                  <a:pt x="30" y="71"/>
                  <a:pt x="24" y="72"/>
                  <a:pt x="22" y="75"/>
                </a:cubicBezTo>
                <a:cubicBezTo>
                  <a:pt x="20" y="77"/>
                  <a:pt x="20" y="80"/>
                  <a:pt x="19" y="84"/>
                </a:cubicBezTo>
                <a:cubicBezTo>
                  <a:pt x="19" y="84"/>
                  <a:pt x="19" y="85"/>
                  <a:pt x="19" y="85"/>
                </a:cubicBezTo>
                <a:cubicBezTo>
                  <a:pt x="11" y="115"/>
                  <a:pt x="100" y="156"/>
                  <a:pt x="113" y="162"/>
                </a:cubicBezTo>
                <a:close/>
                <a:moveTo>
                  <a:pt x="194" y="98"/>
                </a:moveTo>
                <a:cubicBezTo>
                  <a:pt x="206" y="92"/>
                  <a:pt x="220" y="87"/>
                  <a:pt x="235" y="83"/>
                </a:cubicBezTo>
                <a:cubicBezTo>
                  <a:pt x="182" y="22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87" y="14"/>
                  <a:pt x="177" y="84"/>
                  <a:pt x="194" y="98"/>
                </a:cubicBezTo>
                <a:close/>
                <a:moveTo>
                  <a:pt x="185" y="271"/>
                </a:moveTo>
                <a:cubicBezTo>
                  <a:pt x="302" y="218"/>
                  <a:pt x="302" y="218"/>
                  <a:pt x="302" y="218"/>
                </a:cubicBezTo>
                <a:cubicBezTo>
                  <a:pt x="305" y="216"/>
                  <a:pt x="306" y="213"/>
                  <a:pt x="305" y="210"/>
                </a:cubicBezTo>
                <a:cubicBezTo>
                  <a:pt x="303" y="208"/>
                  <a:pt x="300" y="207"/>
                  <a:pt x="297" y="208"/>
                </a:cubicBezTo>
                <a:cubicBezTo>
                  <a:pt x="180" y="261"/>
                  <a:pt x="180" y="261"/>
                  <a:pt x="180" y="261"/>
                </a:cubicBezTo>
                <a:cubicBezTo>
                  <a:pt x="178" y="262"/>
                  <a:pt x="177" y="265"/>
                  <a:pt x="178" y="268"/>
                </a:cubicBezTo>
                <a:cubicBezTo>
                  <a:pt x="179" y="271"/>
                  <a:pt x="182" y="272"/>
                  <a:pt x="185" y="271"/>
                </a:cubicBezTo>
                <a:close/>
                <a:moveTo>
                  <a:pt x="356" y="195"/>
                </a:moveTo>
                <a:cubicBezTo>
                  <a:pt x="434" y="160"/>
                  <a:pt x="434" y="160"/>
                  <a:pt x="434" y="160"/>
                </a:cubicBezTo>
                <a:cubicBezTo>
                  <a:pt x="437" y="159"/>
                  <a:pt x="438" y="156"/>
                  <a:pt x="437" y="153"/>
                </a:cubicBezTo>
                <a:cubicBezTo>
                  <a:pt x="435" y="150"/>
                  <a:pt x="432" y="149"/>
                  <a:pt x="429" y="150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49" y="187"/>
                  <a:pt x="348" y="190"/>
                  <a:pt x="349" y="193"/>
                </a:cubicBezTo>
                <a:cubicBezTo>
                  <a:pt x="350" y="195"/>
                  <a:pt x="353" y="197"/>
                  <a:pt x="356" y="195"/>
                </a:cubicBezTo>
                <a:close/>
                <a:moveTo>
                  <a:pt x="235" y="474"/>
                </a:moveTo>
                <a:cubicBezTo>
                  <a:pt x="238" y="536"/>
                  <a:pt x="238" y="536"/>
                  <a:pt x="238" y="536"/>
                </a:cubicBezTo>
                <a:cubicBezTo>
                  <a:pt x="238" y="539"/>
                  <a:pt x="240" y="541"/>
                  <a:pt x="243" y="541"/>
                </a:cubicBezTo>
                <a:cubicBezTo>
                  <a:pt x="246" y="541"/>
                  <a:pt x="248" y="538"/>
                  <a:pt x="248" y="535"/>
                </a:cubicBezTo>
                <a:cubicBezTo>
                  <a:pt x="246" y="473"/>
                  <a:pt x="246" y="473"/>
                  <a:pt x="246" y="473"/>
                </a:cubicBezTo>
                <a:cubicBezTo>
                  <a:pt x="246" y="470"/>
                  <a:pt x="243" y="468"/>
                  <a:pt x="240" y="468"/>
                </a:cubicBezTo>
                <a:cubicBezTo>
                  <a:pt x="237" y="468"/>
                  <a:pt x="235" y="471"/>
                  <a:pt x="235" y="474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540000" y="406162"/>
            <a:ext cx="8940800" cy="16004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fontAlgn="t"/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94252" y="2632623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5" name="Cloud 4"/>
          <p:cNvSpPr/>
          <p:nvPr/>
        </p:nvSpPr>
        <p:spPr>
          <a:xfrm>
            <a:off x="4559852" y="2632623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6" name="Cloud 5"/>
          <p:cNvSpPr/>
          <p:nvPr/>
        </p:nvSpPr>
        <p:spPr>
          <a:xfrm>
            <a:off x="8725452" y="2734223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7" name="Cloud 6"/>
          <p:cNvSpPr/>
          <p:nvPr/>
        </p:nvSpPr>
        <p:spPr>
          <a:xfrm>
            <a:off x="394252" y="4092089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</a:t>
            </a:r>
          </a:p>
        </p:txBody>
      </p:sp>
      <p:sp>
        <p:nvSpPr>
          <p:cNvPr id="8" name="Cloud 7"/>
          <p:cNvSpPr/>
          <p:nvPr/>
        </p:nvSpPr>
        <p:spPr>
          <a:xfrm>
            <a:off x="4559852" y="4092089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9" name="Cloud 8"/>
          <p:cNvSpPr/>
          <p:nvPr/>
        </p:nvSpPr>
        <p:spPr>
          <a:xfrm>
            <a:off x="8725452" y="4228406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10" name="Cloud 9"/>
          <p:cNvSpPr/>
          <p:nvPr/>
        </p:nvSpPr>
        <p:spPr>
          <a:xfrm>
            <a:off x="394252" y="5461000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11" name="Cloud 10"/>
          <p:cNvSpPr/>
          <p:nvPr/>
        </p:nvSpPr>
        <p:spPr>
          <a:xfrm>
            <a:off x="4559852" y="54610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</a:t>
            </a:r>
          </a:p>
        </p:txBody>
      </p:sp>
      <p:sp>
        <p:nvSpPr>
          <p:cNvPr id="12" name="Cloud 11"/>
          <p:cNvSpPr/>
          <p:nvPr/>
        </p:nvSpPr>
        <p:spPr>
          <a:xfrm>
            <a:off x="8655878" y="55626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</p:spTree>
    <p:extLst>
      <p:ext uri="{BB962C8B-B14F-4D97-AF65-F5344CB8AC3E}">
        <p14:creationId xmlns:p14="http://schemas.microsoft.com/office/powerpoint/2010/main" val="297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4983" y="372165"/>
            <a:ext cx="31496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338983" y="473765"/>
            <a:ext cx="32512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199783" y="473765"/>
            <a:ext cx="34544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73383" y="2717800"/>
            <a:ext cx="3149600" cy="12192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237383" y="25654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402983" y="2505765"/>
            <a:ext cx="3251200" cy="1524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04800" y="4851400"/>
            <a:ext cx="31496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rốn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70400" y="48514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8636000" y="49530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84" y="-5238750"/>
            <a:ext cx="6092148" cy="1210481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D421A1BB-98EE-4374-B12A-55A07F98871D}"/>
              </a:ext>
            </a:extLst>
          </p:cNvPr>
          <p:cNvGrpSpPr/>
          <p:nvPr/>
        </p:nvGrpSpPr>
        <p:grpSpPr>
          <a:xfrm>
            <a:off x="1242728" y="2004057"/>
            <a:ext cx="994890" cy="999428"/>
            <a:chOff x="1722254" y="1671267"/>
            <a:chExt cx="994890" cy="99942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B5C7265-935A-4D2E-9783-BD78C4E0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3C751E4-645C-474C-A43C-A1B404CA5E50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2887F8E-275B-4128-8C5D-68422825BEA5}"/>
              </a:ext>
            </a:extLst>
          </p:cNvPr>
          <p:cNvSpPr txBox="1"/>
          <p:nvPr/>
        </p:nvSpPr>
        <p:spPr>
          <a:xfrm>
            <a:off x="2237618" y="2195094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- đi vắng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người sai bảo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095ABEB-79C3-41AF-9972-E9D2225D3A23}"/>
              </a:ext>
            </a:extLst>
          </p:cNvPr>
          <p:cNvGrpSpPr/>
          <p:nvPr/>
        </p:nvGrpSpPr>
        <p:grpSpPr>
          <a:xfrm>
            <a:off x="1170497" y="3739357"/>
            <a:ext cx="994890" cy="999428"/>
            <a:chOff x="1722254" y="1671267"/>
            <a:chExt cx="994890" cy="99942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6C7B5A1-93D0-4BB1-9DB0-61F585FD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97D066D-83F5-4854-B157-AADF3B00E66B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A9EEE40-2F52-4F76-8961-42BF8471F6C9}"/>
              </a:ext>
            </a:extLst>
          </p:cNvPr>
          <p:cNvSpPr txBox="1"/>
          <p:nvPr/>
        </p:nvSpPr>
        <p:spPr>
          <a:xfrm>
            <a:off x="2200806" y="3868838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Chợ - xa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dễ mua thức ăn ngon đãi bạn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41394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7 L 0.25001 3.7037E-7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3.33333E-6 L 0.25 3.33333E-6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D43CDBBD-F073-3884-F58E-C0AAE607B91E}"/>
              </a:ext>
            </a:extLst>
          </p:cNvPr>
          <p:cNvSpPr>
            <a:spLocks/>
          </p:cNvSpPr>
          <p:nvPr/>
        </p:nvSpPr>
        <p:spPr bwMode="gray">
          <a:xfrm>
            <a:off x="6800856" y="133362"/>
            <a:ext cx="1951923" cy="9776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99">
                  <a:gamma/>
                  <a:tint val="90980"/>
                  <a:invGamma/>
                  <a:alpha val="32001"/>
                </a:srgbClr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791B1DEB-563D-CB00-11D3-693BC2B7469E}"/>
              </a:ext>
            </a:extLst>
          </p:cNvPr>
          <p:cNvSpPr>
            <a:spLocks/>
          </p:cNvSpPr>
          <p:nvPr/>
        </p:nvSpPr>
        <p:spPr bwMode="gray">
          <a:xfrm>
            <a:off x="2640083" y="1102279"/>
            <a:ext cx="1525517" cy="9789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E16E1A5-2313-7037-D81F-F9E66C82E664}"/>
              </a:ext>
            </a:extLst>
          </p:cNvPr>
          <p:cNvSpPr/>
          <p:nvPr/>
        </p:nvSpPr>
        <p:spPr>
          <a:xfrm>
            <a:off x="835994" y="8107"/>
            <a:ext cx="3675757" cy="978975"/>
          </a:xfrm>
          <a:prstGeom prst="rightArrow">
            <a:avLst>
              <a:gd name="adj1" fmla="val 63137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569"/>
            <a:r>
              <a:rPr lang="pt-BR" sz="27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câu thơ tiếp</a:t>
            </a: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5E9B42-4866-59CA-7B23-AA176C8B609C}"/>
              </a:ext>
            </a:extLst>
          </p:cNvPr>
          <p:cNvGrpSpPr/>
          <p:nvPr/>
        </p:nvGrpSpPr>
        <p:grpSpPr>
          <a:xfrm>
            <a:off x="4511750" y="953241"/>
            <a:ext cx="3827180" cy="3234911"/>
            <a:chOff x="5419848" y="2662689"/>
            <a:chExt cx="2859084" cy="6659323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3" name="Nhóm 35">
              <a:extLst>
                <a:ext uri="{FF2B5EF4-FFF2-40B4-BE49-F238E27FC236}">
                  <a16:creationId xmlns:a16="http://schemas.microsoft.com/office/drawing/2014/main" id="{9BBA4D97-6564-F84F-11E6-06252ECA3367}"/>
                </a:ext>
              </a:extLst>
            </p:cNvPr>
            <p:cNvGrpSpPr/>
            <p:nvPr/>
          </p:nvGrpSpPr>
          <p:grpSpPr>
            <a:xfrm>
              <a:off x="5704424" y="2662689"/>
              <a:ext cx="2141220" cy="195394"/>
              <a:chOff x="4704764" y="2464538"/>
              <a:chExt cx="1521112" cy="140791"/>
            </a:xfrm>
            <a:grp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id="{B2F4B39F-E2D4-8B79-50A9-E020B385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59110" y="2473247"/>
                <a:ext cx="66766" cy="132082"/>
              </a:xfrm>
              <a:prstGeom prst="octagon">
                <a:avLst>
                  <a:gd name="adj" fmla="val 2928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id="{1780FACA-8618-277F-17B8-4D74DFEC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04764" y="2464538"/>
                <a:ext cx="65315" cy="132082"/>
              </a:xfrm>
              <a:prstGeom prst="octagon">
                <a:avLst>
                  <a:gd name="adj" fmla="val 2928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59B8AC-DDBB-93F9-F9D1-99771A113B06}"/>
                </a:ext>
              </a:extLst>
            </p:cNvPr>
            <p:cNvSpPr txBox="1"/>
            <p:nvPr/>
          </p:nvSpPr>
          <p:spPr>
            <a:xfrm>
              <a:off x="5419848" y="2845990"/>
              <a:ext cx="2859084" cy="64760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 defTabSz="609569"/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-Rau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 defTabSz="609569"/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chửa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nụ</a:t>
              </a:r>
              <a:endPara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rụng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rốn</a:t>
              </a:r>
              <a:endPara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đương</a:t>
              </a:r>
              <a:r>
                <a: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endPara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190" y="5441430"/>
            <a:ext cx="11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052" y="1729759"/>
            <a:ext cx="3410782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Thịt cá: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Cá: ao sâu, nước cả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Gà: vườn rộng, rào thưa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21846" y="960444"/>
            <a:ext cx="264244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nghi tiếp khách: trầu</a:t>
            </a:r>
          </a:p>
          <a:p>
            <a:pPr algn="just"/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(nói quá)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5" y="4806183"/>
            <a:ext cx="3581400" cy="208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1" y="4312065"/>
            <a:ext cx="3499020" cy="2451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04" y="3944897"/>
            <a:ext cx="3179517" cy="2781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821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35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391078" y="524372"/>
            <a:ext cx="918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180248" y="590247"/>
            <a:ext cx="782075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73" y="2183581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iệt kê theo giá trị giảm dần, có cũng như không, ngôn ngữ giản dị,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hóm hỉnh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bạn chân thành, cao đẹp vượt trên cả vật chất và mọi lễ nghi thông thường.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97238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3" y="85390"/>
            <a:ext cx="7609292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0FCADF-00E1-4E81-9456-085EDB73BF89}"/>
              </a:ext>
            </a:extLst>
          </p:cNvPr>
          <p:cNvSpPr txBox="1"/>
          <p:nvPr/>
        </p:nvSpPr>
        <p:spPr>
          <a:xfrm>
            <a:off x="3781123" y="1047704"/>
            <a:ext cx="87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2223" y="1603874"/>
            <a:ext cx="6915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Chủ nhà (tác giả)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(bạn)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với ta: tuy 2 mà một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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bạn đậm đà, thắm thiết, giản dị vượt lên vật chất tầm 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Bài văn mẫu lớp 7: Cảm nhận của em về tình bạn của Nguyễn Khuyến trong bài  thơ Bạn đến chơi nhà">
            <a:extLst>
              <a:ext uri="{FF2B5EF4-FFF2-40B4-BE49-F238E27FC236}">
                <a16:creationId xmlns:a16="http://schemas.microsoft.com/office/drawing/2014/main" id="{217FC8D8-6D9A-443F-83FB-3CE6D1A7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76" y="1047704"/>
            <a:ext cx="4597700" cy="5810296"/>
          </a:xfrm>
          <a:prstGeom prst="rect">
            <a:avLst/>
          </a:prstGeom>
          <a:ln>
            <a:noFill/>
          </a:ln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7058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07407E-6 L 0.25 -4.07407E-6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72" y="0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385900" y="0"/>
            <a:ext cx="313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III. TỔNG KẾT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411834" y="31970"/>
            <a:ext cx="311194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260281" y="-2728437"/>
            <a:ext cx="5922979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271" y="4763091"/>
            <a:ext cx="4492761" cy="30480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0E4F00D-1C28-4F62-8214-23D9C5946F8F}"/>
              </a:ext>
            </a:extLst>
          </p:cNvPr>
          <p:cNvSpPr txBox="1"/>
          <p:nvPr/>
        </p:nvSpPr>
        <p:spPr>
          <a:xfrm>
            <a:off x="268914" y="1779376"/>
            <a:ext cx="28765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thuật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id="{00E4F00D-1C28-4F62-8214-23D9C5946F8F}"/>
              </a:ext>
            </a:extLst>
          </p:cNvPr>
          <p:cNvSpPr txBox="1"/>
          <p:nvPr/>
        </p:nvSpPr>
        <p:spPr>
          <a:xfrm>
            <a:off x="314152" y="4306383"/>
            <a:ext cx="27860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Google Shape;133;p4"/>
          <p:cNvSpPr/>
          <p:nvPr/>
        </p:nvSpPr>
        <p:spPr>
          <a:xfrm rot="17421335">
            <a:off x="2721515" y="1313259"/>
            <a:ext cx="1374852" cy="252248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4;p4"/>
          <p:cNvSpPr/>
          <p:nvPr/>
        </p:nvSpPr>
        <p:spPr>
          <a:xfrm>
            <a:off x="3626524" y="259131"/>
            <a:ext cx="6630659" cy="1498408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phá cách thể thơ Thất ngôn bát cú với lời thơ mộc mạc, giản dị, gần gũi.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35;p4"/>
          <p:cNvSpPr/>
          <p:nvPr/>
        </p:nvSpPr>
        <p:spPr>
          <a:xfrm rot="14506649" flipV="1">
            <a:off x="2961507" y="2436699"/>
            <a:ext cx="848984" cy="45719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36;p4"/>
          <p:cNvSpPr/>
          <p:nvPr/>
        </p:nvSpPr>
        <p:spPr>
          <a:xfrm>
            <a:off x="3626524" y="2098761"/>
            <a:ext cx="6435524" cy="1240580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linh hoạt thủ pháp nghệ thuật trào phúng.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136;p4"/>
          <p:cNvSpPr/>
          <p:nvPr/>
        </p:nvSpPr>
        <p:spPr>
          <a:xfrm>
            <a:off x="3626524" y="3498363"/>
            <a:ext cx="6435524" cy="328944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tiếng cười tự trào, hóm hỉnh đùa vui tác giả đã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35;p4">
            <a:extLst>
              <a:ext uri="{FF2B5EF4-FFF2-40B4-BE49-F238E27FC236}">
                <a16:creationId xmlns:a16="http://schemas.microsoft.com/office/drawing/2014/main" id="{E48D8766-F8BC-905A-A996-6C4F0D575EC1}"/>
              </a:ext>
            </a:extLst>
          </p:cNvPr>
          <p:cNvSpPr/>
          <p:nvPr/>
        </p:nvSpPr>
        <p:spPr>
          <a:xfrm rot="10800000">
            <a:off x="3100238" y="4623070"/>
            <a:ext cx="506644" cy="45719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42367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6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3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6" y="109863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-271322" y="3819586"/>
            <a:ext cx="2565400" cy="15113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 rot="16200000">
            <a:off x="4420228" y="-2185231"/>
            <a:ext cx="1415772" cy="5950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LUYỆN TẬP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741256" y="1254387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id="{2F70B1BD-BFF5-41FC-8890-37F6000B6D6B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oogle Shape;502;p33">
            <a:extLst>
              <a:ext uri="{FF2B5EF4-FFF2-40B4-BE49-F238E27FC236}">
                <a16:creationId xmlns:a16="http://schemas.microsoft.com/office/drawing/2014/main" id="{0E970D31-61D4-E171-0CB4-87FE72042388}"/>
              </a:ext>
            </a:extLst>
          </p:cNvPr>
          <p:cNvGrpSpPr/>
          <p:nvPr/>
        </p:nvGrpSpPr>
        <p:grpSpPr>
          <a:xfrm>
            <a:off x="1159712" y="1781920"/>
            <a:ext cx="6459617" cy="3840300"/>
            <a:chOff x="-776818" y="238100"/>
            <a:chExt cx="8135066" cy="5237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Google Shape;503;p33">
              <a:extLst>
                <a:ext uri="{FF2B5EF4-FFF2-40B4-BE49-F238E27FC236}">
                  <a16:creationId xmlns:a16="http://schemas.microsoft.com/office/drawing/2014/main" id="{1B29F01D-77F1-9C16-0E0B-3773ADC85E1C}"/>
                </a:ext>
              </a:extLst>
            </p:cNvPr>
            <p:cNvSpPr/>
            <p:nvPr/>
          </p:nvSpPr>
          <p:spPr>
            <a:xfrm>
              <a:off x="-776818" y="364601"/>
              <a:ext cx="8135066" cy="5111299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04;p33">
              <a:extLst>
                <a:ext uri="{FF2B5EF4-FFF2-40B4-BE49-F238E27FC236}">
                  <a16:creationId xmlns:a16="http://schemas.microsoft.com/office/drawing/2014/main" id="{2E50A654-370C-B6F2-8FB2-D35EED0DFA8C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5;p33">
              <a:extLst>
                <a:ext uri="{FF2B5EF4-FFF2-40B4-BE49-F238E27FC236}">
                  <a16:creationId xmlns:a16="http://schemas.microsoft.com/office/drawing/2014/main" id="{5248C80A-21D9-5BC1-02A1-004CD01FDD69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6;p33">
              <a:extLst>
                <a:ext uri="{FF2B5EF4-FFF2-40B4-BE49-F238E27FC236}">
                  <a16:creationId xmlns:a16="http://schemas.microsoft.com/office/drawing/2014/main" id="{B3948E1F-82E2-BDBB-C731-1410752974DD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7;p33">
              <a:extLst>
                <a:ext uri="{FF2B5EF4-FFF2-40B4-BE49-F238E27FC236}">
                  <a16:creationId xmlns:a16="http://schemas.microsoft.com/office/drawing/2014/main" id="{8A3D207E-B273-6ED4-6246-B099AFEA9B5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8;p33">
              <a:extLst>
                <a:ext uri="{FF2B5EF4-FFF2-40B4-BE49-F238E27FC236}">
                  <a16:creationId xmlns:a16="http://schemas.microsoft.com/office/drawing/2014/main" id="{EB6E390B-8005-2197-5671-426ED2458828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9;p33">
              <a:extLst>
                <a:ext uri="{FF2B5EF4-FFF2-40B4-BE49-F238E27FC236}">
                  <a16:creationId xmlns:a16="http://schemas.microsoft.com/office/drawing/2014/main" id="{3830ED6B-C3B1-4417-31D6-3FC09B297FD8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10;p33">
              <a:extLst>
                <a:ext uri="{FF2B5EF4-FFF2-40B4-BE49-F238E27FC236}">
                  <a16:creationId xmlns:a16="http://schemas.microsoft.com/office/drawing/2014/main" id="{D758E1F9-8367-7FDE-8A2E-A543B1747518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11;p33">
              <a:extLst>
                <a:ext uri="{FF2B5EF4-FFF2-40B4-BE49-F238E27FC236}">
                  <a16:creationId xmlns:a16="http://schemas.microsoft.com/office/drawing/2014/main" id="{B3D81D6A-98C7-EEA6-CADD-EBCA502A819D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71967" y="2265314"/>
            <a:ext cx="4291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90887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EC2B519-1F20-4926-8DF2-F834686A70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417" y="2300053"/>
            <a:ext cx="5153583" cy="4555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0" y="-309560"/>
            <a:ext cx="7295779" cy="6672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2509" y="381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426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6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0" y="3755367"/>
            <a:ext cx="2565400" cy="15113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98A11B2-3F05-4E11-BEDF-C2437AFBBAA5}"/>
              </a:ext>
            </a:extLst>
          </p:cNvPr>
          <p:cNvSpPr txBox="1"/>
          <p:nvPr/>
        </p:nvSpPr>
        <p:spPr>
          <a:xfrm>
            <a:off x="3622941" y="1291162"/>
            <a:ext cx="1477328" cy="32181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4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Thank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2" y="1313515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4578A22-9EA2-467E-947B-9FEE115682D4}"/>
              </a:ext>
            </a:extLst>
          </p:cNvPr>
          <p:cNvGrpSpPr/>
          <p:nvPr/>
        </p:nvGrpSpPr>
        <p:grpSpPr>
          <a:xfrm>
            <a:off x="5461473" y="4469821"/>
            <a:ext cx="470948" cy="1593694"/>
            <a:chOff x="5029200" y="4252444"/>
            <a:chExt cx="470948" cy="120357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E385F92-109D-47F2-B581-52A34BBF6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F7D8724-206F-4434-93B3-7ACA6BF81C2F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0557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3">
            <a:hlinkClick r:id="rId11"/>
            <a:extLst>
              <a:ext uri="{FF2B5EF4-FFF2-40B4-BE49-F238E27FC236}">
                <a16:creationId xmlns:a16="http://schemas.microsoft.com/office/drawing/2014/main" id="{E1E67AC8-34B6-476B-8029-BD2E5E381588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381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07" y="0"/>
            <a:ext cx="12189432" cy="68557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CA587CB-05E9-4DDE-A974-5DA59BDC715C}"/>
              </a:ext>
            </a:extLst>
          </p:cNvPr>
          <p:cNvSpPr txBox="1"/>
          <p:nvPr/>
        </p:nvSpPr>
        <p:spPr>
          <a:xfrm>
            <a:off x="578299" y="198236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phẩm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4C494906-7406-49B7-B73A-E00002866123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id="{02E9BA00-F808-4474-83E4-008BB0043371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8923" y="473975"/>
            <a:ext cx="5259753" cy="4073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45" y="7685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8535" y="854481"/>
            <a:ext cx="39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030" y="1683328"/>
            <a:ext cx="6450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bác tới nhà.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vắng, 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 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thưa, 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 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rốn, 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khách, trầu không có,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753225" y="2296182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38925" y="1834877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638925" y="2806427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8500" y="3270639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72275" y="3740614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47277" y="4247490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734175" y="4727842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67550" y="5174196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67600" y="5174196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67650" y="1692357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1762" y="2180501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6098" y="3155839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86097" y="4133542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5559" y="5084721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0544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2845 -0.00833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5 -3.7037E-7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" grpId="0"/>
      <p:bldP spid="12" grpId="0"/>
      <p:bldP spid="5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C15621-3580-D7EF-7BC3-3544C9072C48}"/>
              </a:ext>
            </a:extLst>
          </p:cNvPr>
          <p:cNvSpPr txBox="1"/>
          <p:nvPr/>
        </p:nvSpPr>
        <p:spPr>
          <a:xfrm>
            <a:off x="43406" y="283316"/>
            <a:ext cx="53340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1F8F736-0D24-2234-F1BA-AD973DC6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20762"/>
              </p:ext>
            </p:extLst>
          </p:nvPr>
        </p:nvGraphicFramePr>
        <p:xfrm>
          <a:off x="1601927" y="1384837"/>
          <a:ext cx="10590073" cy="5167630"/>
        </p:xfrm>
        <a:graphic>
          <a:graphicData uri="http://schemas.openxmlformats.org/drawingml/2006/table">
            <a:tbl>
              <a:tblPr firstRow="1" firstCol="1" bandRow="1"/>
              <a:tblGrid>
                <a:gridCol w="6280929">
                  <a:extLst>
                    <a:ext uri="{9D8B030D-6E8A-4147-A177-3AD203B41FA5}">
                      <a16:colId xmlns:a16="http://schemas.microsoft.com/office/drawing/2014/main" val="2861817155"/>
                    </a:ext>
                  </a:extLst>
                </a:gridCol>
                <a:gridCol w="4309144">
                  <a:extLst>
                    <a:ext uri="{9D8B030D-6E8A-4147-A177-3AD203B41FA5}">
                      <a16:colId xmlns:a16="http://schemas.microsoft.com/office/drawing/2014/main" val="1299808928"/>
                    </a:ext>
                  </a:extLst>
                </a:gridCol>
              </a:tblGrid>
              <a:tr h="11483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5172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05894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951978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21727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8660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11071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7818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1F8F736-0D24-2234-F1BA-AD973DC6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38389"/>
              </p:ext>
            </p:extLst>
          </p:nvPr>
        </p:nvGraphicFramePr>
        <p:xfrm>
          <a:off x="149087" y="351169"/>
          <a:ext cx="11777870" cy="6139082"/>
        </p:xfrm>
        <a:graphic>
          <a:graphicData uri="http://schemas.openxmlformats.org/drawingml/2006/table">
            <a:tbl>
              <a:tblPr firstRow="1" firstCol="1" bandRow="1"/>
              <a:tblGrid>
                <a:gridCol w="3820379">
                  <a:extLst>
                    <a:ext uri="{9D8B030D-6E8A-4147-A177-3AD203B41FA5}">
                      <a16:colId xmlns:a16="http://schemas.microsoft.com/office/drawing/2014/main" val="2861817155"/>
                    </a:ext>
                  </a:extLst>
                </a:gridCol>
                <a:gridCol w="7957491">
                  <a:extLst>
                    <a:ext uri="{9D8B030D-6E8A-4147-A177-3AD203B41FA5}">
                      <a16:colId xmlns:a16="http://schemas.microsoft.com/office/drawing/2014/main" val="1299808928"/>
                    </a:ext>
                  </a:extLst>
                </a:gridCol>
              </a:tblGrid>
              <a:tr h="11277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51729"/>
                  </a:ext>
                </a:extLst>
              </a:tr>
              <a:tr h="663918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058940"/>
                  </a:ext>
                </a:extLst>
              </a:tr>
              <a:tr h="663918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1,2,4,6,8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951978"/>
                  </a:ext>
                </a:extLst>
              </a:tr>
              <a:tr h="663918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4/3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2/2/3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4/1/2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217270"/>
                  </a:ext>
                </a:extLst>
              </a:tr>
              <a:tr h="663918"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110710"/>
                  </a:ext>
                </a:extLst>
              </a:tr>
              <a:tr h="663918">
                <a:tc>
                  <a:txBody>
                    <a:bodyPr/>
                    <a:lstStyle/>
                    <a:p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:  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3, 4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5, 6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1695">
                <a:tc>
                  <a:txBody>
                    <a:bodyPr/>
                    <a:lstStyle/>
                    <a:p>
                      <a:r>
                        <a:rPr lang="en-US" sz="3200" i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B).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8, 2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3, 4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5, 6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36969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>
            <a:extLst>
              <a:ext uri="{FF2B5EF4-FFF2-40B4-BE49-F238E27FC236}">
                <a16:creationId xmlns:a16="http://schemas.microsoft.com/office/drawing/2014/main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032" y="100854"/>
            <a:ext cx="7453968" cy="6704762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1873124" y="5552223"/>
            <a:ext cx="4120524" cy="1511301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692" y="546484"/>
            <a:ext cx="2486182" cy="477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24" y="1193809"/>
            <a:ext cx="8241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0901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E811745-CF67-48FF-BAB8-89E6C2B660CB}"/>
              </a:ext>
            </a:extLst>
          </p:cNvPr>
          <p:cNvSpPr/>
          <p:nvPr/>
        </p:nvSpPr>
        <p:spPr>
          <a:xfrm>
            <a:off x="8157410" y="3084213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FB548E9-3242-4CB9-A2E8-88654003EDD3}"/>
              </a:ext>
            </a:extLst>
          </p:cNvPr>
          <p:cNvSpPr/>
          <p:nvPr/>
        </p:nvSpPr>
        <p:spPr>
          <a:xfrm>
            <a:off x="0" y="3118302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58EE856-20BE-4233-B2C9-11F9C147025F}"/>
              </a:ext>
            </a:extLst>
          </p:cNvPr>
          <p:cNvGrpSpPr/>
          <p:nvPr/>
        </p:nvGrpSpPr>
        <p:grpSpPr>
          <a:xfrm>
            <a:off x="1529400" y="3775376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50D8E7-BF61-4DBC-93BC-5251149A47D6}"/>
              </a:ext>
            </a:extLst>
          </p:cNvPr>
          <p:cNvGrpSpPr/>
          <p:nvPr/>
        </p:nvGrpSpPr>
        <p:grpSpPr>
          <a:xfrm>
            <a:off x="9730926" y="3678243"/>
            <a:ext cx="887557" cy="683326"/>
            <a:chOff x="985937" y="3068542"/>
            <a:chExt cx="887557" cy="683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9D0354E-BEDC-4DDD-95C6-528633E9010E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030C112-8003-4081-9C5F-FB10BD60FCB6}"/>
              </a:ext>
            </a:extLst>
          </p:cNvPr>
          <p:cNvGrpSpPr/>
          <p:nvPr/>
        </p:nvGrpSpPr>
        <p:grpSpPr>
          <a:xfrm>
            <a:off x="5658641" y="5155570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D882F00-06CF-4E99-AE00-A0EA6BC55C9F}"/>
              </a:ext>
            </a:extLst>
          </p:cNvPr>
          <p:cNvSpPr txBox="1"/>
          <p:nvPr/>
        </p:nvSpPr>
        <p:spPr>
          <a:xfrm>
            <a:off x="109330" y="5127987"/>
            <a:ext cx="392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xúc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16782C5-F8BA-4840-B9CD-1D3B431005CA}"/>
              </a:ext>
            </a:extLst>
          </p:cNvPr>
          <p:cNvSpPr txBox="1"/>
          <p:nvPr/>
        </p:nvSpPr>
        <p:spPr>
          <a:xfrm>
            <a:off x="4661598" y="1708881"/>
            <a:ext cx="349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hứng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đạo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A022587-FFBC-4659-84B4-910E0C287003}"/>
              </a:ext>
            </a:extLst>
          </p:cNvPr>
          <p:cNvSpPr txBox="1"/>
          <p:nvPr/>
        </p:nvSpPr>
        <p:spPr>
          <a:xfrm>
            <a:off x="8733883" y="5162915"/>
            <a:ext cx="327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ảnh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04" y="17411"/>
            <a:ext cx="824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sp>
        <p:nvSpPr>
          <p:cNvPr id="40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34076" y="725297"/>
            <a:ext cx="10427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9126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/>
      <p:bldP spid="33" grpId="0"/>
      <p:bldP spid="34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0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258019" y="158132"/>
            <a:ext cx="8031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7220212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Google Shape;133;p4"/>
          <p:cNvSpPr/>
          <p:nvPr/>
        </p:nvSpPr>
        <p:spPr>
          <a:xfrm rot="17421335">
            <a:off x="907040" y="3098068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329255" y="1685828"/>
            <a:ext cx="2003762" cy="817442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đầu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473941" y="3843919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329255" y="3155812"/>
            <a:ext cx="2003762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tiếp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07040" y="4901532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329255" y="4926966"/>
            <a:ext cx="2003762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cuối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276F69-76F5-2E59-C7C0-74BF9A3EEBD4}"/>
              </a:ext>
            </a:extLst>
          </p:cNvPr>
          <p:cNvSpPr txBox="1"/>
          <p:nvPr/>
        </p:nvSpPr>
        <p:spPr>
          <a:xfrm>
            <a:off x="73720" y="2727833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505" y="1116251"/>
            <a:ext cx="635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4376938" y="2095665"/>
            <a:ext cx="870852" cy="45719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5247790" y="1620538"/>
            <a:ext cx="2951417" cy="957787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Giới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thiệu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huống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chơi</a:t>
            </a:r>
            <a:endParaRPr sz="2800" b="1" i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 flipV="1">
            <a:off x="4360077" y="3585309"/>
            <a:ext cx="902328" cy="45719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5289465" y="3207525"/>
            <a:ext cx="2877247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đãi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bạn</a:t>
            </a:r>
            <a:endParaRPr sz="2800" b="1" i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4353956" y="5344476"/>
            <a:ext cx="850556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5262405" y="4915341"/>
            <a:ext cx="2904307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Khẳng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2800" b="1" i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Google Shape;220;p7"/>
          <p:cNvSpPr/>
          <p:nvPr/>
        </p:nvSpPr>
        <p:spPr>
          <a:xfrm>
            <a:off x="8199207" y="2067606"/>
            <a:ext cx="920392" cy="45719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1;p7"/>
          <p:cNvSpPr/>
          <p:nvPr/>
        </p:nvSpPr>
        <p:spPr>
          <a:xfrm>
            <a:off x="9119599" y="1570842"/>
            <a:ext cx="2827236" cy="1124426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Google Shape;220;p7"/>
          <p:cNvSpPr/>
          <p:nvPr/>
        </p:nvSpPr>
        <p:spPr>
          <a:xfrm>
            <a:off x="8193772" y="3585310"/>
            <a:ext cx="925827" cy="55526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21;p7"/>
          <p:cNvSpPr/>
          <p:nvPr/>
        </p:nvSpPr>
        <p:spPr>
          <a:xfrm>
            <a:off x="9119599" y="2869509"/>
            <a:ext cx="2827236" cy="162629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</a:p>
        </p:txBody>
      </p:sp>
      <p:sp>
        <p:nvSpPr>
          <p:cNvPr id="33" name="Google Shape;220;p7"/>
          <p:cNvSpPr/>
          <p:nvPr/>
        </p:nvSpPr>
        <p:spPr>
          <a:xfrm>
            <a:off x="8166712" y="5324139"/>
            <a:ext cx="931948" cy="45719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1;p7"/>
          <p:cNvSpPr/>
          <p:nvPr/>
        </p:nvSpPr>
        <p:spPr>
          <a:xfrm>
            <a:off x="9119598" y="4668479"/>
            <a:ext cx="2827235" cy="1382772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019" y="6282420"/>
            <a:ext cx="1222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1/6/1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2/2/2/2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7822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98A11B2-3F05-4E11-BEDF-C2437AFBBAA5}"/>
              </a:ext>
            </a:extLst>
          </p:cNvPr>
          <p:cNvSpPr txBox="1"/>
          <p:nvPr/>
        </p:nvSpPr>
        <p:spPr>
          <a:xfrm>
            <a:off x="4178542" y="248247"/>
            <a:ext cx="5689597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>
            <a:off x="1858178" y="425730"/>
            <a:ext cx="3280225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6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2902958" cy="67732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040" y="438857"/>
            <a:ext cx="1360503" cy="13605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06E652A-157D-4557-A2A7-601D1F0FEDB2}"/>
              </a:ext>
            </a:extLst>
          </p:cNvPr>
          <p:cNvSpPr txBox="1"/>
          <p:nvPr/>
        </p:nvSpPr>
        <p:spPr>
          <a:xfrm>
            <a:off x="3972790" y="2018702"/>
            <a:ext cx="5895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8290" y="3747540"/>
            <a:ext cx="8593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2098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D43CDBBD-F073-3884-F58E-C0AAE607B91E}"/>
              </a:ext>
            </a:extLst>
          </p:cNvPr>
          <p:cNvSpPr>
            <a:spLocks/>
          </p:cNvSpPr>
          <p:nvPr/>
        </p:nvSpPr>
        <p:spPr bwMode="gray">
          <a:xfrm>
            <a:off x="6800856" y="133362"/>
            <a:ext cx="1951923" cy="9776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99">
                  <a:gamma/>
                  <a:tint val="90980"/>
                  <a:invGamma/>
                  <a:alpha val="32001"/>
                </a:srgbClr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791B1DEB-563D-CB00-11D3-693BC2B7469E}"/>
              </a:ext>
            </a:extLst>
          </p:cNvPr>
          <p:cNvSpPr>
            <a:spLocks/>
          </p:cNvSpPr>
          <p:nvPr/>
        </p:nvSpPr>
        <p:spPr bwMode="gray">
          <a:xfrm>
            <a:off x="2640083" y="1102279"/>
            <a:ext cx="1525517" cy="9789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E16E1A5-2313-7037-D81F-F9E66C82E664}"/>
              </a:ext>
            </a:extLst>
          </p:cNvPr>
          <p:cNvSpPr/>
          <p:nvPr/>
        </p:nvSpPr>
        <p:spPr>
          <a:xfrm>
            <a:off x="835994" y="8107"/>
            <a:ext cx="3675757" cy="978975"/>
          </a:xfrm>
          <a:prstGeom prst="rightArrow">
            <a:avLst>
              <a:gd name="adj1" fmla="val 63137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569"/>
            <a:r>
              <a:rPr lang="pt-BR" sz="27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đầu</a:t>
            </a: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5DDA05-44BE-4816-9A86-922CC4B12EA8}"/>
              </a:ext>
            </a:extLst>
          </p:cNvPr>
          <p:cNvGrpSpPr/>
          <p:nvPr/>
        </p:nvGrpSpPr>
        <p:grpSpPr>
          <a:xfrm>
            <a:off x="657190" y="2038898"/>
            <a:ext cx="2327085" cy="2790549"/>
            <a:chOff x="985783" y="3058345"/>
            <a:chExt cx="2954394" cy="4185824"/>
          </a:xfrm>
        </p:grpSpPr>
        <p:grpSp>
          <p:nvGrpSpPr>
            <p:cNvPr id="4" name="Nhóm 34">
              <a:extLst>
                <a:ext uri="{FF2B5EF4-FFF2-40B4-BE49-F238E27FC236}">
                  <a16:creationId xmlns:a16="http://schemas.microsoft.com/office/drawing/2014/main" id="{FB906D98-8791-5127-D191-F0A33EA00147}"/>
                </a:ext>
              </a:extLst>
            </p:cNvPr>
            <p:cNvGrpSpPr/>
            <p:nvPr/>
          </p:nvGrpSpPr>
          <p:grpSpPr>
            <a:xfrm>
              <a:off x="985783" y="3058345"/>
              <a:ext cx="2954394" cy="4185824"/>
              <a:chOff x="2118292" y="2792564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AutoShape 16">
                <a:extLst>
                  <a:ext uri="{FF2B5EF4-FFF2-40B4-BE49-F238E27FC236}">
                    <a16:creationId xmlns:a16="http://schemas.microsoft.com/office/drawing/2014/main" id="{C579F11F-D400-9273-32DB-7A24A2781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292" y="292319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343DE2E1-13A0-4C88-B6DB-57F35E574D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5688" y="2792564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gamma/>
                      <a:shade val="38824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3882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" name="AutoShape 18">
                <a:extLst>
                  <a:ext uri="{FF2B5EF4-FFF2-40B4-BE49-F238E27FC236}">
                    <a16:creationId xmlns:a16="http://schemas.microsoft.com/office/drawing/2014/main" id="{2A9A68E0-DEBA-7F58-D751-3A956DE84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5670" y="2857879"/>
                <a:ext cx="65315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AutoShape 19">
                <a:extLst>
                  <a:ext uri="{FF2B5EF4-FFF2-40B4-BE49-F238E27FC236}">
                    <a16:creationId xmlns:a16="http://schemas.microsoft.com/office/drawing/2014/main" id="{50292154-6BCD-BF67-F123-17F811B2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08581" y="2857879"/>
                <a:ext cx="66766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276F69-76F5-2E59-C7C0-74BF9A3EEBD4}"/>
                </a:ext>
              </a:extLst>
            </p:cNvPr>
            <p:cNvSpPr txBox="1"/>
            <p:nvPr/>
          </p:nvSpPr>
          <p:spPr>
            <a:xfrm>
              <a:off x="1176800" y="3824517"/>
              <a:ext cx="2633973" cy="3093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bấy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lâu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→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rất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lâu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5E9B42-4866-59CA-7B23-AA176C8B609C}"/>
              </a:ext>
            </a:extLst>
          </p:cNvPr>
          <p:cNvGrpSpPr/>
          <p:nvPr/>
        </p:nvGrpSpPr>
        <p:grpSpPr>
          <a:xfrm>
            <a:off x="4375720" y="888702"/>
            <a:ext cx="2634680" cy="3188277"/>
            <a:chOff x="5293750" y="2578080"/>
            <a:chExt cx="2954394" cy="4179782"/>
          </a:xfrm>
        </p:grpSpPr>
        <p:grpSp>
          <p:nvGrpSpPr>
            <p:cNvPr id="13" name="Nhóm 35">
              <a:extLst>
                <a:ext uri="{FF2B5EF4-FFF2-40B4-BE49-F238E27FC236}">
                  <a16:creationId xmlns:a16="http://schemas.microsoft.com/office/drawing/2014/main" id="{9BBA4D97-6564-F84F-11E6-06252ECA3367}"/>
                </a:ext>
              </a:extLst>
            </p:cNvPr>
            <p:cNvGrpSpPr/>
            <p:nvPr/>
          </p:nvGrpSpPr>
          <p:grpSpPr>
            <a:xfrm>
              <a:off x="5293750" y="2578080"/>
              <a:ext cx="2954394" cy="4179782"/>
              <a:chOff x="4413024" y="2403578"/>
              <a:chExt cx="2098787" cy="3011745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AutoShape 4">
                <a:extLst>
                  <a:ext uri="{FF2B5EF4-FFF2-40B4-BE49-F238E27FC236}">
                    <a16:creationId xmlns:a16="http://schemas.microsoft.com/office/drawing/2014/main" id="{7B84076C-8304-65A3-5436-0710C2A5C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024" y="252985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1D08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id="{94C25E9C-0F58-D3DF-C484-F15E5DC6C9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6386" y="2403578"/>
                <a:ext cx="1703994" cy="2627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3399">
                      <a:gamma/>
                      <a:shade val="46275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id="{B2F4B39F-E2D4-8B79-50A9-E020B385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59110" y="2473247"/>
                <a:ext cx="66766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id="{1780FACA-8618-277F-17B8-4D74DFEC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04764" y="2464538"/>
                <a:ext cx="65315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59B8AC-DDBB-93F9-F9D1-99771A113B06}"/>
                </a:ext>
              </a:extLst>
            </p:cNvPr>
            <p:cNvSpPr txBox="1"/>
            <p:nvPr/>
          </p:nvSpPr>
          <p:spPr>
            <a:xfrm>
              <a:off x="5389059" y="3646425"/>
              <a:ext cx="2815890" cy="2703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Xưng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hô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bác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→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mật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gần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gũi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tôn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trọng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C861D0E-AA35-47FA-63AE-3D4D431E2D80}"/>
              </a:ext>
            </a:extLst>
          </p:cNvPr>
          <p:cNvGrpSpPr/>
          <p:nvPr/>
        </p:nvGrpSpPr>
        <p:grpSpPr>
          <a:xfrm>
            <a:off x="8736458" y="552571"/>
            <a:ext cx="2934796" cy="3214375"/>
            <a:chOff x="9601717" y="2039470"/>
            <a:chExt cx="2954394" cy="4185825"/>
          </a:xfrm>
        </p:grpSpPr>
        <p:grpSp>
          <p:nvGrpSpPr>
            <p:cNvPr id="22" name="Nhóm 36">
              <a:extLst>
                <a:ext uri="{FF2B5EF4-FFF2-40B4-BE49-F238E27FC236}">
                  <a16:creationId xmlns:a16="http://schemas.microsoft.com/office/drawing/2014/main" id="{E9FF6A65-D76D-B991-1C66-FEC8E2E6E089}"/>
                </a:ext>
              </a:extLst>
            </p:cNvPr>
            <p:cNvGrpSpPr/>
            <p:nvPr/>
          </p:nvGrpSpPr>
          <p:grpSpPr>
            <a:xfrm>
              <a:off x="9601717" y="2039470"/>
              <a:ext cx="2954394" cy="4185825"/>
              <a:chOff x="6707755" y="1940568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AutoShape 8">
                <a:extLst>
                  <a:ext uri="{FF2B5EF4-FFF2-40B4-BE49-F238E27FC236}">
                    <a16:creationId xmlns:a16="http://schemas.microsoft.com/office/drawing/2014/main" id="{D11731B8-6A4F-FD9F-52E6-E5C802C0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7755" y="2071198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FC5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AutoShape 9">
                <a:extLst>
                  <a:ext uri="{FF2B5EF4-FFF2-40B4-BE49-F238E27FC236}">
                    <a16:creationId xmlns:a16="http://schemas.microsoft.com/office/drawing/2014/main" id="{C88FB9AD-30E6-4EA9-A771-C94A3194660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05151" y="1940568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AutoShape 10">
                <a:extLst>
                  <a:ext uri="{FF2B5EF4-FFF2-40B4-BE49-F238E27FC236}">
                    <a16:creationId xmlns:a16="http://schemas.microsoft.com/office/drawing/2014/main" id="{4D769399-2F07-BC92-0742-1FDCBC9AA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46584" y="2005882"/>
                <a:ext cx="65315" cy="13063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AutoShape 11">
                <a:extLst>
                  <a:ext uri="{FF2B5EF4-FFF2-40B4-BE49-F238E27FC236}">
                    <a16:creationId xmlns:a16="http://schemas.microsoft.com/office/drawing/2014/main" id="{B05DB6CC-8DAB-4DCE-E08F-AE24DC629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99496" y="2005882"/>
                <a:ext cx="65314" cy="13063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4086DB-D996-1B9F-0A81-FD19F78F4B6D}"/>
                </a:ext>
              </a:extLst>
            </p:cNvPr>
            <p:cNvSpPr txBox="1"/>
            <p:nvPr/>
          </p:nvSpPr>
          <p:spPr>
            <a:xfrm>
              <a:off x="9601717" y="2404070"/>
              <a:ext cx="2749251" cy="2685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thơ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Lời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chào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vui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mừng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endParaRPr lang="en-US" sz="3200" dirty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190" y="5441430"/>
            <a:ext cx="11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4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jl2i5x">
      <a:majorFont>
        <a:latin typeface="微软雅黑" panose="020F0302020204030204"/>
        <a:ea typeface="新宋体"/>
        <a:cs typeface=""/>
      </a:majorFont>
      <a:minorFont>
        <a:latin typeface="微软雅黑" panose="020F0502020204030204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1064</Words>
  <Application>Microsoft Office PowerPoint</Application>
  <PresentationFormat>Widescreen</PresentationFormat>
  <Paragraphs>147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Times New Roman</vt:lpstr>
      <vt:lpstr>安景臣毛笔行书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DELL VOSTRO</cp:lastModifiedBy>
  <cp:revision>45</cp:revision>
  <dcterms:created xsi:type="dcterms:W3CDTF">2019-03-13T08:38:44Z</dcterms:created>
  <dcterms:modified xsi:type="dcterms:W3CDTF">2025-04-20T13:03:10Z</dcterms:modified>
</cp:coreProperties>
</file>