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14" r:id="rId2"/>
    <p:sldId id="426" r:id="rId3"/>
    <p:sldId id="524" r:id="rId4"/>
    <p:sldId id="525" r:id="rId5"/>
    <p:sldId id="526" r:id="rId6"/>
    <p:sldId id="527" r:id="rId7"/>
    <p:sldId id="528" r:id="rId8"/>
    <p:sldId id="529" r:id="rId9"/>
    <p:sldId id="537" r:id="rId10"/>
    <p:sldId id="536" r:id="rId11"/>
    <p:sldId id="557" r:id="rId12"/>
    <p:sldId id="559" r:id="rId13"/>
    <p:sldId id="543" r:id="rId14"/>
    <p:sldId id="538" r:id="rId15"/>
    <p:sldId id="542" r:id="rId16"/>
    <p:sldId id="560" r:id="rId17"/>
    <p:sldId id="540" r:id="rId18"/>
    <p:sldId id="561" r:id="rId19"/>
    <p:sldId id="563" r:id="rId20"/>
    <p:sldId id="546" r:id="rId21"/>
    <p:sldId id="562" r:id="rId22"/>
    <p:sldId id="544" r:id="rId23"/>
    <p:sldId id="548" r:id="rId24"/>
    <p:sldId id="549" r:id="rId25"/>
    <p:sldId id="564" r:id="rId26"/>
    <p:sldId id="554" r:id="rId27"/>
    <p:sldId id="565" r:id="rId28"/>
    <p:sldId id="566" r:id="rId29"/>
    <p:sldId id="550" r:id="rId30"/>
    <p:sldId id="4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7CD7A-D575-46D9-9E85-93B3B7618F57}" type="datetimeFigureOut">
              <a:rPr lang="en-US" smtClean="0"/>
              <a:t>15/04/2024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034FB-CC01-44C5-91B4-88D7F1616205}" type="slidenum">
              <a:rPr lang="en-US" smtClean="0"/>
              <a:t>‹#›</a:t>
            </a:fld>
            <a:endParaRPr lang="en-US"/>
          </a:p>
        </p:txBody>
      </p:sp>
    </p:spTree>
    <p:extLst>
      <p:ext uri="{BB962C8B-B14F-4D97-AF65-F5344CB8AC3E}">
        <p14:creationId xmlns:p14="http://schemas.microsoft.com/office/powerpoint/2010/main" val="83423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baotu.com/Font/quanbu-0/580434c96265489ca134e9a7c9cd1d19.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2B34B73D-9087-E9D1-8FDD-D4499500D299}"/>
              </a:ext>
            </a:extLst>
          </p:cNvPr>
          <p:cNvSpPr>
            <a:spLocks noGrp="1" noRot="1" noChangeAspect="1" noChangeArrowheads="1" noTextEdit="1"/>
          </p:cNvSpPr>
          <p:nvPr>
            <p:ph type="sldImg"/>
          </p:nvPr>
        </p:nvSpPr>
        <p:spPr>
          <a:ln/>
        </p:spPr>
      </p:sp>
      <p:sp>
        <p:nvSpPr>
          <p:cNvPr id="3" name="备注占位符 2">
            <a:extLst>
              <a:ext uri="{FF2B5EF4-FFF2-40B4-BE49-F238E27FC236}">
                <a16:creationId xmlns:a16="http://schemas.microsoft.com/office/drawing/2014/main" id="{12796E33-46A8-49AB-56D1-577039A3D761}"/>
              </a:ext>
            </a:extLst>
          </p:cNvPr>
          <p:cNvSpPr>
            <a:spLocks noGrp="1"/>
          </p:cNvSpPr>
          <p:nvPr>
            <p:ph type="body" idx="1"/>
          </p:nvPr>
        </p:nvSpPr>
        <p:spPr/>
        <p:txBody>
          <a:bodyPr/>
          <a:lstStyle/>
          <a:p>
            <a:pPr>
              <a:defRPr/>
            </a:pPr>
            <a:r>
              <a:rPr lang="zh-CN" altLang="en-US" dirty="0"/>
              <a:t>图片</a:t>
            </a:r>
            <a:r>
              <a:rPr lang="en-US" altLang="zh-CN" dirty="0"/>
              <a:t>1</a:t>
            </a:r>
            <a:r>
              <a:rPr lang="zh-CN" altLang="en-US" dirty="0"/>
              <a:t>：</a:t>
            </a:r>
            <a:r>
              <a:rPr lang="en-US" altLang="zh-CN" dirty="0"/>
              <a:t>https://ibaotu.com/sucai/104383.html</a:t>
            </a:r>
          </a:p>
          <a:p>
            <a:pPr>
              <a:defRPr/>
            </a:pPr>
            <a:r>
              <a:rPr lang="zh-CN" altLang="en-US" dirty="0"/>
              <a:t>图片</a:t>
            </a:r>
            <a:r>
              <a:rPr lang="en-US" altLang="zh-CN" dirty="0"/>
              <a:t>2</a:t>
            </a:r>
            <a:r>
              <a:rPr lang="zh-CN" altLang="en-US" dirty="0"/>
              <a:t>：</a:t>
            </a:r>
            <a:r>
              <a:rPr lang="en-US" altLang="zh-CN" dirty="0"/>
              <a:t>https://ibaotu.com/sucai/56996.html</a:t>
            </a:r>
          </a:p>
          <a:p>
            <a:pPr>
              <a:defRPr/>
            </a:pPr>
            <a:r>
              <a:rPr lang="zh-CN" altLang="en-US" dirty="0"/>
              <a:t>图片</a:t>
            </a:r>
            <a:r>
              <a:rPr lang="en-US" altLang="zh-CN" dirty="0"/>
              <a:t>3</a:t>
            </a:r>
            <a:r>
              <a:rPr lang="zh-CN" altLang="en-US" dirty="0"/>
              <a:t>：</a:t>
            </a:r>
            <a:r>
              <a:rPr lang="en-US" altLang="zh-CN" dirty="0"/>
              <a:t>https://ibaotu.com/sucai/105599.html</a:t>
            </a:r>
          </a:p>
          <a:p>
            <a:pPr eaLnBrk="1" fontAlgn="auto" hangingPunct="1">
              <a:spcBef>
                <a:spcPts val="0"/>
              </a:spcBef>
              <a:spcAft>
                <a:spcPts val="0"/>
              </a:spcAft>
              <a:defRPr/>
            </a:pPr>
            <a:r>
              <a:rPr lang="zh-CN" altLang="en-US" dirty="0"/>
              <a:t>字体：</a:t>
            </a:r>
            <a:r>
              <a:rPr lang="en-US" altLang="zh-CN" dirty="0">
                <a:latin typeface="+mn-lt"/>
                <a:hlinkClick r:id="rId3"/>
              </a:rPr>
              <a:t>https://ibaotu.com/Font/quanbu-0/580434c96265489ca134e9a7c9cd1d19.html</a:t>
            </a:r>
            <a:endParaRPr lang="zh-CN" altLang="zh-CN" dirty="0">
              <a:latin typeface="+mn-lt"/>
            </a:endParaRPr>
          </a:p>
          <a:p>
            <a:pPr>
              <a:defRPr/>
            </a:pPr>
            <a:r>
              <a:rPr lang="zh-CN" altLang="en-US" dirty="0"/>
              <a:t>音乐：</a:t>
            </a:r>
            <a:r>
              <a:rPr lang="en-US" altLang="zh-CN" dirty="0">
                <a:latin typeface="+mn-lt"/>
              </a:rPr>
              <a:t>https://ibaotu.com/sucai/18011222.html</a:t>
            </a:r>
            <a:endParaRPr lang="zh-CN" altLang="en-US" dirty="0"/>
          </a:p>
        </p:txBody>
      </p:sp>
      <p:sp>
        <p:nvSpPr>
          <p:cNvPr id="9220" name="灯片编号占位符 3">
            <a:extLst>
              <a:ext uri="{FF2B5EF4-FFF2-40B4-BE49-F238E27FC236}">
                <a16:creationId xmlns:a16="http://schemas.microsoft.com/office/drawing/2014/main" id="{43EE8089-F08F-107D-C01A-23F16BCB031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fld id="{2F8ADE33-847D-4E08-B139-4A63457FC704}" type="slidenum">
              <a:rPr lang="zh-CN" altLang="en-US" sz="1200" b="0">
                <a:solidFill>
                  <a:schemeClr val="tx1"/>
                </a:solidFill>
                <a:latin typeface="Arial Unicode MS" pitchFamily="34" charset="-128"/>
                <a:cs typeface="等线"/>
              </a:rPr>
              <a:pPr/>
              <a:t>4</a:t>
            </a:fld>
            <a:endParaRPr lang="zh-CN" altLang="en-US" sz="1200" b="0">
              <a:solidFill>
                <a:schemeClr val="tx1"/>
              </a:solidFill>
              <a:latin typeface="Arial Unicode MS" pitchFamily="34" charset="-128"/>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545959BB-D2F2-5471-E9F2-716A293A4133}"/>
              </a:ext>
            </a:extLst>
          </p:cNvPr>
          <p:cNvSpPr>
            <a:spLocks noGrp="1" noRot="1" noChangeAspect="1" noChangeArrowheads="1" noTextEdit="1"/>
          </p:cNvSpPr>
          <p:nvPr>
            <p:ph type="sldImg"/>
          </p:nvPr>
        </p:nvSpPr>
        <p:spPr>
          <a:ln/>
        </p:spPr>
      </p:sp>
      <p:sp>
        <p:nvSpPr>
          <p:cNvPr id="12291" name="备注占位符 2">
            <a:extLst>
              <a:ext uri="{FF2B5EF4-FFF2-40B4-BE49-F238E27FC236}">
                <a16:creationId xmlns:a16="http://schemas.microsoft.com/office/drawing/2014/main" id="{E9D4A312-CBBF-1CAB-673B-F9A950B1360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2292" name="灯片编号占位符 3">
            <a:extLst>
              <a:ext uri="{FF2B5EF4-FFF2-40B4-BE49-F238E27FC236}">
                <a16:creationId xmlns:a16="http://schemas.microsoft.com/office/drawing/2014/main" id="{7A84E564-CB28-5316-6F31-02AABA9A138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fld id="{770438E9-38CF-4606-82C5-328D9C16277B}" type="slidenum">
              <a:rPr lang="zh-CN" altLang="en-US" sz="1200" b="0">
                <a:solidFill>
                  <a:schemeClr val="tx1"/>
                </a:solidFill>
                <a:latin typeface="Arial Unicode MS" pitchFamily="34" charset="-128"/>
                <a:cs typeface="等线"/>
              </a:rPr>
              <a:pPr/>
              <a:t>6</a:t>
            </a:fld>
            <a:endParaRPr lang="zh-CN" altLang="en-US" sz="1200" b="0">
              <a:solidFill>
                <a:schemeClr val="tx1"/>
              </a:solidFill>
              <a:latin typeface="Arial Unicode MS" pitchFamily="34" charset="-128"/>
              <a:cs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a:extLst>
              <a:ext uri="{FF2B5EF4-FFF2-40B4-BE49-F238E27FC236}">
                <a16:creationId xmlns:a16="http://schemas.microsoft.com/office/drawing/2014/main" id="{29982639-D649-C65D-6261-2796B357F681}"/>
              </a:ext>
            </a:extLst>
          </p:cNvPr>
          <p:cNvSpPr>
            <a:spLocks noGrp="1" noRot="1" noChangeAspect="1" noChangeArrowheads="1" noTextEdit="1"/>
          </p:cNvSpPr>
          <p:nvPr>
            <p:ph type="sldImg"/>
          </p:nvPr>
        </p:nvSpPr>
        <p:spPr>
          <a:ln/>
        </p:spPr>
      </p:sp>
      <p:sp>
        <p:nvSpPr>
          <p:cNvPr id="14339" name="备注占位符 2">
            <a:extLst>
              <a:ext uri="{FF2B5EF4-FFF2-40B4-BE49-F238E27FC236}">
                <a16:creationId xmlns:a16="http://schemas.microsoft.com/office/drawing/2014/main" id="{6A191C75-5633-EBD2-E953-122A8F3BBCC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4340" name="灯片编号占位符 3">
            <a:extLst>
              <a:ext uri="{FF2B5EF4-FFF2-40B4-BE49-F238E27FC236}">
                <a16:creationId xmlns:a16="http://schemas.microsoft.com/office/drawing/2014/main" id="{42872F80-70DD-4870-0DD0-1CA358CB564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fld id="{29874711-9C52-4D12-BA87-80BB61EA1283}" type="slidenum">
              <a:rPr lang="zh-CN" altLang="en-US" sz="1200" b="0">
                <a:solidFill>
                  <a:schemeClr val="tx1"/>
                </a:solidFill>
                <a:latin typeface="Arial Unicode MS" pitchFamily="34" charset="-128"/>
                <a:cs typeface="等线"/>
              </a:rPr>
              <a:pPr/>
              <a:t>7</a:t>
            </a:fld>
            <a:endParaRPr lang="zh-CN" altLang="en-US" sz="1200" b="0">
              <a:solidFill>
                <a:schemeClr val="tx1"/>
              </a:solidFill>
              <a:latin typeface="Arial Unicode MS" pitchFamily="34" charset="-128"/>
              <a:cs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a:extLst>
              <a:ext uri="{FF2B5EF4-FFF2-40B4-BE49-F238E27FC236}">
                <a16:creationId xmlns:a16="http://schemas.microsoft.com/office/drawing/2014/main" id="{C6A2D77A-0741-BF93-A239-D729DD980914}"/>
              </a:ext>
            </a:extLst>
          </p:cNvPr>
          <p:cNvSpPr>
            <a:spLocks noGrp="1" noRot="1" noChangeAspect="1" noChangeArrowheads="1" noTextEdit="1"/>
          </p:cNvSpPr>
          <p:nvPr>
            <p:ph type="sldImg"/>
          </p:nvPr>
        </p:nvSpPr>
        <p:spPr>
          <a:ln/>
        </p:spPr>
      </p:sp>
      <p:sp>
        <p:nvSpPr>
          <p:cNvPr id="16387" name="备注占位符 2">
            <a:extLst>
              <a:ext uri="{FF2B5EF4-FFF2-40B4-BE49-F238E27FC236}">
                <a16:creationId xmlns:a16="http://schemas.microsoft.com/office/drawing/2014/main" id="{7B1AC9BB-8CAB-56B0-B53C-0E878D7BA6A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16388" name="灯片编号占位符 3">
            <a:extLst>
              <a:ext uri="{FF2B5EF4-FFF2-40B4-BE49-F238E27FC236}">
                <a16:creationId xmlns:a16="http://schemas.microsoft.com/office/drawing/2014/main" id="{3EB28232-177F-32F8-6356-0043EACF4D1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fld id="{0123B371-6EC3-4086-BDB5-B94AC97134D5}" type="slidenum">
              <a:rPr lang="zh-CN" altLang="en-US" sz="1200" b="0">
                <a:solidFill>
                  <a:schemeClr val="tx1"/>
                </a:solidFill>
                <a:latin typeface="Arial Unicode MS" pitchFamily="34" charset="-128"/>
                <a:cs typeface="等线"/>
              </a:rPr>
              <a:pPr/>
              <a:t>8</a:t>
            </a:fld>
            <a:endParaRPr lang="zh-CN" altLang="en-US" sz="1200" b="0">
              <a:solidFill>
                <a:schemeClr val="tx1"/>
              </a:solidFill>
              <a:latin typeface="Arial Unicode MS" pitchFamily="34" charset="-128"/>
              <a:cs typeface="等线"/>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a:extLst>
              <a:ext uri="{FF2B5EF4-FFF2-40B4-BE49-F238E27FC236}">
                <a16:creationId xmlns:a16="http://schemas.microsoft.com/office/drawing/2014/main" id="{28C3DD6D-EF90-6A8F-F6F5-BEDDFDAFD053}"/>
              </a:ext>
            </a:extLst>
          </p:cNvPr>
          <p:cNvSpPr>
            <a:spLocks noGrp="1" noRot="1" noChangeAspect="1" noChangeArrowheads="1" noTextEdit="1"/>
          </p:cNvSpPr>
          <p:nvPr>
            <p:ph type="sldImg"/>
          </p:nvPr>
        </p:nvSpPr>
        <p:spPr>
          <a:ln/>
        </p:spPr>
      </p:sp>
      <p:sp>
        <p:nvSpPr>
          <p:cNvPr id="20483" name="备注占位符 2">
            <a:extLst>
              <a:ext uri="{FF2B5EF4-FFF2-40B4-BE49-F238E27FC236}">
                <a16:creationId xmlns:a16="http://schemas.microsoft.com/office/drawing/2014/main" id="{42001921-FF0B-F6EE-105B-755CEFEAC8B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等线"/>
            </a:endParaRPr>
          </a:p>
        </p:txBody>
      </p:sp>
      <p:sp>
        <p:nvSpPr>
          <p:cNvPr id="20484" name="灯片编号占位符 3">
            <a:extLst>
              <a:ext uri="{FF2B5EF4-FFF2-40B4-BE49-F238E27FC236}">
                <a16:creationId xmlns:a16="http://schemas.microsoft.com/office/drawing/2014/main" id="{2D8A3990-A71A-F341-8ABC-06EA0F271A2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fld id="{30C582C1-AB53-4FA6-9980-A763577C8170}" type="slidenum">
              <a:rPr lang="zh-CN" altLang="en-US" sz="1200" b="0">
                <a:solidFill>
                  <a:schemeClr val="tx1"/>
                </a:solidFill>
                <a:latin typeface="Arial Unicode MS" pitchFamily="34" charset="-128"/>
                <a:cs typeface="等线"/>
              </a:rPr>
              <a:pPr/>
              <a:t>9</a:t>
            </a:fld>
            <a:endParaRPr lang="zh-CN" altLang="en-US" sz="1200" b="0">
              <a:solidFill>
                <a:schemeClr val="tx1"/>
              </a:solidFill>
              <a:latin typeface="Arial Unicode MS" pitchFamily="34" charset="-128"/>
              <a:cs typeface="等线"/>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871C6AD-C757-F7DB-6A19-F9FFA6F94857}"/>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9E3020BB-61C7-B19E-0558-9F433369AAE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E8A69E58-7C12-D1BA-B6E4-50F52201312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fld id="{EBD11E20-59F0-4659-8A99-C1183030578B}" type="slidenum">
              <a:rPr lang="en-US" altLang="en-US" sz="1200" b="0">
                <a:solidFill>
                  <a:schemeClr val="tx1"/>
                </a:solidFill>
                <a:latin typeface="Arial Unicode MS" pitchFamily="34" charset="-128"/>
              </a:rPr>
              <a:pPr/>
              <a:t>15</a:t>
            </a:fld>
            <a:endParaRPr lang="en-US" altLang="en-US" sz="1200" b="0">
              <a:solidFill>
                <a:schemeClr val="tx1"/>
              </a:solidFill>
              <a:latin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871C6AD-C757-F7DB-6A19-F9FFA6F94857}"/>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9E3020BB-61C7-B19E-0558-9F433369AAE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E8A69E58-7C12-D1BA-B6E4-50F52201312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fld id="{EBD11E20-59F0-4659-8A99-C1183030578B}" type="slidenum">
              <a:rPr lang="en-US" altLang="en-US" sz="1200" b="0">
                <a:solidFill>
                  <a:schemeClr val="tx1"/>
                </a:solidFill>
                <a:latin typeface="Arial Unicode MS" pitchFamily="34" charset="-128"/>
              </a:rPr>
              <a:pPr/>
              <a:t>16</a:t>
            </a:fld>
            <a:endParaRPr lang="en-US" altLang="en-US" sz="1200" b="0">
              <a:solidFill>
                <a:schemeClr val="tx1"/>
              </a:solidFill>
              <a:latin typeface="Arial Unicode MS" pitchFamily="34" charset="-128"/>
            </a:endParaRPr>
          </a:p>
        </p:txBody>
      </p:sp>
    </p:spTree>
    <p:extLst>
      <p:ext uri="{BB962C8B-B14F-4D97-AF65-F5344CB8AC3E}">
        <p14:creationId xmlns:p14="http://schemas.microsoft.com/office/powerpoint/2010/main" val="62454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55F0-748F-5C4C-8333-985731236C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F642D8-C30C-B876-9A84-60E01D632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930766-CCD9-F959-9FC1-FEDDE0F06967}"/>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5" name="Footer Placeholder 4">
            <a:extLst>
              <a:ext uri="{FF2B5EF4-FFF2-40B4-BE49-F238E27FC236}">
                <a16:creationId xmlns:a16="http://schemas.microsoft.com/office/drawing/2014/main" id="{C169B036-77CF-40D3-E67A-5E6428FA2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CDDC3-CB00-BEB7-B184-44C428F9C954}"/>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57126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5351-A49E-61F4-2C89-A3FF7F9651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A50892-7684-847B-12AD-E7B783DFE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5EB25-8E79-C1D9-F6EF-9A6A084FD865}"/>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5" name="Footer Placeholder 4">
            <a:extLst>
              <a:ext uri="{FF2B5EF4-FFF2-40B4-BE49-F238E27FC236}">
                <a16:creationId xmlns:a16="http://schemas.microsoft.com/office/drawing/2014/main" id="{E7A52E3A-6263-69EF-00AE-AA54E4255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6F418-B486-5496-56FD-B13AB0CFABA2}"/>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112061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97FD4-15E4-FC27-EA48-CED26AE5A0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1CB3B7-DFB3-D244-6BA5-BA4C7FDC18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8F3DA-A2B5-7184-8DBD-B926348F3581}"/>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5" name="Footer Placeholder 4">
            <a:extLst>
              <a:ext uri="{FF2B5EF4-FFF2-40B4-BE49-F238E27FC236}">
                <a16:creationId xmlns:a16="http://schemas.microsoft.com/office/drawing/2014/main" id="{D91FE2FC-94FB-380B-F9B5-CDEF26E2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D32EE-EAC6-B253-E6B1-CC17AA1ACFCB}"/>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3522875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F982EA-4704-F844-6409-13E002429555}"/>
              </a:ext>
            </a:extLst>
          </p:cNvPr>
          <p:cNvSpPr>
            <a:spLocks noGrp="1"/>
          </p:cNvSpPr>
          <p:nvPr>
            <p:ph type="dt" sz="half" idx="10"/>
          </p:nvPr>
        </p:nvSpPr>
        <p:spPr/>
        <p:txBody>
          <a:bodyPr/>
          <a:lstStyle>
            <a:lvl1pPr>
              <a:defRPr/>
            </a:lvl1pPr>
          </a:lstStyle>
          <a:p>
            <a:pPr>
              <a:defRPr/>
            </a:pPr>
            <a:fld id="{9F99223D-6499-44BF-9673-6874CBFF6542}" type="datetimeFigureOut">
              <a:rPr lang="en-US"/>
              <a:pPr>
                <a:defRPr/>
              </a:pPr>
              <a:t>15/04/2024</a:t>
            </a:fld>
            <a:endParaRPr lang="en-US"/>
          </a:p>
        </p:txBody>
      </p:sp>
      <p:sp>
        <p:nvSpPr>
          <p:cNvPr id="3" name="Footer Placeholder 4">
            <a:extLst>
              <a:ext uri="{FF2B5EF4-FFF2-40B4-BE49-F238E27FC236}">
                <a16:creationId xmlns:a16="http://schemas.microsoft.com/office/drawing/2014/main" id="{369233D5-4882-EABF-A451-DF2A788989D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D25290-B454-3738-E996-0A59538C2A94}"/>
              </a:ext>
            </a:extLst>
          </p:cNvPr>
          <p:cNvSpPr>
            <a:spLocks noGrp="1"/>
          </p:cNvSpPr>
          <p:nvPr>
            <p:ph type="sldNum" sz="quarter" idx="12"/>
          </p:nvPr>
        </p:nvSpPr>
        <p:spPr/>
        <p:txBody>
          <a:bodyPr/>
          <a:lstStyle>
            <a:lvl1pPr>
              <a:defRPr smtClean="0"/>
            </a:lvl1pPr>
          </a:lstStyle>
          <a:p>
            <a:pPr>
              <a:defRPr/>
            </a:pPr>
            <a:fld id="{86700D6D-21E6-4BBC-9E30-58085E9ABCAA}" type="slidenum">
              <a:rPr lang="en-US" altLang="en-US"/>
              <a:pPr>
                <a:defRPr/>
              </a:pPr>
              <a:t>‹#›</a:t>
            </a:fld>
            <a:endParaRPr lang="en-US" altLang="en-US"/>
          </a:p>
        </p:txBody>
      </p:sp>
    </p:spTree>
    <p:extLst>
      <p:ext uri="{BB962C8B-B14F-4D97-AF65-F5344CB8AC3E}">
        <p14:creationId xmlns:p14="http://schemas.microsoft.com/office/powerpoint/2010/main" val="273844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C640-9DF3-F4CA-3CEE-B286869B3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3CABEC-CD51-D134-727B-FFAFC746F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FC07A-B928-4740-1A2F-862380E903B4}"/>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5" name="Footer Placeholder 4">
            <a:extLst>
              <a:ext uri="{FF2B5EF4-FFF2-40B4-BE49-F238E27FC236}">
                <a16:creationId xmlns:a16="http://schemas.microsoft.com/office/drawing/2014/main" id="{016D4FEE-8100-0010-FDD0-A9042E88A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853FC-9D5B-2CBC-EC77-8638B8F34465}"/>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84206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E5DB-146B-EF76-CDC7-77FF159D4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2BC39C-C0F8-13B1-633D-E5F164F98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19E407-1813-C599-8C4A-0A6A905CB7F3}"/>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5" name="Footer Placeholder 4">
            <a:extLst>
              <a:ext uri="{FF2B5EF4-FFF2-40B4-BE49-F238E27FC236}">
                <a16:creationId xmlns:a16="http://schemas.microsoft.com/office/drawing/2014/main" id="{B301058B-0949-FAFA-A79B-EE1BF4A38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67C9F-B399-A265-C740-4C3A4205E22A}"/>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33652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00B7-8506-3006-F1B6-B882F6EF4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93382-5142-0C8C-DC92-A1B0167DAF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6F0012-4AFC-6719-02FF-87071DDAA2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97574C-B9E4-065F-64CC-E5D7AC683ABF}"/>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6" name="Footer Placeholder 5">
            <a:extLst>
              <a:ext uri="{FF2B5EF4-FFF2-40B4-BE49-F238E27FC236}">
                <a16:creationId xmlns:a16="http://schemas.microsoft.com/office/drawing/2014/main" id="{BD07FE04-3254-0F7D-E69F-BAE1CB589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72CDF-354F-0245-BAB1-7DA181A8172B}"/>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242008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E302-BFC4-1F72-34D8-8722E733AE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626A8A-51F8-EF14-B377-12418FECEF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9D6AF3-957B-1698-47CE-99FDDCD562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4CD90E-F363-1145-673A-4E4B83DC4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E90265-DB58-4180-89A8-3459D15C57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B956AB-C182-69A4-E233-BD351E40A1DB}"/>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8" name="Footer Placeholder 7">
            <a:extLst>
              <a:ext uri="{FF2B5EF4-FFF2-40B4-BE49-F238E27FC236}">
                <a16:creationId xmlns:a16="http://schemas.microsoft.com/office/drawing/2014/main" id="{94E7FFCE-8406-6833-035A-D8D819836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BEB2CC-05F1-B34B-3A89-F0B53DAE047F}"/>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96457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23C0-5559-21C5-852F-B13D97EBC8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0E154E-1B81-B426-93F6-EA83163890AE}"/>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4" name="Footer Placeholder 3">
            <a:extLst>
              <a:ext uri="{FF2B5EF4-FFF2-40B4-BE49-F238E27FC236}">
                <a16:creationId xmlns:a16="http://schemas.microsoft.com/office/drawing/2014/main" id="{49607AC2-F90B-D336-FFC8-D4ABE34A29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1DDB8E-6C2C-3F36-85EF-8C377237EFC7}"/>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191442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DA91E-C836-5892-916B-0602787FF7C3}"/>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3" name="Footer Placeholder 2">
            <a:extLst>
              <a:ext uri="{FF2B5EF4-FFF2-40B4-BE49-F238E27FC236}">
                <a16:creationId xmlns:a16="http://schemas.microsoft.com/office/drawing/2014/main" id="{F4FCFD51-F743-C0C7-6AEC-6207082269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412A0A-63B5-07C5-24A1-2AE575C624F3}"/>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68879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A3D6-445F-2A86-3DA4-CBC4130A6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CE74EA-7253-1221-D4CE-C27EB59AC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552C67-CA9D-D6B8-D8DB-CE273AB52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8B44D-9A8E-7DFB-86CD-ACBA4615D32E}"/>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6" name="Footer Placeholder 5">
            <a:extLst>
              <a:ext uri="{FF2B5EF4-FFF2-40B4-BE49-F238E27FC236}">
                <a16:creationId xmlns:a16="http://schemas.microsoft.com/office/drawing/2014/main" id="{1BCBD499-42F0-A385-00A1-20657B761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F2093F-DC2B-898D-6253-9EC4FA43A148}"/>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19372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D4D6-6FCF-3E7C-E640-D107EE8B3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E8C2E8-809D-B62E-BAB8-23A370978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EFE6E4-741A-33E2-1F84-83E93E0E0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AD445-7394-568B-8282-0CFC8A01CD1F}"/>
              </a:ext>
            </a:extLst>
          </p:cNvPr>
          <p:cNvSpPr>
            <a:spLocks noGrp="1"/>
          </p:cNvSpPr>
          <p:nvPr>
            <p:ph type="dt" sz="half" idx="10"/>
          </p:nvPr>
        </p:nvSpPr>
        <p:spPr/>
        <p:txBody>
          <a:bodyPr/>
          <a:lstStyle/>
          <a:p>
            <a:fld id="{90F72916-C84B-4414-B40E-A9C3B0047703}" type="datetimeFigureOut">
              <a:rPr lang="en-US" smtClean="0"/>
              <a:t>15/04/2024</a:t>
            </a:fld>
            <a:endParaRPr lang="en-US"/>
          </a:p>
        </p:txBody>
      </p:sp>
      <p:sp>
        <p:nvSpPr>
          <p:cNvPr id="6" name="Footer Placeholder 5">
            <a:extLst>
              <a:ext uri="{FF2B5EF4-FFF2-40B4-BE49-F238E27FC236}">
                <a16:creationId xmlns:a16="http://schemas.microsoft.com/office/drawing/2014/main" id="{51F9F199-0A82-BDDA-5298-AB2950375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90BFF-3ACF-AE52-51BA-BE06CD86B2DF}"/>
              </a:ext>
            </a:extLst>
          </p:cNvPr>
          <p:cNvSpPr>
            <a:spLocks noGrp="1"/>
          </p:cNvSpPr>
          <p:nvPr>
            <p:ph type="sldNum" sz="quarter" idx="12"/>
          </p:nvPr>
        </p:nvSpPr>
        <p:spPr/>
        <p:txBody>
          <a:bodyPr/>
          <a:lstStyle/>
          <a:p>
            <a:fld id="{83777758-AC89-4E22-8AD0-742204D89F2A}" type="slidenum">
              <a:rPr lang="en-US" smtClean="0"/>
              <a:t>‹#›</a:t>
            </a:fld>
            <a:endParaRPr lang="en-US"/>
          </a:p>
        </p:txBody>
      </p:sp>
    </p:spTree>
    <p:extLst>
      <p:ext uri="{BB962C8B-B14F-4D97-AF65-F5344CB8AC3E}">
        <p14:creationId xmlns:p14="http://schemas.microsoft.com/office/powerpoint/2010/main" val="335103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3E2D-120F-0358-BBE7-A05AEA017A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7B3BAF-3805-39FB-76FE-E8117A2C2E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483A7-F3A1-A179-ABE1-449799951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72916-C84B-4414-B40E-A9C3B0047703}" type="datetimeFigureOut">
              <a:rPr lang="en-US" smtClean="0"/>
              <a:t>15/04/2024</a:t>
            </a:fld>
            <a:endParaRPr lang="en-US"/>
          </a:p>
        </p:txBody>
      </p:sp>
      <p:sp>
        <p:nvSpPr>
          <p:cNvPr id="5" name="Footer Placeholder 4">
            <a:extLst>
              <a:ext uri="{FF2B5EF4-FFF2-40B4-BE49-F238E27FC236}">
                <a16:creationId xmlns:a16="http://schemas.microsoft.com/office/drawing/2014/main" id="{F2C6B61C-B671-0E4A-7F6C-BA741C5FA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98C195-5203-A688-A916-01A35B8BD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77758-AC89-4E22-8AD0-742204D89F2A}" type="slidenum">
              <a:rPr lang="en-US" smtClean="0"/>
              <a:t>‹#›</a:t>
            </a:fld>
            <a:endParaRPr lang="en-US"/>
          </a:p>
        </p:txBody>
      </p:sp>
    </p:spTree>
    <p:extLst>
      <p:ext uri="{BB962C8B-B14F-4D97-AF65-F5344CB8AC3E}">
        <p14:creationId xmlns:p14="http://schemas.microsoft.com/office/powerpoint/2010/main" val="4090077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blogtailieu.com/giao-an-lop-8"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blogtailieu.com/giao-an-lop-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logtailieu.com/giao-an-lop-8"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3.bin"/><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19AE8E1-C1E2-AC53-2E7A-6AE988952637}"/>
              </a:ext>
            </a:extLst>
          </p:cNvPr>
          <p:cNvSpPr>
            <a:spLocks noGrp="1"/>
          </p:cNvSpPr>
          <p:nvPr>
            <p:ph type="title"/>
          </p:nvPr>
        </p:nvSpPr>
        <p:spPr/>
        <p:txBody>
          <a:bodyPr/>
          <a:lstStyle/>
          <a:p>
            <a:pPr eaLnBrk="1" hangingPunct="1"/>
            <a:endParaRPr lang="en-US" altLang="en-US" dirty="0"/>
          </a:p>
        </p:txBody>
      </p:sp>
      <p:pic>
        <p:nvPicPr>
          <p:cNvPr id="5123" name="Picture 8" descr="Tổng hợp 40 hình ảnh hoa hướng dương làm hình nền đẹp nhất">
            <a:extLst>
              <a:ext uri="{FF2B5EF4-FFF2-40B4-BE49-F238E27FC236}">
                <a16:creationId xmlns:a16="http://schemas.microsoft.com/office/drawing/2014/main" id="{00567EE9-63A0-7697-B46A-525C495D98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10720" cy="6858001"/>
          </a:xfrm>
          <a:noFill/>
        </p:spPr>
      </p:pic>
      <p:sp>
        <p:nvSpPr>
          <p:cNvPr id="4" name="WordArt 3">
            <a:extLst>
              <a:ext uri="{FF2B5EF4-FFF2-40B4-BE49-F238E27FC236}">
                <a16:creationId xmlns:a16="http://schemas.microsoft.com/office/drawing/2014/main" id="{E137F183-FEAA-08A6-EED5-A69C459320E7}"/>
              </a:ext>
            </a:extLst>
          </p:cNvPr>
          <p:cNvSpPr>
            <a:spLocks noChangeArrowheads="1" noChangeShapeType="1" noTextEdit="1"/>
          </p:cNvSpPr>
          <p:nvPr/>
        </p:nvSpPr>
        <p:spPr bwMode="auto">
          <a:xfrm rot="21476346">
            <a:off x="1816829" y="-1452"/>
            <a:ext cx="8084976" cy="2160641"/>
          </a:xfrm>
          <a:prstGeom prst="rect">
            <a:avLst/>
          </a:prstGeom>
        </p:spPr>
        <p:txBody>
          <a:bodyPr wrap="none" fromWordArt="1">
            <a:prstTxWarp prst="textSlantUp">
              <a:avLst>
                <a:gd name="adj" fmla="val 32056"/>
              </a:avLst>
            </a:prstTxWarp>
          </a:bodyPr>
          <a:lstStyle/>
          <a:p>
            <a:pPr algn="ctr"/>
            <a:r>
              <a:rPr lang="en-US" sz="3293" kern="10" dirty="0">
                <a:ln w="9525">
                  <a:solidFill>
                    <a:srgbClr val="CC99FF"/>
                  </a:solidFill>
                  <a:round/>
                  <a:headEnd/>
                  <a:tailEnd/>
                </a:ln>
                <a:gradFill rotWithShape="1">
                  <a:gsLst>
                    <a:gs pos="0">
                      <a:srgbClr val="6600CC"/>
                    </a:gs>
                    <a:gs pos="100000">
                      <a:srgbClr val="CC00CC"/>
                    </a:gs>
                  </a:gsLst>
                  <a:lin ang="5520000" scaled="1"/>
                </a:gradFill>
                <a:effectLst>
                  <a:outerShdw dist="53882" dir="2700000" algn="ctr" rotWithShape="0">
                    <a:srgbClr val="9999FF">
                      <a:alpha val="79999"/>
                    </a:srgbClr>
                  </a:outerShdw>
                </a:effectLst>
                <a:cs typeface="Times New Roman" panose="02020603050405020304" pitchFamily="18" charset="0"/>
              </a:rPr>
              <a:t>XIN TRÂN TRỌNG KÍNH CHÀO QUÍ THẦY CÔ VÀ CÁC EM</a:t>
            </a:r>
          </a:p>
        </p:txBody>
      </p:sp>
      <p:sp>
        <p:nvSpPr>
          <p:cNvPr id="5" name="WordArt 6">
            <a:extLst>
              <a:ext uri="{FF2B5EF4-FFF2-40B4-BE49-F238E27FC236}">
                <a16:creationId xmlns:a16="http://schemas.microsoft.com/office/drawing/2014/main" id="{4D560F7C-A143-4867-3868-0FD1121137F4}"/>
              </a:ext>
            </a:extLst>
          </p:cNvPr>
          <p:cNvSpPr>
            <a:spLocks noChangeArrowheads="1" noChangeShapeType="1" noTextEdit="1"/>
          </p:cNvSpPr>
          <p:nvPr/>
        </p:nvSpPr>
        <p:spPr bwMode="auto">
          <a:xfrm>
            <a:off x="1886527" y="1881848"/>
            <a:ext cx="7527392" cy="2857621"/>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vi-VN" sz="3293" kern="10" dirty="0">
                <a:ln w="9525">
                  <a:round/>
                  <a:headEnd/>
                  <a:tailEnd/>
                </a:ln>
                <a:gradFill rotWithShape="1">
                  <a:gsLst>
                    <a:gs pos="0">
                      <a:srgbClr val="FFE701"/>
                    </a:gs>
                    <a:gs pos="100000">
                      <a:srgbClr val="FE3E02"/>
                    </a:gs>
                  </a:gsLst>
                  <a:lin ang="5400000" scaled="1"/>
                </a:gradFill>
                <a:cs typeface="Times New Roman" panose="02020603050405020304" pitchFamily="18" charset="0"/>
              </a:rPr>
              <a:t>ĐẾN DỰ TIẾT HỌC</a:t>
            </a:r>
            <a:endParaRPr lang="en-US" sz="3293" kern="10" dirty="0">
              <a:ln w="9525">
                <a:round/>
                <a:headEnd/>
                <a:tailEnd/>
              </a:ln>
              <a:gradFill rotWithShape="1">
                <a:gsLst>
                  <a:gs pos="0">
                    <a:srgbClr val="FFE701"/>
                  </a:gs>
                  <a:gs pos="100000">
                    <a:srgbClr val="FE3E02"/>
                  </a:gs>
                </a:gsLst>
                <a:lin ang="5400000" scaled="1"/>
              </a:gradFill>
              <a:cs typeface="Times New Roman" panose="02020603050405020304" pitchFamily="18" charset="0"/>
            </a:endParaRPr>
          </a:p>
        </p:txBody>
      </p:sp>
      <p:sp>
        <p:nvSpPr>
          <p:cNvPr id="6" name="WordArt 4">
            <a:extLst>
              <a:ext uri="{FF2B5EF4-FFF2-40B4-BE49-F238E27FC236}">
                <a16:creationId xmlns:a16="http://schemas.microsoft.com/office/drawing/2014/main" id="{2ED88106-2A0A-28AE-4DD4-6E1117532D9A}"/>
              </a:ext>
            </a:extLst>
          </p:cNvPr>
          <p:cNvSpPr>
            <a:spLocks noChangeArrowheads="1" noChangeShapeType="1" noTextEdit="1"/>
          </p:cNvSpPr>
          <p:nvPr/>
        </p:nvSpPr>
        <p:spPr bwMode="auto">
          <a:xfrm>
            <a:off x="2583509" y="3554602"/>
            <a:ext cx="6368661" cy="2718225"/>
          </a:xfrm>
          <a:prstGeom prst="rect">
            <a:avLst/>
          </a:prstGeom>
        </p:spPr>
        <p:txBody>
          <a:bodyPr wrap="none" fromWordArt="1">
            <a:prstTxWarp prst="textCurveUp">
              <a:avLst>
                <a:gd name="adj" fmla="val 46056"/>
              </a:avLst>
            </a:prstTxWarp>
          </a:bodyPr>
          <a:lstStyle/>
          <a:p>
            <a:pPr algn="ctr"/>
            <a:r>
              <a:rPr lang="en-US" sz="3293" kern="10" dirty="0">
                <a:ln w="12700">
                  <a:solidFill>
                    <a:srgbClr val="FFFF99"/>
                  </a:solidFill>
                  <a:round/>
                  <a:headEnd/>
                  <a:tailEnd/>
                </a:ln>
                <a:solidFill>
                  <a:srgbClr val="FF00FF"/>
                </a:solidFill>
                <a:effectLst>
                  <a:outerShdw dist="45791" dir="2021404" algn="ctr" rotWithShape="0">
                    <a:srgbClr val="808080">
                      <a:alpha val="79999"/>
                    </a:srgbClr>
                  </a:outerShdw>
                </a:effectLst>
                <a:cs typeface="Times New Roman" panose="02020603050405020304" pitchFamily="18" charset="0"/>
              </a:rPr>
              <a:t>NGỮ VĂN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22" presetClass="emph" presetSubtype="0" repeatCount="indefinite" fill="hold" nodeType="withEffect">
                                  <p:stCondLst>
                                    <p:cond delay="0"/>
                                  </p:stCondLst>
                                  <p:childTnLst>
                                    <p:animClr clrSpc="hsl" dir="cw">
                                      <p:cBhvr override="childStyle">
                                        <p:cTn id="12" dur="500" fill="hold"/>
                                        <p:tgtEl>
                                          <p:spTgt spid="4"/>
                                        </p:tgtEl>
                                        <p:attrNameLst>
                                          <p:attrName>style.color</p:attrName>
                                        </p:attrNameLst>
                                      </p:cBhvr>
                                      <p:by>
                                        <p:hsl h="-7200000" s="0" l="0"/>
                                      </p:by>
                                    </p:animClr>
                                    <p:animClr clrSpc="hsl" dir="cw">
                                      <p:cBhvr>
                                        <p:cTn id="13" dur="500" fill="hold"/>
                                        <p:tgtEl>
                                          <p:spTgt spid="4"/>
                                        </p:tgtEl>
                                        <p:attrNameLst>
                                          <p:attrName>fillcolor</p:attrName>
                                        </p:attrNameLst>
                                      </p:cBhvr>
                                      <p:by>
                                        <p:hsl h="-7200000" s="0" l="0"/>
                                      </p:by>
                                    </p:animClr>
                                    <p:animClr clrSpc="hsl" dir="cw">
                                      <p:cBhvr>
                                        <p:cTn id="14" dur="500" fill="hold"/>
                                        <p:tgtEl>
                                          <p:spTgt spid="4"/>
                                        </p:tgtEl>
                                        <p:attrNameLst>
                                          <p:attrName>stroke.color</p:attrName>
                                        </p:attrNameLst>
                                      </p:cBhvr>
                                      <p:by>
                                        <p:hsl h="-7200000" s="0" l="0"/>
                                      </p:by>
                                    </p:animClr>
                                    <p:set>
                                      <p:cBhvr>
                                        <p:cTn id="15" dur="500" fill="hold"/>
                                        <p:tgtEl>
                                          <p:spTgt spid="4"/>
                                        </p:tgtEl>
                                        <p:attrNameLst>
                                          <p:attrName>fill.type</p:attrName>
                                        </p:attrNameLst>
                                      </p:cBhvr>
                                      <p:to>
                                        <p:strVal val="solid"/>
                                      </p:to>
                                    </p:se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8"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par>
                                <p:cTn id="22" presetID="22" presetClass="emph" presetSubtype="0" repeatCount="indefinite" fill="hold" nodeType="withEffect">
                                  <p:stCondLst>
                                    <p:cond delay="0"/>
                                  </p:stCondLst>
                                  <p:childTnLst>
                                    <p:animClr clrSpc="hsl" dir="cw">
                                      <p:cBhvr override="childStyle">
                                        <p:cTn id="23" dur="500" fill="hold"/>
                                        <p:tgtEl>
                                          <p:spTgt spid="6"/>
                                        </p:tgtEl>
                                        <p:attrNameLst>
                                          <p:attrName>style.color</p:attrName>
                                        </p:attrNameLst>
                                      </p:cBhvr>
                                      <p:by>
                                        <p:hsl h="-7200000" s="0" l="0"/>
                                      </p:by>
                                    </p:animClr>
                                    <p:animClr clrSpc="hsl" dir="cw">
                                      <p:cBhvr>
                                        <p:cTn id="24" dur="500" fill="hold"/>
                                        <p:tgtEl>
                                          <p:spTgt spid="6"/>
                                        </p:tgtEl>
                                        <p:attrNameLst>
                                          <p:attrName>fillcolor</p:attrName>
                                        </p:attrNameLst>
                                      </p:cBhvr>
                                      <p:by>
                                        <p:hsl h="-7200000" s="0" l="0"/>
                                      </p:by>
                                    </p:animClr>
                                    <p:animClr clrSpc="hsl" dir="cw">
                                      <p:cBhvr>
                                        <p:cTn id="25" dur="500" fill="hold"/>
                                        <p:tgtEl>
                                          <p:spTgt spid="6"/>
                                        </p:tgtEl>
                                        <p:attrNameLst>
                                          <p:attrName>stroke.color</p:attrName>
                                        </p:attrNameLst>
                                      </p:cBhvr>
                                      <p:by>
                                        <p:hsl h="-7200000" s="0" l="0"/>
                                      </p:by>
                                    </p:animClr>
                                    <p:set>
                                      <p:cBhvr>
                                        <p:cTn id="26"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7585C35-612D-927B-29F0-2338DDD1BB0E}"/>
              </a:ext>
            </a:extLst>
          </p:cNvPr>
          <p:cNvSpPr>
            <a:spLocks noGrp="1" noChangeArrowheads="1"/>
          </p:cNvSpPr>
          <p:nvPr>
            <p:ph type="title"/>
          </p:nvPr>
        </p:nvSpPr>
        <p:spPr>
          <a:xfrm>
            <a:off x="1538037" y="0"/>
            <a:ext cx="9115927" cy="919144"/>
          </a:xfrm>
          <a:solidFill>
            <a:srgbClr val="FFFF00"/>
          </a:solidFill>
        </p:spPr>
        <p:txBody>
          <a:bodyPr rtlCol="0">
            <a:normAutofit/>
          </a:bodyPr>
          <a:lstStyle/>
          <a:p>
            <a:pPr indent="4357" algn="ctr" defTabSz="683675">
              <a:lnSpc>
                <a:spcPct val="80000"/>
              </a:lnSpc>
              <a:spcBef>
                <a:spcPts val="747"/>
              </a:spcBef>
              <a:defRPr/>
            </a:pPr>
            <a:r>
              <a:rPr lang="en-US" altLang="en-US" sz="2287" dirty="0">
                <a:solidFill>
                  <a:srgbClr val="CC0066"/>
                </a:solidFill>
                <a:effectLst>
                  <a:outerShdw blurRad="38100" dist="38100" dir="2700000" algn="tl">
                    <a:srgbClr val="000000"/>
                  </a:outerShdw>
                </a:effectLst>
                <a:latin typeface="Times New Roman" panose="02020603050405020304" pitchFamily="18" charset="0"/>
              </a:rPr>
              <a:t>	</a:t>
            </a:r>
            <a:r>
              <a:rPr lang="en-US" altLang="en-US" sz="3293" b="1" dirty="0" err="1">
                <a:solidFill>
                  <a:srgbClr val="CC0066"/>
                </a:solidFill>
                <a:latin typeface="Times New Roman" panose="02020603050405020304" pitchFamily="18" charset="0"/>
              </a:rPr>
              <a:t>Tiết</a:t>
            </a:r>
            <a:r>
              <a:rPr lang="en-US" altLang="en-US" sz="3293" b="1" dirty="0">
                <a:solidFill>
                  <a:srgbClr val="CC0066"/>
                </a:solidFill>
                <a:latin typeface="Times New Roman" panose="02020603050405020304" pitchFamily="18" charset="0"/>
              </a:rPr>
              <a:t>…: ÔN TẬP - BÀI 9</a:t>
            </a:r>
            <a:endParaRPr lang="en-US" altLang="en-US" sz="3293" b="1" i="1" dirty="0">
              <a:solidFill>
                <a:srgbClr val="CC0066"/>
              </a:solidFill>
              <a:latin typeface="Times New Roman" panose="02020603050405020304" pitchFamily="18" charset="0"/>
            </a:endParaRPr>
          </a:p>
        </p:txBody>
      </p:sp>
      <p:sp>
        <p:nvSpPr>
          <p:cNvPr id="13315" name="Text Box 5">
            <a:extLst>
              <a:ext uri="{FF2B5EF4-FFF2-40B4-BE49-F238E27FC236}">
                <a16:creationId xmlns:a16="http://schemas.microsoft.com/office/drawing/2014/main" id="{484C55E8-E46C-7FC5-5968-8FC6DC42F1DE}"/>
              </a:ext>
            </a:extLst>
          </p:cNvPr>
          <p:cNvSpPr>
            <a:spLocks noGrp="1"/>
          </p:cNvSpPr>
          <p:nvPr>
            <p:ph idx="1"/>
          </p:nvPr>
        </p:nvSpPr>
        <p:spPr>
          <a:xfrm>
            <a:off x="1538038" y="919144"/>
            <a:ext cx="8739848" cy="1014777"/>
          </a:xfrm>
        </p:spPr>
        <p:txBody>
          <a:bodyPr vert="horz" lIns="74946" tIns="37471" rIns="74946" bIns="37471" rtlCol="0">
            <a:spAutoFit/>
          </a:bodyPr>
          <a:lstStyle/>
          <a:p>
            <a:pPr marL="470476" indent="-470476">
              <a:buFont typeface="Arial" panose="020B0604020202020204" pitchFamily="34" charset="0"/>
              <a:buAutoNum type="arabicPeriod"/>
            </a:pPr>
            <a:r>
              <a:rPr lang="fr-FR" altLang="en-US" sz="2927" b="1" dirty="0" err="1">
                <a:solidFill>
                  <a:srgbClr val="FF0000"/>
                </a:solidFill>
                <a:latin typeface="Times New Roman" panose="02020603050405020304" pitchFamily="18" charset="0"/>
                <a:cs typeface="Times New Roman" panose="02020603050405020304" pitchFamily="18" charset="0"/>
              </a:rPr>
              <a:t>Tóm</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tắt</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các</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đặc</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điểm</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của</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thể</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loại</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truyện</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lịch</a:t>
            </a:r>
            <a:r>
              <a:rPr lang="fr-FR" altLang="en-US" sz="2927" b="1" dirty="0">
                <a:solidFill>
                  <a:srgbClr val="FF0000"/>
                </a:solidFill>
                <a:latin typeface="Times New Roman" panose="02020603050405020304" pitchFamily="18" charset="0"/>
                <a:cs typeface="Times New Roman" panose="02020603050405020304" pitchFamily="18" charset="0"/>
              </a:rPr>
              <a:t> </a:t>
            </a:r>
            <a:r>
              <a:rPr lang="fr-FR" altLang="en-US" sz="2927" b="1" dirty="0" err="1">
                <a:solidFill>
                  <a:srgbClr val="FF0000"/>
                </a:solidFill>
                <a:latin typeface="Times New Roman" panose="02020603050405020304" pitchFamily="18" charset="0"/>
                <a:cs typeface="Times New Roman" panose="02020603050405020304" pitchFamily="18" charset="0"/>
              </a:rPr>
              <a:t>sử</a:t>
            </a:r>
            <a:r>
              <a:rPr lang="fr-FR" altLang="en-US" sz="2927" b="1" dirty="0">
                <a:solidFill>
                  <a:srgbClr val="FF0000"/>
                </a:solidFill>
                <a:latin typeface="Times New Roman" panose="02020603050405020304" pitchFamily="18" charset="0"/>
                <a:cs typeface="Times New Roman" panose="02020603050405020304" pitchFamily="18" charset="0"/>
              </a:rPr>
              <a:t>.</a:t>
            </a:r>
            <a:endParaRPr lang="fr-FR" altLang="en-US" sz="2927" b="1" dirty="0">
              <a:latin typeface="Times New Roman" panose="02020603050405020304" pitchFamily="18" charset="0"/>
              <a:cs typeface="Times New Roman" panose="02020603050405020304" pitchFamily="18" charset="0"/>
            </a:endParaRPr>
          </a:p>
          <a:p>
            <a:pPr marL="470476" indent="-470476">
              <a:buNone/>
            </a:pPr>
            <a:endParaRPr lang="en-US" altLang="en-US" sz="2927" dirty="0">
              <a:latin typeface="Times New Roman" panose="02020603050405020304" pitchFamily="18" charset="0"/>
              <a:cs typeface="Times New Roman" panose="02020603050405020304" pitchFamily="18" charset="0"/>
            </a:endParaRPr>
          </a:p>
        </p:txBody>
      </p:sp>
      <p:sp>
        <p:nvSpPr>
          <p:cNvPr id="13316" name="Text Box 57">
            <a:extLst>
              <a:ext uri="{FF2B5EF4-FFF2-40B4-BE49-F238E27FC236}">
                <a16:creationId xmlns:a16="http://schemas.microsoft.com/office/drawing/2014/main" id="{7275B84E-59D5-EF71-BD00-7393ACE89345}"/>
              </a:ext>
            </a:extLst>
          </p:cNvPr>
          <p:cNvSpPr txBox="1">
            <a:spLocks noChangeArrowheads="1"/>
          </p:cNvSpPr>
          <p:nvPr/>
        </p:nvSpPr>
        <p:spPr bwMode="auto">
          <a:xfrm>
            <a:off x="1737360" y="1463661"/>
            <a:ext cx="10220960" cy="508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625" tIns="41812" rIns="83625" bIns="41812">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r>
              <a:rPr lang="vi-VN" sz="3000" dirty="0"/>
              <a:t>Đặc điểm của truyện lịch sử</a:t>
            </a:r>
          </a:p>
          <a:p>
            <a:r>
              <a:rPr lang="vi-VN" sz="3000" i="1" dirty="0"/>
              <a:t>- Bối cảnh (thời gian - không gian):</a:t>
            </a:r>
            <a:endParaRPr lang="vi-VN" sz="3000" dirty="0"/>
          </a:p>
          <a:p>
            <a:r>
              <a:rPr lang="en-US" sz="3000" dirty="0"/>
              <a:t>  </a:t>
            </a:r>
            <a:r>
              <a:rPr lang="vi-VN" sz="3000" b="0" i="1" dirty="0">
                <a:solidFill>
                  <a:schemeClr val="tx1"/>
                </a:solidFill>
              </a:rPr>
              <a:t>+ </a:t>
            </a:r>
            <a:r>
              <a:rPr lang="vi-VN" sz="3000" b="0" dirty="0">
                <a:solidFill>
                  <a:schemeClr val="tx1"/>
                </a:solidFill>
              </a:rPr>
              <a:t>gắn với niên đại, thời đại cụ thể trong quá khứ. Quá khứ ấy thường cách xa thời điểm tác giả viết tác phẩm</a:t>
            </a:r>
          </a:p>
          <a:p>
            <a:r>
              <a:rPr lang="vi-VN" sz="3000" i="1" dirty="0"/>
              <a:t>- Cốt truyện đơn tuyến</a:t>
            </a:r>
            <a:r>
              <a:rPr lang="vi-VN" sz="3000" dirty="0"/>
              <a:t> </a:t>
            </a:r>
            <a:r>
              <a:rPr lang="vi-VN" sz="3000" b="0" dirty="0">
                <a:solidFill>
                  <a:schemeClr val="tx1"/>
                </a:solidFill>
              </a:rPr>
              <a:t>là cốt truyện chỉ có một chuỗi sự kiện đơn giản, gắn với một vài nhân vật chính tạo thành một tuyến truyện duy nhất. </a:t>
            </a:r>
          </a:p>
          <a:p>
            <a:r>
              <a:rPr lang="vi-VN" sz="3000" i="1" dirty="0"/>
              <a:t>- Cốt truyện đa tuyến</a:t>
            </a:r>
            <a:r>
              <a:rPr lang="vi-VN" sz="3000" dirty="0"/>
              <a:t> </a:t>
            </a:r>
            <a:r>
              <a:rPr lang="vi-VN" sz="3000" b="0" dirty="0">
                <a:solidFill>
                  <a:schemeClr val="tx1"/>
                </a:solidFill>
              </a:rPr>
              <a:t>là cốt truyện có từ hai chuỗi sư kiện trở lên, gan với hai hay hơn hai tuyến nhân vật, tạo thành nhiều tuyến truyện, đan xen nhau và ít nhiều độc lập với nhau. </a:t>
            </a:r>
          </a:p>
          <a:p>
            <a:endParaRPr lang="vi-VN" dirty="0"/>
          </a:p>
        </p:txBody>
      </p:sp>
      <p:pic>
        <p:nvPicPr>
          <p:cNvPr id="21509" name="图片 4">
            <a:extLst>
              <a:ext uri="{FF2B5EF4-FFF2-40B4-BE49-F238E27FC236}">
                <a16:creationId xmlns:a16="http://schemas.microsoft.com/office/drawing/2014/main" id="{8171DC20-E7ED-5987-D09D-FA29B34DB0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9697" y="-544517"/>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3">
            <a:extLst>
              <a:ext uri="{FF2B5EF4-FFF2-40B4-BE49-F238E27FC236}">
                <a16:creationId xmlns:a16="http://schemas.microsoft.com/office/drawing/2014/main" id="{91707290-BA0F-5297-35BF-A20CBDE359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957" y="4639278"/>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Effect transition="in" filter="fade">
                                      <p:cBhvr>
                                        <p:cTn id="13" dur="1000"/>
                                        <p:tgtEl>
                                          <p:spTgt spid="13316"/>
                                        </p:tgtEl>
                                      </p:cBhvr>
                                    </p:animEffect>
                                    <p:anim calcmode="lin" valueType="num">
                                      <p:cBhvr>
                                        <p:cTn id="14" dur="1000" fill="hold"/>
                                        <p:tgtEl>
                                          <p:spTgt spid="13316"/>
                                        </p:tgtEl>
                                        <p:attrNameLst>
                                          <p:attrName>ppt_x</p:attrName>
                                        </p:attrNameLst>
                                      </p:cBhvr>
                                      <p:tavLst>
                                        <p:tav tm="0">
                                          <p:val>
                                            <p:strVal val="#ppt_x"/>
                                          </p:val>
                                        </p:tav>
                                        <p:tav tm="100000">
                                          <p:val>
                                            <p:strVal val="#ppt_x"/>
                                          </p:val>
                                        </p:tav>
                                      </p:tavLst>
                                    </p:anim>
                                    <p:anim calcmode="lin" valueType="num">
                                      <p:cBhvr>
                                        <p:cTn id="15"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58A3C9-4228-E8DB-AC93-46B3290AB4E3}"/>
              </a:ext>
            </a:extLst>
          </p:cNvPr>
          <p:cNvSpPr>
            <a:spLocks noGrp="1"/>
          </p:cNvSpPr>
          <p:nvPr>
            <p:ph type="title"/>
          </p:nvPr>
        </p:nvSpPr>
        <p:spPr/>
        <p:txBody>
          <a:bodyPr>
            <a:normAutofit fontScale="90000"/>
          </a:bodyPr>
          <a:lstStyle/>
          <a:p>
            <a:br>
              <a:rPr lang="en-US" b="0" i="1" dirty="0"/>
            </a:br>
            <a:br>
              <a:rPr lang="en-US" b="0" i="1" dirty="0"/>
            </a:br>
            <a:br>
              <a:rPr lang="en-US" b="0" i="1" dirty="0"/>
            </a:br>
            <a:br>
              <a:rPr lang="en-US" b="0" i="1" dirty="0"/>
            </a:br>
            <a:br>
              <a:rPr lang="en-US" b="0" i="1" dirty="0"/>
            </a:br>
            <a:br>
              <a:rPr lang="en-US" b="0" i="1" dirty="0"/>
            </a:br>
            <a:br>
              <a:rPr lang="en-US" b="0" i="1" dirty="0"/>
            </a:br>
            <a:br>
              <a:rPr lang="en-US" b="0" i="1" dirty="0"/>
            </a:br>
            <a:br>
              <a:rPr lang="en-US" b="0" i="1" dirty="0"/>
            </a:br>
            <a:br>
              <a:rPr lang="en-US" b="0" i="1" dirty="0"/>
            </a:br>
            <a:br>
              <a:rPr lang="en-US" b="0" i="1" dirty="0"/>
            </a:br>
            <a:r>
              <a:rPr lang="en-US" b="1" i="1" dirty="0">
                <a:solidFill>
                  <a:srgbClr val="C00000"/>
                </a:solidFill>
              </a:rPr>
              <a:t>- </a:t>
            </a:r>
            <a:r>
              <a:rPr lang="vi-VN" b="1" i="1" dirty="0">
                <a:solidFill>
                  <a:srgbClr val="C00000"/>
                </a:solidFill>
              </a:rPr>
              <a:t>Cốt truyện trong truyện lịch sử:</a:t>
            </a:r>
            <a:r>
              <a:rPr lang="vi-VN" b="1" dirty="0">
                <a:solidFill>
                  <a:srgbClr val="C00000"/>
                </a:solidFill>
              </a:rPr>
              <a:t> </a:t>
            </a:r>
            <a:r>
              <a:rPr lang="vi-VN" b="0" dirty="0">
                <a:solidFill>
                  <a:schemeClr val="tx1"/>
                </a:solidFill>
              </a:rPr>
              <a:t>thường sử dụng cốt chuyện đa tuyến. </a:t>
            </a:r>
            <a:br>
              <a:rPr lang="en-US" b="0" dirty="0">
                <a:solidFill>
                  <a:schemeClr val="tx1"/>
                </a:solidFill>
              </a:rPr>
            </a:br>
            <a:r>
              <a:rPr lang="vi-VN" b="1" i="1" dirty="0">
                <a:solidFill>
                  <a:srgbClr val="C00000"/>
                </a:solidFill>
              </a:rPr>
              <a:t>- Nhân vật trong truyện lịch sử:</a:t>
            </a:r>
            <a:br>
              <a:rPr lang="vi-VN" dirty="0"/>
            </a:br>
            <a:r>
              <a:rPr lang="vi-VN" b="0" i="1" dirty="0"/>
              <a:t>+</a:t>
            </a:r>
            <a:r>
              <a:rPr lang="vi-VN" b="0" i="1" dirty="0">
                <a:solidFill>
                  <a:srgbClr val="C00000"/>
                </a:solidFill>
              </a:rPr>
              <a:t>Nhân vật chính </a:t>
            </a:r>
            <a:r>
              <a:rPr lang="vi-VN" dirty="0"/>
              <a:t>thường là những nhân vật mà cuộc sống, sự nghiệp của họ có ảnh hưởng đến tiến trình lịch sử của một dòng tộc, một quốc gia. Tên tuổi, công trạng được ghi chép trong lịch sử. + </a:t>
            </a:r>
            <a:r>
              <a:rPr lang="vi-VN" i="1" dirty="0">
                <a:solidFill>
                  <a:srgbClr val="C00000"/>
                </a:solidFill>
              </a:rPr>
              <a:t>Nhân vật phụ</a:t>
            </a:r>
            <a:r>
              <a:rPr lang="vi-VN" dirty="0">
                <a:solidFill>
                  <a:srgbClr val="C00000"/>
                </a:solidFill>
              </a:rPr>
              <a:t> </a:t>
            </a:r>
            <a:r>
              <a:rPr lang="vi-VN" dirty="0">
                <a:hlinkClick r:id="rId2">
                  <a:extLst>
                    <a:ext uri="{A12FA001-AC4F-418D-AE19-62706E023703}">
                      <ahyp:hlinkClr xmlns:ahyp="http://schemas.microsoft.com/office/drawing/2018/hyperlinkcolor" val="tx"/>
                    </a:ext>
                  </a:extLst>
                </a:hlinkClick>
              </a:rPr>
              <a:t>thường do người viết bổ sung, có thể không có vai trò quan trọng về lịch sử, nhưng</a:t>
            </a:r>
            <a:r>
              <a:rPr lang="vi-VN" dirty="0"/>
              <a:t> cần thiết cho việc làm nổi bật sự kiện, nhân vật chính.</a:t>
            </a:r>
            <a:br>
              <a:rPr lang="vi-VN" dirty="0"/>
            </a:br>
            <a:br>
              <a:rPr lang="vi-VN" dirty="0"/>
            </a:br>
            <a:endParaRPr lang="en-US" dirty="0"/>
          </a:p>
        </p:txBody>
      </p:sp>
      <p:pic>
        <p:nvPicPr>
          <p:cNvPr id="8" name="图片 3">
            <a:extLst>
              <a:ext uri="{FF2B5EF4-FFF2-40B4-BE49-F238E27FC236}">
                <a16:creationId xmlns:a16="http://schemas.microsoft.com/office/drawing/2014/main" id="{2233CF4E-0A26-0F2E-B658-D230D35247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85734" y="4639278"/>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4">
            <a:extLst>
              <a:ext uri="{FF2B5EF4-FFF2-40B4-BE49-F238E27FC236}">
                <a16:creationId xmlns:a16="http://schemas.microsoft.com/office/drawing/2014/main" id="{45A88929-CD94-A47F-7E46-518314458C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33" y="0"/>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233CF4E-0A26-0F2E-B658-D230D35247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5734" y="4639278"/>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4">
            <a:extLst>
              <a:ext uri="{FF2B5EF4-FFF2-40B4-BE49-F238E27FC236}">
                <a16:creationId xmlns:a16="http://schemas.microsoft.com/office/drawing/2014/main" id="{45A88929-CD94-A47F-7E46-518314458C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33" y="0"/>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189261BA-5093-299F-6CF1-E3177A393193}"/>
              </a:ext>
            </a:extLst>
          </p:cNvPr>
          <p:cNvSpPr>
            <a:spLocks noGrp="1"/>
          </p:cNvSpPr>
          <p:nvPr>
            <p:ph type="title"/>
          </p:nvPr>
        </p:nvSpPr>
        <p:spPr>
          <a:xfrm>
            <a:off x="1071880" y="2488565"/>
            <a:ext cx="10515600" cy="1325563"/>
          </a:xfrm>
        </p:spPr>
        <p:txBody>
          <a:bodyPr>
            <a:normAutofit fontScale="90000"/>
          </a:bodyPr>
          <a:lstStyle/>
          <a:p>
            <a:r>
              <a:rPr lang="vi-VN" b="1" dirty="0">
                <a:solidFill>
                  <a:srgbClr val="C00000"/>
                </a:solidFill>
              </a:rPr>
              <a:t>+</a:t>
            </a:r>
            <a:r>
              <a:rPr lang="vi-VN" b="1" i="1" dirty="0">
                <a:solidFill>
                  <a:srgbClr val="C00000"/>
                </a:solidFill>
              </a:rPr>
              <a:t>Sự hư cấu</a:t>
            </a:r>
            <a:r>
              <a:rPr lang="vi-VN" b="0" i="1" dirty="0"/>
              <a:t>: </a:t>
            </a:r>
            <a:r>
              <a:rPr lang="vi-VN" dirty="0"/>
              <a:t>nhà văn sử dụng tr</a:t>
            </a:r>
            <a:r>
              <a:rPr lang="en-US" dirty="0"/>
              <a:t>í</a:t>
            </a:r>
            <a:r>
              <a:rPr lang="vi-VN" dirty="0"/>
              <a:t> tưởng tượng của mình để tạo ra các chi tiết về ngoại hình, hành vi, tâm lí, lời nói,… của nhân vật chính; tạo ra các nhân vật phụ, cảnh quan, không khí lịch sử bao quanh nhân vật nhằm tái hiện, làm sống dậy các sự kiện, nhân vật trong truyện.</a:t>
            </a:r>
            <a:br>
              <a:rPr lang="vi-VN" dirty="0"/>
            </a:br>
            <a:r>
              <a:rPr lang="vi-VN" b="1" dirty="0">
                <a:solidFill>
                  <a:srgbClr val="C00000"/>
                </a:solidFill>
              </a:rPr>
              <a:t>- </a:t>
            </a:r>
            <a:r>
              <a:rPr lang="vi-VN" b="1" i="1" dirty="0">
                <a:solidFill>
                  <a:srgbClr val="C00000"/>
                </a:solidFill>
              </a:rPr>
              <a:t>Ngôn ngữ</a:t>
            </a:r>
            <a:r>
              <a:rPr lang="vi-VN" i="1" dirty="0"/>
              <a:t>: </a:t>
            </a:r>
            <a:r>
              <a:rPr lang="vi-VN" dirty="0"/>
              <a:t>thường mang đậm sắc thái lịch sử.</a:t>
            </a:r>
            <a:endParaRPr lang="en-US" dirty="0"/>
          </a:p>
        </p:txBody>
      </p:sp>
    </p:spTree>
    <p:extLst>
      <p:ext uri="{BB962C8B-B14F-4D97-AF65-F5344CB8AC3E}">
        <p14:creationId xmlns:p14="http://schemas.microsoft.com/office/powerpoint/2010/main" val="256360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5B1FBF6-EDD4-803D-7D24-F1E2711A4882}"/>
              </a:ext>
            </a:extLst>
          </p:cNvPr>
          <p:cNvSpPr>
            <a:spLocks noGrp="1"/>
          </p:cNvSpPr>
          <p:nvPr>
            <p:ph type="ctrTitle"/>
          </p:nvPr>
        </p:nvSpPr>
        <p:spPr>
          <a:xfrm>
            <a:off x="1751488" y="714406"/>
            <a:ext cx="8689026" cy="6143595"/>
          </a:xfrm>
        </p:spPr>
        <p:txBody>
          <a:bodyPr/>
          <a:lstStyle/>
          <a:p>
            <a:br>
              <a:rPr lang="vi-VN" altLang="en-US" sz="3293">
                <a:solidFill>
                  <a:srgbClr val="0070C0"/>
                </a:solidFill>
              </a:rPr>
            </a:br>
            <a:endParaRPr lang="vi-VN" altLang="en-US" sz="3293">
              <a:solidFill>
                <a:srgbClr val="0070C0"/>
              </a:solidFill>
            </a:endParaRPr>
          </a:p>
        </p:txBody>
      </p:sp>
      <p:pic>
        <p:nvPicPr>
          <p:cNvPr id="7171" name="Picture 3">
            <a:extLst>
              <a:ext uri="{FF2B5EF4-FFF2-40B4-BE49-F238E27FC236}">
                <a16:creationId xmlns:a16="http://schemas.microsoft.com/office/drawing/2014/main" id="{708EF21E-35CB-9072-412A-0479B7653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037" y="1"/>
            <a:ext cx="9115927" cy="695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1209437-EBF3-59ED-029A-A3D4D8159380}"/>
              </a:ext>
            </a:extLst>
          </p:cNvPr>
          <p:cNvSpPr txBox="1">
            <a:spLocks noChangeArrowheads="1"/>
          </p:cNvSpPr>
          <p:nvPr/>
        </p:nvSpPr>
        <p:spPr bwMode="auto">
          <a:xfrm>
            <a:off x="2721453" y="836377"/>
            <a:ext cx="5091121" cy="71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3" tIns="45637" rIns="91273" bIns="45637">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r>
              <a:rPr lang="en-US" altLang="en-US" sz="4025">
                <a:solidFill>
                  <a:srgbClr val="C00000"/>
                </a:solidFill>
                <a:cs typeface="Times New Roman" panose="02020603050405020304" pitchFamily="18" charset="0"/>
              </a:rPr>
              <a:t>THẢO LUẬN NHÓM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xit" presetSubtype="0" fill="hold" nodeType="click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7762EAC0-7B5B-F8CA-8F6F-F116E1E96937}"/>
              </a:ext>
            </a:extLst>
          </p:cNvPr>
          <p:cNvSpPr>
            <a:spLocks noGrp="1" noChangeArrowheads="1"/>
          </p:cNvSpPr>
          <p:nvPr>
            <p:ph type="title"/>
          </p:nvPr>
        </p:nvSpPr>
        <p:spPr>
          <a:xfrm>
            <a:off x="1538037" y="0"/>
            <a:ext cx="9115927" cy="919144"/>
          </a:xfrm>
          <a:solidFill>
            <a:srgbClr val="FFFF00"/>
          </a:solidFill>
        </p:spPr>
        <p:txBody>
          <a:bodyPr rtlCol="0">
            <a:normAutofit/>
          </a:bodyPr>
          <a:lstStyle/>
          <a:p>
            <a:pPr indent="4357" algn="ctr" defTabSz="683675">
              <a:lnSpc>
                <a:spcPct val="80000"/>
              </a:lnSpc>
              <a:spcBef>
                <a:spcPts val="747"/>
              </a:spcBef>
              <a:defRPr/>
            </a:pPr>
            <a:r>
              <a:rPr lang="en-US" altLang="en-US" sz="2287" dirty="0">
                <a:solidFill>
                  <a:srgbClr val="CC0066"/>
                </a:solidFill>
                <a:effectLst>
                  <a:outerShdw blurRad="38100" dist="38100" dir="2700000" algn="tl">
                    <a:srgbClr val="000000"/>
                  </a:outerShdw>
                </a:effectLst>
                <a:latin typeface="Times New Roman" panose="02020603050405020304" pitchFamily="18" charset="0"/>
              </a:rPr>
              <a:t>	</a:t>
            </a:r>
            <a:r>
              <a:rPr lang="en-US" altLang="en-US" sz="3293" b="1" dirty="0" err="1">
                <a:solidFill>
                  <a:srgbClr val="CC0066"/>
                </a:solidFill>
                <a:latin typeface="Times New Roman" panose="02020603050405020304" pitchFamily="18" charset="0"/>
              </a:rPr>
              <a:t>Tiết</a:t>
            </a:r>
            <a:r>
              <a:rPr lang="en-US" altLang="en-US" sz="3293" b="1" dirty="0">
                <a:solidFill>
                  <a:srgbClr val="CC0066"/>
                </a:solidFill>
                <a:latin typeface="Times New Roman" panose="02020603050405020304" pitchFamily="18" charset="0"/>
              </a:rPr>
              <a:t> 48: ÔN TẬP- BÀI 9</a:t>
            </a:r>
            <a:endParaRPr lang="en-US" altLang="en-US" sz="3293" b="1" i="1" dirty="0">
              <a:solidFill>
                <a:srgbClr val="CC0066"/>
              </a:solidFill>
              <a:latin typeface="Times New Roman" panose="02020603050405020304" pitchFamily="18" charset="0"/>
            </a:endParaRPr>
          </a:p>
        </p:txBody>
      </p:sp>
      <p:sp>
        <p:nvSpPr>
          <p:cNvPr id="15363" name="Text Box 5">
            <a:extLst>
              <a:ext uri="{FF2B5EF4-FFF2-40B4-BE49-F238E27FC236}">
                <a16:creationId xmlns:a16="http://schemas.microsoft.com/office/drawing/2014/main" id="{44CBD036-E83E-DBA0-31C9-F38B8A0F7B34}"/>
              </a:ext>
            </a:extLst>
          </p:cNvPr>
          <p:cNvSpPr>
            <a:spLocks noGrp="1"/>
          </p:cNvSpPr>
          <p:nvPr>
            <p:ph idx="1"/>
          </p:nvPr>
        </p:nvSpPr>
        <p:spPr>
          <a:xfrm>
            <a:off x="1538036" y="892945"/>
            <a:ext cx="9115927" cy="1089156"/>
          </a:xfrm>
        </p:spPr>
        <p:txBody>
          <a:bodyPr vert="horz" lIns="74946" tIns="37471" rIns="74946" bIns="37471" rtlCol="0">
            <a:spAutoFit/>
          </a:bodyPr>
          <a:lstStyle/>
          <a:p>
            <a:pPr marL="470476" indent="-470476">
              <a:lnSpc>
                <a:spcPct val="100000"/>
              </a:lnSpc>
              <a:spcBef>
                <a:spcPct val="0"/>
              </a:spcBef>
              <a:buNone/>
            </a:pPr>
            <a:r>
              <a:rPr lang="fr-FR" altLang="en-US" sz="3293" b="1" dirty="0">
                <a:solidFill>
                  <a:srgbClr val="FF0000"/>
                </a:solidFill>
                <a:latin typeface="Times New Roman" panose="02020603050405020304" pitchFamily="18" charset="0"/>
                <a:cs typeface="Times New Roman" panose="02020603050405020304" pitchFamily="18" charset="0"/>
              </a:rPr>
              <a:t>2. </a:t>
            </a:r>
            <a:r>
              <a:rPr lang="fr-FR" altLang="en-US" sz="3293" b="1" dirty="0" err="1">
                <a:solidFill>
                  <a:srgbClr val="FF0000"/>
                </a:solidFill>
                <a:latin typeface="Times New Roman" panose="02020603050405020304" pitchFamily="18" charset="0"/>
                <a:cs typeface="Times New Roman" panose="02020603050405020304" pitchFamily="18" charset="0"/>
              </a:rPr>
              <a:t>Các</a:t>
            </a:r>
            <a:r>
              <a:rPr lang="fr-FR" altLang="en-US" sz="3293" b="1" dirty="0">
                <a:solidFill>
                  <a:srgbClr val="FF0000"/>
                </a:solidFill>
                <a:latin typeface="Times New Roman" panose="02020603050405020304" pitchFamily="18" charset="0"/>
                <a:cs typeface="Times New Roman" panose="02020603050405020304" pitchFamily="18" charset="0"/>
              </a:rPr>
              <a:t> </a:t>
            </a:r>
            <a:r>
              <a:rPr lang="fr-FR" altLang="en-US" sz="3293" b="1" dirty="0" err="1">
                <a:solidFill>
                  <a:srgbClr val="FF0000"/>
                </a:solidFill>
                <a:latin typeface="Times New Roman" panose="02020603050405020304" pitchFamily="18" charset="0"/>
                <a:cs typeface="Times New Roman" panose="02020603050405020304" pitchFamily="18" charset="0"/>
              </a:rPr>
              <a:t>văn</a:t>
            </a:r>
            <a:r>
              <a:rPr lang="fr-FR" altLang="en-US" sz="3293" b="1" dirty="0">
                <a:solidFill>
                  <a:srgbClr val="FF0000"/>
                </a:solidFill>
                <a:latin typeface="Times New Roman" panose="02020603050405020304" pitchFamily="18" charset="0"/>
                <a:cs typeface="Times New Roman" panose="02020603050405020304" pitchFamily="18" charset="0"/>
              </a:rPr>
              <a:t> </a:t>
            </a:r>
            <a:r>
              <a:rPr lang="fr-FR" altLang="en-US" sz="3293" b="1" dirty="0" err="1">
                <a:solidFill>
                  <a:srgbClr val="FF0000"/>
                </a:solidFill>
                <a:latin typeface="Times New Roman" panose="02020603050405020304" pitchFamily="18" charset="0"/>
                <a:cs typeface="Times New Roman" panose="02020603050405020304" pitchFamily="18" charset="0"/>
              </a:rPr>
              <a:t>bản</a:t>
            </a:r>
            <a:r>
              <a:rPr lang="fr-FR" altLang="en-US" sz="3293" b="1" dirty="0">
                <a:solidFill>
                  <a:srgbClr val="FF0000"/>
                </a:solidFill>
                <a:latin typeface="Times New Roman" panose="02020603050405020304" pitchFamily="18" charset="0"/>
                <a:cs typeface="Times New Roman" panose="02020603050405020304" pitchFamily="18" charset="0"/>
              </a:rPr>
              <a:t> </a:t>
            </a:r>
            <a:r>
              <a:rPr lang="fr-FR" altLang="en-US" sz="3293" b="1" dirty="0" err="1">
                <a:solidFill>
                  <a:srgbClr val="FF0000"/>
                </a:solidFill>
                <a:latin typeface="Times New Roman" panose="02020603050405020304" pitchFamily="18" charset="0"/>
                <a:cs typeface="Times New Roman" panose="02020603050405020304" pitchFamily="18" charset="0"/>
              </a:rPr>
              <a:t>đã</a:t>
            </a:r>
            <a:r>
              <a:rPr lang="fr-FR" altLang="en-US" sz="3293" b="1" dirty="0">
                <a:solidFill>
                  <a:srgbClr val="FF0000"/>
                </a:solidFill>
                <a:latin typeface="Times New Roman" panose="02020603050405020304" pitchFamily="18" charset="0"/>
                <a:cs typeface="Times New Roman" panose="02020603050405020304" pitchFamily="18" charset="0"/>
              </a:rPr>
              <a:t> </a:t>
            </a:r>
            <a:r>
              <a:rPr lang="fr-FR" altLang="en-US" sz="3293" b="1" dirty="0" err="1">
                <a:solidFill>
                  <a:srgbClr val="FF0000"/>
                </a:solidFill>
                <a:latin typeface="Times New Roman" panose="02020603050405020304" pitchFamily="18" charset="0"/>
                <a:cs typeface="Times New Roman" panose="02020603050405020304" pitchFamily="18" charset="0"/>
              </a:rPr>
              <a:t>học</a:t>
            </a:r>
            <a:r>
              <a:rPr lang="fr-FR" altLang="en-US" sz="3293" b="1" dirty="0">
                <a:solidFill>
                  <a:srgbClr val="FF0000"/>
                </a:solidFill>
                <a:latin typeface="Times New Roman" panose="02020603050405020304" pitchFamily="18" charset="0"/>
                <a:cs typeface="Times New Roman" panose="02020603050405020304" pitchFamily="18" charset="0"/>
              </a:rPr>
              <a:t>:</a:t>
            </a:r>
            <a:endParaRPr lang="fr-FR" altLang="en-US" sz="3293" b="1" dirty="0">
              <a:latin typeface="Times New Roman" panose="02020603050405020304" pitchFamily="18" charset="0"/>
              <a:cs typeface="Times New Roman" panose="02020603050405020304" pitchFamily="18" charset="0"/>
            </a:endParaRPr>
          </a:p>
          <a:p>
            <a:pPr marL="470476" indent="-470476">
              <a:lnSpc>
                <a:spcPct val="100000"/>
              </a:lnSpc>
              <a:spcBef>
                <a:spcPct val="0"/>
              </a:spcBef>
              <a:buNone/>
            </a:pPr>
            <a:r>
              <a:rPr lang="en-US" altLang="en-US" sz="2927" dirty="0">
                <a:latin typeface="Times New Roman" panose="02020603050405020304" pitchFamily="18" charset="0"/>
                <a:cs typeface="Times New Roman" panose="02020603050405020304" pitchFamily="18" charset="0"/>
              </a:rPr>
              <a:t>     </a:t>
            </a:r>
            <a:r>
              <a:rPr lang="vi-VN" altLang="en-US" sz="2927" dirty="0">
                <a:latin typeface="Times New Roman" panose="02020603050405020304" pitchFamily="18" charset="0"/>
                <a:cs typeface="Times New Roman" panose="02020603050405020304" pitchFamily="18" charset="0"/>
              </a:rPr>
              <a:t>             </a:t>
            </a:r>
            <a:r>
              <a:rPr lang="en-US" altLang="en-US" sz="3293" b="1" dirty="0" err="1">
                <a:solidFill>
                  <a:srgbClr val="002060"/>
                </a:solidFill>
                <a:latin typeface="Times New Roman" panose="02020603050405020304" pitchFamily="18" charset="0"/>
                <a:cs typeface="Times New Roman" panose="02020603050405020304" pitchFamily="18" charset="0"/>
              </a:rPr>
              <a:t>Phiếu</a:t>
            </a:r>
            <a:r>
              <a:rPr lang="en-US" altLang="en-US" sz="3293" b="1" dirty="0">
                <a:solidFill>
                  <a:srgbClr val="002060"/>
                </a:solidFill>
                <a:latin typeface="Times New Roman" panose="02020603050405020304" pitchFamily="18" charset="0"/>
                <a:cs typeface="Times New Roman" panose="02020603050405020304" pitchFamily="18" charset="0"/>
              </a:rPr>
              <a:t> </a:t>
            </a:r>
            <a:r>
              <a:rPr lang="en-US" altLang="en-US" sz="3293" b="1" dirty="0" err="1">
                <a:solidFill>
                  <a:srgbClr val="002060"/>
                </a:solidFill>
                <a:latin typeface="Times New Roman" panose="02020603050405020304" pitchFamily="18" charset="0"/>
                <a:cs typeface="Times New Roman" panose="02020603050405020304" pitchFamily="18" charset="0"/>
              </a:rPr>
              <a:t>học</a:t>
            </a:r>
            <a:r>
              <a:rPr lang="en-US" altLang="en-US" sz="3293" b="1" dirty="0">
                <a:solidFill>
                  <a:srgbClr val="002060"/>
                </a:solidFill>
                <a:latin typeface="Times New Roman" panose="02020603050405020304" pitchFamily="18" charset="0"/>
                <a:cs typeface="Times New Roman" panose="02020603050405020304" pitchFamily="18" charset="0"/>
              </a:rPr>
              <a:t> </a:t>
            </a:r>
            <a:r>
              <a:rPr lang="en-US" altLang="en-US" sz="3293" b="1" dirty="0" err="1">
                <a:solidFill>
                  <a:srgbClr val="002060"/>
                </a:solidFill>
                <a:latin typeface="Times New Roman" panose="02020603050405020304" pitchFamily="18" charset="0"/>
                <a:cs typeface="Times New Roman" panose="02020603050405020304" pitchFamily="18" charset="0"/>
              </a:rPr>
              <a:t>tập</a:t>
            </a:r>
            <a:r>
              <a:rPr lang="en-US" altLang="en-US" sz="3293" b="1" dirty="0">
                <a:solidFill>
                  <a:srgbClr val="002060"/>
                </a:solidFill>
                <a:latin typeface="Times New Roman" panose="02020603050405020304" pitchFamily="18" charset="0"/>
                <a:cs typeface="Times New Roman" panose="02020603050405020304" pitchFamily="18" charset="0"/>
              </a:rPr>
              <a:t> </a:t>
            </a:r>
            <a:r>
              <a:rPr lang="en-US" altLang="en-US" sz="3293" b="1" dirty="0" err="1">
                <a:solidFill>
                  <a:srgbClr val="002060"/>
                </a:solidFill>
                <a:latin typeface="Times New Roman" panose="02020603050405020304" pitchFamily="18" charset="0"/>
                <a:cs typeface="Times New Roman" panose="02020603050405020304" pitchFamily="18" charset="0"/>
              </a:rPr>
              <a:t>số</a:t>
            </a:r>
            <a:r>
              <a:rPr lang="en-US" altLang="en-US" sz="3293" b="1" dirty="0">
                <a:solidFill>
                  <a:srgbClr val="002060"/>
                </a:solidFill>
                <a:latin typeface="Times New Roman" panose="02020603050405020304" pitchFamily="18" charset="0"/>
                <a:cs typeface="Times New Roman" panose="02020603050405020304" pitchFamily="18" charset="0"/>
              </a:rPr>
              <a:t> 1</a:t>
            </a:r>
          </a:p>
        </p:txBody>
      </p:sp>
      <p:pic>
        <p:nvPicPr>
          <p:cNvPr id="23556" name="图片 4">
            <a:extLst>
              <a:ext uri="{FF2B5EF4-FFF2-40B4-BE49-F238E27FC236}">
                <a16:creationId xmlns:a16="http://schemas.microsoft.com/office/drawing/2014/main" id="{8183FB0D-2AB0-C604-2912-5585797C21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9697" y="-544517"/>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3">
            <a:extLst>
              <a:ext uri="{FF2B5EF4-FFF2-40B4-BE49-F238E27FC236}">
                <a16:creationId xmlns:a16="http://schemas.microsoft.com/office/drawing/2014/main" id="{381CA98A-199D-0522-3D42-E88E76560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037" y="4682840"/>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B234E30D-4F9D-F58E-8869-B7C1FE45528D}"/>
              </a:ext>
            </a:extLst>
          </p:cNvPr>
          <p:cNvGraphicFramePr>
            <a:graphicFrameLocks noGrp="1"/>
          </p:cNvGraphicFramePr>
          <p:nvPr>
            <p:extLst>
              <p:ext uri="{D42A27DB-BD31-4B8C-83A1-F6EECF244321}">
                <p14:modId xmlns:p14="http://schemas.microsoft.com/office/powerpoint/2010/main" val="2492165540"/>
              </p:ext>
            </p:extLst>
          </p:nvPr>
        </p:nvGraphicFramePr>
        <p:xfrm>
          <a:off x="533400" y="1972842"/>
          <a:ext cx="11125199" cy="4874895"/>
        </p:xfrm>
        <a:graphic>
          <a:graphicData uri="http://schemas.openxmlformats.org/drawingml/2006/table">
            <a:tbl>
              <a:tblPr>
                <a:tableStyleId>{00A15C55-8517-42AA-B614-E9B94910E393}</a:tableStyleId>
              </a:tblPr>
              <a:tblGrid>
                <a:gridCol w="2289921">
                  <a:extLst>
                    <a:ext uri="{9D8B030D-6E8A-4147-A177-3AD203B41FA5}">
                      <a16:colId xmlns:a16="http://schemas.microsoft.com/office/drawing/2014/main" val="1306612988"/>
                    </a:ext>
                  </a:extLst>
                </a:gridCol>
                <a:gridCol w="2289921">
                  <a:extLst>
                    <a:ext uri="{9D8B030D-6E8A-4147-A177-3AD203B41FA5}">
                      <a16:colId xmlns:a16="http://schemas.microsoft.com/office/drawing/2014/main" val="595409465"/>
                    </a:ext>
                  </a:extLst>
                </a:gridCol>
                <a:gridCol w="2289921">
                  <a:extLst>
                    <a:ext uri="{9D8B030D-6E8A-4147-A177-3AD203B41FA5}">
                      <a16:colId xmlns:a16="http://schemas.microsoft.com/office/drawing/2014/main" val="1364993540"/>
                    </a:ext>
                  </a:extLst>
                </a:gridCol>
                <a:gridCol w="2289921">
                  <a:extLst>
                    <a:ext uri="{9D8B030D-6E8A-4147-A177-3AD203B41FA5}">
                      <a16:colId xmlns:a16="http://schemas.microsoft.com/office/drawing/2014/main" val="4207300082"/>
                    </a:ext>
                  </a:extLst>
                </a:gridCol>
                <a:gridCol w="1965515">
                  <a:extLst>
                    <a:ext uri="{9D8B030D-6E8A-4147-A177-3AD203B41FA5}">
                      <a16:colId xmlns:a16="http://schemas.microsoft.com/office/drawing/2014/main" val="2581651736"/>
                    </a:ext>
                  </a:extLst>
                </a:gridCol>
              </a:tblGrid>
              <a:tr h="958912">
                <a:tc>
                  <a:txBody>
                    <a:bodyPr/>
                    <a:lstStyle/>
                    <a:p>
                      <a:pPr marL="0" marR="0" indent="0" algn="ctr">
                        <a:lnSpc>
                          <a:spcPct val="140000"/>
                        </a:lnSpc>
                        <a:spcBef>
                          <a:spcPts val="400"/>
                        </a:spcBef>
                        <a:spcAft>
                          <a:spcPts val="0"/>
                        </a:spcAft>
                      </a:pPr>
                      <a:r>
                        <a:rPr lang="en-US" sz="2500" spc="0" dirty="0">
                          <a:effectLst/>
                        </a:rPr>
                        <a:t>Văn </a:t>
                      </a:r>
                      <a:r>
                        <a:rPr lang="en-US" sz="2500" spc="0" dirty="0" err="1">
                          <a:effectLst/>
                        </a:rPr>
                        <a:t>bản</a:t>
                      </a:r>
                      <a:endParaRPr lang="en-US" sz="2500" dirty="0">
                        <a:solidFill>
                          <a:srgbClr val="5B5B5B"/>
                        </a:solidFill>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32000"/>
                        </a:lnSpc>
                        <a:spcBef>
                          <a:spcPts val="0"/>
                        </a:spcBef>
                        <a:spcAft>
                          <a:spcPts val="0"/>
                        </a:spcAft>
                      </a:pPr>
                      <a:r>
                        <a:rPr lang="en-US" sz="2500" spc="0" dirty="0" err="1">
                          <a:effectLst/>
                        </a:rPr>
                        <a:t>Đặc</a:t>
                      </a:r>
                      <a:r>
                        <a:rPr lang="en-US" sz="2500" spc="0" dirty="0">
                          <a:effectLst/>
                        </a:rPr>
                        <a:t> </a:t>
                      </a:r>
                      <a:r>
                        <a:rPr lang="en-US" sz="2500" spc="0" dirty="0" err="1">
                          <a:effectLst/>
                        </a:rPr>
                        <a:t>điểm</a:t>
                      </a:r>
                      <a:r>
                        <a:rPr lang="en-US" sz="2500" spc="0" dirty="0">
                          <a:effectLst/>
                        </a:rPr>
                        <a:t> </a:t>
                      </a:r>
                      <a:r>
                        <a:rPr lang="en-US" sz="2500" spc="0" dirty="0" err="1">
                          <a:effectLst/>
                        </a:rPr>
                        <a:t>về</a:t>
                      </a:r>
                      <a:r>
                        <a:rPr lang="en-US" sz="2500" spc="0" dirty="0">
                          <a:effectLst/>
                        </a:rPr>
                        <a:t> </a:t>
                      </a:r>
                      <a:r>
                        <a:rPr lang="en-US" sz="2500" spc="0" dirty="0" err="1">
                          <a:effectLst/>
                        </a:rPr>
                        <a:t>cốt</a:t>
                      </a:r>
                      <a:r>
                        <a:rPr lang="en-US" sz="2500" spc="0" dirty="0">
                          <a:effectLst/>
                        </a:rPr>
                        <a:t> </a:t>
                      </a:r>
                      <a:r>
                        <a:rPr lang="en-US" sz="2500" spc="0" dirty="0" err="1">
                          <a:effectLst/>
                        </a:rPr>
                        <a:t>truyện</a:t>
                      </a:r>
                      <a:endParaRPr lang="en-US"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32000"/>
                        </a:lnSpc>
                        <a:spcBef>
                          <a:spcPts val="0"/>
                        </a:spcBef>
                        <a:spcAft>
                          <a:spcPts val="0"/>
                        </a:spcAft>
                      </a:pPr>
                      <a:r>
                        <a:rPr lang="en-US" sz="2500" u="sng" dirty="0" err="1">
                          <a:solidFill>
                            <a:schemeClr val="tx1"/>
                          </a:solidFill>
                          <a:effectLst/>
                          <a:hlinkClick r:id="rId4">
                            <a:extLst>
                              <a:ext uri="{A12FA001-AC4F-418D-AE19-62706E023703}">
                                <ahyp:hlinkClr xmlns:ahyp="http://schemas.microsoft.com/office/drawing/2018/hyperlinkcolor" val="tx"/>
                              </a:ext>
                            </a:extLst>
                          </a:hlinkClick>
                        </a:rPr>
                        <a:t>Đặc</a:t>
                      </a:r>
                      <a:r>
                        <a:rPr lang="en-US" sz="2500" u="sng" dirty="0">
                          <a:solidFill>
                            <a:schemeClr val="tx1"/>
                          </a:solidFill>
                          <a:effectLst/>
                          <a:hlinkClick r:id="rId4">
                            <a:extLst>
                              <a:ext uri="{A12FA001-AC4F-418D-AE19-62706E023703}">
                                <ahyp:hlinkClr xmlns:ahyp="http://schemas.microsoft.com/office/drawing/2018/hyperlinkcolor" val="tx"/>
                              </a:ext>
                            </a:extLst>
                          </a:hlinkClick>
                        </a:rPr>
                        <a:t> </a:t>
                      </a:r>
                      <a:r>
                        <a:rPr lang="en-US" sz="2500" u="sng" dirty="0" err="1">
                          <a:solidFill>
                            <a:schemeClr val="tx1"/>
                          </a:solidFill>
                          <a:effectLst/>
                          <a:hlinkClick r:id="rId4">
                            <a:extLst>
                              <a:ext uri="{A12FA001-AC4F-418D-AE19-62706E023703}">
                                <ahyp:hlinkClr xmlns:ahyp="http://schemas.microsoft.com/office/drawing/2018/hyperlinkcolor" val="tx"/>
                              </a:ext>
                            </a:extLst>
                          </a:hlinkClick>
                        </a:rPr>
                        <a:t>điểm</a:t>
                      </a:r>
                      <a:r>
                        <a:rPr lang="en-US" sz="2500" u="sng" dirty="0">
                          <a:solidFill>
                            <a:srgbClr val="0563C1"/>
                          </a:solidFill>
                          <a:effectLst/>
                          <a:hlinkClick r:id="rId4">
                            <a:extLst>
                              <a:ext uri="{A12FA001-AC4F-418D-AE19-62706E023703}">
                                <ahyp:hlinkClr xmlns:ahyp="http://schemas.microsoft.com/office/drawing/2018/hyperlinkcolor" val="tx"/>
                              </a:ext>
                            </a:extLst>
                          </a:hlinkClick>
                        </a:rPr>
                        <a:t> </a:t>
                      </a:r>
                      <a:r>
                        <a:rPr lang="en-US" sz="2500" u="sng" dirty="0" err="1">
                          <a:solidFill>
                            <a:schemeClr val="tx1"/>
                          </a:solidFill>
                          <a:effectLst/>
                          <a:hlinkClick r:id="rId4">
                            <a:extLst>
                              <a:ext uri="{A12FA001-AC4F-418D-AE19-62706E023703}">
                                <ahyp:hlinkClr xmlns:ahyp="http://schemas.microsoft.com/office/drawing/2018/hyperlinkcolor" val="tx"/>
                              </a:ext>
                            </a:extLst>
                          </a:hlinkClick>
                        </a:rPr>
                        <a:t>về</a:t>
                      </a:r>
                      <a:r>
                        <a:rPr lang="en-US" sz="2500" u="sng" dirty="0">
                          <a:solidFill>
                            <a:schemeClr val="tx1"/>
                          </a:solidFill>
                          <a:effectLst/>
                        </a:rPr>
                        <a:t> </a:t>
                      </a:r>
                      <a:r>
                        <a:rPr lang="en-US" sz="2500" dirty="0" err="1">
                          <a:solidFill>
                            <a:schemeClr val="tx1"/>
                          </a:solidFill>
                          <a:effectLst/>
                        </a:rPr>
                        <a:t>nhân</a:t>
                      </a:r>
                      <a:r>
                        <a:rPr lang="en-US" sz="2500" dirty="0">
                          <a:solidFill>
                            <a:schemeClr val="tx1"/>
                          </a:solidFill>
                          <a:effectLst/>
                        </a:rPr>
                        <a:t> </a:t>
                      </a:r>
                      <a:r>
                        <a:rPr lang="en-US" sz="2500" dirty="0" err="1">
                          <a:effectLst/>
                        </a:rPr>
                        <a:t>vật</a:t>
                      </a:r>
                      <a:endParaRPr lang="en-US"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32000"/>
                        </a:lnSpc>
                        <a:spcBef>
                          <a:spcPts val="0"/>
                        </a:spcBef>
                        <a:spcAft>
                          <a:spcPts val="0"/>
                        </a:spcAft>
                      </a:pPr>
                      <a:r>
                        <a:rPr lang="en-US" sz="2500" spc="0" dirty="0" err="1">
                          <a:effectLst/>
                        </a:rPr>
                        <a:t>Đặc</a:t>
                      </a:r>
                      <a:r>
                        <a:rPr lang="en-US" sz="2500" spc="0" dirty="0">
                          <a:effectLst/>
                        </a:rPr>
                        <a:t> </a:t>
                      </a:r>
                      <a:r>
                        <a:rPr lang="en-US" sz="2500" spc="0" dirty="0" err="1">
                          <a:effectLst/>
                        </a:rPr>
                        <a:t>điểm</a:t>
                      </a:r>
                      <a:r>
                        <a:rPr lang="en-US" sz="2500" spc="0" dirty="0">
                          <a:effectLst/>
                        </a:rPr>
                        <a:t> </a:t>
                      </a:r>
                      <a:r>
                        <a:rPr lang="en-US" sz="2500" spc="0" dirty="0" err="1">
                          <a:effectLst/>
                        </a:rPr>
                        <a:t>về</a:t>
                      </a:r>
                      <a:r>
                        <a:rPr lang="en-US" sz="2500" spc="0" dirty="0">
                          <a:effectLst/>
                        </a:rPr>
                        <a:t> </a:t>
                      </a:r>
                      <a:r>
                        <a:rPr lang="en-US" sz="2500" spc="0" dirty="0" err="1">
                          <a:effectLst/>
                        </a:rPr>
                        <a:t>bổi</a:t>
                      </a:r>
                      <a:r>
                        <a:rPr lang="en-US" sz="2500" spc="0" dirty="0">
                          <a:effectLst/>
                        </a:rPr>
                        <a:t> </a:t>
                      </a:r>
                      <a:r>
                        <a:rPr lang="en-US" sz="2500" spc="0" dirty="0" err="1">
                          <a:effectLst/>
                        </a:rPr>
                        <a:t>cảnh</a:t>
                      </a:r>
                      <a:endParaRPr lang="en-US"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32000"/>
                        </a:lnSpc>
                        <a:spcBef>
                          <a:spcPts val="0"/>
                        </a:spcBef>
                        <a:spcAft>
                          <a:spcPts val="0"/>
                        </a:spcAft>
                      </a:pPr>
                      <a:r>
                        <a:rPr lang="en-US" sz="2500" spc="0" dirty="0" err="1">
                          <a:effectLst/>
                        </a:rPr>
                        <a:t>Đặc</a:t>
                      </a:r>
                      <a:r>
                        <a:rPr lang="en-US" sz="2500" spc="0" dirty="0">
                          <a:effectLst/>
                        </a:rPr>
                        <a:t> </a:t>
                      </a:r>
                      <a:r>
                        <a:rPr lang="en-US" sz="2500" spc="0" dirty="0" err="1">
                          <a:effectLst/>
                        </a:rPr>
                        <a:t>điểm</a:t>
                      </a:r>
                      <a:r>
                        <a:rPr lang="en-US" sz="2500" spc="0" dirty="0">
                          <a:effectLst/>
                        </a:rPr>
                        <a:t> </a:t>
                      </a:r>
                      <a:r>
                        <a:rPr lang="en-US" sz="2500" spc="0" dirty="0" err="1">
                          <a:effectLst/>
                        </a:rPr>
                        <a:t>về</a:t>
                      </a:r>
                      <a:r>
                        <a:rPr lang="en-US" sz="2500" spc="0" dirty="0">
                          <a:effectLst/>
                        </a:rPr>
                        <a:t> </a:t>
                      </a:r>
                      <a:r>
                        <a:rPr lang="en-US" sz="2500" spc="0" dirty="0" err="1">
                          <a:effectLst/>
                        </a:rPr>
                        <a:t>ngôn</a:t>
                      </a:r>
                      <a:r>
                        <a:rPr lang="en-US" sz="2500" spc="0" dirty="0">
                          <a:effectLst/>
                        </a:rPr>
                        <a:t> </a:t>
                      </a:r>
                      <a:r>
                        <a:rPr lang="en-US" sz="2500" spc="0" dirty="0" err="1">
                          <a:effectLst/>
                        </a:rPr>
                        <a:t>ngữ</a:t>
                      </a:r>
                      <a:endParaRPr lang="en-US"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859172"/>
                  </a:ext>
                </a:extLst>
              </a:tr>
              <a:tr h="1008035">
                <a:tc>
                  <a:txBody>
                    <a:bodyPr/>
                    <a:lstStyle/>
                    <a:p>
                      <a:pPr marL="0" marR="0" indent="0" algn="l">
                        <a:lnSpc>
                          <a:spcPct val="140000"/>
                        </a:lnSpc>
                        <a:spcBef>
                          <a:spcPts val="0"/>
                        </a:spcBef>
                        <a:spcAft>
                          <a:spcPts val="0"/>
                        </a:spcAft>
                      </a:pPr>
                      <a:r>
                        <a:rPr lang="en-US" sz="2500" b="1" spc="0">
                          <a:solidFill>
                            <a:srgbClr val="002060"/>
                          </a:solidFill>
                          <a:effectLst/>
                        </a:rPr>
                        <a:t>Hoàng Lê nhất thống chí</a:t>
                      </a:r>
                      <a:endParaRPr lang="en-US" sz="2500" b="1">
                        <a:solidFill>
                          <a:srgbClr val="002060"/>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dirty="0">
                          <a:effectLst/>
                        </a:rPr>
                        <a:t> </a:t>
                      </a: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dirty="0">
                          <a:effectLst/>
                        </a:rPr>
                        <a:t> </a:t>
                      </a: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dirty="0">
                          <a:effectLst/>
                        </a:rPr>
                        <a:t> </a:t>
                      </a: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dirty="0">
                          <a:effectLst/>
                        </a:rPr>
                        <a:t> </a:t>
                      </a: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045080"/>
                  </a:ext>
                </a:extLst>
              </a:tr>
              <a:tr h="1470116">
                <a:tc>
                  <a:txBody>
                    <a:bodyPr/>
                    <a:lstStyle/>
                    <a:p>
                      <a:pPr marL="0" marR="0" indent="0" algn="l">
                        <a:lnSpc>
                          <a:spcPct val="137000"/>
                        </a:lnSpc>
                        <a:spcBef>
                          <a:spcPts val="0"/>
                        </a:spcBef>
                        <a:spcAft>
                          <a:spcPts val="0"/>
                        </a:spcAft>
                      </a:pPr>
                      <a:r>
                        <a:rPr lang="vi-VN" sz="2500" b="1" spc="0" dirty="0">
                          <a:solidFill>
                            <a:srgbClr val="002060"/>
                          </a:solidFill>
                          <a:effectLst/>
                        </a:rPr>
                        <a:t>Viên tướng trẻ và con ngựa tr</a:t>
                      </a:r>
                      <a:r>
                        <a:rPr lang="en-US" sz="2500" b="1" spc="0" dirty="0">
                          <a:solidFill>
                            <a:srgbClr val="002060"/>
                          </a:solidFill>
                          <a:effectLst/>
                        </a:rPr>
                        <a:t>ắ</a:t>
                      </a:r>
                      <a:r>
                        <a:rPr lang="vi-VN" sz="2500" b="1" spc="0" dirty="0">
                          <a:solidFill>
                            <a:srgbClr val="002060"/>
                          </a:solidFill>
                          <a:effectLst/>
                        </a:rPr>
                        <a:t>ng</a:t>
                      </a:r>
                      <a:endParaRPr lang="vi-VN" sz="2500" b="1" dirty="0">
                        <a:solidFill>
                          <a:srgbClr val="002060"/>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a:effectLst/>
                        </a:rPr>
                        <a:t> </a:t>
                      </a:r>
                      <a:endParaRPr lang="en-US" sz="250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dirty="0">
                          <a:effectLst/>
                        </a:rPr>
                        <a:t> </a:t>
                      </a: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dirty="0">
                          <a:effectLst/>
                        </a:rPr>
                        <a:t> </a:t>
                      </a: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dirty="0">
                          <a:effectLst/>
                        </a:rPr>
                        <a:t> </a:t>
                      </a: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235484"/>
                  </a:ext>
                </a:extLst>
              </a:tr>
              <a:tr h="1008035">
                <a:tc>
                  <a:txBody>
                    <a:bodyPr/>
                    <a:lstStyle/>
                    <a:p>
                      <a:pPr marL="0" marR="0" indent="0" algn="l">
                        <a:lnSpc>
                          <a:spcPct val="140000"/>
                        </a:lnSpc>
                        <a:spcBef>
                          <a:spcPts val="0"/>
                        </a:spcBef>
                        <a:spcAft>
                          <a:spcPts val="0"/>
                        </a:spcAft>
                      </a:pPr>
                      <a:r>
                        <a:rPr lang="en-US" sz="2500" b="1" spc="0" dirty="0" err="1">
                          <a:solidFill>
                            <a:srgbClr val="002060"/>
                          </a:solidFill>
                          <a:effectLst/>
                        </a:rPr>
                        <a:t>Bến</a:t>
                      </a:r>
                      <a:r>
                        <a:rPr lang="en-US" sz="2500" b="1" spc="0" dirty="0">
                          <a:solidFill>
                            <a:srgbClr val="002060"/>
                          </a:solidFill>
                          <a:effectLst/>
                        </a:rPr>
                        <a:t> </a:t>
                      </a:r>
                      <a:r>
                        <a:rPr lang="en-US" sz="2500" b="1" spc="0" dirty="0" err="1">
                          <a:solidFill>
                            <a:srgbClr val="002060"/>
                          </a:solidFill>
                          <a:effectLst/>
                        </a:rPr>
                        <a:t>Nhà</a:t>
                      </a:r>
                      <a:r>
                        <a:rPr lang="en-US" sz="2500" b="1" spc="0" dirty="0">
                          <a:solidFill>
                            <a:srgbClr val="002060"/>
                          </a:solidFill>
                          <a:effectLst/>
                        </a:rPr>
                        <a:t> </a:t>
                      </a:r>
                      <a:r>
                        <a:rPr lang="en-US" sz="2500" b="1" spc="0" dirty="0" err="1">
                          <a:solidFill>
                            <a:srgbClr val="002060"/>
                          </a:solidFill>
                          <a:effectLst/>
                        </a:rPr>
                        <a:t>Rồng</a:t>
                      </a:r>
                      <a:r>
                        <a:rPr lang="en-US" sz="2500" b="1" spc="0" dirty="0">
                          <a:solidFill>
                            <a:srgbClr val="002060"/>
                          </a:solidFill>
                          <a:effectLst/>
                        </a:rPr>
                        <a:t> </a:t>
                      </a:r>
                      <a:r>
                        <a:rPr lang="en-US" sz="2500" b="1" spc="0" dirty="0" err="1">
                          <a:solidFill>
                            <a:srgbClr val="002060"/>
                          </a:solidFill>
                          <a:effectLst/>
                        </a:rPr>
                        <a:t>năm</a:t>
                      </a:r>
                      <a:r>
                        <a:rPr lang="en-US" sz="2500" b="1" spc="0" dirty="0">
                          <a:solidFill>
                            <a:srgbClr val="002060"/>
                          </a:solidFill>
                          <a:effectLst/>
                        </a:rPr>
                        <a:t> </a:t>
                      </a:r>
                      <a:r>
                        <a:rPr lang="en-US" sz="2500" b="1" spc="0" dirty="0" err="1">
                          <a:solidFill>
                            <a:srgbClr val="002060"/>
                          </a:solidFill>
                          <a:effectLst/>
                        </a:rPr>
                        <a:t>ấy</a:t>
                      </a:r>
                      <a:r>
                        <a:rPr lang="en-US" sz="2500" b="1" spc="0" dirty="0">
                          <a:solidFill>
                            <a:srgbClr val="002060"/>
                          </a:solidFill>
                          <a:effectLst/>
                        </a:rPr>
                        <a:t>...</a:t>
                      </a:r>
                      <a:endParaRPr lang="en-US" sz="2500" b="1" dirty="0">
                        <a:solidFill>
                          <a:srgbClr val="002060"/>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dirty="0">
                          <a:effectLst/>
                        </a:rPr>
                        <a:t> </a:t>
                      </a: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dirty="0">
                          <a:effectLst/>
                        </a:rPr>
                        <a:t> </a:t>
                      </a: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US" sz="2500">
                          <a:effectLst/>
                        </a:rPr>
                        <a:t> </a:t>
                      </a:r>
                      <a:endParaRPr lang="en-US" sz="250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endParaRPr lang="en-US" sz="2500" dirty="0">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37184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9122870-B009-EBC6-2B1B-D3B280B492F1}"/>
              </a:ext>
            </a:extLst>
          </p:cNvPr>
          <p:cNvSpPr>
            <a:spLocks noGrp="1" noChangeArrowheads="1"/>
          </p:cNvSpPr>
          <p:nvPr>
            <p:ph type="title"/>
          </p:nvPr>
        </p:nvSpPr>
        <p:spPr>
          <a:xfrm>
            <a:off x="1538037" y="0"/>
            <a:ext cx="9115927" cy="919144"/>
          </a:xfrm>
          <a:solidFill>
            <a:srgbClr val="FFFF00"/>
          </a:solidFill>
        </p:spPr>
        <p:txBody>
          <a:bodyPr rtlCol="0">
            <a:normAutofit/>
          </a:bodyPr>
          <a:lstStyle/>
          <a:p>
            <a:pPr indent="4357" algn="ctr" defTabSz="683675">
              <a:lnSpc>
                <a:spcPct val="80000"/>
              </a:lnSpc>
              <a:spcBef>
                <a:spcPts val="747"/>
              </a:spcBef>
              <a:defRPr/>
            </a:pPr>
            <a:r>
              <a:rPr lang="en-US" altLang="en-US" sz="2287" dirty="0">
                <a:solidFill>
                  <a:srgbClr val="CC0066"/>
                </a:solidFill>
                <a:effectLst>
                  <a:outerShdw blurRad="38100" dist="38100" dir="2700000" algn="tl">
                    <a:srgbClr val="000000"/>
                  </a:outerShdw>
                </a:effectLst>
                <a:latin typeface="Times New Roman" panose="02020603050405020304" pitchFamily="18" charset="0"/>
              </a:rPr>
              <a:t>	</a:t>
            </a:r>
            <a:r>
              <a:rPr lang="en-US" altLang="en-US" sz="3293" b="1" dirty="0" err="1">
                <a:solidFill>
                  <a:srgbClr val="CC0066"/>
                </a:solidFill>
                <a:latin typeface="Times New Roman" panose="02020603050405020304" pitchFamily="18" charset="0"/>
              </a:rPr>
              <a:t>Tiết</a:t>
            </a:r>
            <a:r>
              <a:rPr lang="en-US" altLang="en-US" sz="3293" b="1" dirty="0">
                <a:solidFill>
                  <a:srgbClr val="CC0066"/>
                </a:solidFill>
                <a:latin typeface="Times New Roman" panose="02020603050405020304" pitchFamily="18" charset="0"/>
              </a:rPr>
              <a:t> 48: ÔN TẬP- BÀI 9</a:t>
            </a:r>
            <a:endParaRPr lang="en-US" altLang="en-US" sz="3293" b="1" i="1" dirty="0">
              <a:solidFill>
                <a:srgbClr val="CC0066"/>
              </a:solidFill>
              <a:latin typeface="Times New Roman" panose="02020603050405020304" pitchFamily="18" charset="0"/>
            </a:endParaRPr>
          </a:p>
        </p:txBody>
      </p:sp>
      <p:sp>
        <p:nvSpPr>
          <p:cNvPr id="24579" name="Text Box 5">
            <a:extLst>
              <a:ext uri="{FF2B5EF4-FFF2-40B4-BE49-F238E27FC236}">
                <a16:creationId xmlns:a16="http://schemas.microsoft.com/office/drawing/2014/main" id="{3E2221CC-7160-55D1-577F-3225DEC00A4C}"/>
              </a:ext>
            </a:extLst>
          </p:cNvPr>
          <p:cNvSpPr>
            <a:spLocks noGrp="1"/>
          </p:cNvSpPr>
          <p:nvPr>
            <p:ph idx="1"/>
          </p:nvPr>
        </p:nvSpPr>
        <p:spPr>
          <a:xfrm>
            <a:off x="1983814" y="919144"/>
            <a:ext cx="3554602" cy="1014777"/>
          </a:xfrm>
        </p:spPr>
        <p:txBody>
          <a:bodyPr vert="horz" lIns="74946" tIns="37471" rIns="74946" bIns="37471" rtlCol="0">
            <a:spAutoFit/>
          </a:bodyPr>
          <a:lstStyle/>
          <a:p>
            <a:pPr marL="470476" indent="-470476">
              <a:buNone/>
            </a:pPr>
            <a:r>
              <a:rPr lang="en-US" altLang="en-US" sz="2927" dirty="0">
                <a:latin typeface="Times New Roman" panose="02020603050405020304" pitchFamily="18" charset="0"/>
                <a:cs typeface="Times New Roman" panose="02020603050405020304" pitchFamily="18" charset="0"/>
              </a:rPr>
              <a:t>  </a:t>
            </a:r>
            <a:r>
              <a:rPr lang="en-US" altLang="en-US" sz="2927" b="1" dirty="0" err="1">
                <a:solidFill>
                  <a:srgbClr val="002060"/>
                </a:solidFill>
                <a:latin typeface="Times New Roman" panose="02020603050405020304" pitchFamily="18" charset="0"/>
                <a:cs typeface="Times New Roman" panose="02020603050405020304" pitchFamily="18" charset="0"/>
              </a:rPr>
              <a:t>Phiếu</a:t>
            </a:r>
            <a:r>
              <a:rPr lang="en-US" altLang="en-US" sz="2927" b="1" dirty="0">
                <a:solidFill>
                  <a:srgbClr val="002060"/>
                </a:solidFill>
                <a:latin typeface="Times New Roman" panose="02020603050405020304" pitchFamily="18" charset="0"/>
                <a:cs typeface="Times New Roman" panose="02020603050405020304" pitchFamily="18" charset="0"/>
              </a:rPr>
              <a:t> </a:t>
            </a:r>
            <a:r>
              <a:rPr lang="en-US" altLang="en-US" sz="2927" b="1" dirty="0" err="1">
                <a:solidFill>
                  <a:srgbClr val="002060"/>
                </a:solidFill>
                <a:latin typeface="Times New Roman" panose="02020603050405020304" pitchFamily="18" charset="0"/>
                <a:cs typeface="Times New Roman" panose="02020603050405020304" pitchFamily="18" charset="0"/>
              </a:rPr>
              <a:t>học</a:t>
            </a:r>
            <a:r>
              <a:rPr lang="en-US" altLang="en-US" sz="2927" b="1" dirty="0">
                <a:solidFill>
                  <a:srgbClr val="002060"/>
                </a:solidFill>
                <a:latin typeface="Times New Roman" panose="02020603050405020304" pitchFamily="18" charset="0"/>
                <a:cs typeface="Times New Roman" panose="02020603050405020304" pitchFamily="18" charset="0"/>
              </a:rPr>
              <a:t> </a:t>
            </a:r>
            <a:r>
              <a:rPr lang="en-US" altLang="en-US" sz="2927" b="1" dirty="0" err="1">
                <a:solidFill>
                  <a:srgbClr val="002060"/>
                </a:solidFill>
                <a:latin typeface="Times New Roman" panose="02020603050405020304" pitchFamily="18" charset="0"/>
                <a:cs typeface="Times New Roman" panose="02020603050405020304" pitchFamily="18" charset="0"/>
              </a:rPr>
              <a:t>tập</a:t>
            </a:r>
            <a:r>
              <a:rPr lang="en-US" altLang="en-US" sz="2927" b="1" dirty="0">
                <a:solidFill>
                  <a:srgbClr val="002060"/>
                </a:solidFill>
                <a:latin typeface="Times New Roman" panose="02020603050405020304" pitchFamily="18" charset="0"/>
                <a:cs typeface="Times New Roman" panose="02020603050405020304" pitchFamily="18" charset="0"/>
              </a:rPr>
              <a:t> </a:t>
            </a:r>
            <a:r>
              <a:rPr lang="en-US" altLang="en-US" sz="2927" b="1" dirty="0" err="1">
                <a:solidFill>
                  <a:srgbClr val="002060"/>
                </a:solidFill>
                <a:latin typeface="Times New Roman" panose="02020603050405020304" pitchFamily="18" charset="0"/>
                <a:cs typeface="Times New Roman" panose="02020603050405020304" pitchFamily="18" charset="0"/>
              </a:rPr>
              <a:t>số</a:t>
            </a:r>
            <a:r>
              <a:rPr lang="en-US" altLang="en-US" sz="2927" b="1" dirty="0">
                <a:solidFill>
                  <a:srgbClr val="002060"/>
                </a:solidFill>
                <a:latin typeface="Times New Roman" panose="02020603050405020304" pitchFamily="18" charset="0"/>
                <a:cs typeface="Times New Roman" panose="02020603050405020304" pitchFamily="18" charset="0"/>
              </a:rPr>
              <a:t> 1:</a:t>
            </a:r>
          </a:p>
          <a:p>
            <a:pPr marL="470476" indent="-470476">
              <a:buNone/>
            </a:pPr>
            <a:endParaRPr lang="en-US" altLang="en-US" sz="2927" dirty="0">
              <a:latin typeface="Times New Roman" panose="02020603050405020304" pitchFamily="18" charset="0"/>
              <a:cs typeface="Times New Roman" panose="02020603050405020304" pitchFamily="18" charset="0"/>
            </a:endParaRPr>
          </a:p>
        </p:txBody>
      </p:sp>
      <p:pic>
        <p:nvPicPr>
          <p:cNvPr id="24580" name="图片 4">
            <a:extLst>
              <a:ext uri="{FF2B5EF4-FFF2-40B4-BE49-F238E27FC236}">
                <a16:creationId xmlns:a16="http://schemas.microsoft.com/office/drawing/2014/main" id="{4C7D7436-4075-A247-61D7-AFBAF40260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9697" y="-544517"/>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3">
            <a:extLst>
              <a:ext uri="{FF2B5EF4-FFF2-40B4-BE49-F238E27FC236}">
                <a16:creationId xmlns:a16="http://schemas.microsoft.com/office/drawing/2014/main" id="{394BB60C-2835-34BD-C781-CFE62BE6A4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8037" y="4682840"/>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shot (30)">
            <a:extLst>
              <a:ext uri="{FF2B5EF4-FFF2-40B4-BE49-F238E27FC236}">
                <a16:creationId xmlns:a16="http://schemas.microsoft.com/office/drawing/2014/main" id="{7885D469-2AFC-B7C9-B230-E7DFA0D1B7DD}"/>
              </a:ext>
            </a:extLst>
          </p:cNvPr>
          <p:cNvPicPr>
            <a:picLocks noChangeAspect="1"/>
          </p:cNvPicPr>
          <p:nvPr/>
        </p:nvPicPr>
        <p:blipFill>
          <a:blip r:embed="rId5"/>
          <a:stretch>
            <a:fillRect/>
          </a:stretch>
        </p:blipFill>
        <p:spPr>
          <a:xfrm>
            <a:off x="1127760" y="1361440"/>
            <a:ext cx="10170160" cy="54254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9122870-B009-EBC6-2B1B-D3B280B492F1}"/>
              </a:ext>
            </a:extLst>
          </p:cNvPr>
          <p:cNvSpPr>
            <a:spLocks noGrp="1" noChangeArrowheads="1"/>
          </p:cNvSpPr>
          <p:nvPr>
            <p:ph type="title"/>
          </p:nvPr>
        </p:nvSpPr>
        <p:spPr>
          <a:xfrm>
            <a:off x="1538037" y="0"/>
            <a:ext cx="9115927" cy="919144"/>
          </a:xfrm>
          <a:solidFill>
            <a:srgbClr val="FFFF00"/>
          </a:solidFill>
        </p:spPr>
        <p:txBody>
          <a:bodyPr rtlCol="0">
            <a:normAutofit/>
          </a:bodyPr>
          <a:lstStyle/>
          <a:p>
            <a:pPr indent="4357" algn="ctr" defTabSz="683675">
              <a:lnSpc>
                <a:spcPct val="80000"/>
              </a:lnSpc>
              <a:spcBef>
                <a:spcPts val="747"/>
              </a:spcBef>
              <a:defRPr/>
            </a:pPr>
            <a:r>
              <a:rPr lang="en-US" altLang="en-US" sz="2287" dirty="0">
                <a:solidFill>
                  <a:srgbClr val="CC0066"/>
                </a:solidFill>
                <a:effectLst>
                  <a:outerShdw blurRad="38100" dist="38100" dir="2700000" algn="tl">
                    <a:srgbClr val="000000"/>
                  </a:outerShdw>
                </a:effectLst>
                <a:latin typeface="Times New Roman" panose="02020603050405020304" pitchFamily="18" charset="0"/>
              </a:rPr>
              <a:t>	</a:t>
            </a:r>
            <a:r>
              <a:rPr lang="en-US" altLang="en-US" sz="3293" b="1" dirty="0" err="1">
                <a:solidFill>
                  <a:srgbClr val="CC0066"/>
                </a:solidFill>
                <a:latin typeface="Times New Roman" panose="02020603050405020304" pitchFamily="18" charset="0"/>
              </a:rPr>
              <a:t>Tiết</a:t>
            </a:r>
            <a:r>
              <a:rPr lang="en-US" altLang="en-US" sz="3293" b="1" dirty="0">
                <a:solidFill>
                  <a:srgbClr val="CC0066"/>
                </a:solidFill>
                <a:latin typeface="Times New Roman" panose="02020603050405020304" pitchFamily="18" charset="0"/>
              </a:rPr>
              <a:t> 48: ÔN TẬP- BÀI 9</a:t>
            </a:r>
            <a:endParaRPr lang="en-US" altLang="en-US" sz="3293" b="1" i="1" dirty="0">
              <a:solidFill>
                <a:srgbClr val="CC0066"/>
              </a:solidFill>
              <a:latin typeface="Times New Roman" panose="02020603050405020304" pitchFamily="18" charset="0"/>
            </a:endParaRPr>
          </a:p>
        </p:txBody>
      </p:sp>
      <p:sp>
        <p:nvSpPr>
          <p:cNvPr id="24579" name="Text Box 5">
            <a:extLst>
              <a:ext uri="{FF2B5EF4-FFF2-40B4-BE49-F238E27FC236}">
                <a16:creationId xmlns:a16="http://schemas.microsoft.com/office/drawing/2014/main" id="{3E2221CC-7160-55D1-577F-3225DEC00A4C}"/>
              </a:ext>
            </a:extLst>
          </p:cNvPr>
          <p:cNvSpPr>
            <a:spLocks noGrp="1"/>
          </p:cNvSpPr>
          <p:nvPr>
            <p:ph idx="1"/>
          </p:nvPr>
        </p:nvSpPr>
        <p:spPr>
          <a:xfrm>
            <a:off x="1983814" y="919144"/>
            <a:ext cx="3554602" cy="1014777"/>
          </a:xfrm>
        </p:spPr>
        <p:txBody>
          <a:bodyPr vert="horz" lIns="74946" tIns="37471" rIns="74946" bIns="37471" rtlCol="0">
            <a:spAutoFit/>
          </a:bodyPr>
          <a:lstStyle/>
          <a:p>
            <a:pPr marL="470476" indent="-470476">
              <a:buNone/>
            </a:pPr>
            <a:r>
              <a:rPr lang="en-US" altLang="en-US" sz="2927" dirty="0">
                <a:latin typeface="Times New Roman" panose="02020603050405020304" pitchFamily="18" charset="0"/>
                <a:cs typeface="Times New Roman" panose="02020603050405020304" pitchFamily="18" charset="0"/>
              </a:rPr>
              <a:t>  </a:t>
            </a:r>
            <a:r>
              <a:rPr lang="en-US" altLang="en-US" sz="2927" b="1" dirty="0" err="1">
                <a:solidFill>
                  <a:srgbClr val="002060"/>
                </a:solidFill>
                <a:latin typeface="Times New Roman" panose="02020603050405020304" pitchFamily="18" charset="0"/>
                <a:cs typeface="Times New Roman" panose="02020603050405020304" pitchFamily="18" charset="0"/>
              </a:rPr>
              <a:t>Phiếu</a:t>
            </a:r>
            <a:r>
              <a:rPr lang="en-US" altLang="en-US" sz="2927" b="1" dirty="0">
                <a:solidFill>
                  <a:srgbClr val="002060"/>
                </a:solidFill>
                <a:latin typeface="Times New Roman" panose="02020603050405020304" pitchFamily="18" charset="0"/>
                <a:cs typeface="Times New Roman" panose="02020603050405020304" pitchFamily="18" charset="0"/>
              </a:rPr>
              <a:t> </a:t>
            </a:r>
            <a:r>
              <a:rPr lang="en-US" altLang="en-US" sz="2927" b="1" dirty="0" err="1">
                <a:solidFill>
                  <a:srgbClr val="002060"/>
                </a:solidFill>
                <a:latin typeface="Times New Roman" panose="02020603050405020304" pitchFamily="18" charset="0"/>
                <a:cs typeface="Times New Roman" panose="02020603050405020304" pitchFamily="18" charset="0"/>
              </a:rPr>
              <a:t>học</a:t>
            </a:r>
            <a:r>
              <a:rPr lang="en-US" altLang="en-US" sz="2927" b="1" dirty="0">
                <a:solidFill>
                  <a:srgbClr val="002060"/>
                </a:solidFill>
                <a:latin typeface="Times New Roman" panose="02020603050405020304" pitchFamily="18" charset="0"/>
                <a:cs typeface="Times New Roman" panose="02020603050405020304" pitchFamily="18" charset="0"/>
              </a:rPr>
              <a:t> </a:t>
            </a:r>
            <a:r>
              <a:rPr lang="en-US" altLang="en-US" sz="2927" b="1" dirty="0" err="1">
                <a:solidFill>
                  <a:srgbClr val="002060"/>
                </a:solidFill>
                <a:latin typeface="Times New Roman" panose="02020603050405020304" pitchFamily="18" charset="0"/>
                <a:cs typeface="Times New Roman" panose="02020603050405020304" pitchFamily="18" charset="0"/>
              </a:rPr>
              <a:t>tập</a:t>
            </a:r>
            <a:r>
              <a:rPr lang="en-US" altLang="en-US" sz="2927" b="1" dirty="0">
                <a:solidFill>
                  <a:srgbClr val="002060"/>
                </a:solidFill>
                <a:latin typeface="Times New Roman" panose="02020603050405020304" pitchFamily="18" charset="0"/>
                <a:cs typeface="Times New Roman" panose="02020603050405020304" pitchFamily="18" charset="0"/>
              </a:rPr>
              <a:t> </a:t>
            </a:r>
            <a:r>
              <a:rPr lang="en-US" altLang="en-US" sz="2927" b="1" dirty="0" err="1">
                <a:solidFill>
                  <a:srgbClr val="002060"/>
                </a:solidFill>
                <a:latin typeface="Times New Roman" panose="02020603050405020304" pitchFamily="18" charset="0"/>
                <a:cs typeface="Times New Roman" panose="02020603050405020304" pitchFamily="18" charset="0"/>
              </a:rPr>
              <a:t>số</a:t>
            </a:r>
            <a:r>
              <a:rPr lang="en-US" altLang="en-US" sz="2927" b="1" dirty="0">
                <a:solidFill>
                  <a:srgbClr val="002060"/>
                </a:solidFill>
                <a:latin typeface="Times New Roman" panose="02020603050405020304" pitchFamily="18" charset="0"/>
                <a:cs typeface="Times New Roman" panose="02020603050405020304" pitchFamily="18" charset="0"/>
              </a:rPr>
              <a:t> 1:</a:t>
            </a:r>
          </a:p>
          <a:p>
            <a:pPr marL="470476" indent="-470476">
              <a:buNone/>
            </a:pPr>
            <a:endParaRPr lang="en-US" altLang="en-US" sz="2927" dirty="0">
              <a:latin typeface="Times New Roman" panose="02020603050405020304" pitchFamily="18" charset="0"/>
              <a:cs typeface="Times New Roman" panose="02020603050405020304" pitchFamily="18" charset="0"/>
            </a:endParaRPr>
          </a:p>
        </p:txBody>
      </p:sp>
      <p:pic>
        <p:nvPicPr>
          <p:cNvPr id="24580" name="图片 4">
            <a:extLst>
              <a:ext uri="{FF2B5EF4-FFF2-40B4-BE49-F238E27FC236}">
                <a16:creationId xmlns:a16="http://schemas.microsoft.com/office/drawing/2014/main" id="{4C7D7436-4075-A247-61D7-AFBAF40260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9697" y="-544517"/>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3">
            <a:extLst>
              <a:ext uri="{FF2B5EF4-FFF2-40B4-BE49-F238E27FC236}">
                <a16:creationId xmlns:a16="http://schemas.microsoft.com/office/drawing/2014/main" id="{394BB60C-2835-34BD-C781-CFE62BE6A4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8037" y="4682840"/>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shot (31)">
            <a:extLst>
              <a:ext uri="{FF2B5EF4-FFF2-40B4-BE49-F238E27FC236}">
                <a16:creationId xmlns:a16="http://schemas.microsoft.com/office/drawing/2014/main" id="{A694A028-D541-05E9-FCFD-5AB321161768}"/>
              </a:ext>
            </a:extLst>
          </p:cNvPr>
          <p:cNvPicPr>
            <a:picLocks noChangeAspect="1"/>
          </p:cNvPicPr>
          <p:nvPr/>
        </p:nvPicPr>
        <p:blipFill>
          <a:blip r:embed="rId5"/>
          <a:stretch>
            <a:fillRect/>
          </a:stretch>
        </p:blipFill>
        <p:spPr>
          <a:xfrm>
            <a:off x="812800" y="1457591"/>
            <a:ext cx="10708640" cy="5464912"/>
          </a:xfrm>
          <a:prstGeom prst="rect">
            <a:avLst/>
          </a:prstGeom>
        </p:spPr>
      </p:pic>
    </p:spTree>
    <p:extLst>
      <p:ext uri="{BB962C8B-B14F-4D97-AF65-F5344CB8AC3E}">
        <p14:creationId xmlns:p14="http://schemas.microsoft.com/office/powerpoint/2010/main" val="26302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0C26E84-9DFD-889F-66B4-52F6CC3ADB75}"/>
              </a:ext>
            </a:extLst>
          </p:cNvPr>
          <p:cNvSpPr>
            <a:spLocks noGrp="1" noChangeArrowheads="1"/>
          </p:cNvSpPr>
          <p:nvPr>
            <p:ph type="title"/>
          </p:nvPr>
        </p:nvSpPr>
        <p:spPr>
          <a:xfrm>
            <a:off x="1538037" y="0"/>
            <a:ext cx="9115927" cy="919144"/>
          </a:xfrm>
          <a:solidFill>
            <a:srgbClr val="FFFF00"/>
          </a:solidFill>
        </p:spPr>
        <p:txBody>
          <a:bodyPr rtlCol="0">
            <a:normAutofit/>
          </a:bodyPr>
          <a:lstStyle/>
          <a:p>
            <a:pPr indent="4357" algn="ctr" defTabSz="683675">
              <a:lnSpc>
                <a:spcPct val="80000"/>
              </a:lnSpc>
              <a:spcBef>
                <a:spcPts val="747"/>
              </a:spcBef>
              <a:defRPr/>
            </a:pPr>
            <a:r>
              <a:rPr lang="en-US" altLang="en-US" sz="2287" dirty="0">
                <a:solidFill>
                  <a:srgbClr val="CC0066"/>
                </a:solidFill>
                <a:effectLst>
                  <a:outerShdw blurRad="38100" dist="38100" dir="2700000" algn="tl">
                    <a:srgbClr val="000000"/>
                  </a:outerShdw>
                </a:effectLst>
                <a:latin typeface="Times New Roman" panose="02020603050405020304" pitchFamily="18" charset="0"/>
              </a:rPr>
              <a:t>	</a:t>
            </a:r>
            <a:r>
              <a:rPr lang="en-US" altLang="en-US" sz="3293" b="1" dirty="0" err="1">
                <a:solidFill>
                  <a:srgbClr val="CC0066"/>
                </a:solidFill>
                <a:latin typeface="Times New Roman" panose="02020603050405020304" pitchFamily="18" charset="0"/>
              </a:rPr>
              <a:t>Tiết</a:t>
            </a:r>
            <a:r>
              <a:rPr lang="en-US" altLang="en-US" sz="3293" b="1" dirty="0">
                <a:solidFill>
                  <a:srgbClr val="CC0066"/>
                </a:solidFill>
                <a:latin typeface="Times New Roman" panose="02020603050405020304" pitchFamily="18" charset="0"/>
              </a:rPr>
              <a:t> 48: ÔN TẬP- BÀI 9</a:t>
            </a:r>
            <a:endParaRPr lang="en-US" altLang="en-US" sz="3293" b="1" i="1" dirty="0">
              <a:solidFill>
                <a:srgbClr val="CC0066"/>
              </a:solidFill>
              <a:latin typeface="Times New Roman" panose="02020603050405020304" pitchFamily="18" charset="0"/>
            </a:endParaRPr>
          </a:p>
        </p:txBody>
      </p:sp>
      <p:sp>
        <p:nvSpPr>
          <p:cNvPr id="26627" name="Text Box 5">
            <a:extLst>
              <a:ext uri="{FF2B5EF4-FFF2-40B4-BE49-F238E27FC236}">
                <a16:creationId xmlns:a16="http://schemas.microsoft.com/office/drawing/2014/main" id="{50CA16AA-DEDC-ECA1-1CD5-0C8551E864D6}"/>
              </a:ext>
            </a:extLst>
          </p:cNvPr>
          <p:cNvSpPr>
            <a:spLocks noGrp="1"/>
          </p:cNvSpPr>
          <p:nvPr>
            <p:ph idx="1"/>
          </p:nvPr>
        </p:nvSpPr>
        <p:spPr>
          <a:xfrm>
            <a:off x="619760" y="919144"/>
            <a:ext cx="10596879" cy="906671"/>
          </a:xfrm>
        </p:spPr>
        <p:txBody>
          <a:bodyPr vert="horz" wrap="square" lIns="74946" tIns="37471" rIns="74946" bIns="37471" rtlCol="0">
            <a:spAutoFit/>
          </a:bodyPr>
          <a:lstStyle/>
          <a:p>
            <a:pPr marL="470476" indent="-470476">
              <a:buNone/>
            </a:pPr>
            <a:r>
              <a:rPr lang="en-US" altLang="en-US" sz="3000" b="1" dirty="0">
                <a:solidFill>
                  <a:srgbClr val="C00000"/>
                </a:solidFill>
                <a:latin typeface="Times New Roman" panose="02020603050405020304" pitchFamily="18" charset="0"/>
                <a:cs typeface="Times New Roman" panose="02020603050405020304" pitchFamily="18" charset="0"/>
              </a:rPr>
              <a:t>3. </a:t>
            </a:r>
            <a:r>
              <a:rPr lang="vi-VN"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Chỉ ra điểm giống nhau, khác nhau giữa VB truyện lịch sử và văn bản thơ kể chuyện lịch sử</a:t>
            </a:r>
            <a:endParaRPr lang="vi-VN"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628" name="图片 4">
            <a:extLst>
              <a:ext uri="{FF2B5EF4-FFF2-40B4-BE49-F238E27FC236}">
                <a16:creationId xmlns:a16="http://schemas.microsoft.com/office/drawing/2014/main" id="{9D772B0E-CC1A-D5E0-526A-5E36677B1C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9697" y="-544517"/>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3">
            <a:extLst>
              <a:ext uri="{FF2B5EF4-FFF2-40B4-BE49-F238E27FC236}">
                <a16:creationId xmlns:a16="http://schemas.microsoft.com/office/drawing/2014/main" id="{94D8FD1E-3AB5-A09F-3830-FC43A5DDD2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037" y="4682840"/>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Rectangle 7">
            <a:extLst>
              <a:ext uri="{FF2B5EF4-FFF2-40B4-BE49-F238E27FC236}">
                <a16:creationId xmlns:a16="http://schemas.microsoft.com/office/drawing/2014/main" id="{F59DA52A-E70A-1CD3-ECF3-FAD959DCF488}"/>
              </a:ext>
            </a:extLst>
          </p:cNvPr>
          <p:cNvSpPr>
            <a:spLocks noChangeArrowheads="1"/>
          </p:cNvSpPr>
          <p:nvPr/>
        </p:nvSpPr>
        <p:spPr bwMode="auto">
          <a:xfrm>
            <a:off x="1045491" y="1633276"/>
            <a:ext cx="3084499" cy="5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r>
              <a:rPr lang="en-US" altLang="en-US" sz="2800" dirty="0" err="1">
                <a:solidFill>
                  <a:srgbClr val="002060"/>
                </a:solidFill>
                <a:cs typeface="Times New Roman" panose="02020603050405020304" pitchFamily="18" charset="0"/>
              </a:rPr>
              <a:t>Phiếu</a:t>
            </a:r>
            <a:r>
              <a:rPr lang="en-US" altLang="en-US" sz="2800" dirty="0">
                <a:solidFill>
                  <a:srgbClr val="002060"/>
                </a:solidFill>
                <a:cs typeface="Times New Roman" panose="02020603050405020304" pitchFamily="18" charset="0"/>
              </a:rPr>
              <a:t> </a:t>
            </a:r>
            <a:r>
              <a:rPr lang="en-US" altLang="en-US" sz="2800" dirty="0" err="1">
                <a:solidFill>
                  <a:srgbClr val="002060"/>
                </a:solidFill>
                <a:cs typeface="Times New Roman" panose="02020603050405020304" pitchFamily="18" charset="0"/>
              </a:rPr>
              <a:t>học</a:t>
            </a:r>
            <a:r>
              <a:rPr lang="en-US" altLang="en-US" sz="2800" dirty="0">
                <a:solidFill>
                  <a:srgbClr val="002060"/>
                </a:solidFill>
                <a:cs typeface="Times New Roman" panose="02020603050405020304" pitchFamily="18" charset="0"/>
              </a:rPr>
              <a:t> </a:t>
            </a:r>
            <a:r>
              <a:rPr lang="en-US" altLang="en-US" sz="2800" dirty="0" err="1">
                <a:solidFill>
                  <a:srgbClr val="002060"/>
                </a:solidFill>
                <a:cs typeface="Times New Roman" panose="02020603050405020304" pitchFamily="18" charset="0"/>
              </a:rPr>
              <a:t>tập</a:t>
            </a:r>
            <a:r>
              <a:rPr lang="en-US" altLang="en-US" sz="2800" dirty="0">
                <a:solidFill>
                  <a:srgbClr val="002060"/>
                </a:solidFill>
                <a:cs typeface="Times New Roman" panose="02020603050405020304" pitchFamily="18" charset="0"/>
              </a:rPr>
              <a:t> </a:t>
            </a:r>
            <a:r>
              <a:rPr lang="en-US" altLang="en-US" sz="2800" dirty="0" err="1">
                <a:solidFill>
                  <a:srgbClr val="002060"/>
                </a:solidFill>
                <a:cs typeface="Times New Roman" panose="02020603050405020304" pitchFamily="18" charset="0"/>
              </a:rPr>
              <a:t>số</a:t>
            </a:r>
            <a:r>
              <a:rPr lang="en-US" altLang="en-US" sz="2800" dirty="0">
                <a:solidFill>
                  <a:srgbClr val="002060"/>
                </a:solidFill>
                <a:cs typeface="Times New Roman" panose="02020603050405020304" pitchFamily="18" charset="0"/>
              </a:rPr>
              <a:t> 2</a:t>
            </a:r>
            <a:r>
              <a:rPr lang="en-US" altLang="en-US" sz="2927" dirty="0">
                <a:solidFill>
                  <a:srgbClr val="002060"/>
                </a:solidFill>
                <a:cs typeface="Times New Roman" panose="02020603050405020304" pitchFamily="18" charset="0"/>
              </a:rPr>
              <a:t>:</a:t>
            </a:r>
          </a:p>
        </p:txBody>
      </p:sp>
      <p:graphicFrame>
        <p:nvGraphicFramePr>
          <p:cNvPr id="2" name="Table 1">
            <a:extLst>
              <a:ext uri="{FF2B5EF4-FFF2-40B4-BE49-F238E27FC236}">
                <a16:creationId xmlns:a16="http://schemas.microsoft.com/office/drawing/2014/main" id="{49DC453A-7731-589E-3AF3-7D043F144A41}"/>
              </a:ext>
            </a:extLst>
          </p:cNvPr>
          <p:cNvGraphicFramePr>
            <a:graphicFrameLocks noGrp="1"/>
          </p:cNvGraphicFramePr>
          <p:nvPr>
            <p:extLst>
              <p:ext uri="{D42A27DB-BD31-4B8C-83A1-F6EECF244321}">
                <p14:modId xmlns:p14="http://schemas.microsoft.com/office/powerpoint/2010/main" val="4036041067"/>
              </p:ext>
            </p:extLst>
          </p:nvPr>
        </p:nvGraphicFramePr>
        <p:xfrm>
          <a:off x="1950720" y="2539946"/>
          <a:ext cx="7670799" cy="3159814"/>
        </p:xfrm>
        <a:graphic>
          <a:graphicData uri="http://schemas.openxmlformats.org/drawingml/2006/table">
            <a:tbl>
              <a:tblPr>
                <a:tableStyleId>{ED083AE6-46FA-4A59-8FB0-9F97EB10719F}</a:tableStyleId>
              </a:tblPr>
              <a:tblGrid>
                <a:gridCol w="4044892">
                  <a:extLst>
                    <a:ext uri="{9D8B030D-6E8A-4147-A177-3AD203B41FA5}">
                      <a16:colId xmlns:a16="http://schemas.microsoft.com/office/drawing/2014/main" val="127534447"/>
                    </a:ext>
                  </a:extLst>
                </a:gridCol>
                <a:gridCol w="3625907">
                  <a:extLst>
                    <a:ext uri="{9D8B030D-6E8A-4147-A177-3AD203B41FA5}">
                      <a16:colId xmlns:a16="http://schemas.microsoft.com/office/drawing/2014/main" val="1592819438"/>
                    </a:ext>
                  </a:extLst>
                </a:gridCol>
              </a:tblGrid>
              <a:tr h="1460969">
                <a:tc>
                  <a:txBody>
                    <a:bodyPr/>
                    <a:lstStyle/>
                    <a:p>
                      <a:pPr indent="270510" algn="ctr">
                        <a:lnSpc>
                          <a:spcPct val="114000"/>
                        </a:lnSpc>
                        <a:spcAft>
                          <a:spcPts val="0"/>
                        </a:spcAft>
                      </a:pPr>
                      <a:r>
                        <a:rPr lang="en-US" sz="3000" dirty="0" err="1">
                          <a:solidFill>
                            <a:srgbClr val="C00000"/>
                          </a:solidFill>
                          <a:effectLst/>
                        </a:rPr>
                        <a:t>Giống</a:t>
                      </a:r>
                      <a:r>
                        <a:rPr lang="en-US" sz="3000" dirty="0">
                          <a:solidFill>
                            <a:srgbClr val="C00000"/>
                          </a:solidFill>
                          <a:effectLst/>
                        </a:rPr>
                        <a:t> </a:t>
                      </a:r>
                      <a:r>
                        <a:rPr lang="en-US" sz="3000" dirty="0" err="1">
                          <a:solidFill>
                            <a:srgbClr val="C00000"/>
                          </a:solidFill>
                          <a:effectLst/>
                        </a:rPr>
                        <a:t>nhau</a:t>
                      </a: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solidFill>
                      <a:schemeClr val="accent4">
                        <a:lumMod val="40000"/>
                        <a:lumOff val="60000"/>
                      </a:schemeClr>
                    </a:solidFill>
                  </a:tcPr>
                </a:tc>
                <a:tc>
                  <a:txBody>
                    <a:bodyPr/>
                    <a:lstStyle/>
                    <a:p>
                      <a:pPr algn="ctr">
                        <a:lnSpc>
                          <a:spcPct val="114000"/>
                        </a:lnSpc>
                        <a:spcAft>
                          <a:spcPts val="0"/>
                        </a:spcAft>
                      </a:pPr>
                      <a:r>
                        <a:rPr lang="en-US" sz="3000" dirty="0" err="1">
                          <a:solidFill>
                            <a:srgbClr val="C00000"/>
                          </a:solidFill>
                          <a:effectLst/>
                        </a:rPr>
                        <a:t>Khác</a:t>
                      </a:r>
                      <a:r>
                        <a:rPr lang="en-US" sz="3000" dirty="0">
                          <a:solidFill>
                            <a:srgbClr val="C00000"/>
                          </a:solidFill>
                          <a:effectLst/>
                        </a:rPr>
                        <a:t> </a:t>
                      </a:r>
                      <a:r>
                        <a:rPr lang="en-US" sz="3000" dirty="0" err="1">
                          <a:solidFill>
                            <a:srgbClr val="C00000"/>
                          </a:solidFill>
                          <a:effectLst/>
                        </a:rPr>
                        <a:t>nhau</a:t>
                      </a: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nchor="ctr">
                    <a:solidFill>
                      <a:schemeClr val="accent4">
                        <a:lumMod val="40000"/>
                        <a:lumOff val="60000"/>
                      </a:schemeClr>
                    </a:solidFill>
                  </a:tcPr>
                </a:tc>
                <a:extLst>
                  <a:ext uri="{0D108BD9-81ED-4DB2-BD59-A6C34878D82A}">
                    <a16:rowId xmlns:a16="http://schemas.microsoft.com/office/drawing/2014/main" val="3191699472"/>
                  </a:ext>
                </a:extLst>
              </a:tr>
              <a:tr h="1698845">
                <a:tc>
                  <a:txBody>
                    <a:bodyPr/>
                    <a:lstStyle/>
                    <a:p>
                      <a:pPr indent="270510">
                        <a:lnSpc>
                          <a:spcPct val="114000"/>
                        </a:lnSpc>
                        <a:spcAft>
                          <a:spcPts val="0"/>
                        </a:spcAft>
                      </a:pPr>
                      <a:r>
                        <a:rPr lang="en-US" sz="13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indent="270510">
                        <a:lnSpc>
                          <a:spcPct val="114000"/>
                        </a:lnSpc>
                        <a:spcAft>
                          <a:spcPts val="0"/>
                        </a:spcAft>
                      </a:pP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3440334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0C26E84-9DFD-889F-66B4-52F6CC3ADB75}"/>
              </a:ext>
            </a:extLst>
          </p:cNvPr>
          <p:cNvSpPr>
            <a:spLocks noGrp="1" noChangeArrowheads="1"/>
          </p:cNvSpPr>
          <p:nvPr>
            <p:ph type="title"/>
          </p:nvPr>
        </p:nvSpPr>
        <p:spPr>
          <a:xfrm>
            <a:off x="1538037" y="0"/>
            <a:ext cx="9115927" cy="919144"/>
          </a:xfrm>
          <a:solidFill>
            <a:srgbClr val="FFFF00"/>
          </a:solidFill>
        </p:spPr>
        <p:txBody>
          <a:bodyPr rtlCol="0">
            <a:normAutofit/>
          </a:bodyPr>
          <a:lstStyle/>
          <a:p>
            <a:pPr indent="4357" algn="ctr" defTabSz="683675">
              <a:lnSpc>
                <a:spcPct val="80000"/>
              </a:lnSpc>
              <a:spcBef>
                <a:spcPts val="747"/>
              </a:spcBef>
              <a:defRPr/>
            </a:pPr>
            <a:r>
              <a:rPr lang="en-US" altLang="en-US" sz="2287" dirty="0">
                <a:solidFill>
                  <a:srgbClr val="CC0066"/>
                </a:solidFill>
                <a:effectLst>
                  <a:outerShdw blurRad="38100" dist="38100" dir="2700000" algn="tl">
                    <a:srgbClr val="000000"/>
                  </a:outerShdw>
                </a:effectLst>
                <a:latin typeface="Times New Roman" panose="02020603050405020304" pitchFamily="18" charset="0"/>
              </a:rPr>
              <a:t>	</a:t>
            </a:r>
            <a:r>
              <a:rPr lang="en-US" altLang="en-US" sz="3293" b="1" dirty="0" err="1">
                <a:solidFill>
                  <a:srgbClr val="CC0066"/>
                </a:solidFill>
                <a:latin typeface="Times New Roman" panose="02020603050405020304" pitchFamily="18" charset="0"/>
              </a:rPr>
              <a:t>Tiết</a:t>
            </a:r>
            <a:r>
              <a:rPr lang="en-US" altLang="en-US" sz="3293" b="1" dirty="0">
                <a:solidFill>
                  <a:srgbClr val="CC0066"/>
                </a:solidFill>
                <a:latin typeface="Times New Roman" panose="02020603050405020304" pitchFamily="18" charset="0"/>
              </a:rPr>
              <a:t> 48: ÔN TẬP- BÀI 9</a:t>
            </a:r>
            <a:endParaRPr lang="en-US" altLang="en-US" sz="3293" b="1" i="1" dirty="0">
              <a:solidFill>
                <a:srgbClr val="CC0066"/>
              </a:solidFill>
              <a:latin typeface="Times New Roman" panose="02020603050405020304" pitchFamily="18" charset="0"/>
            </a:endParaRPr>
          </a:p>
        </p:txBody>
      </p:sp>
      <p:sp>
        <p:nvSpPr>
          <p:cNvPr id="26627" name="Text Box 5">
            <a:extLst>
              <a:ext uri="{FF2B5EF4-FFF2-40B4-BE49-F238E27FC236}">
                <a16:creationId xmlns:a16="http://schemas.microsoft.com/office/drawing/2014/main" id="{50CA16AA-DEDC-ECA1-1CD5-0C8551E864D6}"/>
              </a:ext>
            </a:extLst>
          </p:cNvPr>
          <p:cNvSpPr>
            <a:spLocks noGrp="1"/>
          </p:cNvSpPr>
          <p:nvPr>
            <p:ph idx="1"/>
          </p:nvPr>
        </p:nvSpPr>
        <p:spPr>
          <a:xfrm>
            <a:off x="619760" y="919144"/>
            <a:ext cx="10596879" cy="906671"/>
          </a:xfrm>
        </p:spPr>
        <p:txBody>
          <a:bodyPr vert="horz" wrap="square" lIns="74946" tIns="37471" rIns="74946" bIns="37471" rtlCol="0">
            <a:spAutoFit/>
          </a:bodyPr>
          <a:lstStyle/>
          <a:p>
            <a:pPr marL="470476" indent="-470476">
              <a:buNone/>
            </a:pPr>
            <a:r>
              <a:rPr lang="en-US" altLang="en-US" sz="3000" b="1" dirty="0">
                <a:solidFill>
                  <a:srgbClr val="C00000"/>
                </a:solidFill>
                <a:latin typeface="Times New Roman" panose="02020603050405020304" pitchFamily="18" charset="0"/>
                <a:cs typeface="Times New Roman" panose="02020603050405020304" pitchFamily="18" charset="0"/>
              </a:rPr>
              <a:t>3. </a:t>
            </a:r>
            <a:r>
              <a:rPr lang="vi-VN"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Chỉ ra điểm giống nhau, khác nhau giữa VB truyện lịch sử và văn bản thơ kể chuyện lịch sử</a:t>
            </a:r>
            <a:endParaRPr lang="vi-VN"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628" name="图片 4">
            <a:extLst>
              <a:ext uri="{FF2B5EF4-FFF2-40B4-BE49-F238E27FC236}">
                <a16:creationId xmlns:a16="http://schemas.microsoft.com/office/drawing/2014/main" id="{9D772B0E-CC1A-D5E0-526A-5E36677B1C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9697" y="-544517"/>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3">
            <a:extLst>
              <a:ext uri="{FF2B5EF4-FFF2-40B4-BE49-F238E27FC236}">
                <a16:creationId xmlns:a16="http://schemas.microsoft.com/office/drawing/2014/main" id="{94D8FD1E-3AB5-A09F-3830-FC43A5DDD2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037" y="4682840"/>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Rectangle 7">
            <a:extLst>
              <a:ext uri="{FF2B5EF4-FFF2-40B4-BE49-F238E27FC236}">
                <a16:creationId xmlns:a16="http://schemas.microsoft.com/office/drawing/2014/main" id="{F59DA52A-E70A-1CD3-ECF3-FAD959DCF488}"/>
              </a:ext>
            </a:extLst>
          </p:cNvPr>
          <p:cNvSpPr>
            <a:spLocks noChangeArrowheads="1"/>
          </p:cNvSpPr>
          <p:nvPr/>
        </p:nvSpPr>
        <p:spPr bwMode="auto">
          <a:xfrm>
            <a:off x="1045491" y="1633276"/>
            <a:ext cx="3084499" cy="5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r>
              <a:rPr lang="en-US" altLang="en-US" sz="2800" dirty="0" err="1">
                <a:solidFill>
                  <a:srgbClr val="002060"/>
                </a:solidFill>
                <a:cs typeface="Times New Roman" panose="02020603050405020304" pitchFamily="18" charset="0"/>
              </a:rPr>
              <a:t>Phiếu</a:t>
            </a:r>
            <a:r>
              <a:rPr lang="en-US" altLang="en-US" sz="2800" dirty="0">
                <a:solidFill>
                  <a:srgbClr val="002060"/>
                </a:solidFill>
                <a:cs typeface="Times New Roman" panose="02020603050405020304" pitchFamily="18" charset="0"/>
              </a:rPr>
              <a:t> </a:t>
            </a:r>
            <a:r>
              <a:rPr lang="en-US" altLang="en-US" sz="2800" dirty="0" err="1">
                <a:solidFill>
                  <a:srgbClr val="002060"/>
                </a:solidFill>
                <a:cs typeface="Times New Roman" panose="02020603050405020304" pitchFamily="18" charset="0"/>
              </a:rPr>
              <a:t>học</a:t>
            </a:r>
            <a:r>
              <a:rPr lang="en-US" altLang="en-US" sz="2800" dirty="0">
                <a:solidFill>
                  <a:srgbClr val="002060"/>
                </a:solidFill>
                <a:cs typeface="Times New Roman" panose="02020603050405020304" pitchFamily="18" charset="0"/>
              </a:rPr>
              <a:t> </a:t>
            </a:r>
            <a:r>
              <a:rPr lang="en-US" altLang="en-US" sz="2800" dirty="0" err="1">
                <a:solidFill>
                  <a:srgbClr val="002060"/>
                </a:solidFill>
                <a:cs typeface="Times New Roman" panose="02020603050405020304" pitchFamily="18" charset="0"/>
              </a:rPr>
              <a:t>tập</a:t>
            </a:r>
            <a:r>
              <a:rPr lang="en-US" altLang="en-US" sz="2800" dirty="0">
                <a:solidFill>
                  <a:srgbClr val="002060"/>
                </a:solidFill>
                <a:cs typeface="Times New Roman" panose="02020603050405020304" pitchFamily="18" charset="0"/>
              </a:rPr>
              <a:t> </a:t>
            </a:r>
            <a:r>
              <a:rPr lang="en-US" altLang="en-US" sz="2800" dirty="0" err="1">
                <a:solidFill>
                  <a:srgbClr val="002060"/>
                </a:solidFill>
                <a:cs typeface="Times New Roman" panose="02020603050405020304" pitchFamily="18" charset="0"/>
              </a:rPr>
              <a:t>số</a:t>
            </a:r>
            <a:r>
              <a:rPr lang="en-US" altLang="en-US" sz="2800" dirty="0">
                <a:solidFill>
                  <a:srgbClr val="002060"/>
                </a:solidFill>
                <a:cs typeface="Times New Roman" panose="02020603050405020304" pitchFamily="18" charset="0"/>
              </a:rPr>
              <a:t> 2</a:t>
            </a:r>
            <a:r>
              <a:rPr lang="en-US" altLang="en-US" sz="2927" dirty="0">
                <a:solidFill>
                  <a:srgbClr val="002060"/>
                </a:solidFill>
                <a:cs typeface="Times New Roman" panose="02020603050405020304" pitchFamily="18" charset="0"/>
              </a:rPr>
              <a:t>:</a:t>
            </a:r>
          </a:p>
        </p:txBody>
      </p:sp>
      <p:pic>
        <p:nvPicPr>
          <p:cNvPr id="3" name="Picture 2">
            <a:extLst>
              <a:ext uri="{FF2B5EF4-FFF2-40B4-BE49-F238E27FC236}">
                <a16:creationId xmlns:a16="http://schemas.microsoft.com/office/drawing/2014/main" id="{AE8D9174-C2E8-5EC4-0F36-992A15C2F8DE}"/>
              </a:ext>
            </a:extLst>
          </p:cNvPr>
          <p:cNvPicPr>
            <a:picLocks noChangeAspect="1"/>
          </p:cNvPicPr>
          <p:nvPr/>
        </p:nvPicPr>
        <p:blipFill>
          <a:blip r:embed="rId4"/>
          <a:stretch>
            <a:fillRect/>
          </a:stretch>
        </p:blipFill>
        <p:spPr>
          <a:xfrm>
            <a:off x="1045491" y="2303144"/>
            <a:ext cx="9724109" cy="455485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8993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Hình ảnh 2">
            <a:extLst>
              <a:ext uri="{FF2B5EF4-FFF2-40B4-BE49-F238E27FC236}">
                <a16:creationId xmlns:a16="http://schemas.microsoft.com/office/drawing/2014/main" id="{ECD3E2E9-65E3-D317-42A3-395B10652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849" y="-278792"/>
            <a:ext cx="9952304" cy="756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Hình chữ nhật 1">
            <a:extLst>
              <a:ext uri="{FF2B5EF4-FFF2-40B4-BE49-F238E27FC236}">
                <a16:creationId xmlns:a16="http://schemas.microsoft.com/office/drawing/2014/main" id="{D246D5A8-8279-D947-9AB5-FC6578FAEAD6}"/>
              </a:ext>
            </a:extLst>
          </p:cNvPr>
          <p:cNvSpPr>
            <a:spLocks noChangeArrowheads="1"/>
          </p:cNvSpPr>
          <p:nvPr/>
        </p:nvSpPr>
        <p:spPr bwMode="auto">
          <a:xfrm>
            <a:off x="2184196" y="1559383"/>
            <a:ext cx="4936947" cy="258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111" tIns="25555" rIns="51111" bIns="25555">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pPr algn="just"/>
            <a:r>
              <a:rPr lang="de-DE" altLang="vi-VN" sz="3293" dirty="0">
                <a:solidFill>
                  <a:srgbClr val="0000FF"/>
                </a:solidFill>
                <a:cs typeface="Arial" panose="020B0604020202020204" pitchFamily="34" charset="0"/>
              </a:rPr>
              <a:t>Câu 4: </a:t>
            </a:r>
            <a:r>
              <a:rPr lang="en-US" altLang="en-US" sz="3293" dirty="0" err="1"/>
              <a:t>Các</a:t>
            </a:r>
            <a:r>
              <a:rPr lang="en-US" altLang="en-US" sz="3293" dirty="0"/>
              <a:t> </a:t>
            </a:r>
            <a:r>
              <a:rPr lang="en-US" altLang="en-US" sz="3293" dirty="0" err="1"/>
              <a:t>kiểu</a:t>
            </a:r>
            <a:r>
              <a:rPr lang="en-US" altLang="en-US" sz="3293" dirty="0"/>
              <a:t> </a:t>
            </a:r>
            <a:r>
              <a:rPr lang="en-US" altLang="en-US" sz="3293" dirty="0" err="1"/>
              <a:t>câu</a:t>
            </a:r>
            <a:r>
              <a:rPr lang="en-US" altLang="en-US" sz="3293" dirty="0"/>
              <a:t>: </a:t>
            </a:r>
            <a:r>
              <a:rPr lang="en-US" altLang="en-US" sz="3293" dirty="0" err="1"/>
              <a:t>câu</a:t>
            </a:r>
            <a:r>
              <a:rPr lang="en-US" altLang="en-US" sz="3293" dirty="0"/>
              <a:t> </a:t>
            </a:r>
            <a:r>
              <a:rPr lang="en-US" altLang="en-US" sz="3293" dirty="0" err="1"/>
              <a:t>kể</a:t>
            </a:r>
            <a:r>
              <a:rPr lang="en-US" altLang="en-US" sz="3293" dirty="0"/>
              <a:t>, </a:t>
            </a:r>
            <a:r>
              <a:rPr lang="en-US" altLang="en-US" sz="3293" dirty="0" err="1"/>
              <a:t>câu</a:t>
            </a:r>
            <a:r>
              <a:rPr lang="en-US" altLang="en-US" sz="3293" dirty="0"/>
              <a:t> </a:t>
            </a:r>
            <a:r>
              <a:rPr lang="en-US" altLang="en-US" sz="3293" dirty="0" err="1"/>
              <a:t>hỏi</a:t>
            </a:r>
            <a:r>
              <a:rPr lang="en-US" altLang="en-US" sz="3293" dirty="0"/>
              <a:t>, </a:t>
            </a:r>
            <a:r>
              <a:rPr lang="en-US" altLang="en-US" sz="3293" dirty="0" err="1"/>
              <a:t>câu</a:t>
            </a:r>
            <a:r>
              <a:rPr lang="en-US" altLang="en-US" sz="3293" dirty="0"/>
              <a:t> </a:t>
            </a:r>
            <a:r>
              <a:rPr lang="en-US" altLang="en-US" sz="3293" dirty="0" err="1"/>
              <a:t>cảm</a:t>
            </a:r>
            <a:r>
              <a:rPr lang="en-US" altLang="en-US" sz="3293" dirty="0"/>
              <a:t>, </a:t>
            </a:r>
            <a:r>
              <a:rPr lang="en-US" altLang="en-US" sz="3293" dirty="0" err="1"/>
              <a:t>câu</a:t>
            </a:r>
            <a:r>
              <a:rPr lang="en-US" altLang="en-US" sz="3293" dirty="0"/>
              <a:t> </a:t>
            </a:r>
            <a:r>
              <a:rPr lang="en-US" altLang="en-US" sz="3293" dirty="0" err="1"/>
              <a:t>khiến</a:t>
            </a:r>
            <a:r>
              <a:rPr lang="en-US" altLang="en-US" sz="3293" dirty="0"/>
              <a:t> </a:t>
            </a:r>
            <a:r>
              <a:rPr lang="en-US" altLang="en-US" sz="3293" dirty="0" err="1"/>
              <a:t>khác</a:t>
            </a:r>
            <a:r>
              <a:rPr lang="en-US" altLang="en-US" sz="3293" dirty="0"/>
              <a:t> </a:t>
            </a:r>
            <a:r>
              <a:rPr lang="en-US" altLang="en-US" sz="3293" dirty="0" err="1"/>
              <a:t>nhau</a:t>
            </a:r>
            <a:r>
              <a:rPr lang="en-US" altLang="en-US" sz="3293" dirty="0"/>
              <a:t> </a:t>
            </a:r>
            <a:r>
              <a:rPr lang="en-US" altLang="en-US" sz="3293" dirty="0" err="1"/>
              <a:t>như</a:t>
            </a:r>
            <a:r>
              <a:rPr lang="en-US" altLang="en-US" sz="3293" dirty="0"/>
              <a:t> </a:t>
            </a:r>
            <a:r>
              <a:rPr lang="en-US" altLang="en-US" sz="3293" dirty="0" err="1"/>
              <a:t>thế</a:t>
            </a:r>
            <a:r>
              <a:rPr lang="en-US" altLang="en-US" sz="3293" dirty="0"/>
              <a:t> </a:t>
            </a:r>
            <a:r>
              <a:rPr lang="en-US" altLang="en-US" sz="3293" dirty="0" err="1"/>
              <a:t>nào</a:t>
            </a:r>
            <a:r>
              <a:rPr lang="en-US" altLang="en-US" sz="3293" dirty="0"/>
              <a:t> </a:t>
            </a:r>
            <a:r>
              <a:rPr lang="en-US" altLang="en-US" sz="3293" dirty="0" err="1"/>
              <a:t>về</a:t>
            </a:r>
            <a:r>
              <a:rPr lang="en-US" altLang="en-US" sz="3293" dirty="0"/>
              <a:t> </a:t>
            </a:r>
            <a:r>
              <a:rPr lang="en-US" altLang="en-US" sz="3293" dirty="0" err="1"/>
              <a:t>đặc</a:t>
            </a:r>
            <a:r>
              <a:rPr lang="en-US" altLang="en-US" sz="3293" dirty="0"/>
              <a:t> </a:t>
            </a:r>
            <a:r>
              <a:rPr lang="en-US" altLang="en-US" sz="3293" dirty="0" err="1"/>
              <a:t>điểm</a:t>
            </a:r>
            <a:r>
              <a:rPr lang="en-US" altLang="en-US" sz="3293" dirty="0"/>
              <a:t> </a:t>
            </a:r>
            <a:r>
              <a:rPr lang="en-US" altLang="en-US" sz="3293" dirty="0" err="1"/>
              <a:t>và</a:t>
            </a:r>
            <a:r>
              <a:rPr lang="en-US" altLang="en-US" sz="3293" dirty="0"/>
              <a:t> </a:t>
            </a:r>
            <a:r>
              <a:rPr lang="en-US" altLang="en-US" sz="3293" dirty="0" err="1"/>
              <a:t>chức</a:t>
            </a:r>
            <a:r>
              <a:rPr lang="en-US" altLang="en-US" sz="3293" dirty="0"/>
              <a:t> </a:t>
            </a:r>
            <a:r>
              <a:rPr lang="en-US" altLang="en-US" sz="3293" dirty="0" err="1"/>
              <a:t>năng</a:t>
            </a:r>
            <a:r>
              <a:rPr lang="en-US" altLang="en-US" sz="3293" dirty="0"/>
              <a:t>? Cho </a:t>
            </a:r>
            <a:r>
              <a:rPr lang="en-US" altLang="en-US" sz="3293" dirty="0" err="1"/>
              <a:t>ví</a:t>
            </a:r>
            <a:r>
              <a:rPr lang="en-US" altLang="en-US" sz="3293" dirty="0"/>
              <a:t> </a:t>
            </a:r>
            <a:r>
              <a:rPr lang="en-US" altLang="en-US" sz="3293" dirty="0" err="1"/>
              <a:t>dụ</a:t>
            </a:r>
            <a:r>
              <a:rPr lang="en-US" altLang="en-US" sz="3293" dirty="0"/>
              <a:t> </a:t>
            </a:r>
            <a:r>
              <a:rPr lang="en-US" altLang="en-US" sz="3293" dirty="0" err="1"/>
              <a:t>minh</a:t>
            </a:r>
            <a:r>
              <a:rPr lang="en-US" altLang="en-US" sz="3293" dirty="0"/>
              <a:t> </a:t>
            </a:r>
            <a:r>
              <a:rPr lang="en-US" altLang="en-US" sz="3293" dirty="0" err="1"/>
              <a:t>họa</a:t>
            </a:r>
            <a:endParaRPr lang="vi-VN" altLang="vi-VN" sz="3293" dirty="0">
              <a:cs typeface="Arial" panose="020B0604020202020204" pitchFamily="34" charset="0"/>
            </a:endParaRPr>
          </a:p>
        </p:txBody>
      </p:sp>
    </p:spTree>
    <p:extLst>
      <p:ext uri="{BB962C8B-B14F-4D97-AF65-F5344CB8AC3E}">
        <p14:creationId xmlns:p14="http://schemas.microsoft.com/office/powerpoint/2010/main" val="3036241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amond(in)">
                                      <p:cBhvr>
                                        <p:cTn id="7" dur="2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3E6CD19-F63F-EEAA-CA34-B2AC2802D102}"/>
              </a:ext>
            </a:extLst>
          </p:cNvPr>
          <p:cNvSpPr>
            <a:spLocks noGrp="1"/>
          </p:cNvSpPr>
          <p:nvPr>
            <p:ph type="ctrTitle"/>
          </p:nvPr>
        </p:nvSpPr>
        <p:spPr>
          <a:xfrm>
            <a:off x="1250780" y="1654528"/>
            <a:ext cx="10209700" cy="1481084"/>
          </a:xfrm>
        </p:spPr>
        <p:txBody>
          <a:bodyPr anchor="ctr">
            <a:normAutofit fontScale="90000"/>
          </a:bodyPr>
          <a:lstStyle/>
          <a:p>
            <a:pPr algn="l" defTabSz="836402">
              <a:spcBef>
                <a:spcPct val="50000"/>
              </a:spcBef>
            </a:pPr>
            <a:r>
              <a:rPr lang="en-US" altLang="en-US" sz="3600" dirty="0" err="1">
                <a:solidFill>
                  <a:srgbClr val="000066"/>
                </a:solidFill>
                <a:latin typeface="Times New Roman" panose="02020603050405020304" pitchFamily="18" charset="0"/>
                <a:cs typeface="Times New Roman" panose="02020603050405020304" pitchFamily="18" charset="0"/>
              </a:rPr>
              <a:t>Câu</a:t>
            </a:r>
            <a:r>
              <a:rPr lang="en-US" altLang="en-US" sz="3600" dirty="0">
                <a:solidFill>
                  <a:srgbClr val="000066"/>
                </a:solidFill>
                <a:latin typeface="Times New Roman" panose="02020603050405020304" pitchFamily="18" charset="0"/>
                <a:cs typeface="Times New Roman" panose="02020603050405020304" pitchFamily="18" charset="0"/>
              </a:rPr>
              <a:t> 1. </a:t>
            </a:r>
            <a:r>
              <a:rPr lang="en-US" altLang="en-US" sz="3600" i="1" dirty="0" err="1">
                <a:solidFill>
                  <a:srgbClr val="0000CC"/>
                </a:solidFill>
                <a:latin typeface="Times New Roman" panose="02020603050405020304" pitchFamily="18" charset="0"/>
                <a:cs typeface="Times New Roman" panose="02020603050405020304" pitchFamily="18" charset="0"/>
              </a:rPr>
              <a:t>Nêu</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tên</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các</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văn</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bản</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mà</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em</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đã</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được</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học</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trong</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600" i="1" dirty="0" err="1">
                <a:solidFill>
                  <a:srgbClr val="0000CC"/>
                </a:solidFill>
                <a:latin typeface="Times New Roman" panose="02020603050405020304" pitchFamily="18" charset="0"/>
                <a:cs typeface="Times New Roman" panose="02020603050405020304" pitchFamily="18" charset="0"/>
              </a:rPr>
              <a:t>bài</a:t>
            </a:r>
            <a:r>
              <a:rPr lang="en-US" altLang="en-US" sz="3600" i="1" dirty="0">
                <a:solidFill>
                  <a:srgbClr val="0000CC"/>
                </a:solidFill>
                <a:latin typeface="Times New Roman" panose="02020603050405020304" pitchFamily="18" charset="0"/>
                <a:cs typeface="Times New Roman" panose="02020603050405020304" pitchFamily="18" charset="0"/>
              </a:rPr>
              <a:t> </a:t>
            </a:r>
            <a:r>
              <a:rPr lang="en-US" altLang="en-US" sz="3293" i="1" dirty="0">
                <a:solidFill>
                  <a:srgbClr val="0000CC"/>
                </a:solidFill>
                <a:latin typeface="Times New Roman" panose="02020603050405020304" pitchFamily="18" charset="0"/>
                <a:cs typeface="Times New Roman" panose="02020603050405020304" pitchFamily="18" charset="0"/>
              </a:rPr>
              <a:t>9?</a:t>
            </a:r>
            <a:br>
              <a:rPr lang="en-US" altLang="en-US" sz="3293" dirty="0">
                <a:solidFill>
                  <a:srgbClr val="000066"/>
                </a:solidFill>
                <a:latin typeface="Times New Roman" panose="02020603050405020304" pitchFamily="18" charset="0"/>
                <a:cs typeface="Times New Roman" panose="02020603050405020304" pitchFamily="18" charset="0"/>
              </a:rPr>
            </a:br>
            <a:br>
              <a:rPr lang="en-US" altLang="en-US" sz="3293" dirty="0"/>
            </a:br>
            <a:endParaRPr lang="en-US" altLang="en-US" sz="3293" dirty="0">
              <a:solidFill>
                <a:srgbClr val="000066"/>
              </a:solidFill>
              <a:latin typeface="Times New Roman" panose="02020603050405020304" pitchFamily="18" charset="0"/>
            </a:endParaRPr>
          </a:p>
        </p:txBody>
      </p:sp>
      <p:sp>
        <p:nvSpPr>
          <p:cNvPr id="6147" name="Rectangle 6">
            <a:extLst>
              <a:ext uri="{FF2B5EF4-FFF2-40B4-BE49-F238E27FC236}">
                <a16:creationId xmlns:a16="http://schemas.microsoft.com/office/drawing/2014/main" id="{E6CCF69B-1BC5-F17C-E380-A41C1C035BDE}"/>
              </a:ext>
            </a:extLst>
          </p:cNvPr>
          <p:cNvSpPr>
            <a:spLocks noChangeArrowheads="1"/>
          </p:cNvSpPr>
          <p:nvPr/>
        </p:nvSpPr>
        <p:spPr bwMode="auto">
          <a:xfrm>
            <a:off x="487680" y="41363"/>
            <a:ext cx="11216640" cy="6756400"/>
          </a:xfrm>
          <a:prstGeom prst="rect">
            <a:avLst/>
          </a:prstGeom>
          <a:noFill/>
          <a:ln w="76200" algn="ctr">
            <a:pattFill prst="plaid">
              <a:fgClr>
                <a:srgbClr val="FF00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pPr algn="ctr" eaLnBrk="1" hangingPunct="1"/>
            <a:endParaRPr lang="en-US" altLang="en-US" sz="2287" dirty="0"/>
          </a:p>
        </p:txBody>
      </p:sp>
      <p:graphicFrame>
        <p:nvGraphicFramePr>
          <p:cNvPr id="6148" name="Object 7">
            <a:extLst>
              <a:ext uri="{FF2B5EF4-FFF2-40B4-BE49-F238E27FC236}">
                <a16:creationId xmlns:a16="http://schemas.microsoft.com/office/drawing/2014/main" id="{48BC46F3-80B8-FFDB-8BDE-EFFBC5D5DA37}"/>
              </a:ext>
            </a:extLst>
          </p:cNvPr>
          <p:cNvGraphicFramePr>
            <a:graphicFrameLocks noChangeAspect="1"/>
          </p:cNvGraphicFramePr>
          <p:nvPr>
            <p:extLst>
              <p:ext uri="{D42A27DB-BD31-4B8C-83A1-F6EECF244321}">
                <p14:modId xmlns:p14="http://schemas.microsoft.com/office/powerpoint/2010/main" val="1901428717"/>
              </p:ext>
            </p:extLst>
          </p:nvPr>
        </p:nvGraphicFramePr>
        <p:xfrm>
          <a:off x="512331" y="-18875"/>
          <a:ext cx="989012" cy="876300"/>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6148" name="Object 7">
                        <a:extLst>
                          <a:ext uri="{FF2B5EF4-FFF2-40B4-BE49-F238E27FC236}">
                            <a16:creationId xmlns:a16="http://schemas.microsoft.com/office/drawing/2014/main" id="{48BC46F3-80B8-FFDB-8BDE-EFFBC5D5D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31" y="-18875"/>
                        <a:ext cx="989012"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9" name="Object 8">
            <a:extLst>
              <a:ext uri="{FF2B5EF4-FFF2-40B4-BE49-F238E27FC236}">
                <a16:creationId xmlns:a16="http://schemas.microsoft.com/office/drawing/2014/main" id="{B0B1426B-89F9-8268-B2BA-D249324F3840}"/>
              </a:ext>
            </a:extLst>
          </p:cNvPr>
          <p:cNvGraphicFramePr>
            <a:graphicFrameLocks noChangeAspect="1"/>
          </p:cNvGraphicFramePr>
          <p:nvPr>
            <p:extLst>
              <p:ext uri="{D42A27DB-BD31-4B8C-83A1-F6EECF244321}">
                <p14:modId xmlns:p14="http://schemas.microsoft.com/office/powerpoint/2010/main" val="799552499"/>
              </p:ext>
            </p:extLst>
          </p:nvPr>
        </p:nvGraphicFramePr>
        <p:xfrm>
          <a:off x="10699718" y="5872207"/>
          <a:ext cx="1041400" cy="955675"/>
        </p:xfrm>
        <a:graphic>
          <a:graphicData uri="http://schemas.openxmlformats.org/presentationml/2006/ole">
            <mc:AlternateContent xmlns:mc="http://schemas.openxmlformats.org/markup-compatibility/2006">
              <mc:Choice xmlns:v="urn:schemas-microsoft-com:vml" Requires="v">
                <p:oleObj name="Clip" r:id="rId4" imgW="1999793" imgH="1831543" progId="MS_ClipArt_Gallery.2">
                  <p:embed/>
                </p:oleObj>
              </mc:Choice>
              <mc:Fallback>
                <p:oleObj name="Clip" r:id="rId4" imgW="1999793" imgH="1831543" progId="MS_ClipArt_Gallery.2">
                  <p:embed/>
                  <p:pic>
                    <p:nvPicPr>
                      <p:cNvPr id="6149" name="Object 8">
                        <a:extLst>
                          <a:ext uri="{FF2B5EF4-FFF2-40B4-BE49-F238E27FC236}">
                            <a16:creationId xmlns:a16="http://schemas.microsoft.com/office/drawing/2014/main" id="{B0B1426B-89F9-8268-B2BA-D249324F38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9718" y="5872207"/>
                        <a:ext cx="104140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 name="Text Box 6">
            <a:extLst>
              <a:ext uri="{FF2B5EF4-FFF2-40B4-BE49-F238E27FC236}">
                <a16:creationId xmlns:a16="http://schemas.microsoft.com/office/drawing/2014/main" id="{2B8F791B-6AAD-7246-1A4A-261DE264A78E}"/>
              </a:ext>
            </a:extLst>
          </p:cNvPr>
          <p:cNvSpPr txBox="1">
            <a:spLocks noChangeArrowheads="1"/>
          </p:cNvSpPr>
          <p:nvPr/>
        </p:nvSpPr>
        <p:spPr bwMode="auto">
          <a:xfrm>
            <a:off x="1538037" y="1128238"/>
            <a:ext cx="640352" cy="314970"/>
          </a:xfrm>
          <a:prstGeom prst="rect">
            <a:avLst/>
          </a:prstGeom>
          <a:gradFill rotWithShape="1">
            <a:gsLst>
              <a:gs pos="0">
                <a:srgbClr val="CCFF33"/>
              </a:gs>
              <a:gs pos="100000">
                <a:srgbClr val="66FF99"/>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4946" tIns="37471" rIns="74946" bIns="37471">
            <a:spAutoFit/>
          </a:bodyPr>
          <a:lstStyle>
            <a:lvl1pPr defTabSz="819150">
              <a:defRPr sz="2500" b="1">
                <a:solidFill>
                  <a:srgbClr val="CC0000"/>
                </a:solidFill>
                <a:latin typeface="Times New Roman" panose="02020603050405020304" pitchFamily="18" charset="0"/>
              </a:defRPr>
            </a:lvl1pPr>
            <a:lvl2pPr marL="742950" indent="-285750" defTabSz="819150">
              <a:defRPr sz="2500" b="1">
                <a:solidFill>
                  <a:srgbClr val="CC0000"/>
                </a:solidFill>
                <a:latin typeface="Times New Roman" panose="02020603050405020304" pitchFamily="18" charset="0"/>
              </a:defRPr>
            </a:lvl2pPr>
            <a:lvl3pPr marL="1143000" indent="-228600" defTabSz="819150">
              <a:defRPr sz="2500" b="1">
                <a:solidFill>
                  <a:srgbClr val="CC0000"/>
                </a:solidFill>
                <a:latin typeface="Times New Roman" panose="02020603050405020304" pitchFamily="18" charset="0"/>
              </a:defRPr>
            </a:lvl3pPr>
            <a:lvl4pPr marL="1600200" indent="-228600" defTabSz="819150">
              <a:defRPr sz="2500" b="1">
                <a:solidFill>
                  <a:srgbClr val="CC0000"/>
                </a:solidFill>
                <a:latin typeface="Times New Roman" panose="02020603050405020304" pitchFamily="18" charset="0"/>
              </a:defRPr>
            </a:lvl4pPr>
            <a:lvl5pPr marL="2057400" indent="-228600" defTabSz="819150">
              <a:defRPr sz="2500" b="1">
                <a:solidFill>
                  <a:srgbClr val="CC0000"/>
                </a:solidFill>
                <a:latin typeface="Times New Roman" panose="02020603050405020304" pitchFamily="18" charset="0"/>
              </a:defRPr>
            </a:lvl5pPr>
            <a:lvl6pPr marL="2514600" indent="-228600" defTabSz="81915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defTabSz="81915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defTabSz="81915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defTabSz="819150" eaLnBrk="0" fontAlgn="base" hangingPunct="0">
              <a:spcBef>
                <a:spcPct val="0"/>
              </a:spcBef>
              <a:spcAft>
                <a:spcPct val="0"/>
              </a:spcAft>
              <a:defRPr sz="2500" b="1">
                <a:solidFill>
                  <a:srgbClr val="CC0000"/>
                </a:solidFill>
                <a:latin typeface="Times New Roman" panose="02020603050405020304" pitchFamily="18" charset="0"/>
              </a:defRPr>
            </a:lvl9pPr>
          </a:lstStyle>
          <a:p>
            <a:pPr algn="ctr" eaLnBrk="1" hangingPunct="1">
              <a:spcBef>
                <a:spcPct val="50000"/>
              </a:spcBef>
            </a:pPr>
            <a:r>
              <a:rPr lang="en-US" altLang="en-US" sz="1555">
                <a:solidFill>
                  <a:srgbClr val="000000"/>
                </a:solidFill>
                <a:latin typeface=".VnTime" panose="020B7200000000000000" pitchFamily="34" charset="0"/>
              </a:rPr>
              <a:t>?</a:t>
            </a:r>
            <a:endParaRPr lang="fi-FI" altLang="en-US" sz="1555">
              <a:solidFill>
                <a:srgbClr val="000000"/>
              </a:solidFill>
              <a:latin typeface=".VnTime" panose="020B7200000000000000" pitchFamily="34" charset="0"/>
            </a:endParaRPr>
          </a:p>
        </p:txBody>
      </p:sp>
      <p:sp>
        <p:nvSpPr>
          <p:cNvPr id="177167" name="AutoShape 15">
            <a:extLst>
              <a:ext uri="{FF2B5EF4-FFF2-40B4-BE49-F238E27FC236}">
                <a16:creationId xmlns:a16="http://schemas.microsoft.com/office/drawing/2014/main" id="{77A506EC-FE8C-35CC-DCB6-0F7F3BCCAB2F}"/>
              </a:ext>
            </a:extLst>
          </p:cNvPr>
          <p:cNvSpPr>
            <a:spLocks noChangeArrowheads="1"/>
          </p:cNvSpPr>
          <p:nvPr/>
        </p:nvSpPr>
        <p:spPr bwMode="auto">
          <a:xfrm>
            <a:off x="3377776" y="431258"/>
            <a:ext cx="5847377" cy="914787"/>
          </a:xfrm>
          <a:prstGeom prst="roundRect">
            <a:avLst>
              <a:gd name="adj" fmla="val 16667"/>
            </a:avLst>
          </a:prstGeom>
          <a:gradFill rotWithShape="1">
            <a:gsLst>
              <a:gs pos="0">
                <a:schemeClr val="accent1"/>
              </a:gs>
              <a:gs pos="5000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pPr algn="ctr" eaLnBrk="1" hangingPunct="1">
              <a:defRPr/>
            </a:pPr>
            <a:endParaRPr lang="en-US" sz="1646"/>
          </a:p>
        </p:txBody>
      </p:sp>
      <p:sp>
        <p:nvSpPr>
          <p:cNvPr id="177168" name="Text Box 16">
            <a:extLst>
              <a:ext uri="{FF2B5EF4-FFF2-40B4-BE49-F238E27FC236}">
                <a16:creationId xmlns:a16="http://schemas.microsoft.com/office/drawing/2014/main" id="{C1B52606-B407-C3B7-0D06-7DE40B2324F8}"/>
              </a:ext>
            </a:extLst>
          </p:cNvPr>
          <p:cNvSpPr txBox="1">
            <a:spLocks noChangeArrowheads="1"/>
          </p:cNvSpPr>
          <p:nvPr/>
        </p:nvSpPr>
        <p:spPr bwMode="auto">
          <a:xfrm>
            <a:off x="4054822" y="661538"/>
            <a:ext cx="4405499" cy="537339"/>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a:noFill/>
          </a:ln>
          <a:effectLst/>
        </p:spPr>
        <p:txBody>
          <a:bodyPr lIns="74946" tIns="37471" rIns="74946" bIns="37471">
            <a:spAutoFit/>
          </a:bodyPr>
          <a:lstStyle>
            <a:lvl1pPr algn="l" defTabSz="819150" eaLnBrk="0" hangingPunct="0">
              <a:defRPr>
                <a:solidFill>
                  <a:schemeClr val="tx1"/>
                </a:solidFill>
                <a:latin typeface="Arial" panose="020B0604020202020204" pitchFamily="34" charset="0"/>
              </a:defRPr>
            </a:lvl1pPr>
            <a:lvl2pPr marL="409575" algn="l" defTabSz="819150" eaLnBrk="0" hangingPunct="0">
              <a:defRPr>
                <a:solidFill>
                  <a:schemeClr val="tx1"/>
                </a:solidFill>
                <a:latin typeface="Arial" panose="020B0604020202020204" pitchFamily="34" charset="0"/>
              </a:defRPr>
            </a:lvl2pPr>
            <a:lvl3pPr marL="819150" algn="l" defTabSz="819150" eaLnBrk="0" hangingPunct="0">
              <a:defRPr>
                <a:solidFill>
                  <a:schemeClr val="tx1"/>
                </a:solidFill>
                <a:latin typeface="Arial" panose="020B0604020202020204" pitchFamily="34" charset="0"/>
              </a:defRPr>
            </a:lvl3pPr>
            <a:lvl4pPr marL="1228725" algn="l" defTabSz="819150" eaLnBrk="0" hangingPunct="0">
              <a:defRPr>
                <a:solidFill>
                  <a:schemeClr val="tx1"/>
                </a:solidFill>
                <a:latin typeface="Arial" panose="020B0604020202020204" pitchFamily="34" charset="0"/>
              </a:defRPr>
            </a:lvl4pPr>
            <a:lvl5pPr marL="1638300" algn="l" defTabSz="819150" eaLnBrk="0" hangingPunct="0">
              <a:defRPr>
                <a:solidFill>
                  <a:schemeClr val="tx1"/>
                </a:solidFill>
                <a:latin typeface="Arial" panose="020B0604020202020204" pitchFamily="34" charset="0"/>
              </a:defRPr>
            </a:lvl5pPr>
            <a:lvl6pPr marL="2095500" defTabSz="819150" eaLnBrk="0" fontAlgn="base" hangingPunct="0">
              <a:spcBef>
                <a:spcPct val="0"/>
              </a:spcBef>
              <a:spcAft>
                <a:spcPct val="0"/>
              </a:spcAft>
              <a:defRPr>
                <a:solidFill>
                  <a:schemeClr val="tx1"/>
                </a:solidFill>
                <a:latin typeface="Arial" panose="020B0604020202020204" pitchFamily="34" charset="0"/>
              </a:defRPr>
            </a:lvl6pPr>
            <a:lvl7pPr marL="2552700" defTabSz="819150" eaLnBrk="0" fontAlgn="base" hangingPunct="0">
              <a:spcBef>
                <a:spcPct val="0"/>
              </a:spcBef>
              <a:spcAft>
                <a:spcPct val="0"/>
              </a:spcAft>
              <a:defRPr>
                <a:solidFill>
                  <a:schemeClr val="tx1"/>
                </a:solidFill>
                <a:latin typeface="Arial" panose="020B0604020202020204" pitchFamily="34" charset="0"/>
              </a:defRPr>
            </a:lvl7pPr>
            <a:lvl8pPr marL="3009900" defTabSz="819150" eaLnBrk="0" fontAlgn="base" hangingPunct="0">
              <a:spcBef>
                <a:spcPct val="0"/>
              </a:spcBef>
              <a:spcAft>
                <a:spcPct val="0"/>
              </a:spcAft>
              <a:defRPr>
                <a:solidFill>
                  <a:schemeClr val="tx1"/>
                </a:solidFill>
                <a:latin typeface="Arial" panose="020B0604020202020204" pitchFamily="34" charset="0"/>
              </a:defRPr>
            </a:lvl8pPr>
            <a:lvl9pPr marL="3467100" defTabSz="8191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endParaRPr lang="en-US" altLang="en-US" sz="3000" b="1" dirty="0">
              <a:solidFill>
                <a:srgbClr val="FF0000"/>
              </a:solidFill>
              <a:latin typeface="Times New Roman" panose="02020603050405020304" pitchFamily="18" charset="0"/>
            </a:endParaRPr>
          </a:p>
        </p:txBody>
      </p:sp>
      <p:sp>
        <p:nvSpPr>
          <p:cNvPr id="177171" name="Text Box 19">
            <a:extLst>
              <a:ext uri="{FF2B5EF4-FFF2-40B4-BE49-F238E27FC236}">
                <a16:creationId xmlns:a16="http://schemas.microsoft.com/office/drawing/2014/main" id="{694335CF-5841-4A62-0A68-C4EF4F261A61}"/>
              </a:ext>
            </a:extLst>
          </p:cNvPr>
          <p:cNvSpPr txBox="1">
            <a:spLocks noChangeArrowheads="1"/>
          </p:cNvSpPr>
          <p:nvPr/>
        </p:nvSpPr>
        <p:spPr bwMode="auto">
          <a:xfrm>
            <a:off x="1699607" y="2524579"/>
            <a:ext cx="9115927" cy="210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4946" tIns="37471" rIns="74946" bIns="37471">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r>
              <a:rPr lang="en-US" altLang="en-US" sz="2470" dirty="0">
                <a:solidFill>
                  <a:srgbClr val="660066"/>
                </a:solidFill>
              </a:rPr>
              <a:t> - </a:t>
            </a:r>
            <a:r>
              <a:rPr lang="en-US" altLang="en-US" sz="3293" b="0" dirty="0"/>
              <a:t>Văn </a:t>
            </a:r>
            <a:r>
              <a:rPr lang="en-US" altLang="en-US" sz="3293" b="0" dirty="0" err="1"/>
              <a:t>bản</a:t>
            </a:r>
            <a:r>
              <a:rPr lang="en-US" altLang="en-US" sz="3293" b="0" dirty="0"/>
              <a:t> 1 “Hoàng Lê </a:t>
            </a:r>
            <a:r>
              <a:rPr lang="en-US" altLang="en-US" sz="3293" b="0" dirty="0" err="1"/>
              <a:t>nhất</a:t>
            </a:r>
            <a:r>
              <a:rPr lang="en-US" altLang="en-US" sz="3293" b="0" dirty="0"/>
              <a:t> </a:t>
            </a:r>
            <a:r>
              <a:rPr lang="en-US" altLang="en-US" sz="3293" b="0" dirty="0" err="1"/>
              <a:t>thống</a:t>
            </a:r>
            <a:r>
              <a:rPr lang="en-US" altLang="en-US" sz="3293" b="0" dirty="0"/>
              <a:t> </a:t>
            </a:r>
            <a:r>
              <a:rPr lang="en-US" altLang="en-US" sz="3293" b="0" dirty="0" err="1"/>
              <a:t>chí</a:t>
            </a:r>
            <a:r>
              <a:rPr lang="en-US" altLang="en-US" sz="3293" b="0" dirty="0"/>
              <a:t>.</a:t>
            </a:r>
          </a:p>
          <a:p>
            <a:r>
              <a:rPr lang="en-US" altLang="en-US" sz="3293" b="0" dirty="0"/>
              <a:t>- Văn </a:t>
            </a:r>
            <a:r>
              <a:rPr lang="en-US" altLang="en-US" sz="3293" b="0" dirty="0" err="1"/>
              <a:t>bản</a:t>
            </a:r>
            <a:r>
              <a:rPr lang="en-US" altLang="en-US" sz="3293" b="0" dirty="0"/>
              <a:t> 2 “Viên </a:t>
            </a:r>
            <a:r>
              <a:rPr lang="en-US" altLang="en-US" sz="3293" b="0" dirty="0" err="1"/>
              <a:t>tướng</a:t>
            </a:r>
            <a:r>
              <a:rPr lang="en-US" altLang="en-US" sz="3293" b="0" dirty="0"/>
              <a:t> </a:t>
            </a:r>
            <a:r>
              <a:rPr lang="en-US" altLang="en-US" sz="3293" b="0" dirty="0" err="1"/>
              <a:t>trẻ</a:t>
            </a:r>
            <a:r>
              <a:rPr lang="en-US" altLang="en-US" sz="3293" b="0" dirty="0"/>
              <a:t> </a:t>
            </a:r>
            <a:r>
              <a:rPr lang="en-US" altLang="en-US" sz="3293" b="0" dirty="0" err="1"/>
              <a:t>và</a:t>
            </a:r>
            <a:r>
              <a:rPr lang="en-US" altLang="en-US" sz="3293" b="0" dirty="0"/>
              <a:t> con </a:t>
            </a:r>
            <a:r>
              <a:rPr lang="en-US" altLang="en-US" sz="3293" b="0" dirty="0" err="1"/>
              <a:t>ngựa</a:t>
            </a:r>
            <a:r>
              <a:rPr lang="en-US" altLang="en-US" sz="3293" b="0" dirty="0"/>
              <a:t> </a:t>
            </a:r>
            <a:r>
              <a:rPr lang="en-US" altLang="en-US" sz="3293" b="0" dirty="0" err="1"/>
              <a:t>trắng</a:t>
            </a:r>
            <a:r>
              <a:rPr lang="en-US" altLang="en-US" sz="3293" b="0" dirty="0"/>
              <a:t>”</a:t>
            </a:r>
          </a:p>
          <a:p>
            <a:r>
              <a:rPr lang="en-US" altLang="en-US" sz="3293" b="0" dirty="0"/>
              <a:t>- VB </a:t>
            </a:r>
            <a:r>
              <a:rPr lang="en-US" altLang="en-US" sz="3293" b="0" dirty="0" err="1"/>
              <a:t>Đọc</a:t>
            </a:r>
            <a:r>
              <a:rPr lang="en-US" altLang="en-US" sz="3293" b="0" dirty="0"/>
              <a:t> KNCĐ “</a:t>
            </a:r>
            <a:r>
              <a:rPr lang="en-US" altLang="en-US" sz="3293" b="0" dirty="0" err="1"/>
              <a:t>Đại</a:t>
            </a:r>
            <a:r>
              <a:rPr lang="en-US" altLang="en-US" sz="3293" b="0" dirty="0"/>
              <a:t> Nam </a:t>
            </a:r>
            <a:r>
              <a:rPr lang="en-US" altLang="en-US" sz="3293" b="0" dirty="0" err="1"/>
              <a:t>quốc</a:t>
            </a:r>
            <a:r>
              <a:rPr lang="en-US" altLang="en-US" sz="3293" b="0" dirty="0"/>
              <a:t> </a:t>
            </a:r>
            <a:r>
              <a:rPr lang="en-US" altLang="en-US" sz="3293" b="0" dirty="0" err="1"/>
              <a:t>sử</a:t>
            </a:r>
            <a:r>
              <a:rPr lang="en-US" altLang="en-US" sz="3293" b="0" dirty="0"/>
              <a:t> </a:t>
            </a:r>
            <a:r>
              <a:rPr lang="en-US" altLang="en-US" sz="3293" b="0" dirty="0" err="1"/>
              <a:t>diễn</a:t>
            </a:r>
            <a:r>
              <a:rPr lang="en-US" altLang="en-US" sz="3293" b="0" dirty="0"/>
              <a:t> ca” </a:t>
            </a:r>
          </a:p>
          <a:p>
            <a:r>
              <a:rPr lang="en-US" altLang="en-US" sz="3293" b="0" dirty="0"/>
              <a:t>- VB </a:t>
            </a:r>
            <a:r>
              <a:rPr lang="en-US" altLang="en-US" sz="3293" b="0" dirty="0" err="1"/>
              <a:t>Đọc</a:t>
            </a:r>
            <a:r>
              <a:rPr lang="en-US" altLang="en-US" sz="3293" b="0" dirty="0"/>
              <a:t> MRTL  “</a:t>
            </a:r>
            <a:r>
              <a:rPr lang="en-US" altLang="en-US" sz="3293" b="0" dirty="0" err="1"/>
              <a:t>Bến</a:t>
            </a:r>
            <a:r>
              <a:rPr lang="en-US" altLang="en-US" sz="3293" b="0" dirty="0"/>
              <a:t> </a:t>
            </a:r>
            <a:r>
              <a:rPr lang="en-US" altLang="en-US" sz="3293" b="0" dirty="0" err="1"/>
              <a:t>Nhà</a:t>
            </a:r>
            <a:r>
              <a:rPr lang="en-US" altLang="en-US" sz="3293" b="0" dirty="0"/>
              <a:t> </a:t>
            </a:r>
            <a:r>
              <a:rPr lang="en-US" altLang="en-US" sz="3293" b="0" dirty="0" err="1"/>
              <a:t>Rồng</a:t>
            </a:r>
            <a:r>
              <a:rPr lang="en-US" altLang="en-US" sz="3293" b="0" dirty="0"/>
              <a:t> </a:t>
            </a:r>
            <a:r>
              <a:rPr lang="en-US" altLang="en-US" sz="3293" b="0" dirty="0" err="1"/>
              <a:t>năm</a:t>
            </a:r>
            <a:r>
              <a:rPr lang="en-US" altLang="en-US" sz="3293" b="0" dirty="0"/>
              <a:t> </a:t>
            </a:r>
            <a:r>
              <a:rPr lang="en-US" altLang="en-US" sz="3293" b="0" dirty="0" err="1"/>
              <a:t>ấy</a:t>
            </a:r>
            <a:r>
              <a:rPr lang="en-US" altLang="en-US" sz="3293" b="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nodePh="1">
                                  <p:stCondLst>
                                    <p:cond delay="0"/>
                                  </p:stCondLst>
                                  <p:endCondLst>
                                    <p:cond evt="begin" delay="0">
                                      <p:tn val="5"/>
                                    </p:cond>
                                  </p:endCondLst>
                                  <p:childTnLst>
                                    <p:set>
                                      <p:cBhvr>
                                        <p:cTn id="6" dur="1" fill="hold">
                                          <p:stCondLst>
                                            <p:cond delay="0"/>
                                          </p:stCondLst>
                                        </p:cTn>
                                        <p:tgtEl>
                                          <p:spTgt spid="177168">
                                            <p:txEl>
                                              <p:pRg st="0" end="0"/>
                                            </p:txEl>
                                          </p:spTgt>
                                        </p:tgtEl>
                                        <p:attrNameLst>
                                          <p:attrName>style.visibility</p:attrName>
                                        </p:attrNameLst>
                                      </p:cBhvr>
                                      <p:to>
                                        <p:strVal val="visible"/>
                                      </p:to>
                                    </p:set>
                                    <p:animEffect transition="in" filter="wedge">
                                      <p:cBhvr>
                                        <p:cTn id="7" dur="500"/>
                                        <p:tgtEl>
                                          <p:spTgt spid="1771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7171"/>
                                        </p:tgtEl>
                                        <p:attrNameLst>
                                          <p:attrName>style.visibility</p:attrName>
                                        </p:attrNameLst>
                                      </p:cBhvr>
                                      <p:to>
                                        <p:strVal val="visible"/>
                                      </p:to>
                                    </p:set>
                                    <p:animEffect transition="in" filter="dissolve">
                                      <p:cBhvr>
                                        <p:cTn id="12" dur="500"/>
                                        <p:tgtEl>
                                          <p:spTgt spid="17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4672AA08-4984-3B83-9C3F-196FC7AAF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a:extLst>
              <a:ext uri="{FF2B5EF4-FFF2-40B4-BE49-F238E27FC236}">
                <a16:creationId xmlns:a16="http://schemas.microsoft.com/office/drawing/2014/main" id="{938B136B-D607-F2F6-1387-D5935D1EBFED}"/>
              </a:ext>
            </a:extLst>
          </p:cNvPr>
          <p:cNvSpPr>
            <a:spLocks noChangeArrowheads="1"/>
          </p:cNvSpPr>
          <p:nvPr/>
        </p:nvSpPr>
        <p:spPr bwMode="auto">
          <a:xfrm>
            <a:off x="2060829" y="0"/>
            <a:ext cx="1394934" cy="5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r>
              <a:rPr lang="en-US" altLang="en-US" sz="3293" dirty="0" err="1"/>
              <a:t>Câu</a:t>
            </a:r>
            <a:r>
              <a:rPr lang="en-US" altLang="en-US" sz="3293" dirty="0"/>
              <a:t> 4:</a:t>
            </a:r>
          </a:p>
        </p:txBody>
      </p:sp>
      <p:graphicFrame>
        <p:nvGraphicFramePr>
          <p:cNvPr id="2" name="Table 1">
            <a:extLst>
              <a:ext uri="{FF2B5EF4-FFF2-40B4-BE49-F238E27FC236}">
                <a16:creationId xmlns:a16="http://schemas.microsoft.com/office/drawing/2014/main" id="{38B48289-237F-0B42-9172-1433E3F195F9}"/>
              </a:ext>
            </a:extLst>
          </p:cNvPr>
          <p:cNvGraphicFramePr>
            <a:graphicFrameLocks noGrp="1"/>
          </p:cNvGraphicFramePr>
          <p:nvPr>
            <p:extLst>
              <p:ext uri="{D42A27DB-BD31-4B8C-83A1-F6EECF244321}">
                <p14:modId xmlns:p14="http://schemas.microsoft.com/office/powerpoint/2010/main" val="2876636132"/>
              </p:ext>
            </p:extLst>
          </p:nvPr>
        </p:nvGraphicFramePr>
        <p:xfrm>
          <a:off x="477521" y="503435"/>
          <a:ext cx="10017759" cy="5999623"/>
        </p:xfrm>
        <a:graphic>
          <a:graphicData uri="http://schemas.openxmlformats.org/drawingml/2006/table">
            <a:tbl>
              <a:tblPr>
                <a:tableStyleId>{C4B1156A-380E-4F78-BDF5-A606A8083BF9}</a:tableStyleId>
              </a:tblPr>
              <a:tblGrid>
                <a:gridCol w="1902987">
                  <a:extLst>
                    <a:ext uri="{9D8B030D-6E8A-4147-A177-3AD203B41FA5}">
                      <a16:colId xmlns:a16="http://schemas.microsoft.com/office/drawing/2014/main" val="2426041225"/>
                    </a:ext>
                  </a:extLst>
                </a:gridCol>
                <a:gridCol w="3593572">
                  <a:extLst>
                    <a:ext uri="{9D8B030D-6E8A-4147-A177-3AD203B41FA5}">
                      <a16:colId xmlns:a16="http://schemas.microsoft.com/office/drawing/2014/main" val="2228769318"/>
                    </a:ext>
                  </a:extLst>
                </a:gridCol>
                <a:gridCol w="4521200">
                  <a:extLst>
                    <a:ext uri="{9D8B030D-6E8A-4147-A177-3AD203B41FA5}">
                      <a16:colId xmlns:a16="http://schemas.microsoft.com/office/drawing/2014/main" val="675775400"/>
                    </a:ext>
                  </a:extLst>
                </a:gridCol>
              </a:tblGrid>
              <a:tr h="966219">
                <a:tc>
                  <a:txBody>
                    <a:bodyPr/>
                    <a:lstStyle/>
                    <a:p>
                      <a:pPr marL="0" marR="0" indent="127000" algn="l">
                        <a:lnSpc>
                          <a:spcPct val="140000"/>
                        </a:lnSpc>
                        <a:spcBef>
                          <a:spcPts val="0"/>
                        </a:spcBef>
                        <a:spcAft>
                          <a:spcPts val="0"/>
                        </a:spcAft>
                      </a:pPr>
                      <a:r>
                        <a:rPr lang="en-US" sz="2500" b="1" spc="0" dirty="0" err="1">
                          <a:solidFill>
                            <a:srgbClr val="7030A0"/>
                          </a:solidFill>
                          <a:effectLst/>
                        </a:rPr>
                        <a:t>Kiểu</a:t>
                      </a:r>
                      <a:r>
                        <a:rPr lang="en-US" sz="2500" b="1" spc="0" dirty="0">
                          <a:solidFill>
                            <a:srgbClr val="7030A0"/>
                          </a:solidFill>
                          <a:effectLst/>
                        </a:rPr>
                        <a:t> </a:t>
                      </a:r>
                      <a:r>
                        <a:rPr lang="en-US" sz="2500" b="1" spc="0" dirty="0" err="1">
                          <a:solidFill>
                            <a:srgbClr val="7030A0"/>
                          </a:solidFill>
                          <a:effectLst/>
                        </a:rPr>
                        <a:t>câu</a:t>
                      </a:r>
                      <a:endParaRPr lang="en-US" sz="2500" b="1" dirty="0">
                        <a:solidFill>
                          <a:srgbClr val="7030A0"/>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marL="0" marR="0" indent="0" algn="ctr">
                        <a:lnSpc>
                          <a:spcPct val="140000"/>
                        </a:lnSpc>
                        <a:spcBef>
                          <a:spcPts val="0"/>
                        </a:spcBef>
                        <a:spcAft>
                          <a:spcPts val="0"/>
                        </a:spcAft>
                      </a:pPr>
                      <a:r>
                        <a:rPr lang="en-US" sz="2500" b="1" spc="0" dirty="0" err="1">
                          <a:solidFill>
                            <a:srgbClr val="7030A0"/>
                          </a:solidFill>
                          <a:effectLst/>
                        </a:rPr>
                        <a:t>Chức</a:t>
                      </a:r>
                      <a:r>
                        <a:rPr lang="en-US" sz="2500" b="1" spc="0" dirty="0">
                          <a:solidFill>
                            <a:srgbClr val="7030A0"/>
                          </a:solidFill>
                          <a:effectLst/>
                        </a:rPr>
                        <a:t> </a:t>
                      </a:r>
                      <a:r>
                        <a:rPr lang="en-US" sz="2500" b="1" spc="0" dirty="0" err="1">
                          <a:solidFill>
                            <a:srgbClr val="7030A0"/>
                          </a:solidFill>
                          <a:effectLst/>
                        </a:rPr>
                        <a:t>năng</a:t>
                      </a:r>
                      <a:endParaRPr lang="en-US" sz="2500" b="1" dirty="0">
                        <a:solidFill>
                          <a:srgbClr val="7030A0"/>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marL="0" marR="0" indent="0" algn="ctr">
                        <a:lnSpc>
                          <a:spcPct val="140000"/>
                        </a:lnSpc>
                        <a:spcBef>
                          <a:spcPts val="0"/>
                        </a:spcBef>
                        <a:spcAft>
                          <a:spcPts val="0"/>
                        </a:spcAft>
                      </a:pPr>
                      <a:r>
                        <a:rPr lang="en-US" sz="2500" b="1" spc="0" dirty="0" err="1">
                          <a:solidFill>
                            <a:srgbClr val="7030A0"/>
                          </a:solidFill>
                          <a:effectLst/>
                        </a:rPr>
                        <a:t>Đặc</a:t>
                      </a:r>
                      <a:r>
                        <a:rPr lang="en-US" sz="2500" b="1" spc="0" dirty="0">
                          <a:solidFill>
                            <a:srgbClr val="7030A0"/>
                          </a:solidFill>
                          <a:effectLst/>
                        </a:rPr>
                        <a:t> </a:t>
                      </a:r>
                      <a:r>
                        <a:rPr lang="en-US" sz="2500" b="1" spc="0" dirty="0" err="1">
                          <a:solidFill>
                            <a:srgbClr val="7030A0"/>
                          </a:solidFill>
                          <a:effectLst/>
                        </a:rPr>
                        <a:t>điểm</a:t>
                      </a:r>
                      <a:endParaRPr lang="en-US" sz="2500" b="1" dirty="0">
                        <a:solidFill>
                          <a:srgbClr val="7030A0"/>
                        </a:solidFill>
                        <a:effectLst/>
                        <a:latin typeface="Times New Roman" panose="02020603050405020304" pitchFamily="18" charset="0"/>
                        <a:cs typeface="Times New Roman" panose="02020603050405020304" pitchFamily="18" charset="0"/>
                      </a:endParaRPr>
                    </a:p>
                  </a:txBody>
                  <a:tcPr marL="6350" marR="6350" anchor="ctr"/>
                </a:tc>
                <a:extLst>
                  <a:ext uri="{0D108BD9-81ED-4DB2-BD59-A6C34878D82A}">
                    <a16:rowId xmlns:a16="http://schemas.microsoft.com/office/drawing/2014/main" val="2731982010"/>
                  </a:ext>
                </a:extLst>
              </a:tr>
              <a:tr h="2005066">
                <a:tc>
                  <a:txBody>
                    <a:bodyPr/>
                    <a:lstStyle/>
                    <a:p>
                      <a:pPr marL="0" marR="0" indent="0" algn="l">
                        <a:lnSpc>
                          <a:spcPct val="140000"/>
                        </a:lnSpc>
                        <a:spcBef>
                          <a:spcPts val="0"/>
                        </a:spcBef>
                        <a:spcAft>
                          <a:spcPts val="300"/>
                        </a:spcAft>
                      </a:pPr>
                      <a:r>
                        <a:rPr lang="en-US" sz="2500" b="1" spc="0" dirty="0" err="1">
                          <a:effectLst/>
                        </a:rPr>
                        <a:t>Câu</a:t>
                      </a:r>
                      <a:r>
                        <a:rPr lang="en-US" sz="2500" b="1" spc="0" dirty="0">
                          <a:effectLst/>
                        </a:rPr>
                        <a:t> </a:t>
                      </a:r>
                      <a:r>
                        <a:rPr lang="en-US" sz="2500" b="1" spc="0" dirty="0" err="1">
                          <a:effectLst/>
                        </a:rPr>
                        <a:t>kể</a:t>
                      </a:r>
                      <a:endParaRPr lang="en-US" sz="2500" b="1" dirty="0">
                        <a:effectLst/>
                      </a:endParaRPr>
                    </a:p>
                    <a:p>
                      <a:pPr marL="0" marR="0" indent="0" algn="l">
                        <a:lnSpc>
                          <a:spcPct val="140000"/>
                        </a:lnSpc>
                        <a:spcBef>
                          <a:spcPts val="0"/>
                        </a:spcBef>
                        <a:spcAft>
                          <a:spcPts val="0"/>
                        </a:spcAft>
                      </a:pPr>
                      <a:r>
                        <a:rPr lang="en-US" sz="2500" b="1" spc="0" dirty="0">
                          <a:effectLst/>
                        </a:rPr>
                        <a:t>(</a:t>
                      </a:r>
                      <a:r>
                        <a:rPr lang="en-US" sz="2500" b="1" spc="0" dirty="0" err="1">
                          <a:effectLst/>
                        </a:rPr>
                        <a:t>Câu</a:t>
                      </a:r>
                      <a:r>
                        <a:rPr lang="en-US" sz="2500" b="1" spc="0" dirty="0">
                          <a:effectLst/>
                        </a:rPr>
                        <a:t> </a:t>
                      </a:r>
                      <a:r>
                        <a:rPr lang="en-US" sz="2500" b="1" spc="0" dirty="0" err="1">
                          <a:effectLst/>
                        </a:rPr>
                        <a:t>trần</a:t>
                      </a:r>
                      <a:r>
                        <a:rPr lang="en-US" sz="2500" b="1" spc="0" dirty="0">
                          <a:effectLst/>
                        </a:rPr>
                        <a:t> </a:t>
                      </a:r>
                      <a:r>
                        <a:rPr lang="en-US" sz="2500" b="1" spc="0" dirty="0" err="1">
                          <a:effectLst/>
                        </a:rPr>
                        <a:t>thuật</a:t>
                      </a:r>
                      <a:r>
                        <a:rPr lang="en-US" sz="2500" b="1" spc="0" dirty="0">
                          <a:effectLst/>
                        </a:rPr>
                        <a:t>)</a:t>
                      </a:r>
                      <a:endParaRPr lang="en-US" sz="2500" b="1"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marL="0" marR="0" indent="0" algn="l">
                        <a:lnSpc>
                          <a:spcPct val="129000"/>
                        </a:lnSpc>
                        <a:spcBef>
                          <a:spcPts val="0"/>
                        </a:spcBef>
                        <a:spcAft>
                          <a:spcPts val="0"/>
                        </a:spcAft>
                      </a:pPr>
                      <a:r>
                        <a:rPr lang="en-US" sz="2500" spc="0" dirty="0" err="1">
                          <a:effectLst/>
                        </a:rPr>
                        <a:t>Kể</a:t>
                      </a:r>
                      <a:r>
                        <a:rPr lang="en-US" sz="2500" spc="0" dirty="0">
                          <a:effectLst/>
                        </a:rPr>
                        <a:t>, </a:t>
                      </a:r>
                      <a:r>
                        <a:rPr lang="en-US" sz="2500" spc="0" dirty="0" err="1">
                          <a:effectLst/>
                        </a:rPr>
                        <a:t>miêu</a:t>
                      </a:r>
                      <a:r>
                        <a:rPr lang="en-US" sz="2500" spc="0" dirty="0">
                          <a:effectLst/>
                        </a:rPr>
                        <a:t> </a:t>
                      </a:r>
                      <a:r>
                        <a:rPr lang="en-US" sz="2500" spc="0" dirty="0" err="1">
                          <a:effectLst/>
                        </a:rPr>
                        <a:t>tả</a:t>
                      </a:r>
                      <a:r>
                        <a:rPr lang="en-US" sz="2500" spc="0" dirty="0">
                          <a:effectLst/>
                        </a:rPr>
                        <a:t>, </a:t>
                      </a:r>
                      <a:r>
                        <a:rPr lang="en-US" sz="2500" spc="0" dirty="0" err="1">
                          <a:effectLst/>
                        </a:rPr>
                        <a:t>thông</a:t>
                      </a:r>
                      <a:r>
                        <a:rPr lang="en-US" sz="2500" spc="0" dirty="0">
                          <a:effectLst/>
                        </a:rPr>
                        <a:t> </a:t>
                      </a:r>
                      <a:r>
                        <a:rPr lang="en-US" sz="2500" spc="0" dirty="0" err="1">
                          <a:effectLst/>
                        </a:rPr>
                        <a:t>báo</a:t>
                      </a:r>
                      <a:r>
                        <a:rPr lang="en-US" sz="2500" spc="0" dirty="0">
                          <a:effectLst/>
                        </a:rPr>
                        <a:t>, </a:t>
                      </a:r>
                      <a:r>
                        <a:rPr lang="en-US" sz="2500" spc="0" dirty="0" err="1">
                          <a:effectLst/>
                        </a:rPr>
                        <a:t>nhận</a:t>
                      </a:r>
                      <a:r>
                        <a:rPr lang="en-US" sz="2500" spc="0" dirty="0">
                          <a:effectLst/>
                        </a:rPr>
                        <a:t> </a:t>
                      </a:r>
                      <a:r>
                        <a:rPr lang="en-US" sz="2500" spc="0" dirty="0" err="1">
                          <a:effectLst/>
                        </a:rPr>
                        <a:t>định</a:t>
                      </a:r>
                      <a:r>
                        <a:rPr lang="en-US" sz="2500" spc="0" dirty="0">
                          <a:effectLst/>
                        </a:rPr>
                        <a:t>,...</a:t>
                      </a:r>
                      <a:endParaRPr lang="en-US"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marL="0" marR="0" indent="0" algn="l">
                        <a:lnSpc>
                          <a:spcPct val="140000"/>
                        </a:lnSpc>
                        <a:spcBef>
                          <a:spcPts val="0"/>
                        </a:spcBef>
                        <a:spcAft>
                          <a:spcPts val="0"/>
                        </a:spcAft>
                      </a:pPr>
                      <a:r>
                        <a:rPr lang="vi-VN" sz="2500" spc="0" dirty="0">
                          <a:effectLst/>
                        </a:rPr>
                        <a:t>Thường kết thúc bằng dấu chấm (.).</a:t>
                      </a:r>
                      <a:endParaRPr lang="vi-VN"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extLst>
                  <a:ext uri="{0D108BD9-81ED-4DB2-BD59-A6C34878D82A}">
                    <a16:rowId xmlns:a16="http://schemas.microsoft.com/office/drawing/2014/main" val="3597874024"/>
                  </a:ext>
                </a:extLst>
              </a:tr>
              <a:tr h="3028338">
                <a:tc>
                  <a:txBody>
                    <a:bodyPr/>
                    <a:lstStyle/>
                    <a:p>
                      <a:pPr marL="0" marR="0" indent="0" algn="l">
                        <a:lnSpc>
                          <a:spcPct val="140000"/>
                        </a:lnSpc>
                        <a:spcBef>
                          <a:spcPts val="0"/>
                        </a:spcBef>
                        <a:spcAft>
                          <a:spcPts val="300"/>
                        </a:spcAft>
                      </a:pPr>
                      <a:r>
                        <a:rPr lang="en-US" sz="2500" b="1" spc="0" dirty="0" err="1">
                          <a:effectLst/>
                        </a:rPr>
                        <a:t>Câu</a:t>
                      </a:r>
                      <a:r>
                        <a:rPr lang="en-US" sz="2500" b="1" spc="0" dirty="0">
                          <a:effectLst/>
                        </a:rPr>
                        <a:t> </a:t>
                      </a:r>
                      <a:r>
                        <a:rPr lang="en-US" sz="2500" b="1" spc="0" dirty="0" err="1">
                          <a:effectLst/>
                        </a:rPr>
                        <a:t>hỏi</a:t>
                      </a:r>
                      <a:endParaRPr lang="en-US" sz="2500" b="1" dirty="0">
                        <a:effectLst/>
                      </a:endParaRPr>
                    </a:p>
                    <a:p>
                      <a:pPr marL="0" marR="0" indent="0" algn="l">
                        <a:lnSpc>
                          <a:spcPct val="140000"/>
                        </a:lnSpc>
                        <a:spcBef>
                          <a:spcPts val="0"/>
                        </a:spcBef>
                        <a:spcAft>
                          <a:spcPts val="0"/>
                        </a:spcAft>
                      </a:pPr>
                      <a:r>
                        <a:rPr lang="en-US" sz="2500" b="1" spc="0" dirty="0">
                          <a:effectLst/>
                        </a:rPr>
                        <a:t>(</a:t>
                      </a:r>
                      <a:r>
                        <a:rPr lang="en-US" sz="2500" b="1" spc="0" dirty="0" err="1">
                          <a:effectLst/>
                        </a:rPr>
                        <a:t>Câu</a:t>
                      </a:r>
                      <a:r>
                        <a:rPr lang="en-US" sz="2500" b="1" spc="0" dirty="0">
                          <a:effectLst/>
                        </a:rPr>
                        <a:t> </a:t>
                      </a:r>
                      <a:r>
                        <a:rPr lang="en-US" sz="2500" b="1" spc="0" dirty="0" err="1">
                          <a:effectLst/>
                        </a:rPr>
                        <a:t>nghi</a:t>
                      </a:r>
                      <a:r>
                        <a:rPr lang="en-US" sz="2500" b="1" spc="0" dirty="0">
                          <a:effectLst/>
                        </a:rPr>
                        <a:t> </a:t>
                      </a:r>
                      <a:r>
                        <a:rPr lang="en-US" sz="2500" b="1" spc="0" dirty="0" err="1">
                          <a:effectLst/>
                        </a:rPr>
                        <a:t>vấn</a:t>
                      </a:r>
                      <a:r>
                        <a:rPr lang="en-US" sz="2500" b="1" spc="0" dirty="0">
                          <a:effectLst/>
                        </a:rPr>
                        <a:t>)</a:t>
                      </a:r>
                      <a:endParaRPr lang="en-US" sz="2500" b="1"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algn="l">
                        <a:lnSpc>
                          <a:spcPct val="107000"/>
                        </a:lnSpc>
                        <a:spcAft>
                          <a:spcPts val="800"/>
                        </a:spcAft>
                      </a:pPr>
                      <a:r>
                        <a:rPr lang="en-US" sz="2500" dirty="0">
                          <a:effectLst/>
                        </a:rPr>
                        <a:t> </a:t>
                      </a:r>
                    </a:p>
                    <a:p>
                      <a:pPr marL="0" marR="0" indent="0" algn="l">
                        <a:lnSpc>
                          <a:spcPct val="140000"/>
                        </a:lnSpc>
                        <a:spcBef>
                          <a:spcPts val="0"/>
                        </a:spcBef>
                        <a:spcAft>
                          <a:spcPts val="0"/>
                        </a:spcAft>
                      </a:pPr>
                      <a:r>
                        <a:rPr lang="en-US" sz="2500" spc="0" dirty="0" err="1">
                          <a:effectLst/>
                        </a:rPr>
                        <a:t>Dùng</a:t>
                      </a:r>
                      <a:r>
                        <a:rPr lang="en-US" sz="2500" spc="0" dirty="0">
                          <a:effectLst/>
                        </a:rPr>
                        <a:t> </a:t>
                      </a:r>
                      <a:r>
                        <a:rPr lang="en-US" sz="2500" spc="0" dirty="0" err="1">
                          <a:effectLst/>
                        </a:rPr>
                        <a:t>để</a:t>
                      </a:r>
                      <a:r>
                        <a:rPr lang="en-US" sz="2500" spc="0" dirty="0">
                          <a:effectLst/>
                        </a:rPr>
                        <a:t> </a:t>
                      </a:r>
                      <a:r>
                        <a:rPr lang="en-US" sz="2500" spc="0" dirty="0" err="1">
                          <a:effectLst/>
                        </a:rPr>
                        <a:t>hỏi</a:t>
                      </a:r>
                      <a:r>
                        <a:rPr lang="en-US" sz="2500" spc="0" dirty="0">
                          <a:effectLst/>
                        </a:rPr>
                        <a:t>.</a:t>
                      </a:r>
                      <a:endParaRPr lang="en-US"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marL="0" marR="0" indent="0" algn="l">
                        <a:lnSpc>
                          <a:spcPct val="140000"/>
                        </a:lnSpc>
                        <a:spcBef>
                          <a:spcPts val="0"/>
                        </a:spcBef>
                        <a:spcAft>
                          <a:spcPts val="0"/>
                        </a:spcAft>
                      </a:pPr>
                      <a:r>
                        <a:rPr lang="en-US" sz="2500" spc="0" dirty="0">
                          <a:effectLst/>
                        </a:rPr>
                        <a:t>- </a:t>
                      </a:r>
                      <a:r>
                        <a:rPr lang="en-US" sz="2500" spc="0" dirty="0" err="1">
                          <a:effectLst/>
                        </a:rPr>
                        <a:t>Sử</a:t>
                      </a:r>
                      <a:r>
                        <a:rPr lang="en-US" sz="2500" spc="0" dirty="0">
                          <a:effectLst/>
                        </a:rPr>
                        <a:t> </a:t>
                      </a:r>
                      <a:r>
                        <a:rPr lang="en-US" sz="2500" spc="0" dirty="0" err="1">
                          <a:effectLst/>
                        </a:rPr>
                        <a:t>dụng</a:t>
                      </a:r>
                      <a:r>
                        <a:rPr lang="en-US" sz="2500" spc="0" dirty="0">
                          <a:effectLst/>
                        </a:rPr>
                        <a:t> </a:t>
                      </a:r>
                      <a:r>
                        <a:rPr lang="en-US" sz="2500" spc="0" dirty="0" err="1">
                          <a:effectLst/>
                        </a:rPr>
                        <a:t>các</a:t>
                      </a:r>
                      <a:r>
                        <a:rPr lang="en-US" sz="2500" spc="0" dirty="0">
                          <a:effectLst/>
                        </a:rPr>
                        <a:t> </a:t>
                      </a:r>
                      <a:r>
                        <a:rPr lang="en-US" sz="2500" spc="0" dirty="0" err="1">
                          <a:effectLst/>
                        </a:rPr>
                        <a:t>từ</a:t>
                      </a:r>
                      <a:r>
                        <a:rPr lang="en-US" sz="2500" spc="0" dirty="0">
                          <a:effectLst/>
                        </a:rPr>
                        <a:t> </a:t>
                      </a:r>
                      <a:r>
                        <a:rPr lang="en-US" sz="2500" spc="0" dirty="0" err="1">
                          <a:effectLst/>
                        </a:rPr>
                        <a:t>nghi</a:t>
                      </a:r>
                      <a:r>
                        <a:rPr lang="en-US" sz="2500" spc="0" dirty="0">
                          <a:effectLst/>
                        </a:rPr>
                        <a:t> </a:t>
                      </a:r>
                      <a:r>
                        <a:rPr lang="en-US" sz="2500" spc="0" dirty="0" err="1">
                          <a:effectLst/>
                        </a:rPr>
                        <a:t>vấn</a:t>
                      </a:r>
                      <a:r>
                        <a:rPr lang="en-US" sz="2500" spc="0" dirty="0">
                          <a:effectLst/>
                        </a:rPr>
                        <a:t> (ai, </a:t>
                      </a:r>
                      <a:r>
                        <a:rPr lang="en-US" sz="2500" spc="0" dirty="0" err="1">
                          <a:effectLst/>
                        </a:rPr>
                        <a:t>gì</a:t>
                      </a:r>
                      <a:r>
                        <a:rPr lang="en-US" sz="2500" spc="0" dirty="0">
                          <a:effectLst/>
                        </a:rPr>
                        <a:t>, </a:t>
                      </a:r>
                      <a:r>
                        <a:rPr lang="en-US" sz="2500" spc="0" dirty="0" err="1">
                          <a:effectLst/>
                        </a:rPr>
                        <a:t>nào,tại</a:t>
                      </a:r>
                      <a:r>
                        <a:rPr lang="en-US" sz="2500" spc="0" dirty="0">
                          <a:effectLst/>
                        </a:rPr>
                        <a:t> </a:t>
                      </a:r>
                      <a:r>
                        <a:rPr lang="en-US" sz="2500" spc="0" dirty="0" err="1">
                          <a:effectLst/>
                        </a:rPr>
                        <a:t>sao</a:t>
                      </a:r>
                      <a:r>
                        <a:rPr lang="en-US" sz="2500" spc="0" dirty="0">
                          <a:effectLst/>
                        </a:rPr>
                        <a:t>, </a:t>
                      </a:r>
                      <a:r>
                        <a:rPr lang="en-US" sz="2500" spc="0" dirty="0" err="1">
                          <a:effectLst/>
                        </a:rPr>
                        <a:t>vì</a:t>
                      </a:r>
                      <a:r>
                        <a:rPr lang="en-US" sz="2500" spc="0" dirty="0">
                          <a:effectLst/>
                        </a:rPr>
                        <a:t> </a:t>
                      </a:r>
                      <a:r>
                        <a:rPr lang="en-US" sz="2500" spc="0" dirty="0" err="1">
                          <a:effectLst/>
                        </a:rPr>
                        <a:t>sao</a:t>
                      </a:r>
                      <a:r>
                        <a:rPr lang="en-US" sz="2500" spc="0" dirty="0">
                          <a:effectLst/>
                        </a:rPr>
                        <a:t>, bao </a:t>
                      </a:r>
                      <a:r>
                        <a:rPr lang="en-US" sz="2500" spc="0" dirty="0" err="1">
                          <a:effectLst/>
                        </a:rPr>
                        <a:t>giờ</a:t>
                      </a:r>
                      <a:r>
                        <a:rPr lang="en-US" sz="2500" spc="0" dirty="0">
                          <a:effectLst/>
                        </a:rPr>
                        <a:t>,...).</a:t>
                      </a:r>
                      <a:endParaRPr lang="en-US" sz="2500" dirty="0">
                        <a:effectLst/>
                      </a:endParaRPr>
                    </a:p>
                    <a:p>
                      <a:pPr marL="0" marR="0" indent="0" algn="l">
                        <a:lnSpc>
                          <a:spcPct val="140000"/>
                        </a:lnSpc>
                        <a:spcBef>
                          <a:spcPts val="0"/>
                        </a:spcBef>
                        <a:spcAft>
                          <a:spcPts val="0"/>
                        </a:spcAft>
                      </a:pPr>
                      <a:r>
                        <a:rPr lang="en-US" sz="2500" spc="0" dirty="0">
                          <a:effectLst/>
                        </a:rPr>
                        <a:t>- </a:t>
                      </a:r>
                      <a:r>
                        <a:rPr lang="en-US" sz="2500" spc="0" dirty="0" err="1">
                          <a:effectLst/>
                        </a:rPr>
                        <a:t>Kết</a:t>
                      </a:r>
                      <a:r>
                        <a:rPr lang="en-US" sz="2500" spc="0" dirty="0">
                          <a:effectLst/>
                        </a:rPr>
                        <a:t> </a:t>
                      </a:r>
                      <a:r>
                        <a:rPr lang="en-US" sz="2500" spc="0" dirty="0" err="1">
                          <a:effectLst/>
                        </a:rPr>
                        <a:t>thúc</a:t>
                      </a:r>
                      <a:r>
                        <a:rPr lang="en-US" sz="2500" spc="0" dirty="0">
                          <a:effectLst/>
                        </a:rPr>
                        <a:t> </a:t>
                      </a:r>
                      <a:r>
                        <a:rPr lang="en-US" sz="2500" spc="0" dirty="0" err="1">
                          <a:effectLst/>
                        </a:rPr>
                        <a:t>bằng</a:t>
                      </a:r>
                      <a:r>
                        <a:rPr lang="en-US" sz="2500" spc="0" dirty="0">
                          <a:effectLst/>
                        </a:rPr>
                        <a:t> </a:t>
                      </a:r>
                      <a:r>
                        <a:rPr lang="en-US" sz="2500" spc="0" dirty="0" err="1">
                          <a:effectLst/>
                        </a:rPr>
                        <a:t>dẵu</a:t>
                      </a:r>
                      <a:r>
                        <a:rPr lang="en-US" sz="2500" spc="0" dirty="0">
                          <a:effectLst/>
                        </a:rPr>
                        <a:t> </a:t>
                      </a:r>
                      <a:r>
                        <a:rPr lang="en-US" sz="2500" spc="0" dirty="0" err="1">
                          <a:effectLst/>
                        </a:rPr>
                        <a:t>chấm</a:t>
                      </a:r>
                      <a:r>
                        <a:rPr lang="en-US" sz="2500" spc="0" dirty="0">
                          <a:effectLst/>
                        </a:rPr>
                        <a:t> </a:t>
                      </a:r>
                      <a:r>
                        <a:rPr lang="en-US" sz="2500" spc="0" dirty="0" err="1">
                          <a:effectLst/>
                        </a:rPr>
                        <a:t>hỏi</a:t>
                      </a:r>
                      <a:r>
                        <a:rPr lang="en-US" sz="2500" spc="0" dirty="0">
                          <a:effectLst/>
                        </a:rPr>
                        <a:t> (?).</a:t>
                      </a:r>
                      <a:endParaRPr lang="en-US"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extLst>
                  <a:ext uri="{0D108BD9-81ED-4DB2-BD59-A6C34878D82A}">
                    <a16:rowId xmlns:a16="http://schemas.microsoft.com/office/drawing/2014/main" val="2199949285"/>
                  </a:ext>
                </a:extLst>
              </a:tr>
            </a:tbl>
          </a:graphicData>
        </a:graphic>
      </p:graphicFrame>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11AB6-B0B2-9D41-BA01-1C84AA196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a:extLst>
              <a:ext uri="{FF2B5EF4-FFF2-40B4-BE49-F238E27FC236}">
                <a16:creationId xmlns:a16="http://schemas.microsoft.com/office/drawing/2014/main" id="{7480AD85-C78F-7F74-1FBE-9F79F06BF30F}"/>
              </a:ext>
            </a:extLst>
          </p:cNvPr>
          <p:cNvGraphicFramePr>
            <a:graphicFrameLocks noGrp="1"/>
          </p:cNvGraphicFramePr>
          <p:nvPr>
            <p:ph idx="1"/>
            <p:extLst>
              <p:ext uri="{D42A27DB-BD31-4B8C-83A1-F6EECF244321}">
                <p14:modId xmlns:p14="http://schemas.microsoft.com/office/powerpoint/2010/main" val="577333190"/>
              </p:ext>
            </p:extLst>
          </p:nvPr>
        </p:nvGraphicFramePr>
        <p:xfrm>
          <a:off x="492760" y="448369"/>
          <a:ext cx="9606279" cy="6241175"/>
        </p:xfrm>
        <a:graphic>
          <a:graphicData uri="http://schemas.openxmlformats.org/drawingml/2006/table">
            <a:tbl>
              <a:tblPr>
                <a:tableStyleId>{C4B1156A-380E-4F78-BDF5-A606A8083BF9}</a:tableStyleId>
              </a:tblPr>
              <a:tblGrid>
                <a:gridCol w="1824821">
                  <a:extLst>
                    <a:ext uri="{9D8B030D-6E8A-4147-A177-3AD203B41FA5}">
                      <a16:colId xmlns:a16="http://schemas.microsoft.com/office/drawing/2014/main" val="415123115"/>
                    </a:ext>
                  </a:extLst>
                </a:gridCol>
                <a:gridCol w="3769700">
                  <a:extLst>
                    <a:ext uri="{9D8B030D-6E8A-4147-A177-3AD203B41FA5}">
                      <a16:colId xmlns:a16="http://schemas.microsoft.com/office/drawing/2014/main" val="3389437416"/>
                    </a:ext>
                  </a:extLst>
                </a:gridCol>
                <a:gridCol w="4011758">
                  <a:extLst>
                    <a:ext uri="{9D8B030D-6E8A-4147-A177-3AD203B41FA5}">
                      <a16:colId xmlns:a16="http://schemas.microsoft.com/office/drawing/2014/main" val="3633827319"/>
                    </a:ext>
                  </a:extLst>
                </a:gridCol>
              </a:tblGrid>
              <a:tr h="3037132">
                <a:tc>
                  <a:txBody>
                    <a:bodyPr/>
                    <a:lstStyle/>
                    <a:p>
                      <a:pPr marL="0" marR="0" indent="0" algn="l">
                        <a:lnSpc>
                          <a:spcPct val="140000"/>
                        </a:lnSpc>
                        <a:spcBef>
                          <a:spcPts val="0"/>
                        </a:spcBef>
                        <a:spcAft>
                          <a:spcPts val="0"/>
                        </a:spcAft>
                      </a:pPr>
                      <a:r>
                        <a:rPr lang="en-US" sz="2500" b="1" spc="0" dirty="0" err="1">
                          <a:effectLst/>
                        </a:rPr>
                        <a:t>Câu</a:t>
                      </a:r>
                      <a:r>
                        <a:rPr lang="en-US" sz="2500" b="1" spc="0" dirty="0">
                          <a:effectLst/>
                        </a:rPr>
                        <a:t> </a:t>
                      </a:r>
                      <a:r>
                        <a:rPr lang="en-US" sz="2500" b="1" spc="0" dirty="0" err="1">
                          <a:effectLst/>
                        </a:rPr>
                        <a:t>cảm</a:t>
                      </a:r>
                      <a:endParaRPr lang="en-US" sz="2500" b="1"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marL="0" marR="0" indent="0" algn="just">
                        <a:lnSpc>
                          <a:spcPct val="132000"/>
                        </a:lnSpc>
                        <a:spcBef>
                          <a:spcPts val="0"/>
                        </a:spcBef>
                        <a:spcAft>
                          <a:spcPts val="0"/>
                        </a:spcAft>
                      </a:pPr>
                      <a:r>
                        <a:rPr lang="vi-VN" sz="2500" spc="0" dirty="0">
                          <a:effectLst/>
                        </a:rPr>
                        <a:t>Biểu lộ cảm xúc của người nói (hoặc người viết).</a:t>
                      </a:r>
                      <a:endParaRPr lang="vi-VN"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marL="0" marR="0" indent="0" algn="just">
                        <a:lnSpc>
                          <a:spcPct val="130000"/>
                        </a:lnSpc>
                        <a:spcBef>
                          <a:spcPts val="0"/>
                        </a:spcBef>
                        <a:spcAft>
                          <a:spcPts val="0"/>
                        </a:spcAft>
                      </a:pPr>
                      <a:r>
                        <a:rPr lang="vi-VN" sz="2500" spc="0" dirty="0">
                          <a:effectLst/>
                        </a:rPr>
                        <a:t>- Sử dụng các từ ngữ cảm thán: ôi, chao, chao ôi, chà, trời,... hoặc các từ chỉ mức độ c</a:t>
                      </a:r>
                      <a:r>
                        <a:rPr lang="en-US" sz="2500" spc="0" dirty="0">
                          <a:effectLst/>
                        </a:rPr>
                        <a:t>ủ</a:t>
                      </a:r>
                      <a:r>
                        <a:rPr lang="vi-VN" sz="2500" spc="0" dirty="0">
                          <a:effectLst/>
                        </a:rPr>
                        <a:t>a cảm xúc như: quá, làm, thật,...</a:t>
                      </a:r>
                      <a:endParaRPr lang="vi-VN" sz="2500" dirty="0">
                        <a:effectLst/>
                      </a:endParaRPr>
                    </a:p>
                    <a:p>
                      <a:pPr marL="0" marR="0" indent="0" algn="just">
                        <a:lnSpc>
                          <a:spcPct val="130000"/>
                        </a:lnSpc>
                        <a:spcBef>
                          <a:spcPts val="0"/>
                        </a:spcBef>
                        <a:spcAft>
                          <a:spcPts val="0"/>
                        </a:spcAft>
                      </a:pPr>
                      <a:r>
                        <a:rPr lang="vi-VN" sz="2500" spc="0" dirty="0">
                          <a:effectLst/>
                        </a:rPr>
                        <a:t>- Thường kết thúc b</a:t>
                      </a:r>
                      <a:r>
                        <a:rPr lang="en-US" sz="2500" spc="0" dirty="0">
                          <a:effectLst/>
                        </a:rPr>
                        <a:t>ằ</a:t>
                      </a:r>
                      <a:r>
                        <a:rPr lang="vi-VN" sz="2500" spc="0" dirty="0">
                          <a:effectLst/>
                        </a:rPr>
                        <a:t>ng d</a:t>
                      </a:r>
                      <a:r>
                        <a:rPr lang="en-US" sz="2500" spc="0" dirty="0">
                          <a:effectLst/>
                        </a:rPr>
                        <a:t>ấ</a:t>
                      </a:r>
                      <a:r>
                        <a:rPr lang="vi-VN" sz="2500" spc="0" dirty="0">
                          <a:effectLst/>
                        </a:rPr>
                        <a:t>u chấm than (!).</a:t>
                      </a:r>
                      <a:endParaRPr lang="vi-VN"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extLst>
                  <a:ext uri="{0D108BD9-81ED-4DB2-BD59-A6C34878D82A}">
                    <a16:rowId xmlns:a16="http://schemas.microsoft.com/office/drawing/2014/main" val="4292314645"/>
                  </a:ext>
                </a:extLst>
              </a:tr>
              <a:tr h="2732419">
                <a:tc>
                  <a:txBody>
                    <a:bodyPr/>
                    <a:lstStyle/>
                    <a:p>
                      <a:pPr marL="0" marR="0" indent="0" algn="l">
                        <a:lnSpc>
                          <a:spcPct val="140000"/>
                        </a:lnSpc>
                        <a:spcBef>
                          <a:spcPts val="0"/>
                        </a:spcBef>
                        <a:spcAft>
                          <a:spcPts val="0"/>
                        </a:spcAft>
                      </a:pPr>
                      <a:r>
                        <a:rPr lang="en-US" sz="2500" b="1" spc="0" dirty="0" err="1">
                          <a:effectLst/>
                        </a:rPr>
                        <a:t>Câu</a:t>
                      </a:r>
                      <a:r>
                        <a:rPr lang="en-US" sz="2500" b="1" spc="0" dirty="0">
                          <a:effectLst/>
                        </a:rPr>
                        <a:t> </a:t>
                      </a:r>
                      <a:r>
                        <a:rPr lang="en-US" sz="2500" b="1" spc="0" dirty="0" err="1">
                          <a:effectLst/>
                        </a:rPr>
                        <a:t>khiến</a:t>
                      </a:r>
                      <a:endParaRPr lang="en-US" sz="2500" b="1"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marL="0" marR="0" indent="0" algn="just">
                        <a:lnSpc>
                          <a:spcPct val="132000"/>
                        </a:lnSpc>
                        <a:spcBef>
                          <a:spcPts val="0"/>
                        </a:spcBef>
                        <a:spcAft>
                          <a:spcPts val="0"/>
                        </a:spcAft>
                      </a:pPr>
                      <a:r>
                        <a:rPr lang="en-US" sz="2500" spc="0" dirty="0" err="1">
                          <a:effectLst/>
                        </a:rPr>
                        <a:t>Yêu</a:t>
                      </a:r>
                      <a:r>
                        <a:rPr lang="en-US" sz="2500" spc="0" dirty="0">
                          <a:effectLst/>
                        </a:rPr>
                        <a:t> </a:t>
                      </a:r>
                      <a:r>
                        <a:rPr lang="en-US" sz="2500" spc="0" dirty="0" err="1">
                          <a:effectLst/>
                        </a:rPr>
                        <a:t>cầu</a:t>
                      </a:r>
                      <a:r>
                        <a:rPr lang="en-US" sz="2500" spc="0" dirty="0">
                          <a:effectLst/>
                        </a:rPr>
                        <a:t>, </a:t>
                      </a:r>
                      <a:r>
                        <a:rPr lang="en-US" sz="2500" spc="0" dirty="0" err="1">
                          <a:effectLst/>
                        </a:rPr>
                        <a:t>đề</a:t>
                      </a:r>
                      <a:r>
                        <a:rPr lang="en-US" sz="2500" spc="0" dirty="0">
                          <a:effectLst/>
                        </a:rPr>
                        <a:t> </a:t>
                      </a:r>
                      <a:r>
                        <a:rPr lang="en-US" sz="2500" spc="0" dirty="0" err="1">
                          <a:effectLst/>
                        </a:rPr>
                        <a:t>nghị</a:t>
                      </a:r>
                      <a:r>
                        <a:rPr lang="en-US" sz="2500" spc="0" dirty="0">
                          <a:effectLst/>
                        </a:rPr>
                        <a:t>, </a:t>
                      </a:r>
                      <a:r>
                        <a:rPr lang="en-US" sz="2500" spc="0" dirty="0" err="1">
                          <a:effectLst/>
                        </a:rPr>
                        <a:t>ra</a:t>
                      </a:r>
                      <a:r>
                        <a:rPr lang="en-US" sz="2500" spc="0" dirty="0">
                          <a:effectLst/>
                        </a:rPr>
                        <a:t> </a:t>
                      </a:r>
                      <a:r>
                        <a:rPr lang="en-US" sz="2500" spc="0" dirty="0" err="1">
                          <a:effectLst/>
                        </a:rPr>
                        <a:t>lệnh</a:t>
                      </a:r>
                      <a:r>
                        <a:rPr lang="en-US" sz="2500" spc="0" dirty="0">
                          <a:effectLst/>
                        </a:rPr>
                        <a:t>,...</a:t>
                      </a:r>
                      <a:endParaRPr lang="en-US"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tc>
                  <a:txBody>
                    <a:bodyPr/>
                    <a:lstStyle/>
                    <a:p>
                      <a:pPr marL="0" marR="0" indent="0" algn="just">
                        <a:lnSpc>
                          <a:spcPct val="132000"/>
                        </a:lnSpc>
                        <a:spcBef>
                          <a:spcPts val="0"/>
                        </a:spcBef>
                        <a:spcAft>
                          <a:spcPts val="0"/>
                        </a:spcAft>
                      </a:pPr>
                      <a:r>
                        <a:rPr lang="vi-VN" sz="2500" spc="0" dirty="0">
                          <a:effectLst/>
                        </a:rPr>
                        <a:t>- Sử dụng nh</a:t>
                      </a:r>
                      <a:r>
                        <a:rPr lang="en-US" sz="2500" spc="0" dirty="0">
                          <a:effectLst/>
                        </a:rPr>
                        <a:t>ữ</a:t>
                      </a:r>
                      <a:r>
                        <a:rPr lang="vi-VN" sz="2500" spc="0" dirty="0">
                          <a:effectLst/>
                        </a:rPr>
                        <a:t>ng từ ngữ c</a:t>
                      </a:r>
                      <a:r>
                        <a:rPr lang="en-US" sz="2500" spc="0" dirty="0">
                          <a:effectLst/>
                        </a:rPr>
                        <a:t>ầ</a:t>
                      </a:r>
                      <a:r>
                        <a:rPr lang="vi-VN" sz="2500" spc="0" dirty="0">
                          <a:effectLst/>
                        </a:rPr>
                        <a:t>u khiến như: hãy, đùng, chớ; đi, nào,...</a:t>
                      </a:r>
                      <a:endParaRPr lang="vi-VN" sz="2500" dirty="0">
                        <a:effectLst/>
                      </a:endParaRPr>
                    </a:p>
                    <a:p>
                      <a:pPr marL="0" marR="0" indent="0" algn="just">
                        <a:lnSpc>
                          <a:spcPct val="132000"/>
                        </a:lnSpc>
                        <a:spcBef>
                          <a:spcPts val="0"/>
                        </a:spcBef>
                        <a:spcAft>
                          <a:spcPts val="0"/>
                        </a:spcAft>
                      </a:pPr>
                      <a:r>
                        <a:rPr lang="vi-VN" sz="2500" spc="0" dirty="0">
                          <a:effectLst/>
                        </a:rPr>
                        <a:t>- Thường kết thúc bằng dấu chấm than (!).</a:t>
                      </a:r>
                      <a:endParaRPr lang="vi-VN" sz="2500" dirty="0">
                        <a:solidFill>
                          <a:srgbClr val="5B5B5B"/>
                        </a:solidFill>
                        <a:effectLst/>
                        <a:latin typeface="Times New Roman" panose="02020603050405020304" pitchFamily="18" charset="0"/>
                        <a:cs typeface="Times New Roman" panose="02020603050405020304" pitchFamily="18" charset="0"/>
                      </a:endParaRPr>
                    </a:p>
                  </a:txBody>
                  <a:tcPr marL="6350" marR="6350" anchor="ctr"/>
                </a:tc>
                <a:extLst>
                  <a:ext uri="{0D108BD9-81ED-4DB2-BD59-A6C34878D82A}">
                    <a16:rowId xmlns:a16="http://schemas.microsoft.com/office/drawing/2014/main" val="2828663009"/>
                  </a:ext>
                </a:extLst>
              </a:tr>
            </a:tbl>
          </a:graphicData>
        </a:graphic>
      </p:graphicFrame>
    </p:spTree>
    <p:extLst>
      <p:ext uri="{BB962C8B-B14F-4D97-AF65-F5344CB8AC3E}">
        <p14:creationId xmlns:p14="http://schemas.microsoft.com/office/powerpoint/2010/main" val="396113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C73F5AE2-655F-6350-F080-41FACD6C6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09EA6968-4AE5-A3B7-6332-CBE272817192}"/>
              </a:ext>
            </a:extLst>
          </p:cNvPr>
          <p:cNvGraphicFramePr>
            <a:graphicFrameLocks noGrp="1"/>
          </p:cNvGraphicFramePr>
          <p:nvPr>
            <p:extLst>
              <p:ext uri="{D42A27DB-BD31-4B8C-83A1-F6EECF244321}">
                <p14:modId xmlns:p14="http://schemas.microsoft.com/office/powerpoint/2010/main" val="2070239375"/>
              </p:ext>
            </p:extLst>
          </p:nvPr>
        </p:nvGraphicFramePr>
        <p:xfrm>
          <a:off x="274320" y="0"/>
          <a:ext cx="10048239" cy="6857999"/>
        </p:xfrm>
        <a:graphic>
          <a:graphicData uri="http://schemas.openxmlformats.org/drawingml/2006/table">
            <a:tbl>
              <a:tblPr>
                <a:tableStyleId>{00A15C55-8517-42AA-B614-E9B94910E393}</a:tableStyleId>
              </a:tblPr>
              <a:tblGrid>
                <a:gridCol w="1503680">
                  <a:extLst>
                    <a:ext uri="{9D8B030D-6E8A-4147-A177-3AD203B41FA5}">
                      <a16:colId xmlns:a16="http://schemas.microsoft.com/office/drawing/2014/main" val="2074146629"/>
                    </a:ext>
                  </a:extLst>
                </a:gridCol>
                <a:gridCol w="2966720">
                  <a:extLst>
                    <a:ext uri="{9D8B030D-6E8A-4147-A177-3AD203B41FA5}">
                      <a16:colId xmlns:a16="http://schemas.microsoft.com/office/drawing/2014/main" val="1598351859"/>
                    </a:ext>
                  </a:extLst>
                </a:gridCol>
                <a:gridCol w="5577839">
                  <a:extLst>
                    <a:ext uri="{9D8B030D-6E8A-4147-A177-3AD203B41FA5}">
                      <a16:colId xmlns:a16="http://schemas.microsoft.com/office/drawing/2014/main" val="33967697"/>
                    </a:ext>
                  </a:extLst>
                </a:gridCol>
              </a:tblGrid>
              <a:tr h="640538">
                <a:tc>
                  <a:txBody>
                    <a:bodyPr/>
                    <a:lstStyle/>
                    <a:p>
                      <a:pPr marL="0" marR="0" indent="0" algn="ctr">
                        <a:lnSpc>
                          <a:spcPct val="140000"/>
                        </a:lnSpc>
                        <a:spcBef>
                          <a:spcPts val="0"/>
                        </a:spcBef>
                        <a:spcAft>
                          <a:spcPts val="0"/>
                        </a:spcAft>
                      </a:pPr>
                      <a:r>
                        <a:rPr lang="en-US" sz="2200" b="1" spc="0" dirty="0" err="1">
                          <a:solidFill>
                            <a:srgbClr val="7030A0"/>
                          </a:solidFill>
                          <a:effectLst/>
                          <a:latin typeface="Times New Roman" panose="02020603050405020304" pitchFamily="18" charset="0"/>
                          <a:cs typeface="Times New Roman" panose="02020603050405020304" pitchFamily="18" charset="0"/>
                        </a:rPr>
                        <a:t>Kiểu</a:t>
                      </a:r>
                      <a:r>
                        <a:rPr lang="en-US" sz="2200" b="1" spc="0" dirty="0">
                          <a:solidFill>
                            <a:srgbClr val="7030A0"/>
                          </a:solidFill>
                          <a:effectLst/>
                          <a:latin typeface="Times New Roman" panose="02020603050405020304" pitchFamily="18" charset="0"/>
                          <a:cs typeface="Times New Roman" panose="02020603050405020304" pitchFamily="18" charset="0"/>
                        </a:rPr>
                        <a:t> </a:t>
                      </a:r>
                      <a:r>
                        <a:rPr lang="en-US" sz="2200" b="1" spc="0" dirty="0" err="1">
                          <a:solidFill>
                            <a:srgbClr val="7030A0"/>
                          </a:solidFill>
                          <a:effectLst/>
                          <a:latin typeface="Times New Roman" panose="02020603050405020304" pitchFamily="18" charset="0"/>
                          <a:cs typeface="Times New Roman" panose="02020603050405020304" pitchFamily="18" charset="0"/>
                        </a:rPr>
                        <a:t>câu</a:t>
                      </a:r>
                      <a:endParaRPr lang="en-US" sz="2200" b="1" dirty="0">
                        <a:solidFill>
                          <a:srgbClr val="7030A0"/>
                        </a:solidFill>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lnSpc>
                          <a:spcPct val="140000"/>
                        </a:lnSpc>
                        <a:spcBef>
                          <a:spcPts val="0"/>
                        </a:spcBef>
                        <a:spcAft>
                          <a:spcPts val="0"/>
                        </a:spcAft>
                      </a:pPr>
                      <a:r>
                        <a:rPr lang="en-US" sz="2200" b="1" spc="0" dirty="0" err="1">
                          <a:solidFill>
                            <a:srgbClr val="7030A0"/>
                          </a:solidFill>
                          <a:effectLst/>
                          <a:latin typeface="Times New Roman" panose="02020603050405020304" pitchFamily="18" charset="0"/>
                          <a:cs typeface="Times New Roman" panose="02020603050405020304" pitchFamily="18" charset="0"/>
                        </a:rPr>
                        <a:t>Chức</a:t>
                      </a:r>
                      <a:r>
                        <a:rPr lang="en-US" sz="2200" b="1" spc="0" dirty="0">
                          <a:solidFill>
                            <a:srgbClr val="7030A0"/>
                          </a:solidFill>
                          <a:effectLst/>
                          <a:latin typeface="Times New Roman" panose="02020603050405020304" pitchFamily="18" charset="0"/>
                          <a:cs typeface="Times New Roman" panose="02020603050405020304" pitchFamily="18" charset="0"/>
                        </a:rPr>
                        <a:t> </a:t>
                      </a:r>
                      <a:r>
                        <a:rPr lang="en-US" sz="2200" b="1" spc="0" dirty="0" err="1">
                          <a:solidFill>
                            <a:srgbClr val="7030A0"/>
                          </a:solidFill>
                          <a:effectLst/>
                          <a:latin typeface="Times New Roman" panose="02020603050405020304" pitchFamily="18" charset="0"/>
                          <a:cs typeface="Times New Roman" panose="02020603050405020304" pitchFamily="18" charset="0"/>
                        </a:rPr>
                        <a:t>năng</a:t>
                      </a:r>
                      <a:endParaRPr lang="en-US" sz="2200" b="1" dirty="0">
                        <a:solidFill>
                          <a:srgbClr val="7030A0"/>
                        </a:solidFill>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457200" algn="ctr">
                        <a:lnSpc>
                          <a:spcPct val="140000"/>
                        </a:lnSpc>
                        <a:spcBef>
                          <a:spcPts val="0"/>
                        </a:spcBef>
                        <a:spcAft>
                          <a:spcPts val="0"/>
                        </a:spcAft>
                      </a:pPr>
                      <a:r>
                        <a:rPr lang="en-US" sz="2200" b="1" spc="0" dirty="0" err="1">
                          <a:solidFill>
                            <a:srgbClr val="7030A0"/>
                          </a:solidFill>
                          <a:effectLst/>
                          <a:latin typeface="Times New Roman" panose="02020603050405020304" pitchFamily="18" charset="0"/>
                          <a:cs typeface="Times New Roman" panose="02020603050405020304" pitchFamily="18" charset="0"/>
                        </a:rPr>
                        <a:t>Đặc</a:t>
                      </a:r>
                      <a:r>
                        <a:rPr lang="en-US" sz="2200" b="1" spc="0" dirty="0">
                          <a:solidFill>
                            <a:srgbClr val="7030A0"/>
                          </a:solidFill>
                          <a:effectLst/>
                          <a:latin typeface="Times New Roman" panose="02020603050405020304" pitchFamily="18" charset="0"/>
                          <a:cs typeface="Times New Roman" panose="02020603050405020304" pitchFamily="18" charset="0"/>
                        </a:rPr>
                        <a:t> </a:t>
                      </a:r>
                      <a:r>
                        <a:rPr lang="en-US" sz="2200" b="1" spc="0" dirty="0" err="1">
                          <a:solidFill>
                            <a:srgbClr val="7030A0"/>
                          </a:solidFill>
                          <a:effectLst/>
                          <a:latin typeface="Times New Roman" panose="02020603050405020304" pitchFamily="18" charset="0"/>
                          <a:cs typeface="Times New Roman" panose="02020603050405020304" pitchFamily="18" charset="0"/>
                        </a:rPr>
                        <a:t>điểm</a:t>
                      </a:r>
                      <a:endParaRPr lang="en-US" sz="2200" b="1" dirty="0">
                        <a:solidFill>
                          <a:srgbClr val="7030A0"/>
                        </a:solidFill>
                        <a:effectLst/>
                        <a:latin typeface="Times New Roman" panose="02020603050405020304" pitchFamily="18" charset="0"/>
                        <a:cs typeface="Times New Roman" panose="02020603050405020304" pitchFamily="18" charset="0"/>
                      </a:endParaRPr>
                    </a:p>
                  </a:txBody>
                  <a:tcPr marL="6350" marR="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655455"/>
                  </a:ext>
                </a:extLst>
              </a:tr>
              <a:tr h="3139854">
                <a:tc>
                  <a:txBody>
                    <a:bodyPr/>
                    <a:lstStyle/>
                    <a:p>
                      <a:pPr marL="0" marR="0" indent="0" algn="l">
                        <a:lnSpc>
                          <a:spcPct val="140000"/>
                        </a:lnSpc>
                        <a:spcBef>
                          <a:spcPts val="0"/>
                        </a:spcBef>
                        <a:spcAft>
                          <a:spcPts val="0"/>
                        </a:spcAft>
                      </a:pPr>
                      <a:r>
                        <a:rPr lang="en-US" sz="2200" b="1" spc="0" dirty="0" err="1">
                          <a:effectLst/>
                          <a:latin typeface="Times New Roman" panose="02020603050405020304" pitchFamily="18" charset="0"/>
                          <a:cs typeface="Times New Roman" panose="02020603050405020304" pitchFamily="18" charset="0"/>
                        </a:rPr>
                        <a:t>Câu</a:t>
                      </a:r>
                      <a:r>
                        <a:rPr lang="en-US" sz="2200" b="1" spc="0" dirty="0">
                          <a:effectLst/>
                          <a:latin typeface="Times New Roman" panose="02020603050405020304" pitchFamily="18" charset="0"/>
                          <a:cs typeface="Times New Roman" panose="02020603050405020304" pitchFamily="18" charset="0"/>
                        </a:rPr>
                        <a:t> </a:t>
                      </a:r>
                      <a:r>
                        <a:rPr lang="en-US" sz="2200" b="1" spc="0" dirty="0" err="1">
                          <a:effectLst/>
                          <a:latin typeface="Times New Roman" panose="02020603050405020304" pitchFamily="18" charset="0"/>
                          <a:cs typeface="Times New Roman" panose="02020603050405020304" pitchFamily="18" charset="0"/>
                        </a:rPr>
                        <a:t>khẳng</a:t>
                      </a:r>
                      <a:r>
                        <a:rPr lang="en-US" sz="2200" b="1" spc="0" dirty="0">
                          <a:effectLst/>
                          <a:latin typeface="Times New Roman" panose="02020603050405020304" pitchFamily="18" charset="0"/>
                          <a:cs typeface="Times New Roman" panose="02020603050405020304" pitchFamily="18" charset="0"/>
                        </a:rPr>
                        <a:t> </a:t>
                      </a:r>
                      <a:r>
                        <a:rPr lang="en-US" sz="2200" b="1" spc="0" dirty="0" err="1">
                          <a:effectLst/>
                          <a:latin typeface="Times New Roman" panose="02020603050405020304" pitchFamily="18" charset="0"/>
                          <a:cs typeface="Times New Roman" panose="02020603050405020304" pitchFamily="18" charset="0"/>
                        </a:rPr>
                        <a:t>định</a:t>
                      </a:r>
                      <a:endParaRPr lang="en-US" sz="2200" b="1"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30000"/>
                        </a:lnSpc>
                        <a:spcBef>
                          <a:spcPts val="0"/>
                        </a:spcBef>
                        <a:spcAft>
                          <a:spcPts val="0"/>
                        </a:spcAft>
                      </a:pPr>
                      <a:r>
                        <a:rPr lang="vi-VN" sz="2200" spc="0" dirty="0">
                          <a:effectLst/>
                          <a:latin typeface="Times New Roman" panose="02020603050405020304" pitchFamily="18" charset="0"/>
                          <a:cs typeface="Times New Roman" panose="02020603050405020304" pitchFamily="18" charset="0"/>
                        </a:rPr>
                        <a:t>Khẳng định các hành động, trạng thái, tính chất, đ</a:t>
                      </a:r>
                      <a:r>
                        <a:rPr lang="en-US" sz="2200" spc="0" dirty="0">
                          <a:effectLst/>
                          <a:latin typeface="Times New Roman" panose="02020603050405020304" pitchFamily="18" charset="0"/>
                          <a:cs typeface="Times New Roman" panose="02020603050405020304" pitchFamily="18" charset="0"/>
                        </a:rPr>
                        <a:t>ố</a:t>
                      </a:r>
                      <a:r>
                        <a:rPr lang="vi-VN" sz="2200" spc="0" dirty="0">
                          <a:effectLst/>
                          <a:latin typeface="Times New Roman" panose="02020603050405020304" pitchFamily="18" charset="0"/>
                          <a:cs typeface="Times New Roman" panose="02020603050405020304" pitchFamily="18" charset="0"/>
                        </a:rPr>
                        <a:t>i tượng trong câu.</a:t>
                      </a:r>
                      <a:endParaRPr lang="vi-VN" sz="2200"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just">
                        <a:lnSpc>
                          <a:spcPct val="137000"/>
                        </a:lnSpc>
                        <a:spcBef>
                          <a:spcPts val="0"/>
                        </a:spcBef>
                        <a:spcAft>
                          <a:spcPts val="0"/>
                        </a:spcAft>
                        <a:buClr>
                          <a:srgbClr val="5B5B5B"/>
                        </a:buClr>
                        <a:buFont typeface="Times New Roman" panose="02020603050405020304" pitchFamily="18" charset="0"/>
                        <a:buChar char="-"/>
                      </a:pPr>
                      <a:r>
                        <a:rPr lang="vi-VN" sz="2200" b="0" u="none" spc="0" dirty="0">
                          <a:solidFill>
                            <a:srgbClr val="0563C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Thường không có phương tiện di</a:t>
                      </a:r>
                      <a:r>
                        <a:rPr lang="en-US" sz="2200" b="0" u="none" spc="0" dirty="0">
                          <a:solidFill>
                            <a:srgbClr val="0563C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ễ</a:t>
                      </a:r>
                      <a:r>
                        <a:rPr lang="vi-VN" sz="2200" b="0" u="none" spc="0"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a:t>
                      </a:r>
                      <a:r>
                        <a:rPr lang="vi-VN" sz="2200" b="0" u="none" spc="0" dirty="0">
                          <a:solidFill>
                            <a:schemeClr val="tx1"/>
                          </a:solidFill>
                          <a:effectLst/>
                          <a:latin typeface="Times New Roman" panose="02020603050405020304" pitchFamily="18" charset="0"/>
                          <a:cs typeface="Times New Roman" panose="02020603050405020304" pitchFamily="18" charset="0"/>
                        </a:rPr>
                        <a:t> đạt riêng.</a:t>
                      </a:r>
                    </a:p>
                    <a:p>
                      <a:pPr marL="342900" marR="0" lvl="0" indent="-342900" algn="just">
                        <a:lnSpc>
                          <a:spcPct val="130000"/>
                        </a:lnSpc>
                        <a:spcBef>
                          <a:spcPts val="0"/>
                        </a:spcBef>
                        <a:spcAft>
                          <a:spcPts val="0"/>
                        </a:spcAft>
                        <a:buClr>
                          <a:srgbClr val="5B5B5B"/>
                        </a:buClr>
                        <a:buFont typeface="Times New Roman" panose="02020603050405020304" pitchFamily="18" charset="0"/>
                        <a:buChar char="-"/>
                      </a:pPr>
                      <a:r>
                        <a:rPr lang="vi-VN" sz="2200" spc="0" dirty="0">
                          <a:effectLst/>
                          <a:latin typeface="Times New Roman" panose="02020603050405020304" pitchFamily="18" charset="0"/>
                          <a:cs typeface="Times New Roman" panose="02020603050405020304" pitchFamily="18" charset="0"/>
                        </a:rPr>
                        <a:t>Có thể bắt gặp trong câu khẳng định những cấu trúc: không phái không, không thể không, không ai không,...</a:t>
                      </a:r>
                      <a:endParaRPr lang="vi-VN" sz="2200" b="0" i="0" spc="0"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365347"/>
                  </a:ext>
                </a:extLst>
              </a:tr>
              <a:tr h="3077607">
                <a:tc>
                  <a:txBody>
                    <a:bodyPr/>
                    <a:lstStyle/>
                    <a:p>
                      <a:pPr marL="0" marR="0" indent="0" algn="l">
                        <a:lnSpc>
                          <a:spcPct val="140000"/>
                        </a:lnSpc>
                        <a:spcBef>
                          <a:spcPts val="0"/>
                        </a:spcBef>
                        <a:spcAft>
                          <a:spcPts val="0"/>
                        </a:spcAft>
                      </a:pPr>
                      <a:r>
                        <a:rPr lang="en-US" sz="2200" b="1" spc="0" dirty="0" err="1">
                          <a:effectLst/>
                          <a:latin typeface="Times New Roman" panose="02020603050405020304" pitchFamily="18" charset="0"/>
                          <a:cs typeface="Times New Roman" panose="02020603050405020304" pitchFamily="18" charset="0"/>
                        </a:rPr>
                        <a:t>Câu</a:t>
                      </a:r>
                      <a:r>
                        <a:rPr lang="en-US" sz="2200" b="1" spc="0" dirty="0">
                          <a:effectLst/>
                          <a:latin typeface="Times New Roman" panose="02020603050405020304" pitchFamily="18" charset="0"/>
                          <a:cs typeface="Times New Roman" panose="02020603050405020304" pitchFamily="18" charset="0"/>
                        </a:rPr>
                        <a:t> </a:t>
                      </a:r>
                      <a:r>
                        <a:rPr lang="en-US" sz="2200" b="1" spc="0" dirty="0" err="1">
                          <a:effectLst/>
                          <a:latin typeface="Times New Roman" panose="02020603050405020304" pitchFamily="18" charset="0"/>
                          <a:cs typeface="Times New Roman" panose="02020603050405020304" pitchFamily="18" charset="0"/>
                        </a:rPr>
                        <a:t>phủ</a:t>
                      </a:r>
                      <a:r>
                        <a:rPr lang="en-US" sz="2200" b="1" spc="0" dirty="0">
                          <a:effectLst/>
                          <a:latin typeface="Times New Roman" panose="02020603050405020304" pitchFamily="18" charset="0"/>
                          <a:cs typeface="Times New Roman" panose="02020603050405020304" pitchFamily="18" charset="0"/>
                        </a:rPr>
                        <a:t> </a:t>
                      </a:r>
                      <a:r>
                        <a:rPr lang="en-US" sz="2200" b="1" spc="0" dirty="0" err="1">
                          <a:effectLst/>
                          <a:latin typeface="Times New Roman" panose="02020603050405020304" pitchFamily="18" charset="0"/>
                          <a:cs typeface="Times New Roman" panose="02020603050405020304" pitchFamily="18" charset="0"/>
                        </a:rPr>
                        <a:t>định</a:t>
                      </a:r>
                      <a:endParaRPr lang="en-US" sz="2200" b="1"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a:lnSpc>
                          <a:spcPct val="130000"/>
                        </a:lnSpc>
                        <a:spcBef>
                          <a:spcPts val="0"/>
                        </a:spcBef>
                        <a:spcAft>
                          <a:spcPts val="0"/>
                        </a:spcAft>
                      </a:pPr>
                      <a:r>
                        <a:rPr lang="vi-VN" sz="2200" spc="0" dirty="0">
                          <a:effectLst/>
                          <a:latin typeface="Times New Roman" panose="02020603050405020304" pitchFamily="18" charset="0"/>
                          <a:cs typeface="Times New Roman" panose="02020603050405020304" pitchFamily="18" charset="0"/>
                        </a:rPr>
                        <a:t>Phủ nhận các hành động, trạng thái, tính chát, đ</a:t>
                      </a:r>
                      <a:r>
                        <a:rPr lang="en-US" sz="2200" spc="0" dirty="0">
                          <a:effectLst/>
                          <a:latin typeface="Times New Roman" panose="02020603050405020304" pitchFamily="18" charset="0"/>
                          <a:cs typeface="Times New Roman" panose="02020603050405020304" pitchFamily="18" charset="0"/>
                        </a:rPr>
                        <a:t>ố</a:t>
                      </a:r>
                      <a:r>
                        <a:rPr lang="vi-VN" sz="2200" spc="0" dirty="0">
                          <a:effectLst/>
                          <a:latin typeface="Times New Roman" panose="02020603050405020304" pitchFamily="18" charset="0"/>
                          <a:cs typeface="Times New Roman" panose="02020603050405020304" pitchFamily="18" charset="0"/>
                        </a:rPr>
                        <a:t>i tượng trong câu.</a:t>
                      </a:r>
                      <a:endParaRPr lang="vi-VN" sz="2200"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just">
                        <a:lnSpc>
                          <a:spcPct val="130000"/>
                        </a:lnSpc>
                        <a:spcBef>
                          <a:spcPts val="0"/>
                        </a:spcBef>
                        <a:spcAft>
                          <a:spcPts val="0"/>
                        </a:spcAft>
                        <a:buClr>
                          <a:srgbClr val="5B5B5B"/>
                        </a:buClr>
                        <a:buFont typeface="Times New Roman" panose="02020603050405020304" pitchFamily="18" charset="0"/>
                        <a:buChar char="-"/>
                      </a:pPr>
                      <a:r>
                        <a:rPr lang="vi-VN" sz="2200" spc="0" dirty="0">
                          <a:effectLst/>
                          <a:latin typeface="Times New Roman" panose="02020603050405020304" pitchFamily="18" charset="0"/>
                          <a:cs typeface="Times New Roman" panose="02020603050405020304" pitchFamily="18" charset="0"/>
                        </a:rPr>
                        <a:t>Thưởng sử dụng các từ ngữ phủ định như: không, ch</a:t>
                      </a:r>
                      <a:r>
                        <a:rPr lang="en-US" sz="2200" spc="0" dirty="0">
                          <a:effectLst/>
                          <a:latin typeface="Times New Roman" panose="02020603050405020304" pitchFamily="18" charset="0"/>
                          <a:cs typeface="Times New Roman" panose="02020603050405020304" pitchFamily="18" charset="0"/>
                        </a:rPr>
                        <a:t>ẳ</a:t>
                      </a:r>
                      <a:r>
                        <a:rPr lang="vi-VN" sz="2200" spc="0" dirty="0">
                          <a:effectLst/>
                          <a:latin typeface="Times New Roman" panose="02020603050405020304" pitchFamily="18" charset="0"/>
                          <a:cs typeface="Times New Roman" panose="02020603050405020304" pitchFamily="18" charset="0"/>
                        </a:rPr>
                        <a:t>ng, không ph</a:t>
                      </a:r>
                      <a:r>
                        <a:rPr lang="en-US" sz="2200" spc="0" dirty="0">
                          <a:effectLst/>
                          <a:latin typeface="Times New Roman" panose="02020603050405020304" pitchFamily="18" charset="0"/>
                          <a:cs typeface="Times New Roman" panose="02020603050405020304" pitchFamily="18" charset="0"/>
                        </a:rPr>
                        <a:t>ả</a:t>
                      </a:r>
                      <a:r>
                        <a:rPr lang="vi-VN" sz="2200" spc="0" dirty="0">
                          <a:effectLst/>
                          <a:latin typeface="Times New Roman" panose="02020603050405020304" pitchFamily="18" charset="0"/>
                          <a:cs typeface="Times New Roman" panose="02020603050405020304" pitchFamily="18" charset="0"/>
                        </a:rPr>
                        <a:t>i, ch</a:t>
                      </a:r>
                      <a:r>
                        <a:rPr lang="en-US" sz="2200" spc="0" dirty="0">
                          <a:effectLst/>
                          <a:latin typeface="Times New Roman" panose="02020603050405020304" pitchFamily="18" charset="0"/>
                          <a:cs typeface="Times New Roman" panose="02020603050405020304" pitchFamily="18" charset="0"/>
                        </a:rPr>
                        <a:t>ẳ</a:t>
                      </a:r>
                      <a:r>
                        <a:rPr lang="vi-VN" sz="2200" spc="0" dirty="0">
                          <a:effectLst/>
                          <a:latin typeface="Times New Roman" panose="02020603050405020304" pitchFamily="18" charset="0"/>
                          <a:cs typeface="Times New Roman" panose="02020603050405020304" pitchFamily="18" charset="0"/>
                        </a:rPr>
                        <a:t>ng ph</a:t>
                      </a:r>
                      <a:r>
                        <a:rPr lang="en-US" sz="2200" spc="0" dirty="0" err="1">
                          <a:effectLst/>
                          <a:latin typeface="Times New Roman" panose="02020603050405020304" pitchFamily="18" charset="0"/>
                          <a:cs typeface="Times New Roman" panose="02020603050405020304" pitchFamily="18" charset="0"/>
                        </a:rPr>
                        <a:t>ải</a:t>
                      </a:r>
                      <a:r>
                        <a:rPr lang="vi-VN" sz="2200" spc="0" dirty="0">
                          <a:effectLst/>
                          <a:latin typeface="Times New Roman" panose="02020603050405020304" pitchFamily="18" charset="0"/>
                          <a:cs typeface="Times New Roman" panose="02020603050405020304" pitchFamily="18" charset="0"/>
                        </a:rPr>
                        <a:t>, ch</a:t>
                      </a:r>
                      <a:r>
                        <a:rPr lang="en-US" sz="2200" spc="0" dirty="0" err="1">
                          <a:effectLst/>
                          <a:latin typeface="Times New Roman" panose="02020603050405020304" pitchFamily="18" charset="0"/>
                          <a:cs typeface="Times New Roman" panose="02020603050405020304" pitchFamily="18" charset="0"/>
                        </a:rPr>
                        <a:t>ẳng</a:t>
                      </a:r>
                      <a:r>
                        <a:rPr lang="vi-VN" sz="2200" spc="0" dirty="0">
                          <a:effectLst/>
                          <a:latin typeface="Times New Roman" panose="02020603050405020304" pitchFamily="18" charset="0"/>
                          <a:cs typeface="Times New Roman" panose="02020603050405020304" pitchFamily="18" charset="0"/>
                        </a:rPr>
                        <a:t>...</a:t>
                      </a:r>
                    </a:p>
                    <a:p>
                      <a:pPr marL="342900" marR="0" lvl="0" indent="-342900" algn="just">
                        <a:lnSpc>
                          <a:spcPct val="129000"/>
                        </a:lnSpc>
                        <a:spcBef>
                          <a:spcPts val="0"/>
                        </a:spcBef>
                        <a:spcAft>
                          <a:spcPts val="0"/>
                        </a:spcAft>
                        <a:buClr>
                          <a:srgbClr val="5B5B5B"/>
                        </a:buClr>
                        <a:buFont typeface="Times New Roman" panose="02020603050405020304" pitchFamily="18" charset="0"/>
                        <a:buChar char="-"/>
                      </a:pPr>
                      <a:r>
                        <a:rPr lang="vi-VN" sz="2200" spc="0" dirty="0">
                          <a:effectLst/>
                          <a:latin typeface="Times New Roman" panose="02020603050405020304" pitchFamily="18" charset="0"/>
                          <a:cs typeface="Times New Roman" panose="02020603050405020304" pitchFamily="18" charset="0"/>
                        </a:rPr>
                        <a:t>Có thể b</a:t>
                      </a:r>
                      <a:r>
                        <a:rPr lang="en-US" sz="2200" spc="0" dirty="0">
                          <a:effectLst/>
                          <a:latin typeface="Times New Roman" panose="02020603050405020304" pitchFamily="18" charset="0"/>
                          <a:cs typeface="Times New Roman" panose="02020603050405020304" pitchFamily="18" charset="0"/>
                        </a:rPr>
                        <a:t>ắ</a:t>
                      </a:r>
                      <a:r>
                        <a:rPr lang="vi-VN" sz="2200" spc="0" dirty="0">
                          <a:effectLst/>
                          <a:latin typeface="Times New Roman" panose="02020603050405020304" pitchFamily="18" charset="0"/>
                          <a:cs typeface="Times New Roman" panose="02020603050405020304" pitchFamily="18" charset="0"/>
                        </a:rPr>
                        <a:t>t gặp trong câu ph</a:t>
                      </a:r>
                      <a:r>
                        <a:rPr lang="en-US" sz="2200" spc="0" dirty="0">
                          <a:effectLst/>
                          <a:latin typeface="Times New Roman" panose="02020603050405020304" pitchFamily="18" charset="0"/>
                          <a:cs typeface="Times New Roman" panose="02020603050405020304" pitchFamily="18" charset="0"/>
                        </a:rPr>
                        <a:t>ủ</a:t>
                      </a:r>
                      <a:r>
                        <a:rPr lang="vi-VN" sz="2200" spc="0" dirty="0">
                          <a:effectLst/>
                          <a:latin typeface="Times New Roman" panose="02020603050405020304" pitchFamily="18" charset="0"/>
                          <a:cs typeface="Times New Roman" panose="02020603050405020304" pitchFamily="18" charset="0"/>
                        </a:rPr>
                        <a:t> định những cấu trúc: làm gì..., mà...</a:t>
                      </a:r>
                    </a:p>
                    <a:p>
                      <a:pPr marL="0" marR="0" indent="0" algn="just">
                        <a:lnSpc>
                          <a:spcPct val="130000"/>
                        </a:lnSpc>
                        <a:spcBef>
                          <a:spcPts val="0"/>
                        </a:spcBef>
                        <a:spcAft>
                          <a:spcPts val="0"/>
                        </a:spcAft>
                      </a:pPr>
                      <a:r>
                        <a:rPr lang="vi-VN" sz="2200" spc="0" dirty="0">
                          <a:effectLst/>
                          <a:latin typeface="Times New Roman" panose="02020603050405020304" pitchFamily="18" charset="0"/>
                          <a:cs typeface="Times New Roman" panose="02020603050405020304" pitchFamily="18" charset="0"/>
                        </a:rPr>
                        <a:t>Vi dụ: Nó làm gì biết.</a:t>
                      </a:r>
                      <a:endParaRPr lang="vi-VN" sz="2200" dirty="0">
                        <a:solidFill>
                          <a:srgbClr val="5B5B5B"/>
                        </a:solidFill>
                        <a:effectLst/>
                        <a:latin typeface="Times New Roman" panose="02020603050405020304" pitchFamily="18" charset="0"/>
                        <a:cs typeface="Times New Roman" panose="02020603050405020304" pitchFamily="18" charset="0"/>
                      </a:endParaRPr>
                    </a:p>
                  </a:txBody>
                  <a:tcPr marL="6350" marR="6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5253076"/>
                  </a:ext>
                </a:extLst>
              </a:tr>
            </a:tbl>
          </a:graphicData>
        </a:graphic>
      </p:graphicFrame>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Hình ảnh 2">
            <a:extLst>
              <a:ext uri="{FF2B5EF4-FFF2-40B4-BE49-F238E27FC236}">
                <a16:creationId xmlns:a16="http://schemas.microsoft.com/office/drawing/2014/main" id="{ECD3E2E9-65E3-D317-42A3-395B10652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849" y="-278792"/>
            <a:ext cx="9952304" cy="756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Hình chữ nhật 1">
            <a:extLst>
              <a:ext uri="{FF2B5EF4-FFF2-40B4-BE49-F238E27FC236}">
                <a16:creationId xmlns:a16="http://schemas.microsoft.com/office/drawing/2014/main" id="{D246D5A8-8279-D947-9AB5-FC6578FAEAD6}"/>
              </a:ext>
            </a:extLst>
          </p:cNvPr>
          <p:cNvSpPr>
            <a:spLocks noChangeArrowheads="1"/>
          </p:cNvSpPr>
          <p:nvPr/>
        </p:nvSpPr>
        <p:spPr bwMode="auto">
          <a:xfrm>
            <a:off x="2184196" y="1854023"/>
            <a:ext cx="4936947" cy="207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111" tIns="25555" rIns="51111" bIns="25555">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pPr algn="just"/>
            <a:r>
              <a:rPr lang="de-DE" altLang="vi-VN" sz="3293" dirty="0">
                <a:solidFill>
                  <a:srgbClr val="0000FF"/>
                </a:solidFill>
                <a:cs typeface="Arial" panose="020B0604020202020204" pitchFamily="34" charset="0"/>
              </a:rPr>
              <a:t>Câu 5: </a:t>
            </a:r>
            <a:r>
              <a:rPr lang="en-US" altLang="en-US" sz="3293" dirty="0"/>
              <a:t>Khi </a:t>
            </a:r>
            <a:r>
              <a:rPr lang="en-US" altLang="en-US" sz="3293" dirty="0" err="1"/>
              <a:t>viết</a:t>
            </a:r>
            <a:r>
              <a:rPr lang="en-US" altLang="en-US" sz="3293" dirty="0"/>
              <a:t> </a:t>
            </a:r>
            <a:r>
              <a:rPr lang="en-US" altLang="en-US" sz="3293" dirty="0" err="1"/>
              <a:t>bài</a:t>
            </a:r>
            <a:r>
              <a:rPr lang="en-US" altLang="en-US" sz="3293" dirty="0"/>
              <a:t> </a:t>
            </a:r>
            <a:r>
              <a:rPr lang="en-US" altLang="en-US" sz="3293" dirty="0" err="1"/>
              <a:t>văn</a:t>
            </a:r>
            <a:r>
              <a:rPr lang="en-US" altLang="en-US" sz="3293" dirty="0"/>
              <a:t> </a:t>
            </a:r>
            <a:r>
              <a:rPr lang="en-US" altLang="en-US" sz="3293" dirty="0" err="1"/>
              <a:t>kể</a:t>
            </a:r>
            <a:r>
              <a:rPr lang="en-US" altLang="en-US" sz="3293" dirty="0"/>
              <a:t> </a:t>
            </a:r>
            <a:r>
              <a:rPr lang="en-US" altLang="en-US" sz="3293" dirty="0" err="1"/>
              <a:t>lại</a:t>
            </a:r>
            <a:r>
              <a:rPr lang="en-US" altLang="en-US" sz="3293" dirty="0"/>
              <a:t> </a:t>
            </a:r>
            <a:r>
              <a:rPr lang="en-US" altLang="en-US" sz="3293" dirty="0" err="1"/>
              <a:t>một</a:t>
            </a:r>
            <a:r>
              <a:rPr lang="en-US" altLang="en-US" sz="3293" dirty="0"/>
              <a:t> </a:t>
            </a:r>
            <a:r>
              <a:rPr lang="en-US" altLang="en-US" sz="3293" dirty="0" err="1"/>
              <a:t>chuyến</a:t>
            </a:r>
            <a:r>
              <a:rPr lang="en-US" altLang="en-US" sz="3293" dirty="0"/>
              <a:t> </a:t>
            </a:r>
            <a:r>
              <a:rPr lang="en-US" altLang="en-US" sz="3293" dirty="0" err="1"/>
              <a:t>đi</a:t>
            </a:r>
            <a:r>
              <a:rPr lang="en-US" altLang="en-US" sz="3293" dirty="0"/>
              <a:t>, </a:t>
            </a:r>
            <a:r>
              <a:rPr lang="en-US" altLang="en-US" sz="3293" dirty="0" err="1"/>
              <a:t>cần</a:t>
            </a:r>
            <a:r>
              <a:rPr lang="en-US" altLang="en-US" sz="3293" dirty="0"/>
              <a:t> </a:t>
            </a:r>
            <a:r>
              <a:rPr lang="en-US" altLang="en-US" sz="3293" dirty="0" err="1"/>
              <a:t>đặc</a:t>
            </a:r>
            <a:r>
              <a:rPr lang="en-US" altLang="en-US" sz="3293" dirty="0"/>
              <a:t> </a:t>
            </a:r>
            <a:r>
              <a:rPr lang="en-US" altLang="en-US" sz="3293" dirty="0" err="1"/>
              <a:t>biệt</a:t>
            </a:r>
            <a:r>
              <a:rPr lang="en-US" altLang="en-US" sz="3293" dirty="0"/>
              <a:t> </a:t>
            </a:r>
            <a:r>
              <a:rPr lang="en-US" altLang="en-US" sz="3293" dirty="0" err="1"/>
              <a:t>lưu</a:t>
            </a:r>
            <a:r>
              <a:rPr lang="en-US" altLang="en-US" sz="3293" dirty="0"/>
              <a:t> ý </a:t>
            </a:r>
            <a:r>
              <a:rPr lang="en-US" altLang="en-US" sz="3293" dirty="0" err="1"/>
              <a:t>đến</a:t>
            </a:r>
            <a:r>
              <a:rPr lang="en-US" altLang="en-US" sz="3293" dirty="0"/>
              <a:t> </a:t>
            </a:r>
            <a:r>
              <a:rPr lang="en-US" altLang="en-US" sz="3293" dirty="0" err="1"/>
              <a:t>những</a:t>
            </a:r>
            <a:r>
              <a:rPr lang="en-US" altLang="en-US" sz="3293" dirty="0"/>
              <a:t> </a:t>
            </a:r>
            <a:r>
              <a:rPr lang="en-US" altLang="en-US" sz="3293" dirty="0" err="1"/>
              <a:t>điều</a:t>
            </a:r>
            <a:r>
              <a:rPr lang="en-US" altLang="en-US" sz="3293" dirty="0"/>
              <a:t> </a:t>
            </a:r>
            <a:r>
              <a:rPr lang="en-US" altLang="en-US" sz="3293" dirty="0" err="1"/>
              <a:t>gì</a:t>
            </a:r>
            <a:r>
              <a:rPr lang="en-US" altLang="en-US" sz="3293" dirty="0"/>
              <a:t>?</a:t>
            </a:r>
            <a:endParaRPr lang="vi-VN" altLang="vi-VN" sz="3293"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amond(in)">
                                      <p:cBhvr>
                                        <p:cTn id="7" dur="2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D5B448E-D129-9F0B-78E4-5A42934305C8}"/>
              </a:ext>
            </a:extLst>
          </p:cNvPr>
          <p:cNvGrpSpPr>
            <a:grpSpLocks noChangeAspect="1"/>
          </p:cNvGrpSpPr>
          <p:nvPr/>
        </p:nvGrpSpPr>
        <p:grpSpPr bwMode="auto">
          <a:xfrm flipV="1">
            <a:off x="1255272" y="647427"/>
            <a:ext cx="1480506" cy="1818600"/>
            <a:chOff x="1273" y="1009"/>
            <a:chExt cx="1195" cy="3378"/>
          </a:xfrm>
          <a:solidFill>
            <a:schemeClr val="accent4">
              <a:lumMod val="20000"/>
              <a:lumOff val="80000"/>
            </a:schemeClr>
          </a:solidFill>
        </p:grpSpPr>
        <p:sp>
          <p:nvSpPr>
            <p:cNvPr id="18" name="Freeform 5">
              <a:extLst>
                <a:ext uri="{FF2B5EF4-FFF2-40B4-BE49-F238E27FC236}">
                  <a16:creationId xmlns:a16="http://schemas.microsoft.com/office/drawing/2014/main" id="{2159D02F-1A54-E303-12E1-260C56CCCE14}"/>
                </a:ext>
              </a:extLst>
            </p:cNvPr>
            <p:cNvSpPr>
              <a:spLocks/>
            </p:cNvSpPr>
            <p:nvPr/>
          </p:nvSpPr>
          <p:spPr bwMode="auto">
            <a:xfrm>
              <a:off x="1533" y="1009"/>
              <a:ext cx="571" cy="830"/>
            </a:xfrm>
            <a:custGeom>
              <a:avLst/>
              <a:gdLst>
                <a:gd name="T0" fmla="*/ 7275 w 439"/>
                <a:gd name="T1" fmla="*/ 5390 h 638"/>
                <a:gd name="T2" fmla="*/ 5797 w 439"/>
                <a:gd name="T3" fmla="*/ 4016 h 638"/>
                <a:gd name="T4" fmla="*/ 5797 w 439"/>
                <a:gd name="T5" fmla="*/ 905 h 638"/>
                <a:gd name="T6" fmla="*/ 5732 w 439"/>
                <a:gd name="T7" fmla="*/ 740 h 638"/>
                <a:gd name="T8" fmla="*/ 3976 w 439"/>
                <a:gd name="T9" fmla="*/ 0 h 638"/>
                <a:gd name="T10" fmla="*/ 2121 w 439"/>
                <a:gd name="T11" fmla="*/ 719 h 638"/>
                <a:gd name="T12" fmla="*/ 2054 w 439"/>
                <a:gd name="T13" fmla="*/ 905 h 638"/>
                <a:gd name="T14" fmla="*/ 2054 w 439"/>
                <a:gd name="T15" fmla="*/ 4065 h 638"/>
                <a:gd name="T16" fmla="*/ 607 w 439"/>
                <a:gd name="T17" fmla="*/ 5420 h 638"/>
                <a:gd name="T18" fmla="*/ 0 w 439"/>
                <a:gd name="T19" fmla="*/ 7557 h 638"/>
                <a:gd name="T20" fmla="*/ 3964 w 439"/>
                <a:gd name="T21" fmla="*/ 11529 h 638"/>
                <a:gd name="T22" fmla="*/ 7911 w 439"/>
                <a:gd name="T23" fmla="*/ 7557 h 638"/>
                <a:gd name="T24" fmla="*/ 7275 w 439"/>
                <a:gd name="T25" fmla="*/ 5390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9"/>
                <a:gd name="T40" fmla="*/ 0 h 638"/>
                <a:gd name="T41" fmla="*/ 439 w 439"/>
                <a:gd name="T42" fmla="*/ 638 h 6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19" name="Freeform 6">
              <a:extLst>
                <a:ext uri="{FF2B5EF4-FFF2-40B4-BE49-F238E27FC236}">
                  <a16:creationId xmlns:a16="http://schemas.microsoft.com/office/drawing/2014/main" id="{8C282C36-3E8C-6948-78C8-52ACECE78C73}"/>
                </a:ext>
              </a:extLst>
            </p:cNvPr>
            <p:cNvSpPr>
              <a:spLocks noEditPoints="1"/>
            </p:cNvSpPr>
            <p:nvPr/>
          </p:nvSpPr>
          <p:spPr bwMode="auto">
            <a:xfrm>
              <a:off x="1273" y="3557"/>
              <a:ext cx="520" cy="830"/>
            </a:xfrm>
            <a:custGeom>
              <a:avLst/>
              <a:gdLst>
                <a:gd name="T0" fmla="*/ 8032 w 440"/>
                <a:gd name="T1" fmla="*/ 7557 h 638"/>
                <a:gd name="T2" fmla="*/ 5884 w 440"/>
                <a:gd name="T3" fmla="*/ 4016 h 638"/>
                <a:gd name="T4" fmla="*/ 5813 w 440"/>
                <a:gd name="T5" fmla="*/ 740 h 638"/>
                <a:gd name="T6" fmla="*/ 2171 w 440"/>
                <a:gd name="T7" fmla="*/ 719 h 638"/>
                <a:gd name="T8" fmla="*/ 2081 w 440"/>
                <a:gd name="T9" fmla="*/ 4065 h 638"/>
                <a:gd name="T10" fmla="*/ 0 w 440"/>
                <a:gd name="T11" fmla="*/ 7557 h 638"/>
                <a:gd name="T12" fmla="*/ 2603 w 440"/>
                <a:gd name="T13" fmla="*/ 1359 h 638"/>
                <a:gd name="T14" fmla="*/ 5376 w 440"/>
                <a:gd name="T15" fmla="*/ 2412 h 638"/>
                <a:gd name="T16" fmla="*/ 2603 w 440"/>
                <a:gd name="T17" fmla="*/ 1359 h 638"/>
                <a:gd name="T18" fmla="*/ 5376 w 440"/>
                <a:gd name="T19" fmla="*/ 2919 h 638"/>
                <a:gd name="T20" fmla="*/ 5376 w 440"/>
                <a:gd name="T21" fmla="*/ 3415 h 638"/>
                <a:gd name="T22" fmla="*/ 2603 w 440"/>
                <a:gd name="T23" fmla="*/ 2412 h 638"/>
                <a:gd name="T24" fmla="*/ 3889 w 440"/>
                <a:gd name="T25" fmla="*/ 7422 h 638"/>
                <a:gd name="T26" fmla="*/ 3375 w 440"/>
                <a:gd name="T27" fmla="*/ 7215 h 638"/>
                <a:gd name="T28" fmla="*/ 3579 w 440"/>
                <a:gd name="T29" fmla="*/ 3606 h 638"/>
                <a:gd name="T30" fmla="*/ 4212 w 440"/>
                <a:gd name="T31" fmla="*/ 4121 h 638"/>
                <a:gd name="T32" fmla="*/ 3989 w 440"/>
                <a:gd name="T33" fmla="*/ 7378 h 638"/>
                <a:gd name="T34" fmla="*/ 3889 w 440"/>
                <a:gd name="T35" fmla="*/ 8296 h 638"/>
                <a:gd name="T36" fmla="*/ 3889 w 440"/>
                <a:gd name="T37" fmla="*/ 7852 h 638"/>
                <a:gd name="T38" fmla="*/ 2486 w 440"/>
                <a:gd name="T39" fmla="*/ 4434 h 638"/>
                <a:gd name="T40" fmla="*/ 2603 w 440"/>
                <a:gd name="T41" fmla="*/ 3444 h 638"/>
                <a:gd name="T42" fmla="*/ 3340 w 440"/>
                <a:gd name="T43" fmla="*/ 4121 h 638"/>
                <a:gd name="T44" fmla="*/ 2664 w 440"/>
                <a:gd name="T45" fmla="*/ 7422 h 638"/>
                <a:gd name="T46" fmla="*/ 2541 w 440"/>
                <a:gd name="T47" fmla="*/ 8485 h 638"/>
                <a:gd name="T48" fmla="*/ 3309 w 440"/>
                <a:gd name="T49" fmla="*/ 7611 h 638"/>
                <a:gd name="T50" fmla="*/ 3428 w 440"/>
                <a:gd name="T51" fmla="*/ 8122 h 638"/>
                <a:gd name="T52" fmla="*/ 4327 w 440"/>
                <a:gd name="T53" fmla="*/ 8122 h 638"/>
                <a:gd name="T54" fmla="*/ 4464 w 440"/>
                <a:gd name="T55" fmla="*/ 7611 h 638"/>
                <a:gd name="T56" fmla="*/ 5208 w 440"/>
                <a:gd name="T57" fmla="*/ 8485 h 638"/>
                <a:gd name="T58" fmla="*/ 5093 w 440"/>
                <a:gd name="T59" fmla="*/ 7422 h 638"/>
                <a:gd name="T60" fmla="*/ 4437 w 440"/>
                <a:gd name="T61" fmla="*/ 4121 h 638"/>
                <a:gd name="T62" fmla="*/ 5376 w 440"/>
                <a:gd name="T63" fmla="*/ 3915 h 638"/>
                <a:gd name="T64" fmla="*/ 5522 w 440"/>
                <a:gd name="T65" fmla="*/ 4397 h 638"/>
                <a:gd name="T66" fmla="*/ 4028 w 440"/>
                <a:gd name="T67" fmla="*/ 11023 h 638"/>
                <a:gd name="T68" fmla="*/ 2486 w 440"/>
                <a:gd name="T69" fmla="*/ 4434 h 638"/>
                <a:gd name="T70" fmla="*/ 2922 w 440"/>
                <a:gd name="T71" fmla="*/ 7988 h 638"/>
                <a:gd name="T72" fmla="*/ 2603 w 440"/>
                <a:gd name="T73" fmla="*/ 8083 h 638"/>
                <a:gd name="T74" fmla="*/ 3069 w 440"/>
                <a:gd name="T75" fmla="*/ 7625 h 638"/>
                <a:gd name="T76" fmla="*/ 5003 w 440"/>
                <a:gd name="T77" fmla="*/ 7748 h 638"/>
                <a:gd name="T78" fmla="*/ 5121 w 440"/>
                <a:gd name="T79" fmla="*/ 8158 h 638"/>
                <a:gd name="T80" fmla="*/ 4712 w 440"/>
                <a:gd name="T81" fmla="*/ 7625 h 6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0"/>
                <a:gd name="T124" fmla="*/ 0 h 638"/>
                <a:gd name="T125" fmla="*/ 440 w 440"/>
                <a:gd name="T126" fmla="*/ 638 h 6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dirty="0"/>
            </a:p>
          </p:txBody>
        </p:sp>
        <p:sp>
          <p:nvSpPr>
            <p:cNvPr id="20" name="Freeform 7">
              <a:extLst>
                <a:ext uri="{FF2B5EF4-FFF2-40B4-BE49-F238E27FC236}">
                  <a16:creationId xmlns:a16="http://schemas.microsoft.com/office/drawing/2014/main" id="{13CB63A8-695E-12AA-D699-F0229EBA1EF1}"/>
                </a:ext>
              </a:extLst>
            </p:cNvPr>
            <p:cNvSpPr>
              <a:spLocks/>
            </p:cNvSpPr>
            <p:nvPr/>
          </p:nvSpPr>
          <p:spPr bwMode="auto">
            <a:xfrm>
              <a:off x="2145" y="1578"/>
              <a:ext cx="323" cy="685"/>
            </a:xfrm>
            <a:custGeom>
              <a:avLst/>
              <a:gdLst>
                <a:gd name="T0" fmla="*/ 0 w 126"/>
                <a:gd name="T1" fmla="*/ 220 h 33"/>
                <a:gd name="T2" fmla="*/ 311 w 126"/>
                <a:gd name="T3" fmla="*/ 456 h 33"/>
                <a:gd name="T4" fmla="*/ 1988 w 126"/>
                <a:gd name="T5" fmla="*/ 456 h 33"/>
                <a:gd name="T6" fmla="*/ 2287 w 126"/>
                <a:gd name="T7" fmla="*/ 220 h 33"/>
                <a:gd name="T8" fmla="*/ 1988 w 126"/>
                <a:gd name="T9" fmla="*/ 0 h 33"/>
                <a:gd name="T10" fmla="*/ 311 w 126"/>
                <a:gd name="T11" fmla="*/ 0 h 33"/>
                <a:gd name="T12" fmla="*/ 0 w 126"/>
                <a:gd name="T13" fmla="*/ 220 h 33"/>
                <a:gd name="T14" fmla="*/ 0 60000 65536"/>
                <a:gd name="T15" fmla="*/ 0 60000 65536"/>
                <a:gd name="T16" fmla="*/ 0 60000 65536"/>
                <a:gd name="T17" fmla="*/ 0 60000 65536"/>
                <a:gd name="T18" fmla="*/ 0 60000 65536"/>
                <a:gd name="T19" fmla="*/ 0 60000 65536"/>
                <a:gd name="T20" fmla="*/ 0 60000 65536"/>
                <a:gd name="T21" fmla="*/ 0 w 126"/>
                <a:gd name="T22" fmla="*/ 0 h 33"/>
                <a:gd name="T23" fmla="*/ 126 w 12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21" name="Freeform 8">
              <a:extLst>
                <a:ext uri="{FF2B5EF4-FFF2-40B4-BE49-F238E27FC236}">
                  <a16:creationId xmlns:a16="http://schemas.microsoft.com/office/drawing/2014/main" id="{33237180-19D7-5C30-CEB4-179A9FB74065}"/>
                </a:ext>
              </a:extLst>
            </p:cNvPr>
            <p:cNvSpPr>
              <a:spLocks/>
            </p:cNvSpPr>
            <p:nvPr/>
          </p:nvSpPr>
          <p:spPr bwMode="auto">
            <a:xfrm>
              <a:off x="1763" y="1882"/>
              <a:ext cx="44" cy="160"/>
            </a:xfrm>
            <a:custGeom>
              <a:avLst/>
              <a:gdLst>
                <a:gd name="T0" fmla="*/ 286 w 34"/>
                <a:gd name="T1" fmla="*/ 0 h 123"/>
                <a:gd name="T2" fmla="*/ 0 w 34"/>
                <a:gd name="T3" fmla="*/ 287 h 123"/>
                <a:gd name="T4" fmla="*/ 0 w 34"/>
                <a:gd name="T5" fmla="*/ 1916 h 123"/>
                <a:gd name="T6" fmla="*/ 286 w 34"/>
                <a:gd name="T7" fmla="*/ 2226 h 123"/>
                <a:gd name="T8" fmla="*/ 581 w 34"/>
                <a:gd name="T9" fmla="*/ 1916 h 123"/>
                <a:gd name="T10" fmla="*/ 581 w 34"/>
                <a:gd name="T11" fmla="*/ 287 h 123"/>
                <a:gd name="T12" fmla="*/ 286 w 34"/>
                <a:gd name="T13" fmla="*/ 0 h 123"/>
                <a:gd name="T14" fmla="*/ 0 60000 65536"/>
                <a:gd name="T15" fmla="*/ 0 60000 65536"/>
                <a:gd name="T16" fmla="*/ 0 60000 65536"/>
                <a:gd name="T17" fmla="*/ 0 60000 65536"/>
                <a:gd name="T18" fmla="*/ 0 60000 65536"/>
                <a:gd name="T19" fmla="*/ 0 60000 65536"/>
                <a:gd name="T20" fmla="*/ 0 60000 65536"/>
                <a:gd name="T21" fmla="*/ 0 w 34"/>
                <a:gd name="T22" fmla="*/ 0 h 123"/>
                <a:gd name="T23" fmla="*/ 34 w 34"/>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22" name="Freeform 9">
              <a:extLst>
                <a:ext uri="{FF2B5EF4-FFF2-40B4-BE49-F238E27FC236}">
                  <a16:creationId xmlns:a16="http://schemas.microsoft.com/office/drawing/2014/main" id="{B0B3B0DC-19C7-2919-B5C1-ABCD43A4F831}"/>
                </a:ext>
              </a:extLst>
            </p:cNvPr>
            <p:cNvSpPr>
              <a:spLocks/>
            </p:cNvSpPr>
            <p:nvPr/>
          </p:nvSpPr>
          <p:spPr bwMode="auto">
            <a:xfrm>
              <a:off x="1308" y="1557"/>
              <a:ext cx="165" cy="44"/>
            </a:xfrm>
            <a:custGeom>
              <a:avLst/>
              <a:gdLst>
                <a:gd name="T0" fmla="*/ 307 w 127"/>
                <a:gd name="T1" fmla="*/ 581 h 34"/>
                <a:gd name="T2" fmla="*/ 1963 w 127"/>
                <a:gd name="T3" fmla="*/ 581 h 34"/>
                <a:gd name="T4" fmla="*/ 2255 w 127"/>
                <a:gd name="T5" fmla="*/ 286 h 34"/>
                <a:gd name="T6" fmla="*/ 1963 w 127"/>
                <a:gd name="T7" fmla="*/ 0 h 34"/>
                <a:gd name="T8" fmla="*/ 307 w 127"/>
                <a:gd name="T9" fmla="*/ 0 h 34"/>
                <a:gd name="T10" fmla="*/ 0 w 127"/>
                <a:gd name="T11" fmla="*/ 286 h 34"/>
                <a:gd name="T12" fmla="*/ 307 w 127"/>
                <a:gd name="T13" fmla="*/ 581 h 34"/>
                <a:gd name="T14" fmla="*/ 0 60000 65536"/>
                <a:gd name="T15" fmla="*/ 0 60000 65536"/>
                <a:gd name="T16" fmla="*/ 0 60000 65536"/>
                <a:gd name="T17" fmla="*/ 0 60000 65536"/>
                <a:gd name="T18" fmla="*/ 0 60000 65536"/>
                <a:gd name="T19" fmla="*/ 0 60000 65536"/>
                <a:gd name="T20" fmla="*/ 0 60000 65536"/>
                <a:gd name="T21" fmla="*/ 0 w 127"/>
                <a:gd name="T22" fmla="*/ 0 h 34"/>
                <a:gd name="T23" fmla="*/ 127 w 1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23" name="Freeform 10">
              <a:extLst>
                <a:ext uri="{FF2B5EF4-FFF2-40B4-BE49-F238E27FC236}">
                  <a16:creationId xmlns:a16="http://schemas.microsoft.com/office/drawing/2014/main" id="{B215B362-8DE8-0763-BA0B-0D823AC3B8CB}"/>
                </a:ext>
              </a:extLst>
            </p:cNvPr>
            <p:cNvSpPr>
              <a:spLocks/>
            </p:cNvSpPr>
            <p:nvPr/>
          </p:nvSpPr>
          <p:spPr bwMode="auto">
            <a:xfrm>
              <a:off x="1403" y="1231"/>
              <a:ext cx="145" cy="117"/>
            </a:xfrm>
            <a:custGeom>
              <a:avLst/>
              <a:gdLst>
                <a:gd name="T0" fmla="*/ 163 w 112"/>
                <a:gd name="T1" fmla="*/ 542 h 90"/>
                <a:gd name="T2" fmla="*/ 1422 w 112"/>
                <a:gd name="T3" fmla="*/ 1511 h 90"/>
                <a:gd name="T4" fmla="*/ 1841 w 112"/>
                <a:gd name="T5" fmla="*/ 1448 h 90"/>
                <a:gd name="T6" fmla="*/ 1762 w 112"/>
                <a:gd name="T7" fmla="*/ 1040 h 90"/>
                <a:gd name="T8" fmla="*/ 514 w 112"/>
                <a:gd name="T9" fmla="*/ 60 h 90"/>
                <a:gd name="T10" fmla="*/ 348 w 112"/>
                <a:gd name="T11" fmla="*/ 0 h 90"/>
                <a:gd name="T12" fmla="*/ 102 w 112"/>
                <a:gd name="T13" fmla="*/ 131 h 90"/>
                <a:gd name="T14" fmla="*/ 163 w 112"/>
                <a:gd name="T15" fmla="*/ 542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24" name="Freeform 11">
              <a:extLst>
                <a:ext uri="{FF2B5EF4-FFF2-40B4-BE49-F238E27FC236}">
                  <a16:creationId xmlns:a16="http://schemas.microsoft.com/office/drawing/2014/main" id="{84847259-9DE7-B5FB-9A8A-148A0F366A4B}"/>
                </a:ext>
              </a:extLst>
            </p:cNvPr>
            <p:cNvSpPr>
              <a:spLocks/>
            </p:cNvSpPr>
            <p:nvPr/>
          </p:nvSpPr>
          <p:spPr bwMode="auto">
            <a:xfrm>
              <a:off x="2073" y="1231"/>
              <a:ext cx="145" cy="117"/>
            </a:xfrm>
            <a:custGeom>
              <a:avLst/>
              <a:gdLst>
                <a:gd name="T0" fmla="*/ 496 w 112"/>
                <a:gd name="T1" fmla="*/ 1511 h 90"/>
                <a:gd name="T2" fmla="*/ 1762 w 112"/>
                <a:gd name="T3" fmla="*/ 542 h 90"/>
                <a:gd name="T4" fmla="*/ 1803 w 112"/>
                <a:gd name="T5" fmla="*/ 131 h 90"/>
                <a:gd name="T6" fmla="*/ 1570 w 112"/>
                <a:gd name="T7" fmla="*/ 0 h 90"/>
                <a:gd name="T8" fmla="*/ 1393 w 112"/>
                <a:gd name="T9" fmla="*/ 60 h 90"/>
                <a:gd name="T10" fmla="*/ 163 w 112"/>
                <a:gd name="T11" fmla="*/ 1040 h 90"/>
                <a:gd name="T12" fmla="*/ 79 w 112"/>
                <a:gd name="T13" fmla="*/ 1448 h 90"/>
                <a:gd name="T14" fmla="*/ 496 w 112"/>
                <a:gd name="T15" fmla="*/ 1511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25" name="Freeform 12">
              <a:extLst>
                <a:ext uri="{FF2B5EF4-FFF2-40B4-BE49-F238E27FC236}">
                  <a16:creationId xmlns:a16="http://schemas.microsoft.com/office/drawing/2014/main" id="{8BA6D761-9ADF-0A98-5FBB-455F3F9AD672}"/>
                </a:ext>
              </a:extLst>
            </p:cNvPr>
            <p:cNvSpPr>
              <a:spLocks/>
            </p:cNvSpPr>
            <p:nvPr/>
          </p:nvSpPr>
          <p:spPr bwMode="auto">
            <a:xfrm>
              <a:off x="1431" y="1813"/>
              <a:ext cx="134" cy="128"/>
            </a:xfrm>
            <a:custGeom>
              <a:avLst/>
              <a:gdLst>
                <a:gd name="T0" fmla="*/ 1523 w 103"/>
                <a:gd name="T1" fmla="*/ 0 h 98"/>
                <a:gd name="T2" fmla="*/ 1304 w 103"/>
                <a:gd name="T3" fmla="*/ 78 h 98"/>
                <a:gd name="T4" fmla="*/ 131 w 103"/>
                <a:gd name="T5" fmla="*/ 1293 h 98"/>
                <a:gd name="T6" fmla="*/ 131 w 103"/>
                <a:gd name="T7" fmla="*/ 1712 h 98"/>
                <a:gd name="T8" fmla="*/ 553 w 103"/>
                <a:gd name="T9" fmla="*/ 1712 h 98"/>
                <a:gd name="T10" fmla="*/ 1742 w 103"/>
                <a:gd name="T11" fmla="*/ 533 h 98"/>
                <a:gd name="T12" fmla="*/ 1742 w 103"/>
                <a:gd name="T13" fmla="*/ 78 h 98"/>
                <a:gd name="T14" fmla="*/ 1523 w 103"/>
                <a:gd name="T15" fmla="*/ 0 h 98"/>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98"/>
                <a:gd name="T26" fmla="*/ 103 w 103"/>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26" name="Freeform 13">
              <a:extLst>
                <a:ext uri="{FF2B5EF4-FFF2-40B4-BE49-F238E27FC236}">
                  <a16:creationId xmlns:a16="http://schemas.microsoft.com/office/drawing/2014/main" id="{BAC61594-F9B0-5B18-C8D5-79FB1C20A5EE}"/>
                </a:ext>
              </a:extLst>
            </p:cNvPr>
            <p:cNvSpPr>
              <a:spLocks/>
            </p:cNvSpPr>
            <p:nvPr/>
          </p:nvSpPr>
          <p:spPr bwMode="auto">
            <a:xfrm>
              <a:off x="2043" y="1813"/>
              <a:ext cx="132" cy="128"/>
            </a:xfrm>
            <a:custGeom>
              <a:avLst/>
              <a:gdLst>
                <a:gd name="T0" fmla="*/ 531 w 102"/>
                <a:gd name="T1" fmla="*/ 78 h 98"/>
                <a:gd name="T2" fmla="*/ 324 w 102"/>
                <a:gd name="T3" fmla="*/ 0 h 98"/>
                <a:gd name="T4" fmla="*/ 126 w 102"/>
                <a:gd name="T5" fmla="*/ 78 h 98"/>
                <a:gd name="T6" fmla="*/ 126 w 102"/>
                <a:gd name="T7" fmla="*/ 533 h 98"/>
                <a:gd name="T8" fmla="*/ 1220 w 102"/>
                <a:gd name="T9" fmla="*/ 1712 h 98"/>
                <a:gd name="T10" fmla="*/ 1629 w 102"/>
                <a:gd name="T11" fmla="*/ 1712 h 98"/>
                <a:gd name="T12" fmla="*/ 1629 w 102"/>
                <a:gd name="T13" fmla="*/ 1293 h 98"/>
                <a:gd name="T14" fmla="*/ 531 w 102"/>
                <a:gd name="T15" fmla="*/ 78 h 9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98"/>
                <a:gd name="T26" fmla="*/ 102 w 102"/>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grpSp>
      <p:pic>
        <p:nvPicPr>
          <p:cNvPr id="32770" name="Hình ảnh 70">
            <a:extLst>
              <a:ext uri="{FF2B5EF4-FFF2-40B4-BE49-F238E27FC236}">
                <a16:creationId xmlns:a16="http://schemas.microsoft.com/office/drawing/2014/main" id="{EE7770A5-AE84-E0F2-2874-4CBB3574C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 y="-52328"/>
            <a:ext cx="12273280" cy="6858000"/>
          </a:xfrm>
          <a:prstGeom prst="rect">
            <a:avLst/>
          </a:pr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pic>
      <p:sp>
        <p:nvSpPr>
          <p:cNvPr id="3" name="Freeform 34">
            <a:extLst>
              <a:ext uri="{FF2B5EF4-FFF2-40B4-BE49-F238E27FC236}">
                <a16:creationId xmlns:a16="http://schemas.microsoft.com/office/drawing/2014/main" id="{F9618655-0D93-D092-ED5A-CD5BE570CDD9}"/>
              </a:ext>
            </a:extLst>
          </p:cNvPr>
          <p:cNvSpPr>
            <a:spLocks noEditPoints="1"/>
          </p:cNvSpPr>
          <p:nvPr/>
        </p:nvSpPr>
        <p:spPr bwMode="auto">
          <a:xfrm>
            <a:off x="10041202" y="2313106"/>
            <a:ext cx="612762" cy="548872"/>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lIns="51111" tIns="25555" rIns="51111" bIns="25555"/>
          <a:lstStyle/>
          <a:p>
            <a:pPr>
              <a:defRPr/>
            </a:pPr>
            <a:endParaRPr lang="zh-CN" altLang="en-US" sz="2700" b="1" dirty="0"/>
          </a:p>
        </p:txBody>
      </p:sp>
      <p:sp>
        <p:nvSpPr>
          <p:cNvPr id="4" name="任意多边形 18">
            <a:extLst>
              <a:ext uri="{FF2B5EF4-FFF2-40B4-BE49-F238E27FC236}">
                <a16:creationId xmlns:a16="http://schemas.microsoft.com/office/drawing/2014/main" id="{F76B7B1E-45CE-6E87-4B7E-37037C10E005}"/>
              </a:ext>
            </a:extLst>
          </p:cNvPr>
          <p:cNvSpPr/>
          <p:nvPr/>
        </p:nvSpPr>
        <p:spPr>
          <a:xfrm>
            <a:off x="2680795" y="2522200"/>
            <a:ext cx="7248600" cy="20909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lIns="51111" tIns="25555" rIns="51111" bIns="25555" anchor="ctr"/>
          <a:lstStyle/>
          <a:p>
            <a:pPr algn="ctr">
              <a:defRPr/>
            </a:pPr>
            <a:endParaRPr lang="zh-CN" altLang="en-US" sz="2700" b="1" dirty="0"/>
          </a:p>
        </p:txBody>
      </p:sp>
      <p:grpSp>
        <p:nvGrpSpPr>
          <p:cNvPr id="5" name="Group 4">
            <a:extLst>
              <a:ext uri="{FF2B5EF4-FFF2-40B4-BE49-F238E27FC236}">
                <a16:creationId xmlns:a16="http://schemas.microsoft.com/office/drawing/2014/main" id="{8AE16BE3-D875-3579-6BCB-ACE973D064EE}"/>
              </a:ext>
            </a:extLst>
          </p:cNvPr>
          <p:cNvGrpSpPr>
            <a:grpSpLocks noChangeAspect="1"/>
          </p:cNvGrpSpPr>
          <p:nvPr/>
        </p:nvGrpSpPr>
        <p:grpSpPr bwMode="auto">
          <a:xfrm flipV="1">
            <a:off x="1705023" y="1825219"/>
            <a:ext cx="402216" cy="556132"/>
            <a:chOff x="1308" y="1009"/>
            <a:chExt cx="1001" cy="1033"/>
          </a:xfrm>
          <a:solidFill>
            <a:schemeClr val="accent4">
              <a:lumMod val="20000"/>
              <a:lumOff val="80000"/>
            </a:schemeClr>
          </a:solidFill>
        </p:grpSpPr>
        <p:sp>
          <p:nvSpPr>
            <p:cNvPr id="32815" name="Freeform 5">
              <a:extLst>
                <a:ext uri="{FF2B5EF4-FFF2-40B4-BE49-F238E27FC236}">
                  <a16:creationId xmlns:a16="http://schemas.microsoft.com/office/drawing/2014/main" id="{1383BD58-40F5-AD2A-A944-34905924121C}"/>
                </a:ext>
              </a:extLst>
            </p:cNvPr>
            <p:cNvSpPr>
              <a:spLocks/>
            </p:cNvSpPr>
            <p:nvPr/>
          </p:nvSpPr>
          <p:spPr bwMode="auto">
            <a:xfrm>
              <a:off x="1533" y="1009"/>
              <a:ext cx="571" cy="830"/>
            </a:xfrm>
            <a:custGeom>
              <a:avLst/>
              <a:gdLst>
                <a:gd name="T0" fmla="*/ 7275 w 439"/>
                <a:gd name="T1" fmla="*/ 5390 h 638"/>
                <a:gd name="T2" fmla="*/ 5797 w 439"/>
                <a:gd name="T3" fmla="*/ 4016 h 638"/>
                <a:gd name="T4" fmla="*/ 5797 w 439"/>
                <a:gd name="T5" fmla="*/ 905 h 638"/>
                <a:gd name="T6" fmla="*/ 5732 w 439"/>
                <a:gd name="T7" fmla="*/ 740 h 638"/>
                <a:gd name="T8" fmla="*/ 3976 w 439"/>
                <a:gd name="T9" fmla="*/ 0 h 638"/>
                <a:gd name="T10" fmla="*/ 2121 w 439"/>
                <a:gd name="T11" fmla="*/ 719 h 638"/>
                <a:gd name="T12" fmla="*/ 2054 w 439"/>
                <a:gd name="T13" fmla="*/ 905 h 638"/>
                <a:gd name="T14" fmla="*/ 2054 w 439"/>
                <a:gd name="T15" fmla="*/ 4065 h 638"/>
                <a:gd name="T16" fmla="*/ 607 w 439"/>
                <a:gd name="T17" fmla="*/ 5420 h 638"/>
                <a:gd name="T18" fmla="*/ 0 w 439"/>
                <a:gd name="T19" fmla="*/ 7557 h 638"/>
                <a:gd name="T20" fmla="*/ 3964 w 439"/>
                <a:gd name="T21" fmla="*/ 11529 h 638"/>
                <a:gd name="T22" fmla="*/ 7911 w 439"/>
                <a:gd name="T23" fmla="*/ 7557 h 638"/>
                <a:gd name="T24" fmla="*/ 7275 w 439"/>
                <a:gd name="T25" fmla="*/ 5390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9"/>
                <a:gd name="T40" fmla="*/ 0 h 638"/>
                <a:gd name="T41" fmla="*/ 439 w 439"/>
                <a:gd name="T42" fmla="*/ 638 h 6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16" name="Freeform 6">
              <a:extLst>
                <a:ext uri="{FF2B5EF4-FFF2-40B4-BE49-F238E27FC236}">
                  <a16:creationId xmlns:a16="http://schemas.microsoft.com/office/drawing/2014/main" id="{4E4A5A62-0362-0418-817C-F10104476D69}"/>
                </a:ext>
              </a:extLst>
            </p:cNvPr>
            <p:cNvSpPr>
              <a:spLocks noEditPoints="1"/>
            </p:cNvSpPr>
            <p:nvPr/>
          </p:nvSpPr>
          <p:spPr bwMode="auto">
            <a:xfrm>
              <a:off x="1526" y="1009"/>
              <a:ext cx="573" cy="830"/>
            </a:xfrm>
            <a:custGeom>
              <a:avLst/>
              <a:gdLst>
                <a:gd name="T0" fmla="*/ 8032 w 440"/>
                <a:gd name="T1" fmla="*/ 7557 h 638"/>
                <a:gd name="T2" fmla="*/ 5884 w 440"/>
                <a:gd name="T3" fmla="*/ 4016 h 638"/>
                <a:gd name="T4" fmla="*/ 5813 w 440"/>
                <a:gd name="T5" fmla="*/ 740 h 638"/>
                <a:gd name="T6" fmla="*/ 2171 w 440"/>
                <a:gd name="T7" fmla="*/ 719 h 638"/>
                <a:gd name="T8" fmla="*/ 2081 w 440"/>
                <a:gd name="T9" fmla="*/ 4065 h 638"/>
                <a:gd name="T10" fmla="*/ 0 w 440"/>
                <a:gd name="T11" fmla="*/ 7557 h 638"/>
                <a:gd name="T12" fmla="*/ 2603 w 440"/>
                <a:gd name="T13" fmla="*/ 1359 h 638"/>
                <a:gd name="T14" fmla="*/ 5376 w 440"/>
                <a:gd name="T15" fmla="*/ 2412 h 638"/>
                <a:gd name="T16" fmla="*/ 2603 w 440"/>
                <a:gd name="T17" fmla="*/ 1359 h 638"/>
                <a:gd name="T18" fmla="*/ 5376 w 440"/>
                <a:gd name="T19" fmla="*/ 2919 h 638"/>
                <a:gd name="T20" fmla="*/ 5376 w 440"/>
                <a:gd name="T21" fmla="*/ 3415 h 638"/>
                <a:gd name="T22" fmla="*/ 2603 w 440"/>
                <a:gd name="T23" fmla="*/ 2412 h 638"/>
                <a:gd name="T24" fmla="*/ 3889 w 440"/>
                <a:gd name="T25" fmla="*/ 7422 h 638"/>
                <a:gd name="T26" fmla="*/ 3375 w 440"/>
                <a:gd name="T27" fmla="*/ 7215 h 638"/>
                <a:gd name="T28" fmla="*/ 3579 w 440"/>
                <a:gd name="T29" fmla="*/ 3606 h 638"/>
                <a:gd name="T30" fmla="*/ 4212 w 440"/>
                <a:gd name="T31" fmla="*/ 4121 h 638"/>
                <a:gd name="T32" fmla="*/ 3989 w 440"/>
                <a:gd name="T33" fmla="*/ 7378 h 638"/>
                <a:gd name="T34" fmla="*/ 3889 w 440"/>
                <a:gd name="T35" fmla="*/ 8296 h 638"/>
                <a:gd name="T36" fmla="*/ 3889 w 440"/>
                <a:gd name="T37" fmla="*/ 7852 h 638"/>
                <a:gd name="T38" fmla="*/ 2486 w 440"/>
                <a:gd name="T39" fmla="*/ 4434 h 638"/>
                <a:gd name="T40" fmla="*/ 2603 w 440"/>
                <a:gd name="T41" fmla="*/ 3444 h 638"/>
                <a:gd name="T42" fmla="*/ 3340 w 440"/>
                <a:gd name="T43" fmla="*/ 4121 h 638"/>
                <a:gd name="T44" fmla="*/ 2664 w 440"/>
                <a:gd name="T45" fmla="*/ 7422 h 638"/>
                <a:gd name="T46" fmla="*/ 2541 w 440"/>
                <a:gd name="T47" fmla="*/ 8485 h 638"/>
                <a:gd name="T48" fmla="*/ 3309 w 440"/>
                <a:gd name="T49" fmla="*/ 7611 h 638"/>
                <a:gd name="T50" fmla="*/ 3428 w 440"/>
                <a:gd name="T51" fmla="*/ 8122 h 638"/>
                <a:gd name="T52" fmla="*/ 4327 w 440"/>
                <a:gd name="T53" fmla="*/ 8122 h 638"/>
                <a:gd name="T54" fmla="*/ 4464 w 440"/>
                <a:gd name="T55" fmla="*/ 7611 h 638"/>
                <a:gd name="T56" fmla="*/ 5208 w 440"/>
                <a:gd name="T57" fmla="*/ 8485 h 638"/>
                <a:gd name="T58" fmla="*/ 5093 w 440"/>
                <a:gd name="T59" fmla="*/ 7422 h 638"/>
                <a:gd name="T60" fmla="*/ 4437 w 440"/>
                <a:gd name="T61" fmla="*/ 4121 h 638"/>
                <a:gd name="T62" fmla="*/ 5376 w 440"/>
                <a:gd name="T63" fmla="*/ 3915 h 638"/>
                <a:gd name="T64" fmla="*/ 5522 w 440"/>
                <a:gd name="T65" fmla="*/ 4397 h 638"/>
                <a:gd name="T66" fmla="*/ 4028 w 440"/>
                <a:gd name="T67" fmla="*/ 11023 h 638"/>
                <a:gd name="T68" fmla="*/ 2486 w 440"/>
                <a:gd name="T69" fmla="*/ 4434 h 638"/>
                <a:gd name="T70" fmla="*/ 2922 w 440"/>
                <a:gd name="T71" fmla="*/ 7988 h 638"/>
                <a:gd name="T72" fmla="*/ 2603 w 440"/>
                <a:gd name="T73" fmla="*/ 8083 h 638"/>
                <a:gd name="T74" fmla="*/ 3069 w 440"/>
                <a:gd name="T75" fmla="*/ 7625 h 638"/>
                <a:gd name="T76" fmla="*/ 5003 w 440"/>
                <a:gd name="T77" fmla="*/ 7748 h 638"/>
                <a:gd name="T78" fmla="*/ 5121 w 440"/>
                <a:gd name="T79" fmla="*/ 8158 h 638"/>
                <a:gd name="T80" fmla="*/ 4712 w 440"/>
                <a:gd name="T81" fmla="*/ 7625 h 6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0"/>
                <a:gd name="T124" fmla="*/ 0 h 638"/>
                <a:gd name="T125" fmla="*/ 440 w 440"/>
                <a:gd name="T126" fmla="*/ 638 h 6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17" name="Freeform 7">
              <a:extLst>
                <a:ext uri="{FF2B5EF4-FFF2-40B4-BE49-F238E27FC236}">
                  <a16:creationId xmlns:a16="http://schemas.microsoft.com/office/drawing/2014/main" id="{BDADEFE0-11F7-EBFD-6550-2BE6E3C88725}"/>
                </a:ext>
              </a:extLst>
            </p:cNvPr>
            <p:cNvSpPr>
              <a:spLocks/>
            </p:cNvSpPr>
            <p:nvPr/>
          </p:nvSpPr>
          <p:spPr bwMode="auto">
            <a:xfrm>
              <a:off x="2145" y="1578"/>
              <a:ext cx="164" cy="42"/>
            </a:xfrm>
            <a:custGeom>
              <a:avLst/>
              <a:gdLst>
                <a:gd name="T0" fmla="*/ 0 w 126"/>
                <a:gd name="T1" fmla="*/ 220 h 33"/>
                <a:gd name="T2" fmla="*/ 311 w 126"/>
                <a:gd name="T3" fmla="*/ 456 h 33"/>
                <a:gd name="T4" fmla="*/ 1988 w 126"/>
                <a:gd name="T5" fmla="*/ 456 h 33"/>
                <a:gd name="T6" fmla="*/ 2287 w 126"/>
                <a:gd name="T7" fmla="*/ 220 h 33"/>
                <a:gd name="T8" fmla="*/ 1988 w 126"/>
                <a:gd name="T9" fmla="*/ 0 h 33"/>
                <a:gd name="T10" fmla="*/ 311 w 126"/>
                <a:gd name="T11" fmla="*/ 0 h 33"/>
                <a:gd name="T12" fmla="*/ 0 w 126"/>
                <a:gd name="T13" fmla="*/ 220 h 33"/>
                <a:gd name="T14" fmla="*/ 0 60000 65536"/>
                <a:gd name="T15" fmla="*/ 0 60000 65536"/>
                <a:gd name="T16" fmla="*/ 0 60000 65536"/>
                <a:gd name="T17" fmla="*/ 0 60000 65536"/>
                <a:gd name="T18" fmla="*/ 0 60000 65536"/>
                <a:gd name="T19" fmla="*/ 0 60000 65536"/>
                <a:gd name="T20" fmla="*/ 0 60000 65536"/>
                <a:gd name="T21" fmla="*/ 0 w 126"/>
                <a:gd name="T22" fmla="*/ 0 h 33"/>
                <a:gd name="T23" fmla="*/ 126 w 12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18" name="Freeform 8">
              <a:extLst>
                <a:ext uri="{FF2B5EF4-FFF2-40B4-BE49-F238E27FC236}">
                  <a16:creationId xmlns:a16="http://schemas.microsoft.com/office/drawing/2014/main" id="{99B77F29-1C77-9B62-E13A-971031BAE95F}"/>
                </a:ext>
              </a:extLst>
            </p:cNvPr>
            <p:cNvSpPr>
              <a:spLocks/>
            </p:cNvSpPr>
            <p:nvPr/>
          </p:nvSpPr>
          <p:spPr bwMode="auto">
            <a:xfrm>
              <a:off x="1763" y="1882"/>
              <a:ext cx="44" cy="160"/>
            </a:xfrm>
            <a:custGeom>
              <a:avLst/>
              <a:gdLst>
                <a:gd name="T0" fmla="*/ 286 w 34"/>
                <a:gd name="T1" fmla="*/ 0 h 123"/>
                <a:gd name="T2" fmla="*/ 0 w 34"/>
                <a:gd name="T3" fmla="*/ 287 h 123"/>
                <a:gd name="T4" fmla="*/ 0 w 34"/>
                <a:gd name="T5" fmla="*/ 1916 h 123"/>
                <a:gd name="T6" fmla="*/ 286 w 34"/>
                <a:gd name="T7" fmla="*/ 2226 h 123"/>
                <a:gd name="T8" fmla="*/ 581 w 34"/>
                <a:gd name="T9" fmla="*/ 1916 h 123"/>
                <a:gd name="T10" fmla="*/ 581 w 34"/>
                <a:gd name="T11" fmla="*/ 287 h 123"/>
                <a:gd name="T12" fmla="*/ 286 w 34"/>
                <a:gd name="T13" fmla="*/ 0 h 123"/>
                <a:gd name="T14" fmla="*/ 0 60000 65536"/>
                <a:gd name="T15" fmla="*/ 0 60000 65536"/>
                <a:gd name="T16" fmla="*/ 0 60000 65536"/>
                <a:gd name="T17" fmla="*/ 0 60000 65536"/>
                <a:gd name="T18" fmla="*/ 0 60000 65536"/>
                <a:gd name="T19" fmla="*/ 0 60000 65536"/>
                <a:gd name="T20" fmla="*/ 0 60000 65536"/>
                <a:gd name="T21" fmla="*/ 0 w 34"/>
                <a:gd name="T22" fmla="*/ 0 h 123"/>
                <a:gd name="T23" fmla="*/ 34 w 34"/>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19" name="Freeform 9">
              <a:extLst>
                <a:ext uri="{FF2B5EF4-FFF2-40B4-BE49-F238E27FC236}">
                  <a16:creationId xmlns:a16="http://schemas.microsoft.com/office/drawing/2014/main" id="{F7C8B430-B349-6DFF-C0C3-8229D12953D2}"/>
                </a:ext>
              </a:extLst>
            </p:cNvPr>
            <p:cNvSpPr>
              <a:spLocks/>
            </p:cNvSpPr>
            <p:nvPr/>
          </p:nvSpPr>
          <p:spPr bwMode="auto">
            <a:xfrm>
              <a:off x="1308" y="1557"/>
              <a:ext cx="165" cy="44"/>
            </a:xfrm>
            <a:custGeom>
              <a:avLst/>
              <a:gdLst>
                <a:gd name="T0" fmla="*/ 307 w 127"/>
                <a:gd name="T1" fmla="*/ 581 h 34"/>
                <a:gd name="T2" fmla="*/ 1963 w 127"/>
                <a:gd name="T3" fmla="*/ 581 h 34"/>
                <a:gd name="T4" fmla="*/ 2255 w 127"/>
                <a:gd name="T5" fmla="*/ 286 h 34"/>
                <a:gd name="T6" fmla="*/ 1963 w 127"/>
                <a:gd name="T7" fmla="*/ 0 h 34"/>
                <a:gd name="T8" fmla="*/ 307 w 127"/>
                <a:gd name="T9" fmla="*/ 0 h 34"/>
                <a:gd name="T10" fmla="*/ 0 w 127"/>
                <a:gd name="T11" fmla="*/ 286 h 34"/>
                <a:gd name="T12" fmla="*/ 307 w 127"/>
                <a:gd name="T13" fmla="*/ 581 h 34"/>
                <a:gd name="T14" fmla="*/ 0 60000 65536"/>
                <a:gd name="T15" fmla="*/ 0 60000 65536"/>
                <a:gd name="T16" fmla="*/ 0 60000 65536"/>
                <a:gd name="T17" fmla="*/ 0 60000 65536"/>
                <a:gd name="T18" fmla="*/ 0 60000 65536"/>
                <a:gd name="T19" fmla="*/ 0 60000 65536"/>
                <a:gd name="T20" fmla="*/ 0 60000 65536"/>
                <a:gd name="T21" fmla="*/ 0 w 127"/>
                <a:gd name="T22" fmla="*/ 0 h 34"/>
                <a:gd name="T23" fmla="*/ 127 w 1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20" name="Freeform 10">
              <a:extLst>
                <a:ext uri="{FF2B5EF4-FFF2-40B4-BE49-F238E27FC236}">
                  <a16:creationId xmlns:a16="http://schemas.microsoft.com/office/drawing/2014/main" id="{B4C4C917-454D-7C06-E57E-D4E845BF7177}"/>
                </a:ext>
              </a:extLst>
            </p:cNvPr>
            <p:cNvSpPr>
              <a:spLocks/>
            </p:cNvSpPr>
            <p:nvPr/>
          </p:nvSpPr>
          <p:spPr bwMode="auto">
            <a:xfrm>
              <a:off x="1403" y="1231"/>
              <a:ext cx="145" cy="117"/>
            </a:xfrm>
            <a:custGeom>
              <a:avLst/>
              <a:gdLst>
                <a:gd name="T0" fmla="*/ 163 w 112"/>
                <a:gd name="T1" fmla="*/ 542 h 90"/>
                <a:gd name="T2" fmla="*/ 1422 w 112"/>
                <a:gd name="T3" fmla="*/ 1511 h 90"/>
                <a:gd name="T4" fmla="*/ 1841 w 112"/>
                <a:gd name="T5" fmla="*/ 1448 h 90"/>
                <a:gd name="T6" fmla="*/ 1762 w 112"/>
                <a:gd name="T7" fmla="*/ 1040 h 90"/>
                <a:gd name="T8" fmla="*/ 514 w 112"/>
                <a:gd name="T9" fmla="*/ 60 h 90"/>
                <a:gd name="T10" fmla="*/ 348 w 112"/>
                <a:gd name="T11" fmla="*/ 0 h 90"/>
                <a:gd name="T12" fmla="*/ 102 w 112"/>
                <a:gd name="T13" fmla="*/ 131 h 90"/>
                <a:gd name="T14" fmla="*/ 163 w 112"/>
                <a:gd name="T15" fmla="*/ 542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21" name="Freeform 11">
              <a:extLst>
                <a:ext uri="{FF2B5EF4-FFF2-40B4-BE49-F238E27FC236}">
                  <a16:creationId xmlns:a16="http://schemas.microsoft.com/office/drawing/2014/main" id="{C643D21E-088B-1D20-0964-E5E072406CCF}"/>
                </a:ext>
              </a:extLst>
            </p:cNvPr>
            <p:cNvSpPr>
              <a:spLocks/>
            </p:cNvSpPr>
            <p:nvPr/>
          </p:nvSpPr>
          <p:spPr bwMode="auto">
            <a:xfrm>
              <a:off x="2073" y="1231"/>
              <a:ext cx="145" cy="117"/>
            </a:xfrm>
            <a:custGeom>
              <a:avLst/>
              <a:gdLst>
                <a:gd name="T0" fmla="*/ 496 w 112"/>
                <a:gd name="T1" fmla="*/ 1511 h 90"/>
                <a:gd name="T2" fmla="*/ 1762 w 112"/>
                <a:gd name="T3" fmla="*/ 542 h 90"/>
                <a:gd name="T4" fmla="*/ 1803 w 112"/>
                <a:gd name="T5" fmla="*/ 131 h 90"/>
                <a:gd name="T6" fmla="*/ 1570 w 112"/>
                <a:gd name="T7" fmla="*/ 0 h 90"/>
                <a:gd name="T8" fmla="*/ 1393 w 112"/>
                <a:gd name="T9" fmla="*/ 60 h 90"/>
                <a:gd name="T10" fmla="*/ 163 w 112"/>
                <a:gd name="T11" fmla="*/ 1040 h 90"/>
                <a:gd name="T12" fmla="*/ 79 w 112"/>
                <a:gd name="T13" fmla="*/ 1448 h 90"/>
                <a:gd name="T14" fmla="*/ 496 w 112"/>
                <a:gd name="T15" fmla="*/ 1511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22" name="Freeform 12">
              <a:extLst>
                <a:ext uri="{FF2B5EF4-FFF2-40B4-BE49-F238E27FC236}">
                  <a16:creationId xmlns:a16="http://schemas.microsoft.com/office/drawing/2014/main" id="{F8F2F673-2840-E561-27AD-CFF4C5A1B87A}"/>
                </a:ext>
              </a:extLst>
            </p:cNvPr>
            <p:cNvSpPr>
              <a:spLocks/>
            </p:cNvSpPr>
            <p:nvPr/>
          </p:nvSpPr>
          <p:spPr bwMode="auto">
            <a:xfrm>
              <a:off x="1431" y="1813"/>
              <a:ext cx="134" cy="128"/>
            </a:xfrm>
            <a:custGeom>
              <a:avLst/>
              <a:gdLst>
                <a:gd name="T0" fmla="*/ 1523 w 103"/>
                <a:gd name="T1" fmla="*/ 0 h 98"/>
                <a:gd name="T2" fmla="*/ 1304 w 103"/>
                <a:gd name="T3" fmla="*/ 78 h 98"/>
                <a:gd name="T4" fmla="*/ 131 w 103"/>
                <a:gd name="T5" fmla="*/ 1293 h 98"/>
                <a:gd name="T6" fmla="*/ 131 w 103"/>
                <a:gd name="T7" fmla="*/ 1712 h 98"/>
                <a:gd name="T8" fmla="*/ 553 w 103"/>
                <a:gd name="T9" fmla="*/ 1712 h 98"/>
                <a:gd name="T10" fmla="*/ 1742 w 103"/>
                <a:gd name="T11" fmla="*/ 533 h 98"/>
                <a:gd name="T12" fmla="*/ 1742 w 103"/>
                <a:gd name="T13" fmla="*/ 78 h 98"/>
                <a:gd name="T14" fmla="*/ 1523 w 103"/>
                <a:gd name="T15" fmla="*/ 0 h 98"/>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98"/>
                <a:gd name="T26" fmla="*/ 103 w 103"/>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23" name="Freeform 13">
              <a:extLst>
                <a:ext uri="{FF2B5EF4-FFF2-40B4-BE49-F238E27FC236}">
                  <a16:creationId xmlns:a16="http://schemas.microsoft.com/office/drawing/2014/main" id="{8A47A6E2-1693-C051-DEEE-EBD9060F9D7F}"/>
                </a:ext>
              </a:extLst>
            </p:cNvPr>
            <p:cNvSpPr>
              <a:spLocks/>
            </p:cNvSpPr>
            <p:nvPr/>
          </p:nvSpPr>
          <p:spPr bwMode="auto">
            <a:xfrm>
              <a:off x="2043" y="1813"/>
              <a:ext cx="132" cy="128"/>
            </a:xfrm>
            <a:custGeom>
              <a:avLst/>
              <a:gdLst>
                <a:gd name="T0" fmla="*/ 531 w 102"/>
                <a:gd name="T1" fmla="*/ 78 h 98"/>
                <a:gd name="T2" fmla="*/ 324 w 102"/>
                <a:gd name="T3" fmla="*/ 0 h 98"/>
                <a:gd name="T4" fmla="*/ 126 w 102"/>
                <a:gd name="T5" fmla="*/ 78 h 98"/>
                <a:gd name="T6" fmla="*/ 126 w 102"/>
                <a:gd name="T7" fmla="*/ 533 h 98"/>
                <a:gd name="T8" fmla="*/ 1220 w 102"/>
                <a:gd name="T9" fmla="*/ 1712 h 98"/>
                <a:gd name="T10" fmla="*/ 1629 w 102"/>
                <a:gd name="T11" fmla="*/ 1712 h 98"/>
                <a:gd name="T12" fmla="*/ 1629 w 102"/>
                <a:gd name="T13" fmla="*/ 1293 h 98"/>
                <a:gd name="T14" fmla="*/ 531 w 102"/>
                <a:gd name="T15" fmla="*/ 78 h 9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98"/>
                <a:gd name="T26" fmla="*/ 102 w 102"/>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grpSp>
      <p:sp>
        <p:nvSpPr>
          <p:cNvPr id="15" name="Freeform 34">
            <a:extLst>
              <a:ext uri="{FF2B5EF4-FFF2-40B4-BE49-F238E27FC236}">
                <a16:creationId xmlns:a16="http://schemas.microsoft.com/office/drawing/2014/main" id="{ED6DAD47-0489-A612-479B-5473F2F03652}"/>
              </a:ext>
            </a:extLst>
          </p:cNvPr>
          <p:cNvSpPr>
            <a:spLocks noEditPoints="1"/>
          </p:cNvSpPr>
          <p:nvPr/>
        </p:nvSpPr>
        <p:spPr bwMode="auto">
          <a:xfrm>
            <a:off x="9920953" y="548874"/>
            <a:ext cx="612762" cy="548872"/>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lIns="51111" tIns="25555" rIns="51111" bIns="25555"/>
          <a:lstStyle/>
          <a:p>
            <a:pPr>
              <a:defRPr/>
            </a:pPr>
            <a:endParaRPr lang="zh-CN" altLang="en-US" sz="2700" b="1" dirty="0"/>
          </a:p>
        </p:txBody>
      </p:sp>
      <p:sp>
        <p:nvSpPr>
          <p:cNvPr id="16" name="任意多边形 18">
            <a:extLst>
              <a:ext uri="{FF2B5EF4-FFF2-40B4-BE49-F238E27FC236}">
                <a16:creationId xmlns:a16="http://schemas.microsoft.com/office/drawing/2014/main" id="{98AE489D-86D9-3453-6559-A9A1F23AADE1}"/>
              </a:ext>
            </a:extLst>
          </p:cNvPr>
          <p:cNvSpPr/>
          <p:nvPr/>
        </p:nvSpPr>
        <p:spPr>
          <a:xfrm>
            <a:off x="2123211" y="3846463"/>
            <a:ext cx="7597090" cy="20909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lIns="51111" tIns="25555" rIns="51111" bIns="25555" anchor="ctr"/>
          <a:lstStyle/>
          <a:p>
            <a:pPr algn="ctr">
              <a:defRPr/>
            </a:pPr>
            <a:endParaRPr lang="zh-CN" altLang="en-US" sz="2700" b="1" dirty="0"/>
          </a:p>
        </p:txBody>
      </p:sp>
      <p:grpSp>
        <p:nvGrpSpPr>
          <p:cNvPr id="6" name="Group 4">
            <a:extLst>
              <a:ext uri="{FF2B5EF4-FFF2-40B4-BE49-F238E27FC236}">
                <a16:creationId xmlns:a16="http://schemas.microsoft.com/office/drawing/2014/main" id="{E99328A5-8C59-8ABA-B3A3-4D5999C0E48F}"/>
              </a:ext>
            </a:extLst>
          </p:cNvPr>
          <p:cNvGrpSpPr>
            <a:grpSpLocks noChangeAspect="1"/>
          </p:cNvGrpSpPr>
          <p:nvPr/>
        </p:nvGrpSpPr>
        <p:grpSpPr bwMode="auto">
          <a:xfrm flipV="1">
            <a:off x="1774721" y="3149482"/>
            <a:ext cx="403668" cy="556132"/>
            <a:chOff x="1308" y="1009"/>
            <a:chExt cx="1001" cy="1033"/>
          </a:xfrm>
          <a:solidFill>
            <a:schemeClr val="accent4">
              <a:lumMod val="20000"/>
              <a:lumOff val="80000"/>
            </a:schemeClr>
          </a:solidFill>
        </p:grpSpPr>
        <p:sp>
          <p:nvSpPr>
            <p:cNvPr id="32806" name="Freeform 5">
              <a:extLst>
                <a:ext uri="{FF2B5EF4-FFF2-40B4-BE49-F238E27FC236}">
                  <a16:creationId xmlns:a16="http://schemas.microsoft.com/office/drawing/2014/main" id="{E18F1338-D4E0-5CEF-0C52-A8A204A3B77E}"/>
                </a:ext>
              </a:extLst>
            </p:cNvPr>
            <p:cNvSpPr>
              <a:spLocks/>
            </p:cNvSpPr>
            <p:nvPr/>
          </p:nvSpPr>
          <p:spPr bwMode="auto">
            <a:xfrm>
              <a:off x="1533" y="1009"/>
              <a:ext cx="571" cy="830"/>
            </a:xfrm>
            <a:custGeom>
              <a:avLst/>
              <a:gdLst>
                <a:gd name="T0" fmla="*/ 7275 w 439"/>
                <a:gd name="T1" fmla="*/ 5390 h 638"/>
                <a:gd name="T2" fmla="*/ 5797 w 439"/>
                <a:gd name="T3" fmla="*/ 4016 h 638"/>
                <a:gd name="T4" fmla="*/ 5797 w 439"/>
                <a:gd name="T5" fmla="*/ 905 h 638"/>
                <a:gd name="T6" fmla="*/ 5732 w 439"/>
                <a:gd name="T7" fmla="*/ 740 h 638"/>
                <a:gd name="T8" fmla="*/ 3976 w 439"/>
                <a:gd name="T9" fmla="*/ 0 h 638"/>
                <a:gd name="T10" fmla="*/ 2121 w 439"/>
                <a:gd name="T11" fmla="*/ 719 h 638"/>
                <a:gd name="T12" fmla="*/ 2054 w 439"/>
                <a:gd name="T13" fmla="*/ 905 h 638"/>
                <a:gd name="T14" fmla="*/ 2054 w 439"/>
                <a:gd name="T15" fmla="*/ 4065 h 638"/>
                <a:gd name="T16" fmla="*/ 607 w 439"/>
                <a:gd name="T17" fmla="*/ 5420 h 638"/>
                <a:gd name="T18" fmla="*/ 0 w 439"/>
                <a:gd name="T19" fmla="*/ 7557 h 638"/>
                <a:gd name="T20" fmla="*/ 3964 w 439"/>
                <a:gd name="T21" fmla="*/ 11529 h 638"/>
                <a:gd name="T22" fmla="*/ 7911 w 439"/>
                <a:gd name="T23" fmla="*/ 7557 h 638"/>
                <a:gd name="T24" fmla="*/ 7275 w 439"/>
                <a:gd name="T25" fmla="*/ 5390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9"/>
                <a:gd name="T40" fmla="*/ 0 h 638"/>
                <a:gd name="T41" fmla="*/ 439 w 439"/>
                <a:gd name="T42" fmla="*/ 638 h 6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07" name="Freeform 6">
              <a:extLst>
                <a:ext uri="{FF2B5EF4-FFF2-40B4-BE49-F238E27FC236}">
                  <a16:creationId xmlns:a16="http://schemas.microsoft.com/office/drawing/2014/main" id="{B8D892F5-E3B6-9986-27AF-0E15ED240867}"/>
                </a:ext>
              </a:extLst>
            </p:cNvPr>
            <p:cNvSpPr>
              <a:spLocks noEditPoints="1"/>
            </p:cNvSpPr>
            <p:nvPr/>
          </p:nvSpPr>
          <p:spPr bwMode="auto">
            <a:xfrm>
              <a:off x="1526" y="1009"/>
              <a:ext cx="573" cy="830"/>
            </a:xfrm>
            <a:custGeom>
              <a:avLst/>
              <a:gdLst>
                <a:gd name="T0" fmla="*/ 8032 w 440"/>
                <a:gd name="T1" fmla="*/ 7557 h 638"/>
                <a:gd name="T2" fmla="*/ 5884 w 440"/>
                <a:gd name="T3" fmla="*/ 4016 h 638"/>
                <a:gd name="T4" fmla="*/ 5813 w 440"/>
                <a:gd name="T5" fmla="*/ 740 h 638"/>
                <a:gd name="T6" fmla="*/ 2171 w 440"/>
                <a:gd name="T7" fmla="*/ 719 h 638"/>
                <a:gd name="T8" fmla="*/ 2081 w 440"/>
                <a:gd name="T9" fmla="*/ 4065 h 638"/>
                <a:gd name="T10" fmla="*/ 0 w 440"/>
                <a:gd name="T11" fmla="*/ 7557 h 638"/>
                <a:gd name="T12" fmla="*/ 2603 w 440"/>
                <a:gd name="T13" fmla="*/ 1359 h 638"/>
                <a:gd name="T14" fmla="*/ 5376 w 440"/>
                <a:gd name="T15" fmla="*/ 2412 h 638"/>
                <a:gd name="T16" fmla="*/ 2603 w 440"/>
                <a:gd name="T17" fmla="*/ 1359 h 638"/>
                <a:gd name="T18" fmla="*/ 5376 w 440"/>
                <a:gd name="T19" fmla="*/ 2919 h 638"/>
                <a:gd name="T20" fmla="*/ 5376 w 440"/>
                <a:gd name="T21" fmla="*/ 3415 h 638"/>
                <a:gd name="T22" fmla="*/ 2603 w 440"/>
                <a:gd name="T23" fmla="*/ 2412 h 638"/>
                <a:gd name="T24" fmla="*/ 3889 w 440"/>
                <a:gd name="T25" fmla="*/ 7422 h 638"/>
                <a:gd name="T26" fmla="*/ 3375 w 440"/>
                <a:gd name="T27" fmla="*/ 7215 h 638"/>
                <a:gd name="T28" fmla="*/ 3579 w 440"/>
                <a:gd name="T29" fmla="*/ 3606 h 638"/>
                <a:gd name="T30" fmla="*/ 4212 w 440"/>
                <a:gd name="T31" fmla="*/ 4121 h 638"/>
                <a:gd name="T32" fmla="*/ 3989 w 440"/>
                <a:gd name="T33" fmla="*/ 7378 h 638"/>
                <a:gd name="T34" fmla="*/ 3889 w 440"/>
                <a:gd name="T35" fmla="*/ 8296 h 638"/>
                <a:gd name="T36" fmla="*/ 3889 w 440"/>
                <a:gd name="T37" fmla="*/ 7852 h 638"/>
                <a:gd name="T38" fmla="*/ 2486 w 440"/>
                <a:gd name="T39" fmla="*/ 4434 h 638"/>
                <a:gd name="T40" fmla="*/ 2603 w 440"/>
                <a:gd name="T41" fmla="*/ 3444 h 638"/>
                <a:gd name="T42" fmla="*/ 3340 w 440"/>
                <a:gd name="T43" fmla="*/ 4121 h 638"/>
                <a:gd name="T44" fmla="*/ 2664 w 440"/>
                <a:gd name="T45" fmla="*/ 7422 h 638"/>
                <a:gd name="T46" fmla="*/ 2541 w 440"/>
                <a:gd name="T47" fmla="*/ 8485 h 638"/>
                <a:gd name="T48" fmla="*/ 3309 w 440"/>
                <a:gd name="T49" fmla="*/ 7611 h 638"/>
                <a:gd name="T50" fmla="*/ 3428 w 440"/>
                <a:gd name="T51" fmla="*/ 8122 h 638"/>
                <a:gd name="T52" fmla="*/ 4327 w 440"/>
                <a:gd name="T53" fmla="*/ 8122 h 638"/>
                <a:gd name="T54" fmla="*/ 4464 w 440"/>
                <a:gd name="T55" fmla="*/ 7611 h 638"/>
                <a:gd name="T56" fmla="*/ 5208 w 440"/>
                <a:gd name="T57" fmla="*/ 8485 h 638"/>
                <a:gd name="T58" fmla="*/ 5093 w 440"/>
                <a:gd name="T59" fmla="*/ 7422 h 638"/>
                <a:gd name="T60" fmla="*/ 4437 w 440"/>
                <a:gd name="T61" fmla="*/ 4121 h 638"/>
                <a:gd name="T62" fmla="*/ 5376 w 440"/>
                <a:gd name="T63" fmla="*/ 3915 h 638"/>
                <a:gd name="T64" fmla="*/ 5522 w 440"/>
                <a:gd name="T65" fmla="*/ 4397 h 638"/>
                <a:gd name="T66" fmla="*/ 4028 w 440"/>
                <a:gd name="T67" fmla="*/ 11023 h 638"/>
                <a:gd name="T68" fmla="*/ 2486 w 440"/>
                <a:gd name="T69" fmla="*/ 4434 h 638"/>
                <a:gd name="T70" fmla="*/ 2922 w 440"/>
                <a:gd name="T71" fmla="*/ 7988 h 638"/>
                <a:gd name="T72" fmla="*/ 2603 w 440"/>
                <a:gd name="T73" fmla="*/ 8083 h 638"/>
                <a:gd name="T74" fmla="*/ 3069 w 440"/>
                <a:gd name="T75" fmla="*/ 7625 h 638"/>
                <a:gd name="T76" fmla="*/ 5003 w 440"/>
                <a:gd name="T77" fmla="*/ 7748 h 638"/>
                <a:gd name="T78" fmla="*/ 5121 w 440"/>
                <a:gd name="T79" fmla="*/ 8158 h 638"/>
                <a:gd name="T80" fmla="*/ 4712 w 440"/>
                <a:gd name="T81" fmla="*/ 7625 h 6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0"/>
                <a:gd name="T124" fmla="*/ 0 h 638"/>
                <a:gd name="T125" fmla="*/ 440 w 440"/>
                <a:gd name="T126" fmla="*/ 638 h 6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08" name="Freeform 7">
              <a:extLst>
                <a:ext uri="{FF2B5EF4-FFF2-40B4-BE49-F238E27FC236}">
                  <a16:creationId xmlns:a16="http://schemas.microsoft.com/office/drawing/2014/main" id="{A521861C-17F2-E080-246E-C479E8EB356B}"/>
                </a:ext>
              </a:extLst>
            </p:cNvPr>
            <p:cNvSpPr>
              <a:spLocks/>
            </p:cNvSpPr>
            <p:nvPr/>
          </p:nvSpPr>
          <p:spPr bwMode="auto">
            <a:xfrm>
              <a:off x="2145" y="1578"/>
              <a:ext cx="164" cy="42"/>
            </a:xfrm>
            <a:custGeom>
              <a:avLst/>
              <a:gdLst>
                <a:gd name="T0" fmla="*/ 0 w 126"/>
                <a:gd name="T1" fmla="*/ 220 h 33"/>
                <a:gd name="T2" fmla="*/ 311 w 126"/>
                <a:gd name="T3" fmla="*/ 456 h 33"/>
                <a:gd name="T4" fmla="*/ 1988 w 126"/>
                <a:gd name="T5" fmla="*/ 456 h 33"/>
                <a:gd name="T6" fmla="*/ 2287 w 126"/>
                <a:gd name="T7" fmla="*/ 220 h 33"/>
                <a:gd name="T8" fmla="*/ 1988 w 126"/>
                <a:gd name="T9" fmla="*/ 0 h 33"/>
                <a:gd name="T10" fmla="*/ 311 w 126"/>
                <a:gd name="T11" fmla="*/ 0 h 33"/>
                <a:gd name="T12" fmla="*/ 0 w 126"/>
                <a:gd name="T13" fmla="*/ 220 h 33"/>
                <a:gd name="T14" fmla="*/ 0 60000 65536"/>
                <a:gd name="T15" fmla="*/ 0 60000 65536"/>
                <a:gd name="T16" fmla="*/ 0 60000 65536"/>
                <a:gd name="T17" fmla="*/ 0 60000 65536"/>
                <a:gd name="T18" fmla="*/ 0 60000 65536"/>
                <a:gd name="T19" fmla="*/ 0 60000 65536"/>
                <a:gd name="T20" fmla="*/ 0 60000 65536"/>
                <a:gd name="T21" fmla="*/ 0 w 126"/>
                <a:gd name="T22" fmla="*/ 0 h 33"/>
                <a:gd name="T23" fmla="*/ 126 w 12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09" name="Freeform 8">
              <a:extLst>
                <a:ext uri="{FF2B5EF4-FFF2-40B4-BE49-F238E27FC236}">
                  <a16:creationId xmlns:a16="http://schemas.microsoft.com/office/drawing/2014/main" id="{D6D32241-1092-02C4-39A7-5ADD6C68CB46}"/>
                </a:ext>
              </a:extLst>
            </p:cNvPr>
            <p:cNvSpPr>
              <a:spLocks/>
            </p:cNvSpPr>
            <p:nvPr/>
          </p:nvSpPr>
          <p:spPr bwMode="auto">
            <a:xfrm>
              <a:off x="1763" y="1882"/>
              <a:ext cx="44" cy="160"/>
            </a:xfrm>
            <a:custGeom>
              <a:avLst/>
              <a:gdLst>
                <a:gd name="T0" fmla="*/ 286 w 34"/>
                <a:gd name="T1" fmla="*/ 0 h 123"/>
                <a:gd name="T2" fmla="*/ 0 w 34"/>
                <a:gd name="T3" fmla="*/ 287 h 123"/>
                <a:gd name="T4" fmla="*/ 0 w 34"/>
                <a:gd name="T5" fmla="*/ 1916 h 123"/>
                <a:gd name="T6" fmla="*/ 286 w 34"/>
                <a:gd name="T7" fmla="*/ 2226 h 123"/>
                <a:gd name="T8" fmla="*/ 581 w 34"/>
                <a:gd name="T9" fmla="*/ 1916 h 123"/>
                <a:gd name="T10" fmla="*/ 581 w 34"/>
                <a:gd name="T11" fmla="*/ 287 h 123"/>
                <a:gd name="T12" fmla="*/ 286 w 34"/>
                <a:gd name="T13" fmla="*/ 0 h 123"/>
                <a:gd name="T14" fmla="*/ 0 60000 65536"/>
                <a:gd name="T15" fmla="*/ 0 60000 65536"/>
                <a:gd name="T16" fmla="*/ 0 60000 65536"/>
                <a:gd name="T17" fmla="*/ 0 60000 65536"/>
                <a:gd name="T18" fmla="*/ 0 60000 65536"/>
                <a:gd name="T19" fmla="*/ 0 60000 65536"/>
                <a:gd name="T20" fmla="*/ 0 60000 65536"/>
                <a:gd name="T21" fmla="*/ 0 w 34"/>
                <a:gd name="T22" fmla="*/ 0 h 123"/>
                <a:gd name="T23" fmla="*/ 34 w 34"/>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10" name="Freeform 9">
              <a:extLst>
                <a:ext uri="{FF2B5EF4-FFF2-40B4-BE49-F238E27FC236}">
                  <a16:creationId xmlns:a16="http://schemas.microsoft.com/office/drawing/2014/main" id="{25960056-8173-92C6-EED1-067B70B413DE}"/>
                </a:ext>
              </a:extLst>
            </p:cNvPr>
            <p:cNvSpPr>
              <a:spLocks/>
            </p:cNvSpPr>
            <p:nvPr/>
          </p:nvSpPr>
          <p:spPr bwMode="auto">
            <a:xfrm>
              <a:off x="1308" y="1557"/>
              <a:ext cx="165" cy="44"/>
            </a:xfrm>
            <a:custGeom>
              <a:avLst/>
              <a:gdLst>
                <a:gd name="T0" fmla="*/ 307 w 127"/>
                <a:gd name="T1" fmla="*/ 581 h 34"/>
                <a:gd name="T2" fmla="*/ 1963 w 127"/>
                <a:gd name="T3" fmla="*/ 581 h 34"/>
                <a:gd name="T4" fmla="*/ 2255 w 127"/>
                <a:gd name="T5" fmla="*/ 286 h 34"/>
                <a:gd name="T6" fmla="*/ 1963 w 127"/>
                <a:gd name="T7" fmla="*/ 0 h 34"/>
                <a:gd name="T8" fmla="*/ 307 w 127"/>
                <a:gd name="T9" fmla="*/ 0 h 34"/>
                <a:gd name="T10" fmla="*/ 0 w 127"/>
                <a:gd name="T11" fmla="*/ 286 h 34"/>
                <a:gd name="T12" fmla="*/ 307 w 127"/>
                <a:gd name="T13" fmla="*/ 581 h 34"/>
                <a:gd name="T14" fmla="*/ 0 60000 65536"/>
                <a:gd name="T15" fmla="*/ 0 60000 65536"/>
                <a:gd name="T16" fmla="*/ 0 60000 65536"/>
                <a:gd name="T17" fmla="*/ 0 60000 65536"/>
                <a:gd name="T18" fmla="*/ 0 60000 65536"/>
                <a:gd name="T19" fmla="*/ 0 60000 65536"/>
                <a:gd name="T20" fmla="*/ 0 60000 65536"/>
                <a:gd name="T21" fmla="*/ 0 w 127"/>
                <a:gd name="T22" fmla="*/ 0 h 34"/>
                <a:gd name="T23" fmla="*/ 127 w 1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11" name="Freeform 10">
              <a:extLst>
                <a:ext uri="{FF2B5EF4-FFF2-40B4-BE49-F238E27FC236}">
                  <a16:creationId xmlns:a16="http://schemas.microsoft.com/office/drawing/2014/main" id="{A1041D1C-EB9E-C1A2-0BCB-57F46191E915}"/>
                </a:ext>
              </a:extLst>
            </p:cNvPr>
            <p:cNvSpPr>
              <a:spLocks/>
            </p:cNvSpPr>
            <p:nvPr/>
          </p:nvSpPr>
          <p:spPr bwMode="auto">
            <a:xfrm>
              <a:off x="1403" y="1231"/>
              <a:ext cx="145" cy="117"/>
            </a:xfrm>
            <a:custGeom>
              <a:avLst/>
              <a:gdLst>
                <a:gd name="T0" fmla="*/ 163 w 112"/>
                <a:gd name="T1" fmla="*/ 542 h 90"/>
                <a:gd name="T2" fmla="*/ 1422 w 112"/>
                <a:gd name="T3" fmla="*/ 1511 h 90"/>
                <a:gd name="T4" fmla="*/ 1841 w 112"/>
                <a:gd name="T5" fmla="*/ 1448 h 90"/>
                <a:gd name="T6" fmla="*/ 1762 w 112"/>
                <a:gd name="T7" fmla="*/ 1040 h 90"/>
                <a:gd name="T8" fmla="*/ 514 w 112"/>
                <a:gd name="T9" fmla="*/ 60 h 90"/>
                <a:gd name="T10" fmla="*/ 348 w 112"/>
                <a:gd name="T11" fmla="*/ 0 h 90"/>
                <a:gd name="T12" fmla="*/ 102 w 112"/>
                <a:gd name="T13" fmla="*/ 131 h 90"/>
                <a:gd name="T14" fmla="*/ 163 w 112"/>
                <a:gd name="T15" fmla="*/ 542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12" name="Freeform 11">
              <a:extLst>
                <a:ext uri="{FF2B5EF4-FFF2-40B4-BE49-F238E27FC236}">
                  <a16:creationId xmlns:a16="http://schemas.microsoft.com/office/drawing/2014/main" id="{AC7C5469-DC3F-FC67-FCE2-7A5B5D3100E2}"/>
                </a:ext>
              </a:extLst>
            </p:cNvPr>
            <p:cNvSpPr>
              <a:spLocks/>
            </p:cNvSpPr>
            <p:nvPr/>
          </p:nvSpPr>
          <p:spPr bwMode="auto">
            <a:xfrm>
              <a:off x="2073" y="1231"/>
              <a:ext cx="145" cy="117"/>
            </a:xfrm>
            <a:custGeom>
              <a:avLst/>
              <a:gdLst>
                <a:gd name="T0" fmla="*/ 496 w 112"/>
                <a:gd name="T1" fmla="*/ 1511 h 90"/>
                <a:gd name="T2" fmla="*/ 1762 w 112"/>
                <a:gd name="T3" fmla="*/ 542 h 90"/>
                <a:gd name="T4" fmla="*/ 1803 w 112"/>
                <a:gd name="T5" fmla="*/ 131 h 90"/>
                <a:gd name="T6" fmla="*/ 1570 w 112"/>
                <a:gd name="T7" fmla="*/ 0 h 90"/>
                <a:gd name="T8" fmla="*/ 1393 w 112"/>
                <a:gd name="T9" fmla="*/ 60 h 90"/>
                <a:gd name="T10" fmla="*/ 163 w 112"/>
                <a:gd name="T11" fmla="*/ 1040 h 90"/>
                <a:gd name="T12" fmla="*/ 79 w 112"/>
                <a:gd name="T13" fmla="*/ 1448 h 90"/>
                <a:gd name="T14" fmla="*/ 496 w 112"/>
                <a:gd name="T15" fmla="*/ 1511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13" name="Freeform 12">
              <a:extLst>
                <a:ext uri="{FF2B5EF4-FFF2-40B4-BE49-F238E27FC236}">
                  <a16:creationId xmlns:a16="http://schemas.microsoft.com/office/drawing/2014/main" id="{17C0FFFB-EB00-9802-D34B-C1F886BF11E5}"/>
                </a:ext>
              </a:extLst>
            </p:cNvPr>
            <p:cNvSpPr>
              <a:spLocks/>
            </p:cNvSpPr>
            <p:nvPr/>
          </p:nvSpPr>
          <p:spPr bwMode="auto">
            <a:xfrm>
              <a:off x="1431" y="1813"/>
              <a:ext cx="134" cy="128"/>
            </a:xfrm>
            <a:custGeom>
              <a:avLst/>
              <a:gdLst>
                <a:gd name="T0" fmla="*/ 1523 w 103"/>
                <a:gd name="T1" fmla="*/ 0 h 98"/>
                <a:gd name="T2" fmla="*/ 1304 w 103"/>
                <a:gd name="T3" fmla="*/ 78 h 98"/>
                <a:gd name="T4" fmla="*/ 131 w 103"/>
                <a:gd name="T5" fmla="*/ 1293 h 98"/>
                <a:gd name="T6" fmla="*/ 131 w 103"/>
                <a:gd name="T7" fmla="*/ 1712 h 98"/>
                <a:gd name="T8" fmla="*/ 553 w 103"/>
                <a:gd name="T9" fmla="*/ 1712 h 98"/>
                <a:gd name="T10" fmla="*/ 1742 w 103"/>
                <a:gd name="T11" fmla="*/ 533 h 98"/>
                <a:gd name="T12" fmla="*/ 1742 w 103"/>
                <a:gd name="T13" fmla="*/ 78 h 98"/>
                <a:gd name="T14" fmla="*/ 1523 w 103"/>
                <a:gd name="T15" fmla="*/ 0 h 98"/>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98"/>
                <a:gd name="T26" fmla="*/ 103 w 103"/>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14" name="Freeform 13">
              <a:extLst>
                <a:ext uri="{FF2B5EF4-FFF2-40B4-BE49-F238E27FC236}">
                  <a16:creationId xmlns:a16="http://schemas.microsoft.com/office/drawing/2014/main" id="{E29EA67A-0B3E-7924-79B6-02845FD0EE0A}"/>
                </a:ext>
              </a:extLst>
            </p:cNvPr>
            <p:cNvSpPr>
              <a:spLocks/>
            </p:cNvSpPr>
            <p:nvPr/>
          </p:nvSpPr>
          <p:spPr bwMode="auto">
            <a:xfrm>
              <a:off x="2043" y="1813"/>
              <a:ext cx="132" cy="128"/>
            </a:xfrm>
            <a:custGeom>
              <a:avLst/>
              <a:gdLst>
                <a:gd name="T0" fmla="*/ 531 w 102"/>
                <a:gd name="T1" fmla="*/ 78 h 98"/>
                <a:gd name="T2" fmla="*/ 324 w 102"/>
                <a:gd name="T3" fmla="*/ 0 h 98"/>
                <a:gd name="T4" fmla="*/ 126 w 102"/>
                <a:gd name="T5" fmla="*/ 78 h 98"/>
                <a:gd name="T6" fmla="*/ 126 w 102"/>
                <a:gd name="T7" fmla="*/ 533 h 98"/>
                <a:gd name="T8" fmla="*/ 1220 w 102"/>
                <a:gd name="T9" fmla="*/ 1712 h 98"/>
                <a:gd name="T10" fmla="*/ 1629 w 102"/>
                <a:gd name="T11" fmla="*/ 1712 h 98"/>
                <a:gd name="T12" fmla="*/ 1629 w 102"/>
                <a:gd name="T13" fmla="*/ 1293 h 98"/>
                <a:gd name="T14" fmla="*/ 531 w 102"/>
                <a:gd name="T15" fmla="*/ 78 h 9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98"/>
                <a:gd name="T26" fmla="*/ 102 w 102"/>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grpSp>
      <p:sp>
        <p:nvSpPr>
          <p:cNvPr id="27" name="Freeform 34">
            <a:extLst>
              <a:ext uri="{FF2B5EF4-FFF2-40B4-BE49-F238E27FC236}">
                <a16:creationId xmlns:a16="http://schemas.microsoft.com/office/drawing/2014/main" id="{FE9B065F-6D5B-D5BF-85D4-74F48B4C515E}"/>
              </a:ext>
            </a:extLst>
          </p:cNvPr>
          <p:cNvSpPr>
            <a:spLocks noEditPoints="1"/>
          </p:cNvSpPr>
          <p:nvPr/>
        </p:nvSpPr>
        <p:spPr bwMode="auto">
          <a:xfrm>
            <a:off x="9302113" y="5031331"/>
            <a:ext cx="612762" cy="548872"/>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lIns="51111" tIns="25555" rIns="51111" bIns="25555"/>
          <a:lstStyle/>
          <a:p>
            <a:pPr>
              <a:defRPr/>
            </a:pPr>
            <a:endParaRPr lang="zh-CN" altLang="en-US" sz="2700" b="1" dirty="0"/>
          </a:p>
        </p:txBody>
      </p:sp>
      <p:sp>
        <p:nvSpPr>
          <p:cNvPr id="28" name="任意多边形 18">
            <a:extLst>
              <a:ext uri="{FF2B5EF4-FFF2-40B4-BE49-F238E27FC236}">
                <a16:creationId xmlns:a16="http://schemas.microsoft.com/office/drawing/2014/main" id="{0B542A6B-F9D1-D307-41E7-CFEDB4B7C867}"/>
              </a:ext>
            </a:extLst>
          </p:cNvPr>
          <p:cNvSpPr/>
          <p:nvPr/>
        </p:nvSpPr>
        <p:spPr>
          <a:xfrm>
            <a:off x="2262607" y="5240425"/>
            <a:ext cx="6830411" cy="20909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lIns="51111" tIns="25555" rIns="51111" bIns="25555" anchor="ctr"/>
          <a:lstStyle/>
          <a:p>
            <a:pPr algn="ctr">
              <a:defRPr/>
            </a:pPr>
            <a:endParaRPr lang="zh-CN" altLang="en-US" sz="2700" b="1" dirty="0"/>
          </a:p>
        </p:txBody>
      </p:sp>
      <p:grpSp>
        <p:nvGrpSpPr>
          <p:cNvPr id="7" name="Group 4">
            <a:extLst>
              <a:ext uri="{FF2B5EF4-FFF2-40B4-BE49-F238E27FC236}">
                <a16:creationId xmlns:a16="http://schemas.microsoft.com/office/drawing/2014/main" id="{0E69BF57-9C3D-3819-0FBD-A637F33BA29C}"/>
              </a:ext>
            </a:extLst>
          </p:cNvPr>
          <p:cNvGrpSpPr>
            <a:grpSpLocks noChangeAspect="1"/>
          </p:cNvGrpSpPr>
          <p:nvPr/>
        </p:nvGrpSpPr>
        <p:grpSpPr bwMode="auto">
          <a:xfrm flipV="1">
            <a:off x="1774721" y="4194954"/>
            <a:ext cx="402216" cy="556132"/>
            <a:chOff x="1308" y="1009"/>
            <a:chExt cx="1001" cy="1033"/>
          </a:xfrm>
          <a:solidFill>
            <a:schemeClr val="accent4">
              <a:lumMod val="20000"/>
              <a:lumOff val="80000"/>
            </a:schemeClr>
          </a:solidFill>
        </p:grpSpPr>
        <p:sp>
          <p:nvSpPr>
            <p:cNvPr id="32797" name="Freeform 5">
              <a:extLst>
                <a:ext uri="{FF2B5EF4-FFF2-40B4-BE49-F238E27FC236}">
                  <a16:creationId xmlns:a16="http://schemas.microsoft.com/office/drawing/2014/main" id="{498A26A4-9EFA-3EFC-A43C-BAC219A8156C}"/>
                </a:ext>
              </a:extLst>
            </p:cNvPr>
            <p:cNvSpPr>
              <a:spLocks/>
            </p:cNvSpPr>
            <p:nvPr/>
          </p:nvSpPr>
          <p:spPr bwMode="auto">
            <a:xfrm>
              <a:off x="1533" y="1009"/>
              <a:ext cx="571" cy="830"/>
            </a:xfrm>
            <a:custGeom>
              <a:avLst/>
              <a:gdLst>
                <a:gd name="T0" fmla="*/ 7275 w 439"/>
                <a:gd name="T1" fmla="*/ 5390 h 638"/>
                <a:gd name="T2" fmla="*/ 5797 w 439"/>
                <a:gd name="T3" fmla="*/ 4016 h 638"/>
                <a:gd name="T4" fmla="*/ 5797 w 439"/>
                <a:gd name="T5" fmla="*/ 905 h 638"/>
                <a:gd name="T6" fmla="*/ 5732 w 439"/>
                <a:gd name="T7" fmla="*/ 740 h 638"/>
                <a:gd name="T8" fmla="*/ 3976 w 439"/>
                <a:gd name="T9" fmla="*/ 0 h 638"/>
                <a:gd name="T10" fmla="*/ 2121 w 439"/>
                <a:gd name="T11" fmla="*/ 719 h 638"/>
                <a:gd name="T12" fmla="*/ 2054 w 439"/>
                <a:gd name="T13" fmla="*/ 905 h 638"/>
                <a:gd name="T14" fmla="*/ 2054 w 439"/>
                <a:gd name="T15" fmla="*/ 4065 h 638"/>
                <a:gd name="T16" fmla="*/ 607 w 439"/>
                <a:gd name="T17" fmla="*/ 5420 h 638"/>
                <a:gd name="T18" fmla="*/ 0 w 439"/>
                <a:gd name="T19" fmla="*/ 7557 h 638"/>
                <a:gd name="T20" fmla="*/ 3964 w 439"/>
                <a:gd name="T21" fmla="*/ 11529 h 638"/>
                <a:gd name="T22" fmla="*/ 7911 w 439"/>
                <a:gd name="T23" fmla="*/ 7557 h 638"/>
                <a:gd name="T24" fmla="*/ 7275 w 439"/>
                <a:gd name="T25" fmla="*/ 5390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9"/>
                <a:gd name="T40" fmla="*/ 0 h 638"/>
                <a:gd name="T41" fmla="*/ 439 w 439"/>
                <a:gd name="T42" fmla="*/ 638 h 6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798" name="Freeform 6">
              <a:extLst>
                <a:ext uri="{FF2B5EF4-FFF2-40B4-BE49-F238E27FC236}">
                  <a16:creationId xmlns:a16="http://schemas.microsoft.com/office/drawing/2014/main" id="{073D0631-CAEA-CBDA-7DBF-E0E0FEE8EE16}"/>
                </a:ext>
              </a:extLst>
            </p:cNvPr>
            <p:cNvSpPr>
              <a:spLocks noEditPoints="1"/>
            </p:cNvSpPr>
            <p:nvPr/>
          </p:nvSpPr>
          <p:spPr bwMode="auto">
            <a:xfrm>
              <a:off x="1526" y="1009"/>
              <a:ext cx="573" cy="830"/>
            </a:xfrm>
            <a:custGeom>
              <a:avLst/>
              <a:gdLst>
                <a:gd name="T0" fmla="*/ 8032 w 440"/>
                <a:gd name="T1" fmla="*/ 7557 h 638"/>
                <a:gd name="T2" fmla="*/ 5884 w 440"/>
                <a:gd name="T3" fmla="*/ 4016 h 638"/>
                <a:gd name="T4" fmla="*/ 5813 w 440"/>
                <a:gd name="T5" fmla="*/ 740 h 638"/>
                <a:gd name="T6" fmla="*/ 2171 w 440"/>
                <a:gd name="T7" fmla="*/ 719 h 638"/>
                <a:gd name="T8" fmla="*/ 2081 w 440"/>
                <a:gd name="T9" fmla="*/ 4065 h 638"/>
                <a:gd name="T10" fmla="*/ 0 w 440"/>
                <a:gd name="T11" fmla="*/ 7557 h 638"/>
                <a:gd name="T12" fmla="*/ 2603 w 440"/>
                <a:gd name="T13" fmla="*/ 1359 h 638"/>
                <a:gd name="T14" fmla="*/ 5376 w 440"/>
                <a:gd name="T15" fmla="*/ 2412 h 638"/>
                <a:gd name="T16" fmla="*/ 2603 w 440"/>
                <a:gd name="T17" fmla="*/ 1359 h 638"/>
                <a:gd name="T18" fmla="*/ 5376 w 440"/>
                <a:gd name="T19" fmla="*/ 2919 h 638"/>
                <a:gd name="T20" fmla="*/ 5376 w 440"/>
                <a:gd name="T21" fmla="*/ 3415 h 638"/>
                <a:gd name="T22" fmla="*/ 2603 w 440"/>
                <a:gd name="T23" fmla="*/ 2412 h 638"/>
                <a:gd name="T24" fmla="*/ 3889 w 440"/>
                <a:gd name="T25" fmla="*/ 7422 h 638"/>
                <a:gd name="T26" fmla="*/ 3375 w 440"/>
                <a:gd name="T27" fmla="*/ 7215 h 638"/>
                <a:gd name="T28" fmla="*/ 3579 w 440"/>
                <a:gd name="T29" fmla="*/ 3606 h 638"/>
                <a:gd name="T30" fmla="*/ 4212 w 440"/>
                <a:gd name="T31" fmla="*/ 4121 h 638"/>
                <a:gd name="T32" fmla="*/ 3989 w 440"/>
                <a:gd name="T33" fmla="*/ 7378 h 638"/>
                <a:gd name="T34" fmla="*/ 3889 w 440"/>
                <a:gd name="T35" fmla="*/ 8296 h 638"/>
                <a:gd name="T36" fmla="*/ 3889 w 440"/>
                <a:gd name="T37" fmla="*/ 7852 h 638"/>
                <a:gd name="T38" fmla="*/ 2486 w 440"/>
                <a:gd name="T39" fmla="*/ 4434 h 638"/>
                <a:gd name="T40" fmla="*/ 2603 w 440"/>
                <a:gd name="T41" fmla="*/ 3444 h 638"/>
                <a:gd name="T42" fmla="*/ 3340 w 440"/>
                <a:gd name="T43" fmla="*/ 4121 h 638"/>
                <a:gd name="T44" fmla="*/ 2664 w 440"/>
                <a:gd name="T45" fmla="*/ 7422 h 638"/>
                <a:gd name="T46" fmla="*/ 2541 w 440"/>
                <a:gd name="T47" fmla="*/ 8485 h 638"/>
                <a:gd name="T48" fmla="*/ 3309 w 440"/>
                <a:gd name="T49" fmla="*/ 7611 h 638"/>
                <a:gd name="T50" fmla="*/ 3428 w 440"/>
                <a:gd name="T51" fmla="*/ 8122 h 638"/>
                <a:gd name="T52" fmla="*/ 4327 w 440"/>
                <a:gd name="T53" fmla="*/ 8122 h 638"/>
                <a:gd name="T54" fmla="*/ 4464 w 440"/>
                <a:gd name="T55" fmla="*/ 7611 h 638"/>
                <a:gd name="T56" fmla="*/ 5208 w 440"/>
                <a:gd name="T57" fmla="*/ 8485 h 638"/>
                <a:gd name="T58" fmla="*/ 5093 w 440"/>
                <a:gd name="T59" fmla="*/ 7422 h 638"/>
                <a:gd name="T60" fmla="*/ 4437 w 440"/>
                <a:gd name="T61" fmla="*/ 4121 h 638"/>
                <a:gd name="T62" fmla="*/ 5376 w 440"/>
                <a:gd name="T63" fmla="*/ 3915 h 638"/>
                <a:gd name="T64" fmla="*/ 5522 w 440"/>
                <a:gd name="T65" fmla="*/ 4397 h 638"/>
                <a:gd name="T66" fmla="*/ 4028 w 440"/>
                <a:gd name="T67" fmla="*/ 11023 h 638"/>
                <a:gd name="T68" fmla="*/ 2486 w 440"/>
                <a:gd name="T69" fmla="*/ 4434 h 638"/>
                <a:gd name="T70" fmla="*/ 2922 w 440"/>
                <a:gd name="T71" fmla="*/ 7988 h 638"/>
                <a:gd name="T72" fmla="*/ 2603 w 440"/>
                <a:gd name="T73" fmla="*/ 8083 h 638"/>
                <a:gd name="T74" fmla="*/ 3069 w 440"/>
                <a:gd name="T75" fmla="*/ 7625 h 638"/>
                <a:gd name="T76" fmla="*/ 5003 w 440"/>
                <a:gd name="T77" fmla="*/ 7748 h 638"/>
                <a:gd name="T78" fmla="*/ 5121 w 440"/>
                <a:gd name="T79" fmla="*/ 8158 h 638"/>
                <a:gd name="T80" fmla="*/ 4712 w 440"/>
                <a:gd name="T81" fmla="*/ 7625 h 6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0"/>
                <a:gd name="T124" fmla="*/ 0 h 638"/>
                <a:gd name="T125" fmla="*/ 440 w 440"/>
                <a:gd name="T126" fmla="*/ 638 h 6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799" name="Freeform 7">
              <a:extLst>
                <a:ext uri="{FF2B5EF4-FFF2-40B4-BE49-F238E27FC236}">
                  <a16:creationId xmlns:a16="http://schemas.microsoft.com/office/drawing/2014/main" id="{701D5E4F-BC8F-E498-1091-E9E8151F7D9C}"/>
                </a:ext>
              </a:extLst>
            </p:cNvPr>
            <p:cNvSpPr>
              <a:spLocks/>
            </p:cNvSpPr>
            <p:nvPr/>
          </p:nvSpPr>
          <p:spPr bwMode="auto">
            <a:xfrm>
              <a:off x="2145" y="1578"/>
              <a:ext cx="164" cy="42"/>
            </a:xfrm>
            <a:custGeom>
              <a:avLst/>
              <a:gdLst>
                <a:gd name="T0" fmla="*/ 0 w 126"/>
                <a:gd name="T1" fmla="*/ 220 h 33"/>
                <a:gd name="T2" fmla="*/ 311 w 126"/>
                <a:gd name="T3" fmla="*/ 456 h 33"/>
                <a:gd name="T4" fmla="*/ 1988 w 126"/>
                <a:gd name="T5" fmla="*/ 456 h 33"/>
                <a:gd name="T6" fmla="*/ 2287 w 126"/>
                <a:gd name="T7" fmla="*/ 220 h 33"/>
                <a:gd name="T8" fmla="*/ 1988 w 126"/>
                <a:gd name="T9" fmla="*/ 0 h 33"/>
                <a:gd name="T10" fmla="*/ 311 w 126"/>
                <a:gd name="T11" fmla="*/ 0 h 33"/>
                <a:gd name="T12" fmla="*/ 0 w 126"/>
                <a:gd name="T13" fmla="*/ 220 h 33"/>
                <a:gd name="T14" fmla="*/ 0 60000 65536"/>
                <a:gd name="T15" fmla="*/ 0 60000 65536"/>
                <a:gd name="T16" fmla="*/ 0 60000 65536"/>
                <a:gd name="T17" fmla="*/ 0 60000 65536"/>
                <a:gd name="T18" fmla="*/ 0 60000 65536"/>
                <a:gd name="T19" fmla="*/ 0 60000 65536"/>
                <a:gd name="T20" fmla="*/ 0 60000 65536"/>
                <a:gd name="T21" fmla="*/ 0 w 126"/>
                <a:gd name="T22" fmla="*/ 0 h 33"/>
                <a:gd name="T23" fmla="*/ 126 w 12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00" name="Freeform 8">
              <a:extLst>
                <a:ext uri="{FF2B5EF4-FFF2-40B4-BE49-F238E27FC236}">
                  <a16:creationId xmlns:a16="http://schemas.microsoft.com/office/drawing/2014/main" id="{67E7540C-42FC-EFF2-476F-1A907FBA93A6}"/>
                </a:ext>
              </a:extLst>
            </p:cNvPr>
            <p:cNvSpPr>
              <a:spLocks/>
            </p:cNvSpPr>
            <p:nvPr/>
          </p:nvSpPr>
          <p:spPr bwMode="auto">
            <a:xfrm>
              <a:off x="1763" y="1882"/>
              <a:ext cx="44" cy="160"/>
            </a:xfrm>
            <a:custGeom>
              <a:avLst/>
              <a:gdLst>
                <a:gd name="T0" fmla="*/ 286 w 34"/>
                <a:gd name="T1" fmla="*/ 0 h 123"/>
                <a:gd name="T2" fmla="*/ 0 w 34"/>
                <a:gd name="T3" fmla="*/ 287 h 123"/>
                <a:gd name="T4" fmla="*/ 0 w 34"/>
                <a:gd name="T5" fmla="*/ 1916 h 123"/>
                <a:gd name="T6" fmla="*/ 286 w 34"/>
                <a:gd name="T7" fmla="*/ 2226 h 123"/>
                <a:gd name="T8" fmla="*/ 581 w 34"/>
                <a:gd name="T9" fmla="*/ 1916 h 123"/>
                <a:gd name="T10" fmla="*/ 581 w 34"/>
                <a:gd name="T11" fmla="*/ 287 h 123"/>
                <a:gd name="T12" fmla="*/ 286 w 34"/>
                <a:gd name="T13" fmla="*/ 0 h 123"/>
                <a:gd name="T14" fmla="*/ 0 60000 65536"/>
                <a:gd name="T15" fmla="*/ 0 60000 65536"/>
                <a:gd name="T16" fmla="*/ 0 60000 65536"/>
                <a:gd name="T17" fmla="*/ 0 60000 65536"/>
                <a:gd name="T18" fmla="*/ 0 60000 65536"/>
                <a:gd name="T19" fmla="*/ 0 60000 65536"/>
                <a:gd name="T20" fmla="*/ 0 60000 65536"/>
                <a:gd name="T21" fmla="*/ 0 w 34"/>
                <a:gd name="T22" fmla="*/ 0 h 123"/>
                <a:gd name="T23" fmla="*/ 34 w 34"/>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01" name="Freeform 9">
              <a:extLst>
                <a:ext uri="{FF2B5EF4-FFF2-40B4-BE49-F238E27FC236}">
                  <a16:creationId xmlns:a16="http://schemas.microsoft.com/office/drawing/2014/main" id="{C224B677-A074-F6C2-1E7D-8E50E203067D}"/>
                </a:ext>
              </a:extLst>
            </p:cNvPr>
            <p:cNvSpPr>
              <a:spLocks/>
            </p:cNvSpPr>
            <p:nvPr/>
          </p:nvSpPr>
          <p:spPr bwMode="auto">
            <a:xfrm>
              <a:off x="1308" y="1557"/>
              <a:ext cx="165" cy="44"/>
            </a:xfrm>
            <a:custGeom>
              <a:avLst/>
              <a:gdLst>
                <a:gd name="T0" fmla="*/ 307 w 127"/>
                <a:gd name="T1" fmla="*/ 581 h 34"/>
                <a:gd name="T2" fmla="*/ 1963 w 127"/>
                <a:gd name="T3" fmla="*/ 581 h 34"/>
                <a:gd name="T4" fmla="*/ 2255 w 127"/>
                <a:gd name="T5" fmla="*/ 286 h 34"/>
                <a:gd name="T6" fmla="*/ 1963 w 127"/>
                <a:gd name="T7" fmla="*/ 0 h 34"/>
                <a:gd name="T8" fmla="*/ 307 w 127"/>
                <a:gd name="T9" fmla="*/ 0 h 34"/>
                <a:gd name="T10" fmla="*/ 0 w 127"/>
                <a:gd name="T11" fmla="*/ 286 h 34"/>
                <a:gd name="T12" fmla="*/ 307 w 127"/>
                <a:gd name="T13" fmla="*/ 581 h 34"/>
                <a:gd name="T14" fmla="*/ 0 60000 65536"/>
                <a:gd name="T15" fmla="*/ 0 60000 65536"/>
                <a:gd name="T16" fmla="*/ 0 60000 65536"/>
                <a:gd name="T17" fmla="*/ 0 60000 65536"/>
                <a:gd name="T18" fmla="*/ 0 60000 65536"/>
                <a:gd name="T19" fmla="*/ 0 60000 65536"/>
                <a:gd name="T20" fmla="*/ 0 60000 65536"/>
                <a:gd name="T21" fmla="*/ 0 w 127"/>
                <a:gd name="T22" fmla="*/ 0 h 34"/>
                <a:gd name="T23" fmla="*/ 127 w 1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02" name="Freeform 10">
              <a:extLst>
                <a:ext uri="{FF2B5EF4-FFF2-40B4-BE49-F238E27FC236}">
                  <a16:creationId xmlns:a16="http://schemas.microsoft.com/office/drawing/2014/main" id="{4B99B615-7630-6D26-7B1F-C941D6D3E4BF}"/>
                </a:ext>
              </a:extLst>
            </p:cNvPr>
            <p:cNvSpPr>
              <a:spLocks/>
            </p:cNvSpPr>
            <p:nvPr/>
          </p:nvSpPr>
          <p:spPr bwMode="auto">
            <a:xfrm>
              <a:off x="1403" y="1231"/>
              <a:ext cx="145" cy="117"/>
            </a:xfrm>
            <a:custGeom>
              <a:avLst/>
              <a:gdLst>
                <a:gd name="T0" fmla="*/ 163 w 112"/>
                <a:gd name="T1" fmla="*/ 542 h 90"/>
                <a:gd name="T2" fmla="*/ 1422 w 112"/>
                <a:gd name="T3" fmla="*/ 1511 h 90"/>
                <a:gd name="T4" fmla="*/ 1841 w 112"/>
                <a:gd name="T5" fmla="*/ 1448 h 90"/>
                <a:gd name="T6" fmla="*/ 1762 w 112"/>
                <a:gd name="T7" fmla="*/ 1040 h 90"/>
                <a:gd name="T8" fmla="*/ 514 w 112"/>
                <a:gd name="T9" fmla="*/ 60 h 90"/>
                <a:gd name="T10" fmla="*/ 348 w 112"/>
                <a:gd name="T11" fmla="*/ 0 h 90"/>
                <a:gd name="T12" fmla="*/ 102 w 112"/>
                <a:gd name="T13" fmla="*/ 131 h 90"/>
                <a:gd name="T14" fmla="*/ 163 w 112"/>
                <a:gd name="T15" fmla="*/ 542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03" name="Freeform 11">
              <a:extLst>
                <a:ext uri="{FF2B5EF4-FFF2-40B4-BE49-F238E27FC236}">
                  <a16:creationId xmlns:a16="http://schemas.microsoft.com/office/drawing/2014/main" id="{CF75C1A3-326D-A2C6-4116-4760BE865A94}"/>
                </a:ext>
              </a:extLst>
            </p:cNvPr>
            <p:cNvSpPr>
              <a:spLocks/>
            </p:cNvSpPr>
            <p:nvPr/>
          </p:nvSpPr>
          <p:spPr bwMode="auto">
            <a:xfrm>
              <a:off x="2073" y="1231"/>
              <a:ext cx="145" cy="117"/>
            </a:xfrm>
            <a:custGeom>
              <a:avLst/>
              <a:gdLst>
                <a:gd name="T0" fmla="*/ 496 w 112"/>
                <a:gd name="T1" fmla="*/ 1511 h 90"/>
                <a:gd name="T2" fmla="*/ 1762 w 112"/>
                <a:gd name="T3" fmla="*/ 542 h 90"/>
                <a:gd name="T4" fmla="*/ 1803 w 112"/>
                <a:gd name="T5" fmla="*/ 131 h 90"/>
                <a:gd name="T6" fmla="*/ 1570 w 112"/>
                <a:gd name="T7" fmla="*/ 0 h 90"/>
                <a:gd name="T8" fmla="*/ 1393 w 112"/>
                <a:gd name="T9" fmla="*/ 60 h 90"/>
                <a:gd name="T10" fmla="*/ 163 w 112"/>
                <a:gd name="T11" fmla="*/ 1040 h 90"/>
                <a:gd name="T12" fmla="*/ 79 w 112"/>
                <a:gd name="T13" fmla="*/ 1448 h 90"/>
                <a:gd name="T14" fmla="*/ 496 w 112"/>
                <a:gd name="T15" fmla="*/ 1511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04" name="Freeform 12">
              <a:extLst>
                <a:ext uri="{FF2B5EF4-FFF2-40B4-BE49-F238E27FC236}">
                  <a16:creationId xmlns:a16="http://schemas.microsoft.com/office/drawing/2014/main" id="{26E32512-B10B-B8A5-EA64-84F7851D3109}"/>
                </a:ext>
              </a:extLst>
            </p:cNvPr>
            <p:cNvSpPr>
              <a:spLocks/>
            </p:cNvSpPr>
            <p:nvPr/>
          </p:nvSpPr>
          <p:spPr bwMode="auto">
            <a:xfrm>
              <a:off x="1431" y="1813"/>
              <a:ext cx="134" cy="128"/>
            </a:xfrm>
            <a:custGeom>
              <a:avLst/>
              <a:gdLst>
                <a:gd name="T0" fmla="*/ 1523 w 103"/>
                <a:gd name="T1" fmla="*/ 0 h 98"/>
                <a:gd name="T2" fmla="*/ 1304 w 103"/>
                <a:gd name="T3" fmla="*/ 78 h 98"/>
                <a:gd name="T4" fmla="*/ 131 w 103"/>
                <a:gd name="T5" fmla="*/ 1293 h 98"/>
                <a:gd name="T6" fmla="*/ 131 w 103"/>
                <a:gd name="T7" fmla="*/ 1712 h 98"/>
                <a:gd name="T8" fmla="*/ 553 w 103"/>
                <a:gd name="T9" fmla="*/ 1712 h 98"/>
                <a:gd name="T10" fmla="*/ 1742 w 103"/>
                <a:gd name="T11" fmla="*/ 533 h 98"/>
                <a:gd name="T12" fmla="*/ 1742 w 103"/>
                <a:gd name="T13" fmla="*/ 78 h 98"/>
                <a:gd name="T14" fmla="*/ 1523 w 103"/>
                <a:gd name="T15" fmla="*/ 0 h 98"/>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98"/>
                <a:gd name="T26" fmla="*/ 103 w 103"/>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2805" name="Freeform 13">
              <a:extLst>
                <a:ext uri="{FF2B5EF4-FFF2-40B4-BE49-F238E27FC236}">
                  <a16:creationId xmlns:a16="http://schemas.microsoft.com/office/drawing/2014/main" id="{7351EF53-5763-677F-B120-51F6F6ABCD19}"/>
                </a:ext>
              </a:extLst>
            </p:cNvPr>
            <p:cNvSpPr>
              <a:spLocks/>
            </p:cNvSpPr>
            <p:nvPr/>
          </p:nvSpPr>
          <p:spPr bwMode="auto">
            <a:xfrm>
              <a:off x="2043" y="1813"/>
              <a:ext cx="132" cy="128"/>
            </a:xfrm>
            <a:custGeom>
              <a:avLst/>
              <a:gdLst>
                <a:gd name="T0" fmla="*/ 531 w 102"/>
                <a:gd name="T1" fmla="*/ 78 h 98"/>
                <a:gd name="T2" fmla="*/ 324 w 102"/>
                <a:gd name="T3" fmla="*/ 0 h 98"/>
                <a:gd name="T4" fmla="*/ 126 w 102"/>
                <a:gd name="T5" fmla="*/ 78 h 98"/>
                <a:gd name="T6" fmla="*/ 126 w 102"/>
                <a:gd name="T7" fmla="*/ 533 h 98"/>
                <a:gd name="T8" fmla="*/ 1220 w 102"/>
                <a:gd name="T9" fmla="*/ 1712 h 98"/>
                <a:gd name="T10" fmla="*/ 1629 w 102"/>
                <a:gd name="T11" fmla="*/ 1712 h 98"/>
                <a:gd name="T12" fmla="*/ 1629 w 102"/>
                <a:gd name="T13" fmla="*/ 1293 h 98"/>
                <a:gd name="T14" fmla="*/ 531 w 102"/>
                <a:gd name="T15" fmla="*/ 78 h 9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98"/>
                <a:gd name="T26" fmla="*/ 102 w 102"/>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grpSp>
      <p:sp>
        <p:nvSpPr>
          <p:cNvPr id="12" name="TextBox 11">
            <a:extLst>
              <a:ext uri="{FF2B5EF4-FFF2-40B4-BE49-F238E27FC236}">
                <a16:creationId xmlns:a16="http://schemas.microsoft.com/office/drawing/2014/main" id="{F6986085-02B7-9BF4-A678-1BEB07716414}"/>
              </a:ext>
            </a:extLst>
          </p:cNvPr>
          <p:cNvSpPr txBox="1"/>
          <p:nvPr/>
        </p:nvSpPr>
        <p:spPr>
          <a:xfrm>
            <a:off x="3152870" y="2309574"/>
            <a:ext cx="6096000" cy="959622"/>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270510">
              <a:lnSpc>
                <a:spcPct val="107000"/>
              </a:lnSpc>
              <a:spcAft>
                <a:spcPts val="0"/>
              </a:spcAft>
            </a:pP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Cần</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sắp</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xếp</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sự</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việc</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theo</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trình</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tự</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thời</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gian</a:t>
            </a:r>
            <a:endParaRPr lang="en-US" sz="2700" b="1" dirty="0">
              <a:effectLst/>
              <a:latin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BD108D3-1F44-C8DD-2947-E54F9C316000}"/>
              </a:ext>
            </a:extLst>
          </p:cNvPr>
          <p:cNvSpPr txBox="1"/>
          <p:nvPr/>
        </p:nvSpPr>
        <p:spPr>
          <a:xfrm>
            <a:off x="2689476" y="445952"/>
            <a:ext cx="7597090" cy="959622"/>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nSpc>
                <a:spcPct val="107000"/>
              </a:lnSpc>
              <a:spcAft>
                <a:spcPts val="0"/>
              </a:spcAft>
              <a:buFontTx/>
              <a:buChar char="-"/>
            </a:pPr>
            <a:r>
              <a:rPr lang="vi-VN" sz="2700" b="1" dirty="0">
                <a:effectLst/>
                <a:latin typeface="Times New Roman" panose="02020603050405020304" pitchFamily="18" charset="0"/>
                <a:cs typeface="Times New Roman" panose="02020603050405020304" pitchFamily="18" charset="0"/>
              </a:rPr>
              <a:t>Thuật lại được diễn biến của chuyến đi </a:t>
            </a:r>
            <a:endParaRPr lang="en-US" sz="27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700" b="1" dirty="0">
                <a:latin typeface="Times New Roman" panose="02020603050405020304" pitchFamily="18" charset="0"/>
                <a:cs typeface="Times New Roman" panose="02020603050405020304" pitchFamily="18" charset="0"/>
              </a:rPr>
              <a:t>       </a:t>
            </a:r>
            <a:r>
              <a:rPr lang="vi-VN" sz="2700" b="1" dirty="0">
                <a:effectLst/>
                <a:latin typeface="Times New Roman" panose="02020603050405020304" pitchFamily="18" charset="0"/>
                <a:cs typeface="Times New Roman" panose="02020603050405020304" pitchFamily="18" charset="0"/>
              </a:rPr>
              <a:t>với các sự việc q</a:t>
            </a:r>
            <a:r>
              <a:rPr lang="en-US" sz="2700" b="1" dirty="0">
                <a:effectLst/>
                <a:latin typeface="Times New Roman" panose="02020603050405020304" pitchFamily="18" charset="0"/>
                <a:cs typeface="Times New Roman" panose="02020603050405020304" pitchFamily="18" charset="0"/>
              </a:rPr>
              <a:t>u</a:t>
            </a:r>
            <a:r>
              <a:rPr lang="vi-VN" sz="2700" b="1" dirty="0">
                <a:effectLst/>
                <a:latin typeface="Times New Roman" panose="02020603050405020304" pitchFamily="18" charset="0"/>
                <a:cs typeface="Times New Roman" panose="02020603050405020304" pitchFamily="18" charset="0"/>
              </a:rPr>
              <a:t>an trọng</a:t>
            </a:r>
            <a:endParaRPr lang="vi-VN" sz="2700" b="1" dirty="0">
              <a:effectLst/>
              <a:latin typeface="Calibri" panose="020F0502020204030204" pitchFamily="34" charset="0"/>
              <a:cs typeface="Times New Roman" panose="02020603050405020304" pitchFamily="18" charset="0"/>
            </a:endParaRPr>
          </a:p>
        </p:txBody>
      </p:sp>
      <p:sp>
        <p:nvSpPr>
          <p:cNvPr id="29" name="任意多边形 18">
            <a:extLst>
              <a:ext uri="{FF2B5EF4-FFF2-40B4-BE49-F238E27FC236}">
                <a16:creationId xmlns:a16="http://schemas.microsoft.com/office/drawing/2014/main" id="{3AA413A9-40B6-16F4-862F-E8E9F3052063}"/>
              </a:ext>
            </a:extLst>
          </p:cNvPr>
          <p:cNvSpPr/>
          <p:nvPr/>
        </p:nvSpPr>
        <p:spPr>
          <a:xfrm>
            <a:off x="2997018" y="841836"/>
            <a:ext cx="7597090" cy="20909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lIns="51111" tIns="25555" rIns="51111" bIns="25555" anchor="ctr"/>
          <a:lstStyle/>
          <a:p>
            <a:pPr algn="ctr">
              <a:defRPr/>
            </a:pPr>
            <a:endParaRPr lang="zh-CN" altLang="en-US" sz="2700" b="1" dirty="0"/>
          </a:p>
        </p:txBody>
      </p:sp>
      <p:sp>
        <p:nvSpPr>
          <p:cNvPr id="30" name="Freeform 34">
            <a:extLst>
              <a:ext uri="{FF2B5EF4-FFF2-40B4-BE49-F238E27FC236}">
                <a16:creationId xmlns:a16="http://schemas.microsoft.com/office/drawing/2014/main" id="{CE691C18-FB07-0D2F-52CD-00C62AF066C1}"/>
              </a:ext>
            </a:extLst>
          </p:cNvPr>
          <p:cNvSpPr>
            <a:spLocks noEditPoints="1"/>
          </p:cNvSpPr>
          <p:nvPr/>
        </p:nvSpPr>
        <p:spPr bwMode="auto">
          <a:xfrm>
            <a:off x="10012097" y="3720071"/>
            <a:ext cx="612762" cy="548872"/>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lIns="51111" tIns="25555" rIns="51111" bIns="25555"/>
          <a:lstStyle/>
          <a:p>
            <a:pPr>
              <a:defRPr/>
            </a:pPr>
            <a:endParaRPr lang="zh-CN" altLang="en-US" sz="2700" b="1" dirty="0"/>
          </a:p>
        </p:txBody>
      </p:sp>
      <p:grpSp>
        <p:nvGrpSpPr>
          <p:cNvPr id="32" name="Group 31">
            <a:extLst>
              <a:ext uri="{FF2B5EF4-FFF2-40B4-BE49-F238E27FC236}">
                <a16:creationId xmlns:a16="http://schemas.microsoft.com/office/drawing/2014/main" id="{3CB544AD-92E7-04F9-3D8C-5AE425D0CB2F}"/>
              </a:ext>
            </a:extLst>
          </p:cNvPr>
          <p:cNvGrpSpPr>
            <a:grpSpLocks noChangeAspect="1"/>
          </p:cNvGrpSpPr>
          <p:nvPr/>
        </p:nvGrpSpPr>
        <p:grpSpPr bwMode="auto">
          <a:xfrm flipV="1">
            <a:off x="1011029" y="-746940"/>
            <a:ext cx="1580858" cy="1735692"/>
            <a:chOff x="1192" y="1231"/>
            <a:chExt cx="1276" cy="3224"/>
          </a:xfrm>
          <a:solidFill>
            <a:schemeClr val="accent4">
              <a:lumMod val="20000"/>
              <a:lumOff val="80000"/>
            </a:schemeClr>
          </a:solidFill>
        </p:grpSpPr>
        <p:sp>
          <p:nvSpPr>
            <p:cNvPr id="33" name="Freeform 5">
              <a:extLst>
                <a:ext uri="{FF2B5EF4-FFF2-40B4-BE49-F238E27FC236}">
                  <a16:creationId xmlns:a16="http://schemas.microsoft.com/office/drawing/2014/main" id="{3FE35BF3-9C70-6F4C-0000-1A8A420DFA0B}"/>
                </a:ext>
              </a:extLst>
            </p:cNvPr>
            <p:cNvSpPr>
              <a:spLocks/>
            </p:cNvSpPr>
            <p:nvPr/>
          </p:nvSpPr>
          <p:spPr bwMode="auto">
            <a:xfrm>
              <a:off x="1192" y="3625"/>
              <a:ext cx="571" cy="830"/>
            </a:xfrm>
            <a:custGeom>
              <a:avLst/>
              <a:gdLst>
                <a:gd name="T0" fmla="*/ 7275 w 439"/>
                <a:gd name="T1" fmla="*/ 5390 h 638"/>
                <a:gd name="T2" fmla="*/ 5797 w 439"/>
                <a:gd name="T3" fmla="*/ 4016 h 638"/>
                <a:gd name="T4" fmla="*/ 5797 w 439"/>
                <a:gd name="T5" fmla="*/ 905 h 638"/>
                <a:gd name="T6" fmla="*/ 5732 w 439"/>
                <a:gd name="T7" fmla="*/ 740 h 638"/>
                <a:gd name="T8" fmla="*/ 3976 w 439"/>
                <a:gd name="T9" fmla="*/ 0 h 638"/>
                <a:gd name="T10" fmla="*/ 2121 w 439"/>
                <a:gd name="T11" fmla="*/ 719 h 638"/>
                <a:gd name="T12" fmla="*/ 2054 w 439"/>
                <a:gd name="T13" fmla="*/ 905 h 638"/>
                <a:gd name="T14" fmla="*/ 2054 w 439"/>
                <a:gd name="T15" fmla="*/ 4065 h 638"/>
                <a:gd name="T16" fmla="*/ 607 w 439"/>
                <a:gd name="T17" fmla="*/ 5420 h 638"/>
                <a:gd name="T18" fmla="*/ 0 w 439"/>
                <a:gd name="T19" fmla="*/ 7557 h 638"/>
                <a:gd name="T20" fmla="*/ 3964 w 439"/>
                <a:gd name="T21" fmla="*/ 11529 h 638"/>
                <a:gd name="T22" fmla="*/ 7911 w 439"/>
                <a:gd name="T23" fmla="*/ 7557 h 638"/>
                <a:gd name="T24" fmla="*/ 7275 w 439"/>
                <a:gd name="T25" fmla="*/ 5390 h 6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9"/>
                <a:gd name="T40" fmla="*/ 0 h 638"/>
                <a:gd name="T41" fmla="*/ 439 w 439"/>
                <a:gd name="T42" fmla="*/ 638 h 6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5" name="Freeform 7">
              <a:extLst>
                <a:ext uri="{FF2B5EF4-FFF2-40B4-BE49-F238E27FC236}">
                  <a16:creationId xmlns:a16="http://schemas.microsoft.com/office/drawing/2014/main" id="{B09F3D2F-BDE0-F3F6-BDC4-F505ADB6BC0A}"/>
                </a:ext>
              </a:extLst>
            </p:cNvPr>
            <p:cNvSpPr>
              <a:spLocks/>
            </p:cNvSpPr>
            <p:nvPr/>
          </p:nvSpPr>
          <p:spPr bwMode="auto">
            <a:xfrm>
              <a:off x="2145" y="1578"/>
              <a:ext cx="323" cy="685"/>
            </a:xfrm>
            <a:custGeom>
              <a:avLst/>
              <a:gdLst>
                <a:gd name="T0" fmla="*/ 0 w 126"/>
                <a:gd name="T1" fmla="*/ 220 h 33"/>
                <a:gd name="T2" fmla="*/ 311 w 126"/>
                <a:gd name="T3" fmla="*/ 456 h 33"/>
                <a:gd name="T4" fmla="*/ 1988 w 126"/>
                <a:gd name="T5" fmla="*/ 456 h 33"/>
                <a:gd name="T6" fmla="*/ 2287 w 126"/>
                <a:gd name="T7" fmla="*/ 220 h 33"/>
                <a:gd name="T8" fmla="*/ 1988 w 126"/>
                <a:gd name="T9" fmla="*/ 0 h 33"/>
                <a:gd name="T10" fmla="*/ 311 w 126"/>
                <a:gd name="T11" fmla="*/ 0 h 33"/>
                <a:gd name="T12" fmla="*/ 0 w 126"/>
                <a:gd name="T13" fmla="*/ 220 h 33"/>
                <a:gd name="T14" fmla="*/ 0 60000 65536"/>
                <a:gd name="T15" fmla="*/ 0 60000 65536"/>
                <a:gd name="T16" fmla="*/ 0 60000 65536"/>
                <a:gd name="T17" fmla="*/ 0 60000 65536"/>
                <a:gd name="T18" fmla="*/ 0 60000 65536"/>
                <a:gd name="T19" fmla="*/ 0 60000 65536"/>
                <a:gd name="T20" fmla="*/ 0 60000 65536"/>
                <a:gd name="T21" fmla="*/ 0 w 126"/>
                <a:gd name="T22" fmla="*/ 0 h 33"/>
                <a:gd name="T23" fmla="*/ 126 w 12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6" name="Freeform 8">
              <a:extLst>
                <a:ext uri="{FF2B5EF4-FFF2-40B4-BE49-F238E27FC236}">
                  <a16:creationId xmlns:a16="http://schemas.microsoft.com/office/drawing/2014/main" id="{74462A4D-99FF-3ED3-5E3D-A0A4278AD5F1}"/>
                </a:ext>
              </a:extLst>
            </p:cNvPr>
            <p:cNvSpPr>
              <a:spLocks/>
            </p:cNvSpPr>
            <p:nvPr/>
          </p:nvSpPr>
          <p:spPr bwMode="auto">
            <a:xfrm>
              <a:off x="1763" y="1882"/>
              <a:ext cx="44" cy="160"/>
            </a:xfrm>
            <a:custGeom>
              <a:avLst/>
              <a:gdLst>
                <a:gd name="T0" fmla="*/ 286 w 34"/>
                <a:gd name="T1" fmla="*/ 0 h 123"/>
                <a:gd name="T2" fmla="*/ 0 w 34"/>
                <a:gd name="T3" fmla="*/ 287 h 123"/>
                <a:gd name="T4" fmla="*/ 0 w 34"/>
                <a:gd name="T5" fmla="*/ 1916 h 123"/>
                <a:gd name="T6" fmla="*/ 286 w 34"/>
                <a:gd name="T7" fmla="*/ 2226 h 123"/>
                <a:gd name="T8" fmla="*/ 581 w 34"/>
                <a:gd name="T9" fmla="*/ 1916 h 123"/>
                <a:gd name="T10" fmla="*/ 581 w 34"/>
                <a:gd name="T11" fmla="*/ 287 h 123"/>
                <a:gd name="T12" fmla="*/ 286 w 34"/>
                <a:gd name="T13" fmla="*/ 0 h 123"/>
                <a:gd name="T14" fmla="*/ 0 60000 65536"/>
                <a:gd name="T15" fmla="*/ 0 60000 65536"/>
                <a:gd name="T16" fmla="*/ 0 60000 65536"/>
                <a:gd name="T17" fmla="*/ 0 60000 65536"/>
                <a:gd name="T18" fmla="*/ 0 60000 65536"/>
                <a:gd name="T19" fmla="*/ 0 60000 65536"/>
                <a:gd name="T20" fmla="*/ 0 60000 65536"/>
                <a:gd name="T21" fmla="*/ 0 w 34"/>
                <a:gd name="T22" fmla="*/ 0 h 123"/>
                <a:gd name="T23" fmla="*/ 34 w 34"/>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7" name="Freeform 9">
              <a:extLst>
                <a:ext uri="{FF2B5EF4-FFF2-40B4-BE49-F238E27FC236}">
                  <a16:creationId xmlns:a16="http://schemas.microsoft.com/office/drawing/2014/main" id="{095F80ED-03E5-F5A8-A774-3DB5EBD3BAEB}"/>
                </a:ext>
              </a:extLst>
            </p:cNvPr>
            <p:cNvSpPr>
              <a:spLocks/>
            </p:cNvSpPr>
            <p:nvPr/>
          </p:nvSpPr>
          <p:spPr bwMode="auto">
            <a:xfrm>
              <a:off x="1308" y="1557"/>
              <a:ext cx="165" cy="44"/>
            </a:xfrm>
            <a:custGeom>
              <a:avLst/>
              <a:gdLst>
                <a:gd name="T0" fmla="*/ 307 w 127"/>
                <a:gd name="T1" fmla="*/ 581 h 34"/>
                <a:gd name="T2" fmla="*/ 1963 w 127"/>
                <a:gd name="T3" fmla="*/ 581 h 34"/>
                <a:gd name="T4" fmla="*/ 2255 w 127"/>
                <a:gd name="T5" fmla="*/ 286 h 34"/>
                <a:gd name="T6" fmla="*/ 1963 w 127"/>
                <a:gd name="T7" fmla="*/ 0 h 34"/>
                <a:gd name="T8" fmla="*/ 307 w 127"/>
                <a:gd name="T9" fmla="*/ 0 h 34"/>
                <a:gd name="T10" fmla="*/ 0 w 127"/>
                <a:gd name="T11" fmla="*/ 286 h 34"/>
                <a:gd name="T12" fmla="*/ 307 w 127"/>
                <a:gd name="T13" fmla="*/ 581 h 34"/>
                <a:gd name="T14" fmla="*/ 0 60000 65536"/>
                <a:gd name="T15" fmla="*/ 0 60000 65536"/>
                <a:gd name="T16" fmla="*/ 0 60000 65536"/>
                <a:gd name="T17" fmla="*/ 0 60000 65536"/>
                <a:gd name="T18" fmla="*/ 0 60000 65536"/>
                <a:gd name="T19" fmla="*/ 0 60000 65536"/>
                <a:gd name="T20" fmla="*/ 0 60000 65536"/>
                <a:gd name="T21" fmla="*/ 0 w 127"/>
                <a:gd name="T22" fmla="*/ 0 h 34"/>
                <a:gd name="T23" fmla="*/ 127 w 12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38" name="Freeform 10">
              <a:extLst>
                <a:ext uri="{FF2B5EF4-FFF2-40B4-BE49-F238E27FC236}">
                  <a16:creationId xmlns:a16="http://schemas.microsoft.com/office/drawing/2014/main" id="{F21972C7-DF54-A815-EA87-4074568B2C20}"/>
                </a:ext>
              </a:extLst>
            </p:cNvPr>
            <p:cNvSpPr>
              <a:spLocks/>
            </p:cNvSpPr>
            <p:nvPr/>
          </p:nvSpPr>
          <p:spPr bwMode="auto">
            <a:xfrm>
              <a:off x="1403" y="1231"/>
              <a:ext cx="145" cy="117"/>
            </a:xfrm>
            <a:custGeom>
              <a:avLst/>
              <a:gdLst>
                <a:gd name="T0" fmla="*/ 163 w 112"/>
                <a:gd name="T1" fmla="*/ 542 h 90"/>
                <a:gd name="T2" fmla="*/ 1422 w 112"/>
                <a:gd name="T3" fmla="*/ 1511 h 90"/>
                <a:gd name="T4" fmla="*/ 1841 w 112"/>
                <a:gd name="T5" fmla="*/ 1448 h 90"/>
                <a:gd name="T6" fmla="*/ 1762 w 112"/>
                <a:gd name="T7" fmla="*/ 1040 h 90"/>
                <a:gd name="T8" fmla="*/ 514 w 112"/>
                <a:gd name="T9" fmla="*/ 60 h 90"/>
                <a:gd name="T10" fmla="*/ 348 w 112"/>
                <a:gd name="T11" fmla="*/ 0 h 90"/>
                <a:gd name="T12" fmla="*/ 102 w 112"/>
                <a:gd name="T13" fmla="*/ 131 h 90"/>
                <a:gd name="T14" fmla="*/ 163 w 112"/>
                <a:gd name="T15" fmla="*/ 542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41" name="Freeform 11">
              <a:extLst>
                <a:ext uri="{FF2B5EF4-FFF2-40B4-BE49-F238E27FC236}">
                  <a16:creationId xmlns:a16="http://schemas.microsoft.com/office/drawing/2014/main" id="{A3699E66-2082-0109-CA6C-5480A73158D5}"/>
                </a:ext>
              </a:extLst>
            </p:cNvPr>
            <p:cNvSpPr>
              <a:spLocks/>
            </p:cNvSpPr>
            <p:nvPr/>
          </p:nvSpPr>
          <p:spPr bwMode="auto">
            <a:xfrm>
              <a:off x="2073" y="1231"/>
              <a:ext cx="145" cy="117"/>
            </a:xfrm>
            <a:custGeom>
              <a:avLst/>
              <a:gdLst>
                <a:gd name="T0" fmla="*/ 496 w 112"/>
                <a:gd name="T1" fmla="*/ 1511 h 90"/>
                <a:gd name="T2" fmla="*/ 1762 w 112"/>
                <a:gd name="T3" fmla="*/ 542 h 90"/>
                <a:gd name="T4" fmla="*/ 1803 w 112"/>
                <a:gd name="T5" fmla="*/ 131 h 90"/>
                <a:gd name="T6" fmla="*/ 1570 w 112"/>
                <a:gd name="T7" fmla="*/ 0 h 90"/>
                <a:gd name="T8" fmla="*/ 1393 w 112"/>
                <a:gd name="T9" fmla="*/ 60 h 90"/>
                <a:gd name="T10" fmla="*/ 163 w 112"/>
                <a:gd name="T11" fmla="*/ 1040 h 90"/>
                <a:gd name="T12" fmla="*/ 79 w 112"/>
                <a:gd name="T13" fmla="*/ 1448 h 90"/>
                <a:gd name="T14" fmla="*/ 496 w 112"/>
                <a:gd name="T15" fmla="*/ 1511 h 90"/>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90"/>
                <a:gd name="T26" fmla="*/ 112 w 112"/>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42" name="Freeform 12">
              <a:extLst>
                <a:ext uri="{FF2B5EF4-FFF2-40B4-BE49-F238E27FC236}">
                  <a16:creationId xmlns:a16="http://schemas.microsoft.com/office/drawing/2014/main" id="{820EA561-89F1-4095-BA21-DDEE19485253}"/>
                </a:ext>
              </a:extLst>
            </p:cNvPr>
            <p:cNvSpPr>
              <a:spLocks/>
            </p:cNvSpPr>
            <p:nvPr/>
          </p:nvSpPr>
          <p:spPr bwMode="auto">
            <a:xfrm>
              <a:off x="1431" y="1813"/>
              <a:ext cx="134" cy="128"/>
            </a:xfrm>
            <a:custGeom>
              <a:avLst/>
              <a:gdLst>
                <a:gd name="T0" fmla="*/ 1523 w 103"/>
                <a:gd name="T1" fmla="*/ 0 h 98"/>
                <a:gd name="T2" fmla="*/ 1304 w 103"/>
                <a:gd name="T3" fmla="*/ 78 h 98"/>
                <a:gd name="T4" fmla="*/ 131 w 103"/>
                <a:gd name="T5" fmla="*/ 1293 h 98"/>
                <a:gd name="T6" fmla="*/ 131 w 103"/>
                <a:gd name="T7" fmla="*/ 1712 h 98"/>
                <a:gd name="T8" fmla="*/ 553 w 103"/>
                <a:gd name="T9" fmla="*/ 1712 h 98"/>
                <a:gd name="T10" fmla="*/ 1742 w 103"/>
                <a:gd name="T11" fmla="*/ 533 h 98"/>
                <a:gd name="T12" fmla="*/ 1742 w 103"/>
                <a:gd name="T13" fmla="*/ 78 h 98"/>
                <a:gd name="T14" fmla="*/ 1523 w 103"/>
                <a:gd name="T15" fmla="*/ 0 h 98"/>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98"/>
                <a:gd name="T26" fmla="*/ 103 w 103"/>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sp>
          <p:nvSpPr>
            <p:cNvPr id="43" name="Freeform 13">
              <a:extLst>
                <a:ext uri="{FF2B5EF4-FFF2-40B4-BE49-F238E27FC236}">
                  <a16:creationId xmlns:a16="http://schemas.microsoft.com/office/drawing/2014/main" id="{DAC8B126-F528-31D2-86D0-D8875BC46E5B}"/>
                </a:ext>
              </a:extLst>
            </p:cNvPr>
            <p:cNvSpPr>
              <a:spLocks/>
            </p:cNvSpPr>
            <p:nvPr/>
          </p:nvSpPr>
          <p:spPr bwMode="auto">
            <a:xfrm>
              <a:off x="2043" y="1813"/>
              <a:ext cx="132" cy="128"/>
            </a:xfrm>
            <a:custGeom>
              <a:avLst/>
              <a:gdLst>
                <a:gd name="T0" fmla="*/ 531 w 102"/>
                <a:gd name="T1" fmla="*/ 78 h 98"/>
                <a:gd name="T2" fmla="*/ 324 w 102"/>
                <a:gd name="T3" fmla="*/ 0 h 98"/>
                <a:gd name="T4" fmla="*/ 126 w 102"/>
                <a:gd name="T5" fmla="*/ 78 h 98"/>
                <a:gd name="T6" fmla="*/ 126 w 102"/>
                <a:gd name="T7" fmla="*/ 533 h 98"/>
                <a:gd name="T8" fmla="*/ 1220 w 102"/>
                <a:gd name="T9" fmla="*/ 1712 h 98"/>
                <a:gd name="T10" fmla="*/ 1629 w 102"/>
                <a:gd name="T11" fmla="*/ 1712 h 98"/>
                <a:gd name="T12" fmla="*/ 1629 w 102"/>
                <a:gd name="T13" fmla="*/ 1293 h 98"/>
                <a:gd name="T14" fmla="*/ 531 w 102"/>
                <a:gd name="T15" fmla="*/ 78 h 9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98"/>
                <a:gd name="T26" fmla="*/ 102 w 102"/>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p:spPr>
          <p:style>
            <a:lnRef idx="2">
              <a:schemeClr val="accent2"/>
            </a:lnRef>
            <a:fillRef idx="1">
              <a:schemeClr val="lt1"/>
            </a:fillRef>
            <a:effectRef idx="0">
              <a:schemeClr val="accent2"/>
            </a:effectRef>
            <a:fontRef idx="minor">
              <a:schemeClr val="dk1"/>
            </a:fontRef>
          </p:style>
          <p:txBody>
            <a:bodyPr lIns="111517" tIns="55758" rIns="111517" bIns="55758"/>
            <a:lstStyle/>
            <a:p>
              <a:endParaRPr lang="en-US" sz="2700" b="1"/>
            </a:p>
          </p:txBody>
        </p:sp>
      </p:grpSp>
      <p:sp>
        <p:nvSpPr>
          <p:cNvPr id="45" name="TextBox 44">
            <a:extLst>
              <a:ext uri="{FF2B5EF4-FFF2-40B4-BE49-F238E27FC236}">
                <a16:creationId xmlns:a16="http://schemas.microsoft.com/office/drawing/2014/main" id="{C31180DE-6788-FB75-6160-D4236E2A6B11}"/>
              </a:ext>
            </a:extLst>
          </p:cNvPr>
          <p:cNvSpPr txBox="1"/>
          <p:nvPr/>
        </p:nvSpPr>
        <p:spPr>
          <a:xfrm>
            <a:off x="2997018" y="3717021"/>
            <a:ext cx="6096000" cy="959622"/>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270510">
              <a:lnSpc>
                <a:spcPct val="107000"/>
              </a:lnSpc>
              <a:spcAft>
                <a:spcPts val="0"/>
              </a:spcAft>
            </a:pPr>
            <a:r>
              <a:rPr lang="vi-VN" sz="2700" b="1" dirty="0">
                <a:effectLst/>
                <a:latin typeface="Times New Roman" panose="02020603050405020304" pitchFamily="18" charset="0"/>
                <a:cs typeface="Times New Roman" panose="02020603050405020304" pitchFamily="18" charset="0"/>
              </a:rPr>
              <a:t>- Tạo được điểm nhấn để tránh kể dàn trải, dài dòng</a:t>
            </a:r>
            <a:endParaRPr lang="vi-VN" sz="2700" b="1" dirty="0">
              <a:effectLst/>
              <a:latin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3969E2BB-266F-E837-36A7-CE20A606E729}"/>
              </a:ext>
            </a:extLst>
          </p:cNvPr>
          <p:cNvSpPr txBox="1"/>
          <p:nvPr/>
        </p:nvSpPr>
        <p:spPr>
          <a:xfrm>
            <a:off x="2959326" y="5017845"/>
            <a:ext cx="6238240" cy="959622"/>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indent="270510">
              <a:lnSpc>
                <a:spcPct val="107000"/>
              </a:lnSpc>
              <a:spcAft>
                <a:spcPts val="0"/>
              </a:spcAft>
            </a:pP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Kết</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hợp</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tự</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nhiên</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các</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yếu</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tố</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miêu</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tả</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biểu</a:t>
            </a:r>
            <a:r>
              <a:rPr lang="en-US" sz="2700" b="1" dirty="0">
                <a:effectLst/>
                <a:latin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cs typeface="Times New Roman" panose="02020603050405020304" pitchFamily="18" charset="0"/>
              </a:rPr>
              <a:t>cảm</a:t>
            </a:r>
            <a:endParaRPr lang="en-US" sz="2700" b="1" dirty="0">
              <a:effectLst/>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nodeType="afterGroup">
                            <p:stCondLst>
                              <p:cond delay="3000"/>
                            </p:stCondLst>
                            <p:childTnLst>
                              <p:par>
                                <p:cTn id="29" presetID="2" presetClass="entr" presetSubtype="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2" presetClass="entr" presetSubtype="8" fill="hold" nodeType="withEffect">
                                  <p:stCondLst>
                                    <p:cond delay="50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22" presetClass="entr" presetSubtype="8" fill="hold" nodeType="withEffect">
                                  <p:stCondLst>
                                    <p:cond delay="50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par>
                          <p:cTn id="47" fill="hold">
                            <p:stCondLst>
                              <p:cond delay="5500"/>
                            </p:stCondLst>
                            <p:childTnLst>
                              <p:par>
                                <p:cTn id="48" presetID="2" presetClass="entr" presetSubtype="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000" fill="hold"/>
                                        <p:tgtEl>
                                          <p:spTgt spid="30"/>
                                        </p:tgtEl>
                                        <p:attrNameLst>
                                          <p:attrName>ppt_x</p:attrName>
                                        </p:attrNameLst>
                                      </p:cBhvr>
                                      <p:tavLst>
                                        <p:tav tm="0">
                                          <p:val>
                                            <p:strVal val="0-#ppt_w/2"/>
                                          </p:val>
                                        </p:tav>
                                        <p:tav tm="100000">
                                          <p:val>
                                            <p:strVal val="#ppt_x"/>
                                          </p:val>
                                        </p:tav>
                                      </p:tavLst>
                                    </p:anim>
                                    <p:anim calcmode="lin" valueType="num">
                                      <p:cBhvr additive="base">
                                        <p:cTn id="51" dur="1000" fill="hold"/>
                                        <p:tgtEl>
                                          <p:spTgt spid="30"/>
                                        </p:tgtEl>
                                        <p:attrNameLst>
                                          <p:attrName>ppt_y</p:attrName>
                                        </p:attrNameLst>
                                      </p:cBhvr>
                                      <p:tavLst>
                                        <p:tav tm="0">
                                          <p:val>
                                            <p:strVal val="#ppt_y"/>
                                          </p:val>
                                        </p:tav>
                                        <p:tav tm="100000">
                                          <p:val>
                                            <p:strVal val="#ppt_y"/>
                                          </p:val>
                                        </p:tav>
                                      </p:tavLst>
                                    </p:anim>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Hình ảnh 2">
            <a:extLst>
              <a:ext uri="{FF2B5EF4-FFF2-40B4-BE49-F238E27FC236}">
                <a16:creationId xmlns:a16="http://schemas.microsoft.com/office/drawing/2014/main" id="{ECD3E2E9-65E3-D317-42A3-395B10652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849" y="-278792"/>
            <a:ext cx="9952304" cy="756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Hình chữ nhật 1">
            <a:extLst>
              <a:ext uri="{FF2B5EF4-FFF2-40B4-BE49-F238E27FC236}">
                <a16:creationId xmlns:a16="http://schemas.microsoft.com/office/drawing/2014/main" id="{D246D5A8-8279-D947-9AB5-FC6578FAEAD6}"/>
              </a:ext>
            </a:extLst>
          </p:cNvPr>
          <p:cNvSpPr>
            <a:spLocks noChangeArrowheads="1"/>
          </p:cNvSpPr>
          <p:nvPr/>
        </p:nvSpPr>
        <p:spPr bwMode="auto">
          <a:xfrm>
            <a:off x="2224836" y="2097863"/>
            <a:ext cx="4936947" cy="19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111" tIns="25555" rIns="51111" bIns="25555">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pPr algn="just"/>
            <a:r>
              <a:rPr lang="de-DE" altLang="vi-VN" sz="3293" dirty="0">
                <a:solidFill>
                  <a:srgbClr val="0000FF"/>
                </a:solidFill>
                <a:cs typeface="Arial" panose="020B0604020202020204" pitchFamily="34" charset="0"/>
              </a:rPr>
              <a:t>Câu 6: </a:t>
            </a:r>
            <a:r>
              <a:rPr lang="en-US" sz="2800" dirty="0" err="1"/>
              <a:t>Kinh</a:t>
            </a:r>
            <a:r>
              <a:rPr lang="en-US" sz="2800" dirty="0"/>
              <a:t> </a:t>
            </a:r>
            <a:r>
              <a:rPr lang="en-US" sz="2800" dirty="0" err="1"/>
              <a:t>nghiệm</a:t>
            </a:r>
            <a:r>
              <a:rPr lang="en-US" sz="2800" dirty="0"/>
              <a:t> </a:t>
            </a:r>
            <a:r>
              <a:rPr lang="en-US" sz="2800" dirty="0" err="1"/>
              <a:t>trong</a:t>
            </a:r>
            <a:r>
              <a:rPr lang="en-US" sz="2800" dirty="0"/>
              <a:t> </a:t>
            </a:r>
            <a:r>
              <a:rPr lang="en-US" sz="2800" dirty="0" err="1"/>
              <a:t>việc</a:t>
            </a:r>
            <a:r>
              <a:rPr lang="en-US" sz="2800" dirty="0"/>
              <a:t> </a:t>
            </a:r>
            <a:r>
              <a:rPr lang="en-US" sz="2800" dirty="0" err="1"/>
              <a:t>nắm</a:t>
            </a:r>
            <a:r>
              <a:rPr lang="en-US" sz="2800" dirty="0"/>
              <a:t> </a:t>
            </a:r>
            <a:r>
              <a:rPr lang="en-US" sz="2800" dirty="0" err="1"/>
              <a:t>bắt</a:t>
            </a:r>
            <a:r>
              <a:rPr lang="en-US" sz="2800" dirty="0"/>
              <a:t> </a:t>
            </a:r>
            <a:r>
              <a:rPr lang="en-US" sz="2800" dirty="0" err="1"/>
              <a:t>nội</a:t>
            </a:r>
            <a:r>
              <a:rPr lang="en-US" sz="2800" dirty="0"/>
              <a:t> dung; </a:t>
            </a:r>
            <a:r>
              <a:rPr lang="en-US" sz="2800" dirty="0" err="1"/>
              <a:t>thảo</a:t>
            </a:r>
            <a:r>
              <a:rPr lang="en-US" sz="2800" dirty="0"/>
              <a:t> </a:t>
            </a:r>
            <a:r>
              <a:rPr lang="en-US" sz="2800" dirty="0" err="1"/>
              <a:t>luận</a:t>
            </a:r>
            <a:r>
              <a:rPr lang="en-US" sz="2800" dirty="0"/>
              <a:t> </a:t>
            </a:r>
            <a:r>
              <a:rPr lang="en-US" sz="2800" dirty="0" err="1"/>
              <a:t>và</a:t>
            </a:r>
            <a:r>
              <a:rPr lang="en-US" sz="2800" dirty="0"/>
              <a:t> </a:t>
            </a:r>
            <a:r>
              <a:rPr lang="en-US" sz="2800" dirty="0" err="1"/>
              <a:t>trình</a:t>
            </a:r>
            <a:r>
              <a:rPr lang="en-US" sz="2800" dirty="0"/>
              <a:t> </a:t>
            </a:r>
            <a:r>
              <a:rPr lang="en-US" sz="2800" dirty="0" err="1"/>
              <a:t>bày</a:t>
            </a:r>
            <a:r>
              <a:rPr lang="en-US" sz="2800" dirty="0"/>
              <a:t> ý </a:t>
            </a:r>
            <a:r>
              <a:rPr lang="en-US" sz="2800" dirty="0" err="1"/>
              <a:t>kiến</a:t>
            </a:r>
            <a:r>
              <a:rPr lang="en-US" sz="2800" dirty="0"/>
              <a:t>:</a:t>
            </a:r>
          </a:p>
          <a:p>
            <a:pPr algn="just"/>
            <a:endParaRPr lang="vi-VN" altLang="vi-VN" sz="3293" dirty="0">
              <a:cs typeface="Arial" panose="020B0604020202020204" pitchFamily="34" charset="0"/>
            </a:endParaRPr>
          </a:p>
        </p:txBody>
      </p:sp>
    </p:spTree>
    <p:extLst>
      <p:ext uri="{BB962C8B-B14F-4D97-AF65-F5344CB8AC3E}">
        <p14:creationId xmlns:p14="http://schemas.microsoft.com/office/powerpoint/2010/main" val="2036837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amond(in)">
                                      <p:cBhvr>
                                        <p:cTn id="7" dur="2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03FA48-5CD3-A5E9-BFE0-F52409E7C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13" b="7813"/>
          <a:stretch>
            <a:fillRect/>
          </a:stretch>
        </p:blipFill>
        <p:spPr bwMode="auto">
          <a:xfrm>
            <a:off x="1538037" y="1"/>
            <a:ext cx="95973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909AA80-5132-8FAD-EDB9-5E131D4F86D5}"/>
              </a:ext>
            </a:extLst>
          </p:cNvPr>
          <p:cNvSpPr>
            <a:spLocks noGrp="1" noChangeArrowheads="1"/>
          </p:cNvSpPr>
          <p:nvPr>
            <p:ph type="title"/>
          </p:nvPr>
        </p:nvSpPr>
        <p:spPr>
          <a:xfrm>
            <a:off x="1538037" y="-43561"/>
            <a:ext cx="9115927" cy="919144"/>
          </a:xfrm>
          <a:solidFill>
            <a:srgbClr val="FFFF00"/>
          </a:solidFill>
        </p:spPr>
        <p:txBody>
          <a:bodyPr rtlCol="0">
            <a:normAutofit/>
          </a:bodyPr>
          <a:lstStyle/>
          <a:p>
            <a:pPr indent="4357" algn="ctr" defTabSz="683675">
              <a:lnSpc>
                <a:spcPct val="80000"/>
              </a:lnSpc>
              <a:spcBef>
                <a:spcPts val="747"/>
              </a:spcBef>
              <a:defRPr/>
            </a:pPr>
            <a:r>
              <a:rPr lang="en-US" altLang="en-US" sz="2287" dirty="0">
                <a:solidFill>
                  <a:srgbClr val="CC0066"/>
                </a:solidFill>
                <a:effectLst>
                  <a:outerShdw blurRad="38100" dist="38100" dir="2700000" algn="tl">
                    <a:srgbClr val="000000"/>
                  </a:outerShdw>
                </a:effectLst>
                <a:latin typeface="Times New Roman" panose="02020603050405020304" pitchFamily="18" charset="0"/>
              </a:rPr>
              <a:t>	</a:t>
            </a:r>
            <a:r>
              <a:rPr lang="en-US" altLang="en-US" sz="3293" b="1" dirty="0" err="1">
                <a:solidFill>
                  <a:srgbClr val="CC0066"/>
                </a:solidFill>
                <a:latin typeface="Times New Roman" panose="02020603050405020304" pitchFamily="18" charset="0"/>
              </a:rPr>
              <a:t>Tiết</a:t>
            </a:r>
            <a:r>
              <a:rPr lang="en-US" altLang="en-US" sz="3293" b="1" dirty="0">
                <a:solidFill>
                  <a:srgbClr val="CC0066"/>
                </a:solidFill>
                <a:latin typeface="Times New Roman" panose="02020603050405020304" pitchFamily="18" charset="0"/>
              </a:rPr>
              <a:t> 48: ÔN TẬP- BÀI 9</a:t>
            </a:r>
            <a:endParaRPr lang="en-US" altLang="en-US" sz="3293" b="1" i="1" dirty="0">
              <a:solidFill>
                <a:srgbClr val="CC0066"/>
              </a:solidFill>
              <a:latin typeface="Times New Roman" panose="02020603050405020304" pitchFamily="18" charset="0"/>
            </a:endParaRPr>
          </a:p>
        </p:txBody>
      </p:sp>
      <p:sp>
        <p:nvSpPr>
          <p:cNvPr id="25603" name="Text Box 5">
            <a:extLst>
              <a:ext uri="{FF2B5EF4-FFF2-40B4-BE49-F238E27FC236}">
                <a16:creationId xmlns:a16="http://schemas.microsoft.com/office/drawing/2014/main" id="{FD785357-F0A6-C85E-4EB2-1EB45E8AF7D6}"/>
              </a:ext>
            </a:extLst>
          </p:cNvPr>
          <p:cNvSpPr>
            <a:spLocks noGrp="1"/>
          </p:cNvSpPr>
          <p:nvPr>
            <p:ph idx="1"/>
          </p:nvPr>
        </p:nvSpPr>
        <p:spPr>
          <a:xfrm>
            <a:off x="1538037" y="945281"/>
            <a:ext cx="9312843" cy="6132525"/>
          </a:xfrm>
        </p:spPr>
        <p:txBody>
          <a:bodyPr vert="horz" wrap="square" lIns="74946" tIns="37471" rIns="74946" bIns="37471" rtlCol="0">
            <a:spAutoFit/>
          </a:bodyPr>
          <a:lstStyle/>
          <a:p>
            <a:pPr marL="470476" indent="-470476">
              <a:lnSpc>
                <a:spcPct val="150000"/>
              </a:lnSpc>
              <a:buNone/>
            </a:pPr>
            <a:r>
              <a:rPr lang="fr-FR" altLang="en-US" sz="2927" b="1" u="sng" dirty="0" err="1">
                <a:solidFill>
                  <a:srgbClr val="FF0000"/>
                </a:solidFill>
                <a:latin typeface="Times New Roman" panose="02020603050405020304" pitchFamily="18" charset="0"/>
                <a:cs typeface="Times New Roman" panose="02020603050405020304" pitchFamily="18" charset="0"/>
              </a:rPr>
              <a:t>Câu</a:t>
            </a:r>
            <a:r>
              <a:rPr lang="fr-FR" altLang="en-US" sz="2927" b="1" u="sng" dirty="0">
                <a:solidFill>
                  <a:srgbClr val="FF0000"/>
                </a:solidFill>
                <a:latin typeface="Times New Roman" panose="02020603050405020304" pitchFamily="18" charset="0"/>
                <a:cs typeface="Times New Roman" panose="02020603050405020304" pitchFamily="18" charset="0"/>
              </a:rPr>
              <a:t> 6</a:t>
            </a:r>
            <a:r>
              <a:rPr lang="fr-FR" altLang="en-US" sz="2927" b="1" dirty="0">
                <a:solidFill>
                  <a:srgbClr val="FF0000"/>
                </a:solidFill>
                <a:latin typeface="Times New Roman" panose="02020603050405020304" pitchFamily="18" charset="0"/>
                <a:cs typeface="Times New Roman" panose="02020603050405020304" pitchFamily="18" charset="0"/>
              </a:rPr>
              <a:t>:</a:t>
            </a:r>
            <a:br>
              <a:rPr lang="fr-FR" altLang="en-US" sz="2927" b="1" dirty="0">
                <a:solidFill>
                  <a:srgbClr val="FF0000"/>
                </a:solidFill>
                <a:latin typeface="Times New Roman" panose="02020603050405020304" pitchFamily="18" charset="0"/>
                <a:cs typeface="Times New Roman" panose="02020603050405020304" pitchFamily="18" charset="0"/>
              </a:rPr>
            </a:br>
            <a:r>
              <a:rPr lang="vi-VN" sz="3000" b="1" dirty="0">
                <a:latin typeface="Times New Roman" panose="02020603050405020304" pitchFamily="18" charset="0"/>
                <a:cs typeface="Times New Roman" panose="02020603050405020304" pitchFamily="18" charset="0"/>
              </a:rPr>
              <a:t>Về kĩ năng nghe: </a:t>
            </a:r>
            <a:r>
              <a:rPr lang="vi-VN" sz="3000" dirty="0">
                <a:latin typeface="Times New Roman" panose="02020603050405020304" pitchFamily="18" charset="0"/>
                <a:cs typeface="Times New Roman" panose="02020603050405020304" pitchFamily="18" charset="0"/>
              </a:rPr>
              <a:t>Tập trung lắng nghe nội dung trao đổi giữa các thành viên trong nhóm, quan sát nét mặt, cử chỉ, lắng nghe giọng điệu… để nắm bắt được suy nghĩ của học về vấn đề đang trao đổi. Đồng thời nên ghi chép ngắn gọn nhưng đầy đủ những vẫn đề có nhiều ý kiến, những vẫn đề chưa thống nhất; cũng nên ghi nhanh quan điểm của cá nhân sau khi nghe các bạn trình bày.</a:t>
            </a:r>
          </a:p>
          <a:p>
            <a:pPr marL="470476" indent="-470476">
              <a:buNone/>
            </a:pPr>
            <a:endParaRPr lang="en-US" altLang="en-US" sz="2927" dirty="0">
              <a:latin typeface="Times New Roman" panose="02020603050405020304" pitchFamily="18" charset="0"/>
              <a:cs typeface="Times New Roman" panose="02020603050405020304" pitchFamily="18" charset="0"/>
            </a:endParaRPr>
          </a:p>
        </p:txBody>
      </p:sp>
      <p:pic>
        <p:nvPicPr>
          <p:cNvPr id="34820" name="图片 4">
            <a:extLst>
              <a:ext uri="{FF2B5EF4-FFF2-40B4-BE49-F238E27FC236}">
                <a16:creationId xmlns:a16="http://schemas.microsoft.com/office/drawing/2014/main" id="{3EC45922-AA15-AFC2-6EB6-240F0D8C76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9697" y="-588078"/>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图片 3">
            <a:extLst>
              <a:ext uri="{FF2B5EF4-FFF2-40B4-BE49-F238E27FC236}">
                <a16:creationId xmlns:a16="http://schemas.microsoft.com/office/drawing/2014/main" id="{BF0BB990-F34B-FBBA-1A5B-F6C98F87C9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8037" y="4639279"/>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CE0025A-D8A1-CB16-031C-7D20A901F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813" b="7813"/>
          <a:stretch>
            <a:fillRect/>
          </a:stretch>
        </p:blipFill>
        <p:spPr bwMode="auto">
          <a:xfrm>
            <a:off x="1670117" y="-43561"/>
            <a:ext cx="911592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909AA80-5132-8FAD-EDB9-5E131D4F86D5}"/>
              </a:ext>
            </a:extLst>
          </p:cNvPr>
          <p:cNvSpPr>
            <a:spLocks noGrp="1" noChangeArrowheads="1"/>
          </p:cNvSpPr>
          <p:nvPr>
            <p:ph type="title"/>
          </p:nvPr>
        </p:nvSpPr>
        <p:spPr>
          <a:xfrm>
            <a:off x="1538037" y="-43561"/>
            <a:ext cx="9115927" cy="919144"/>
          </a:xfrm>
          <a:solidFill>
            <a:srgbClr val="FFFF00"/>
          </a:solidFill>
        </p:spPr>
        <p:txBody>
          <a:bodyPr rtlCol="0">
            <a:normAutofit/>
          </a:bodyPr>
          <a:lstStyle/>
          <a:p>
            <a:pPr indent="4357" algn="ctr" defTabSz="683675">
              <a:lnSpc>
                <a:spcPct val="80000"/>
              </a:lnSpc>
              <a:spcBef>
                <a:spcPts val="747"/>
              </a:spcBef>
              <a:defRPr/>
            </a:pPr>
            <a:r>
              <a:rPr lang="en-US" altLang="en-US" sz="2287" dirty="0">
                <a:solidFill>
                  <a:srgbClr val="CC0066"/>
                </a:solidFill>
                <a:effectLst>
                  <a:outerShdw blurRad="38100" dist="38100" dir="2700000" algn="tl">
                    <a:srgbClr val="000000"/>
                  </a:outerShdw>
                </a:effectLst>
                <a:latin typeface="Times New Roman" panose="02020603050405020304" pitchFamily="18" charset="0"/>
              </a:rPr>
              <a:t>	</a:t>
            </a:r>
            <a:r>
              <a:rPr lang="en-US" altLang="en-US" sz="3293" b="1" dirty="0" err="1">
                <a:solidFill>
                  <a:srgbClr val="CC0066"/>
                </a:solidFill>
                <a:latin typeface="Times New Roman" panose="02020603050405020304" pitchFamily="18" charset="0"/>
              </a:rPr>
              <a:t>Tiết</a:t>
            </a:r>
            <a:r>
              <a:rPr lang="en-US" altLang="en-US" sz="3293" b="1" dirty="0">
                <a:solidFill>
                  <a:srgbClr val="CC0066"/>
                </a:solidFill>
                <a:latin typeface="Times New Roman" panose="02020603050405020304" pitchFamily="18" charset="0"/>
              </a:rPr>
              <a:t> 48: ÔN TẬP- BÀI 9</a:t>
            </a:r>
            <a:endParaRPr lang="en-US" altLang="en-US" sz="3293" b="1" i="1" dirty="0">
              <a:solidFill>
                <a:srgbClr val="CC0066"/>
              </a:solidFill>
              <a:latin typeface="Times New Roman" panose="02020603050405020304" pitchFamily="18" charset="0"/>
            </a:endParaRPr>
          </a:p>
        </p:txBody>
      </p:sp>
      <p:sp>
        <p:nvSpPr>
          <p:cNvPr id="25603" name="Text Box 5">
            <a:extLst>
              <a:ext uri="{FF2B5EF4-FFF2-40B4-BE49-F238E27FC236}">
                <a16:creationId xmlns:a16="http://schemas.microsoft.com/office/drawing/2014/main" id="{FD785357-F0A6-C85E-4EB2-1EB45E8AF7D6}"/>
              </a:ext>
            </a:extLst>
          </p:cNvPr>
          <p:cNvSpPr>
            <a:spLocks noGrp="1"/>
          </p:cNvSpPr>
          <p:nvPr>
            <p:ph idx="1"/>
          </p:nvPr>
        </p:nvSpPr>
        <p:spPr>
          <a:xfrm>
            <a:off x="1538037" y="945281"/>
            <a:ext cx="9115927" cy="5241768"/>
          </a:xfrm>
        </p:spPr>
        <p:txBody>
          <a:bodyPr vert="horz" lIns="74946" tIns="37471" rIns="74946" bIns="37471" rtlCol="0">
            <a:spAutoFit/>
          </a:bodyPr>
          <a:lstStyle/>
          <a:p>
            <a:pPr marL="470476" indent="-470476">
              <a:buNone/>
            </a:pPr>
            <a:r>
              <a:rPr lang="fr-FR" altLang="en-US" sz="2927" b="1" u="sng" dirty="0" err="1">
                <a:solidFill>
                  <a:srgbClr val="FF0000"/>
                </a:solidFill>
                <a:latin typeface="Times New Roman" panose="02020603050405020304" pitchFamily="18" charset="0"/>
                <a:cs typeface="Times New Roman" panose="02020603050405020304" pitchFamily="18" charset="0"/>
              </a:rPr>
              <a:t>Câu</a:t>
            </a:r>
            <a:r>
              <a:rPr lang="fr-FR" altLang="en-US" sz="2927" b="1" u="sng" dirty="0">
                <a:solidFill>
                  <a:srgbClr val="FF0000"/>
                </a:solidFill>
                <a:latin typeface="Times New Roman" panose="02020603050405020304" pitchFamily="18" charset="0"/>
                <a:cs typeface="Times New Roman" panose="02020603050405020304" pitchFamily="18" charset="0"/>
              </a:rPr>
              <a:t> 6</a:t>
            </a:r>
            <a:r>
              <a:rPr lang="fr-FR" altLang="en-US" sz="2927" b="1" dirty="0">
                <a:solidFill>
                  <a:srgbClr val="FF0000"/>
                </a:solidFill>
                <a:latin typeface="Times New Roman" panose="02020603050405020304" pitchFamily="18" charset="0"/>
                <a:cs typeface="Times New Roman" panose="02020603050405020304" pitchFamily="18" charset="0"/>
              </a:rPr>
              <a:t>:</a:t>
            </a:r>
            <a:br>
              <a:rPr lang="fr-FR" altLang="en-US" sz="2927" b="1" dirty="0">
                <a:solidFill>
                  <a:srgbClr val="FF0000"/>
                </a:solidFill>
                <a:latin typeface="Times New Roman" panose="02020603050405020304" pitchFamily="18" charset="0"/>
                <a:cs typeface="Times New Roman" panose="02020603050405020304" pitchFamily="18" charset="0"/>
              </a:rPr>
            </a:br>
            <a:endParaRPr lang="fr-FR" altLang="en-US" sz="2927" b="1" dirty="0">
              <a:solidFill>
                <a:srgbClr val="FF0000"/>
              </a:solidFill>
              <a:latin typeface="Times New Roman" panose="02020603050405020304" pitchFamily="18" charset="0"/>
              <a:cs typeface="Times New Roman" panose="02020603050405020304" pitchFamily="18" charset="0"/>
            </a:endParaRPr>
          </a:p>
          <a:p>
            <a:pPr marL="470476" indent="-470476">
              <a:lnSpc>
                <a:spcPct val="150000"/>
              </a:lnSpc>
              <a:buNone/>
            </a:pPr>
            <a:r>
              <a:rPr lang="vi-VN"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Về kĩ năng nói:</a:t>
            </a:r>
            <a:r>
              <a:rPr lang="vi-VN" sz="3200" dirty="0">
                <a:latin typeface="Times New Roman" panose="02020603050405020304" pitchFamily="18" charset="0"/>
                <a:cs typeface="Times New Roman" panose="02020603050405020304" pitchFamily="18" charset="0"/>
              </a:rPr>
              <a:t> nói đầy đủ, chính xác những vấn đề nhóm đã trao đổi thống nhất, xin ý kiến thêm về những vẫn đề khó, nhóm chưa thống nhất; cần diễn đạt mạch lạc, dễ hiểu. Sử dụng bảng kiểm để đánh giá bài nói theo yêu cầu cần đạt</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470476" indent="-470476">
              <a:buNone/>
            </a:pPr>
            <a:endParaRPr lang="fr-FR" altLang="en-US" sz="2927" b="1" dirty="0">
              <a:solidFill>
                <a:srgbClr val="FF0000"/>
              </a:solidFill>
              <a:latin typeface="Times New Roman" panose="02020603050405020304" pitchFamily="18" charset="0"/>
              <a:cs typeface="Times New Roman" panose="02020603050405020304" pitchFamily="18" charset="0"/>
            </a:endParaRPr>
          </a:p>
        </p:txBody>
      </p:sp>
      <p:pic>
        <p:nvPicPr>
          <p:cNvPr id="34820" name="图片 4">
            <a:extLst>
              <a:ext uri="{FF2B5EF4-FFF2-40B4-BE49-F238E27FC236}">
                <a16:creationId xmlns:a16="http://schemas.microsoft.com/office/drawing/2014/main" id="{3EC45922-AA15-AFC2-6EB6-240F0D8C76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9697" y="-588078"/>
            <a:ext cx="794267" cy="25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图片 3">
            <a:extLst>
              <a:ext uri="{FF2B5EF4-FFF2-40B4-BE49-F238E27FC236}">
                <a16:creationId xmlns:a16="http://schemas.microsoft.com/office/drawing/2014/main" id="{BF0BB990-F34B-FBBA-1A5B-F6C98F87C9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8037" y="4639279"/>
            <a:ext cx="1006266" cy="22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476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heckerboard(across)">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2"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Hình ảnh 2">
            <a:extLst>
              <a:ext uri="{FF2B5EF4-FFF2-40B4-BE49-F238E27FC236}">
                <a16:creationId xmlns:a16="http://schemas.microsoft.com/office/drawing/2014/main" id="{ECD3E2E9-65E3-D317-42A3-395B10652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849" y="-278792"/>
            <a:ext cx="9952304" cy="756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Hình chữ nhật 1">
            <a:extLst>
              <a:ext uri="{FF2B5EF4-FFF2-40B4-BE49-F238E27FC236}">
                <a16:creationId xmlns:a16="http://schemas.microsoft.com/office/drawing/2014/main" id="{D246D5A8-8279-D947-9AB5-FC6578FAEAD6}"/>
              </a:ext>
            </a:extLst>
          </p:cNvPr>
          <p:cNvSpPr>
            <a:spLocks noChangeArrowheads="1"/>
          </p:cNvSpPr>
          <p:nvPr/>
        </p:nvSpPr>
        <p:spPr bwMode="auto">
          <a:xfrm>
            <a:off x="2224836" y="2097863"/>
            <a:ext cx="4936947" cy="19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111" tIns="25555" rIns="51111" bIns="25555">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pPr algn="just"/>
            <a:r>
              <a:rPr lang="de-DE" altLang="vi-VN" sz="3293" dirty="0">
                <a:solidFill>
                  <a:srgbClr val="0000FF"/>
                </a:solidFill>
                <a:cs typeface="Arial" panose="020B0604020202020204" pitchFamily="34" charset="0"/>
              </a:rPr>
              <a:t>Câu 7: </a:t>
            </a:r>
            <a:r>
              <a:rPr lang="en-US" sz="2800" dirty="0" err="1"/>
              <a:t>Tìm</a:t>
            </a:r>
            <a:r>
              <a:rPr lang="en-US" sz="2800" dirty="0"/>
              <a:t> </a:t>
            </a:r>
            <a:r>
              <a:rPr lang="en-US" sz="2800" dirty="0" err="1"/>
              <a:t>hiểu</a:t>
            </a:r>
            <a:r>
              <a:rPr lang="en-US" sz="2800" dirty="0"/>
              <a:t> </a:t>
            </a:r>
            <a:r>
              <a:rPr lang="en-US" sz="2800" dirty="0" err="1"/>
              <a:t>lịch</a:t>
            </a:r>
            <a:r>
              <a:rPr lang="en-US" sz="2800" dirty="0"/>
              <a:t> </a:t>
            </a:r>
            <a:r>
              <a:rPr lang="en-US" sz="2800" dirty="0" err="1"/>
              <a:t>sử</a:t>
            </a:r>
            <a:r>
              <a:rPr lang="en-US" sz="2800" dirty="0"/>
              <a:t> </a:t>
            </a:r>
            <a:r>
              <a:rPr lang="en-US" sz="2800" dirty="0" err="1"/>
              <a:t>của</a:t>
            </a:r>
            <a:r>
              <a:rPr lang="en-US" sz="2800" dirty="0"/>
              <a:t> </a:t>
            </a:r>
            <a:r>
              <a:rPr lang="en-US" sz="2800" dirty="0" err="1"/>
              <a:t>dân</a:t>
            </a:r>
            <a:r>
              <a:rPr lang="en-US" sz="2800" dirty="0"/>
              <a:t> </a:t>
            </a:r>
            <a:r>
              <a:rPr lang="en-US" sz="2800" dirty="0" err="1"/>
              <a:t>tộc</a:t>
            </a:r>
            <a:r>
              <a:rPr lang="en-US" sz="2800" dirty="0"/>
              <a:t> </a:t>
            </a:r>
            <a:r>
              <a:rPr lang="en-US" sz="2800" dirty="0" err="1"/>
              <a:t>có</a:t>
            </a:r>
            <a:r>
              <a:rPr lang="en-US" sz="2800" dirty="0"/>
              <a:t> ý </a:t>
            </a:r>
            <a:r>
              <a:rPr lang="en-US" sz="2800" dirty="0" err="1"/>
              <a:t>nghĩa</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 </a:t>
            </a:r>
            <a:r>
              <a:rPr lang="en-US" sz="2800" dirty="0" err="1"/>
              <a:t>đối</a:t>
            </a:r>
            <a:r>
              <a:rPr lang="en-US" sz="2800" dirty="0"/>
              <a:t> </a:t>
            </a:r>
            <a:r>
              <a:rPr lang="en-US" sz="2800" dirty="0" err="1"/>
              <a:t>với</a:t>
            </a:r>
            <a:r>
              <a:rPr lang="en-US" sz="2800" dirty="0"/>
              <a:t> </a:t>
            </a:r>
            <a:r>
              <a:rPr lang="en-US" sz="2800" dirty="0" err="1"/>
              <a:t>thế</a:t>
            </a:r>
            <a:r>
              <a:rPr lang="en-US" sz="2800" dirty="0"/>
              <a:t> </a:t>
            </a:r>
            <a:r>
              <a:rPr lang="en-US" sz="2800" dirty="0" err="1"/>
              <a:t>hệ</a:t>
            </a:r>
            <a:r>
              <a:rPr lang="en-US" sz="2800" dirty="0"/>
              <a:t> </a:t>
            </a:r>
            <a:r>
              <a:rPr lang="en-US" sz="2800" dirty="0" err="1"/>
              <a:t>trẻ</a:t>
            </a:r>
            <a:r>
              <a:rPr lang="en-US" sz="2800" dirty="0"/>
              <a:t>?</a:t>
            </a:r>
          </a:p>
          <a:p>
            <a:pPr algn="just"/>
            <a:endParaRPr lang="vi-VN" altLang="vi-VN" sz="3293" dirty="0">
              <a:cs typeface="Arial" panose="020B0604020202020204" pitchFamily="34" charset="0"/>
            </a:endParaRPr>
          </a:p>
        </p:txBody>
      </p:sp>
    </p:spTree>
    <p:extLst>
      <p:ext uri="{BB962C8B-B14F-4D97-AF65-F5344CB8AC3E}">
        <p14:creationId xmlns:p14="http://schemas.microsoft.com/office/powerpoint/2010/main" val="1512202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amond(in)">
                                      <p:cBhvr>
                                        <p:cTn id="7" dur="2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a:extLst>
              <a:ext uri="{FF2B5EF4-FFF2-40B4-BE49-F238E27FC236}">
                <a16:creationId xmlns:a16="http://schemas.microsoft.com/office/drawing/2014/main" id="{1CA712A4-F185-62F8-884F-998E732D6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72573">
            <a:off x="9714493" y="5144590"/>
            <a:ext cx="919143" cy="1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a:extLst>
              <a:ext uri="{FF2B5EF4-FFF2-40B4-BE49-F238E27FC236}">
                <a16:creationId xmlns:a16="http://schemas.microsoft.com/office/drawing/2014/main" id="{9BC0BB4A-0E7D-20AC-2703-DA945E7CF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58597">
            <a:off x="10663403" y="2042299"/>
            <a:ext cx="495146" cy="153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a:extLst>
              <a:ext uri="{FF2B5EF4-FFF2-40B4-BE49-F238E27FC236}">
                <a16:creationId xmlns:a16="http://schemas.microsoft.com/office/drawing/2014/main" id="{F52505C4-55E1-E761-CB5C-E8F8F141C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1478" y="0"/>
            <a:ext cx="821856" cy="107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2">
            <a:extLst>
              <a:ext uri="{FF2B5EF4-FFF2-40B4-BE49-F238E27FC236}">
                <a16:creationId xmlns:a16="http://schemas.microsoft.com/office/drawing/2014/main" id="{8FF0904D-B25C-4924-443C-FF3FCE535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772"/>
          <a:stretch>
            <a:fillRect/>
          </a:stretch>
        </p:blipFill>
        <p:spPr bwMode="auto">
          <a:xfrm>
            <a:off x="231662" y="1965006"/>
            <a:ext cx="817501" cy="131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Hình ảnh 11">
            <a:extLst>
              <a:ext uri="{FF2B5EF4-FFF2-40B4-BE49-F238E27FC236}">
                <a16:creationId xmlns:a16="http://schemas.microsoft.com/office/drawing/2014/main" id="{F3AD6CB2-E67D-E648-E3F1-A90FA6F977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4274"/>
            <a:ext cx="11960338" cy="770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Hình chữ nhật 21">
            <a:extLst>
              <a:ext uri="{FF2B5EF4-FFF2-40B4-BE49-F238E27FC236}">
                <a16:creationId xmlns:a16="http://schemas.microsoft.com/office/drawing/2014/main" id="{6BF36BAC-35C4-A681-FBBC-D5E18BCC4261}"/>
              </a:ext>
            </a:extLst>
          </p:cNvPr>
          <p:cNvSpPr>
            <a:spLocks noChangeArrowheads="1"/>
          </p:cNvSpPr>
          <p:nvPr/>
        </p:nvSpPr>
        <p:spPr bwMode="auto">
          <a:xfrm>
            <a:off x="1726409" y="1494204"/>
            <a:ext cx="9460977" cy="462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111" tIns="25555" rIns="51111" bIns="25555">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r>
              <a:rPr lang="vi-VN" b="0" dirty="0">
                <a:solidFill>
                  <a:srgbClr val="FF0000"/>
                </a:solidFill>
              </a:rPr>
              <a:t>“Dân ta phải biết sử ta/Cho tường gốc tích nước nhà Việt Nam”, câu nói của Bác Hồ như lời nhắc nhở mỗi người </a:t>
            </a:r>
            <a:r>
              <a:rPr lang="en-US" b="0" dirty="0" err="1">
                <a:solidFill>
                  <a:srgbClr val="FF0000"/>
                </a:solidFill>
              </a:rPr>
              <a:t>trẻ</a:t>
            </a:r>
            <a:r>
              <a:rPr lang="en-US" b="0" dirty="0">
                <a:solidFill>
                  <a:srgbClr val="FF0000"/>
                </a:solidFill>
              </a:rPr>
              <a:t> </a:t>
            </a:r>
            <a:r>
              <a:rPr lang="vi-VN" b="0" dirty="0">
                <a:solidFill>
                  <a:srgbClr val="FF0000"/>
                </a:solidFill>
              </a:rPr>
              <a:t>chúng ta cần quan tâm nhiều hơn việc tìm hiểu lịch sử của dân tộc mình. Lịch sử giúp chúng ta biết được cội nguồn của tổ tiên, quê hương, đất nước; biết và hiểu được quá trình lao động, dựng nước và giữ nước của cha ông. Tìm hiểu lịch sử còn giúp chúng ta hiểu rõ hơn những gian lao và anh dũng của cha ông để tạo ra những điều tốt đẹp mà chúng ta đang thụ hưởng. Từ đó ta hình thành được ý thức gìn giữ, phát huy các giá trị tốt đẹp do con người trong quá khứ để lại. Nhờ hiểu rõ lịch sử chúng ta có thể vận dụng các bài học kinh nghiệm từ trong quá khứ để hỗ trợ, giải quyết các vấn đề của hiện tại. Vậy nên tìm hiểu lịch sử hoàn toàn hữu ích với</a:t>
            </a:r>
            <a:r>
              <a:rPr lang="en-US" b="0" dirty="0">
                <a:solidFill>
                  <a:srgbClr val="FF0000"/>
                </a:solidFill>
              </a:rPr>
              <a:t> </a:t>
            </a:r>
            <a:r>
              <a:rPr lang="en-US" b="0" dirty="0" err="1">
                <a:solidFill>
                  <a:srgbClr val="FF0000"/>
                </a:solidFill>
              </a:rPr>
              <a:t>thế</a:t>
            </a:r>
            <a:r>
              <a:rPr lang="en-US" b="0" dirty="0">
                <a:solidFill>
                  <a:srgbClr val="FF0000"/>
                </a:solidFill>
              </a:rPr>
              <a:t> </a:t>
            </a:r>
            <a:r>
              <a:rPr lang="en-US" b="0" dirty="0" err="1">
                <a:solidFill>
                  <a:srgbClr val="FF0000"/>
                </a:solidFill>
              </a:rPr>
              <a:t>hệ</a:t>
            </a:r>
            <a:r>
              <a:rPr lang="en-US" b="0" dirty="0">
                <a:solidFill>
                  <a:srgbClr val="FF0000"/>
                </a:solidFill>
              </a:rPr>
              <a:t> </a:t>
            </a:r>
            <a:r>
              <a:rPr lang="en-US" b="0" dirty="0" err="1">
                <a:solidFill>
                  <a:srgbClr val="FF0000"/>
                </a:solidFill>
              </a:rPr>
              <a:t>trẻ</a:t>
            </a:r>
            <a:r>
              <a:rPr lang="vi-VN" b="0" dirty="0">
                <a:solidFill>
                  <a:srgbClr val="FF0000"/>
                </a:solidFill>
              </a:rPr>
              <a:t> chúng ta.”</a:t>
            </a:r>
          </a:p>
          <a:p>
            <a:r>
              <a:rPr lang="en-US" altLang="en-US" sz="2195"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ppt_y</p:attrName>
                                        </p:attrNameLst>
                                      </p:cBhvr>
                                      <p:tavLst>
                                        <p:tav tm="0">
                                          <p:val>
                                            <p:strVal val="#ppt_y+#ppt_h*1.125000"/>
                                          </p:val>
                                        </p:tav>
                                        <p:tav tm="100000">
                                          <p:val>
                                            <p:strVal val="#ppt_y"/>
                                          </p:val>
                                        </p:tav>
                                      </p:tavLst>
                                    </p:anim>
                                    <p:animEffect transition="in" filter="wipe(up)">
                                      <p:cBhvr>
                                        <p:cTn id="8" dur="1000"/>
                                        <p:tgtEl>
                                          <p:spTgt spid="12"/>
                                        </p:tgtEl>
                                      </p:cBhvr>
                                    </p:animEffect>
                                  </p:childTnLst>
                                </p:cTn>
                              </p:par>
                            </p:childTnLst>
                          </p:cTn>
                        </p:par>
                        <p:par>
                          <p:cTn id="9" fill="hold" nodeType="afterGroup">
                            <p:stCondLst>
                              <p:cond delay="1000"/>
                            </p:stCondLst>
                            <p:childTnLst>
                              <p:par>
                                <p:cTn id="10" presetID="12" presetClass="entr" presetSubtype="4"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1000"/>
                                        <p:tgtEl>
                                          <p:spTgt spid="22"/>
                                        </p:tgtEl>
                                        <p:attrNameLst>
                                          <p:attrName>ppt_y</p:attrName>
                                        </p:attrNameLst>
                                      </p:cBhvr>
                                      <p:tavLst>
                                        <p:tav tm="0">
                                          <p:val>
                                            <p:strVal val="#ppt_y+#ppt_h*1.125000"/>
                                          </p:val>
                                        </p:tav>
                                        <p:tav tm="100000">
                                          <p:val>
                                            <p:strVal val="#ppt_y"/>
                                          </p:val>
                                        </p:tav>
                                      </p:tavLst>
                                    </p:anim>
                                    <p:animEffect transition="in" filter="wipe(up)">
                                      <p:cBhvr>
                                        <p:cTn id="1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BA9BBEE-050B-2547-4C3D-29F2D17E1AA8}"/>
              </a:ext>
            </a:extLst>
          </p:cNvPr>
          <p:cNvSpPr>
            <a:spLocks noGrp="1"/>
          </p:cNvSpPr>
          <p:nvPr>
            <p:ph type="ctrTitle"/>
          </p:nvPr>
        </p:nvSpPr>
        <p:spPr>
          <a:xfrm>
            <a:off x="1700666" y="1616125"/>
            <a:ext cx="8953298" cy="1481084"/>
          </a:xfrm>
        </p:spPr>
        <p:txBody>
          <a:bodyPr anchor="ctr">
            <a:normAutofit fontScale="90000"/>
          </a:bodyPr>
          <a:lstStyle/>
          <a:p>
            <a:pPr algn="l" defTabSz="836402">
              <a:spcBef>
                <a:spcPct val="50000"/>
              </a:spcBef>
            </a:pPr>
            <a:br>
              <a:rPr lang="en-US" altLang="en-US" sz="3293" dirty="0">
                <a:solidFill>
                  <a:srgbClr val="000066"/>
                </a:solidFill>
                <a:latin typeface="Times New Roman" panose="02020603050405020304" pitchFamily="18" charset="0"/>
                <a:cs typeface="Times New Roman" panose="02020603050405020304" pitchFamily="18" charset="0"/>
              </a:rPr>
            </a:br>
            <a:r>
              <a:rPr lang="en-US" altLang="en-US" sz="3293" b="1" dirty="0" err="1">
                <a:solidFill>
                  <a:srgbClr val="000066"/>
                </a:solidFill>
                <a:latin typeface="Times New Roman" panose="02020603050405020304" pitchFamily="18" charset="0"/>
                <a:cs typeface="Times New Roman" panose="02020603050405020304" pitchFamily="18" charset="0"/>
              </a:rPr>
              <a:t>Câu</a:t>
            </a:r>
            <a:r>
              <a:rPr lang="en-US" altLang="en-US" sz="3293" b="1" dirty="0">
                <a:solidFill>
                  <a:srgbClr val="000066"/>
                </a:solidFill>
                <a:latin typeface="Times New Roman" panose="02020603050405020304" pitchFamily="18" charset="0"/>
                <a:cs typeface="Times New Roman" panose="02020603050405020304" pitchFamily="18" charset="0"/>
              </a:rPr>
              <a:t> </a:t>
            </a:r>
            <a:r>
              <a:rPr lang="en-US" altLang="en-US" sz="3293" b="1" dirty="0">
                <a:latin typeface="Times New Roman" panose="02020603050405020304" pitchFamily="18" charset="0"/>
                <a:cs typeface="Times New Roman" panose="02020603050405020304" pitchFamily="18" charset="0"/>
              </a:rPr>
              <a:t>2</a:t>
            </a:r>
            <a:r>
              <a:rPr lang="en-US" altLang="en-US" sz="3293" b="1" i="1" dirty="0">
                <a:latin typeface="Times New Roman" panose="02020603050405020304" pitchFamily="18" charset="0"/>
                <a:cs typeface="Times New Roman" panose="02020603050405020304" pitchFamily="18" charset="0"/>
              </a:rPr>
              <a:t>. Qua </a:t>
            </a:r>
            <a:r>
              <a:rPr lang="en-US" altLang="en-US" sz="3293" b="1" i="1" dirty="0" err="1">
                <a:latin typeface="Times New Roman" panose="02020603050405020304" pitchFamily="18" charset="0"/>
                <a:cs typeface="Times New Roman" panose="02020603050405020304" pitchFamily="18" charset="0"/>
              </a:rPr>
              <a:t>các</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văn</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bản</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đã</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học</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em</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cảm</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nhận</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được</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điều</a:t>
            </a:r>
            <a:r>
              <a:rPr lang="en-US" altLang="en-US" sz="3293" b="1" i="1" dirty="0">
                <a:latin typeface="Times New Roman" panose="02020603050405020304" pitchFamily="18" charset="0"/>
                <a:cs typeface="Times New Roman" panose="02020603050405020304" pitchFamily="18" charset="0"/>
              </a:rPr>
              <a:t> </a:t>
            </a:r>
            <a:r>
              <a:rPr lang="en-US" altLang="en-US" sz="3293" b="1" i="1" dirty="0" err="1">
                <a:latin typeface="Times New Roman" panose="02020603050405020304" pitchFamily="18" charset="0"/>
                <a:cs typeface="Times New Roman" panose="02020603050405020304" pitchFamily="18" charset="0"/>
              </a:rPr>
              <a:t>gì</a:t>
            </a:r>
            <a:r>
              <a:rPr lang="en-US" altLang="en-US" sz="3293" b="1" i="1" dirty="0">
                <a:latin typeface="Times New Roman" panose="02020603050405020304" pitchFamily="18" charset="0"/>
                <a:cs typeface="Times New Roman" panose="02020603050405020304" pitchFamily="18" charset="0"/>
              </a:rPr>
              <a:t>?</a:t>
            </a:r>
            <a:br>
              <a:rPr lang="en-US" altLang="en-US" sz="3293" dirty="0"/>
            </a:br>
            <a:endParaRPr lang="en-US" altLang="en-US" sz="3293" dirty="0">
              <a:solidFill>
                <a:srgbClr val="000066"/>
              </a:solidFill>
              <a:latin typeface="Times New Roman" panose="02020603050405020304" pitchFamily="18" charset="0"/>
            </a:endParaRPr>
          </a:p>
        </p:txBody>
      </p:sp>
      <p:sp>
        <p:nvSpPr>
          <p:cNvPr id="7171" name="Rectangle 6">
            <a:extLst>
              <a:ext uri="{FF2B5EF4-FFF2-40B4-BE49-F238E27FC236}">
                <a16:creationId xmlns:a16="http://schemas.microsoft.com/office/drawing/2014/main" id="{66116E6C-DCB5-1FB5-4887-3ECF068EA995}"/>
              </a:ext>
            </a:extLst>
          </p:cNvPr>
          <p:cNvSpPr>
            <a:spLocks noChangeArrowheads="1"/>
          </p:cNvSpPr>
          <p:nvPr/>
        </p:nvSpPr>
        <p:spPr bwMode="auto">
          <a:xfrm>
            <a:off x="1538037" y="1"/>
            <a:ext cx="9115927" cy="6858000"/>
          </a:xfrm>
          <a:prstGeom prst="rect">
            <a:avLst/>
          </a:prstGeom>
          <a:noFill/>
          <a:ln w="76200" algn="ctr">
            <a:pattFill prst="plaid">
              <a:fgClr>
                <a:srgbClr val="FF00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pPr algn="ctr" eaLnBrk="1" hangingPunct="1"/>
            <a:endParaRPr lang="en-US" altLang="en-US" sz="2287"/>
          </a:p>
        </p:txBody>
      </p:sp>
      <p:graphicFrame>
        <p:nvGraphicFramePr>
          <p:cNvPr id="7172" name="Object 7">
            <a:extLst>
              <a:ext uri="{FF2B5EF4-FFF2-40B4-BE49-F238E27FC236}">
                <a16:creationId xmlns:a16="http://schemas.microsoft.com/office/drawing/2014/main" id="{66798320-FE96-31B1-BD14-9579CFABE854}"/>
              </a:ext>
            </a:extLst>
          </p:cNvPr>
          <p:cNvGraphicFramePr>
            <a:graphicFrameLocks noChangeAspect="1"/>
          </p:cNvGraphicFramePr>
          <p:nvPr/>
        </p:nvGraphicFramePr>
        <p:xfrm>
          <a:off x="1538037" y="0"/>
          <a:ext cx="988842" cy="875583"/>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7172" name="Object 7">
                        <a:extLst>
                          <a:ext uri="{FF2B5EF4-FFF2-40B4-BE49-F238E27FC236}">
                            <a16:creationId xmlns:a16="http://schemas.microsoft.com/office/drawing/2014/main" id="{66798320-FE96-31B1-BD14-9579CFABE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037" y="0"/>
                        <a:ext cx="988842" cy="875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8">
            <a:extLst>
              <a:ext uri="{FF2B5EF4-FFF2-40B4-BE49-F238E27FC236}">
                <a16:creationId xmlns:a16="http://schemas.microsoft.com/office/drawing/2014/main" id="{BE22DFDD-5A64-500A-CEC2-D91530B7ECCC}"/>
              </a:ext>
            </a:extLst>
          </p:cNvPr>
          <p:cNvGraphicFramePr>
            <a:graphicFrameLocks noChangeAspect="1"/>
          </p:cNvGraphicFramePr>
          <p:nvPr/>
        </p:nvGraphicFramePr>
        <p:xfrm>
          <a:off x="9675287" y="5902557"/>
          <a:ext cx="1042567" cy="955444"/>
        </p:xfrm>
        <a:graphic>
          <a:graphicData uri="http://schemas.openxmlformats.org/presentationml/2006/ole">
            <mc:AlternateContent xmlns:mc="http://schemas.openxmlformats.org/markup-compatibility/2006">
              <mc:Choice xmlns:v="urn:schemas-microsoft-com:vml" Requires="v">
                <p:oleObj name="Clip" r:id="rId4" imgW="1999793" imgH="1831543" progId="MS_ClipArt_Gallery.2">
                  <p:embed/>
                </p:oleObj>
              </mc:Choice>
              <mc:Fallback>
                <p:oleObj name="Clip" r:id="rId4" imgW="1999793" imgH="1831543" progId="MS_ClipArt_Gallery.2">
                  <p:embed/>
                  <p:pic>
                    <p:nvPicPr>
                      <p:cNvPr id="7173" name="Object 8">
                        <a:extLst>
                          <a:ext uri="{FF2B5EF4-FFF2-40B4-BE49-F238E27FC236}">
                            <a16:creationId xmlns:a16="http://schemas.microsoft.com/office/drawing/2014/main" id="{BE22DFDD-5A64-500A-CEC2-D91530B7E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5287" y="5902557"/>
                        <a:ext cx="1042567" cy="95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Text Box 6">
            <a:extLst>
              <a:ext uri="{FF2B5EF4-FFF2-40B4-BE49-F238E27FC236}">
                <a16:creationId xmlns:a16="http://schemas.microsoft.com/office/drawing/2014/main" id="{495EEDE8-732C-909E-6267-3B9FA3E529B4}"/>
              </a:ext>
            </a:extLst>
          </p:cNvPr>
          <p:cNvSpPr txBox="1">
            <a:spLocks noChangeArrowheads="1"/>
          </p:cNvSpPr>
          <p:nvPr/>
        </p:nvSpPr>
        <p:spPr bwMode="auto">
          <a:xfrm>
            <a:off x="1538037" y="1128238"/>
            <a:ext cx="640352" cy="314970"/>
          </a:xfrm>
          <a:prstGeom prst="rect">
            <a:avLst/>
          </a:prstGeom>
          <a:gradFill rotWithShape="1">
            <a:gsLst>
              <a:gs pos="0">
                <a:srgbClr val="CCFF33"/>
              </a:gs>
              <a:gs pos="100000">
                <a:srgbClr val="66FF99"/>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4946" tIns="37471" rIns="74946" bIns="37471">
            <a:spAutoFit/>
          </a:bodyPr>
          <a:lstStyle>
            <a:lvl1pPr defTabSz="819150">
              <a:defRPr sz="2500" b="1">
                <a:solidFill>
                  <a:srgbClr val="CC0000"/>
                </a:solidFill>
                <a:latin typeface="Times New Roman" panose="02020603050405020304" pitchFamily="18" charset="0"/>
              </a:defRPr>
            </a:lvl1pPr>
            <a:lvl2pPr marL="742950" indent="-285750" defTabSz="819150">
              <a:defRPr sz="2500" b="1">
                <a:solidFill>
                  <a:srgbClr val="CC0000"/>
                </a:solidFill>
                <a:latin typeface="Times New Roman" panose="02020603050405020304" pitchFamily="18" charset="0"/>
              </a:defRPr>
            </a:lvl2pPr>
            <a:lvl3pPr marL="1143000" indent="-228600" defTabSz="819150">
              <a:defRPr sz="2500" b="1">
                <a:solidFill>
                  <a:srgbClr val="CC0000"/>
                </a:solidFill>
                <a:latin typeface="Times New Roman" panose="02020603050405020304" pitchFamily="18" charset="0"/>
              </a:defRPr>
            </a:lvl3pPr>
            <a:lvl4pPr marL="1600200" indent="-228600" defTabSz="819150">
              <a:defRPr sz="2500" b="1">
                <a:solidFill>
                  <a:srgbClr val="CC0000"/>
                </a:solidFill>
                <a:latin typeface="Times New Roman" panose="02020603050405020304" pitchFamily="18" charset="0"/>
              </a:defRPr>
            </a:lvl4pPr>
            <a:lvl5pPr marL="2057400" indent="-228600" defTabSz="819150">
              <a:defRPr sz="2500" b="1">
                <a:solidFill>
                  <a:srgbClr val="CC0000"/>
                </a:solidFill>
                <a:latin typeface="Times New Roman" panose="02020603050405020304" pitchFamily="18" charset="0"/>
              </a:defRPr>
            </a:lvl5pPr>
            <a:lvl6pPr marL="2514600" indent="-228600" defTabSz="81915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defTabSz="81915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defTabSz="81915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defTabSz="819150" eaLnBrk="0" fontAlgn="base" hangingPunct="0">
              <a:spcBef>
                <a:spcPct val="0"/>
              </a:spcBef>
              <a:spcAft>
                <a:spcPct val="0"/>
              </a:spcAft>
              <a:defRPr sz="2500" b="1">
                <a:solidFill>
                  <a:srgbClr val="CC0000"/>
                </a:solidFill>
                <a:latin typeface="Times New Roman" panose="02020603050405020304" pitchFamily="18" charset="0"/>
              </a:defRPr>
            </a:lvl9pPr>
          </a:lstStyle>
          <a:p>
            <a:pPr algn="ctr" eaLnBrk="1" hangingPunct="1">
              <a:spcBef>
                <a:spcPct val="50000"/>
              </a:spcBef>
            </a:pPr>
            <a:r>
              <a:rPr lang="en-US" altLang="en-US" sz="1555">
                <a:solidFill>
                  <a:srgbClr val="000000"/>
                </a:solidFill>
                <a:latin typeface=".VnTime" panose="020B7200000000000000" pitchFamily="34" charset="0"/>
              </a:rPr>
              <a:t>?</a:t>
            </a:r>
            <a:endParaRPr lang="fi-FI" altLang="en-US" sz="1555">
              <a:solidFill>
                <a:srgbClr val="000000"/>
              </a:solidFill>
              <a:latin typeface=".VnTime" panose="020B7200000000000000" pitchFamily="34" charset="0"/>
            </a:endParaRPr>
          </a:p>
        </p:txBody>
      </p:sp>
      <p:sp>
        <p:nvSpPr>
          <p:cNvPr id="177167" name="AutoShape 15">
            <a:extLst>
              <a:ext uri="{FF2B5EF4-FFF2-40B4-BE49-F238E27FC236}">
                <a16:creationId xmlns:a16="http://schemas.microsoft.com/office/drawing/2014/main" id="{78610D01-2E1D-858C-ABA6-926FA596A4C7}"/>
              </a:ext>
            </a:extLst>
          </p:cNvPr>
          <p:cNvSpPr>
            <a:spLocks noChangeArrowheads="1"/>
          </p:cNvSpPr>
          <p:nvPr/>
        </p:nvSpPr>
        <p:spPr bwMode="auto">
          <a:xfrm>
            <a:off x="3377776" y="431258"/>
            <a:ext cx="5847377" cy="914787"/>
          </a:xfrm>
          <a:prstGeom prst="roundRect">
            <a:avLst>
              <a:gd name="adj" fmla="val 16667"/>
            </a:avLst>
          </a:prstGeom>
          <a:gradFill rotWithShape="1">
            <a:gsLst>
              <a:gs pos="0">
                <a:schemeClr val="accent1"/>
              </a:gs>
              <a:gs pos="5000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pPr algn="ctr" eaLnBrk="1" hangingPunct="1">
              <a:defRPr/>
            </a:pPr>
            <a:endParaRPr lang="en-US" sz="1646"/>
          </a:p>
        </p:txBody>
      </p:sp>
      <p:sp>
        <p:nvSpPr>
          <p:cNvPr id="177168" name="Text Box 16">
            <a:extLst>
              <a:ext uri="{FF2B5EF4-FFF2-40B4-BE49-F238E27FC236}">
                <a16:creationId xmlns:a16="http://schemas.microsoft.com/office/drawing/2014/main" id="{2B46CED0-20D1-9299-4A00-745E0EC6010E}"/>
              </a:ext>
            </a:extLst>
          </p:cNvPr>
          <p:cNvSpPr txBox="1">
            <a:spLocks noChangeArrowheads="1"/>
          </p:cNvSpPr>
          <p:nvPr/>
        </p:nvSpPr>
        <p:spPr bwMode="auto">
          <a:xfrm>
            <a:off x="4121223" y="572106"/>
            <a:ext cx="4405499" cy="483927"/>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a:noFill/>
          </a:ln>
          <a:effectLst/>
        </p:spPr>
        <p:txBody>
          <a:bodyPr lIns="74946" tIns="37471" rIns="74946" bIns="37471">
            <a:spAutoFit/>
          </a:bodyPr>
          <a:lstStyle>
            <a:lvl1pPr algn="l" defTabSz="819150" eaLnBrk="0" hangingPunct="0">
              <a:defRPr>
                <a:solidFill>
                  <a:schemeClr val="tx1"/>
                </a:solidFill>
                <a:latin typeface="Arial" panose="020B0604020202020204" pitchFamily="34" charset="0"/>
              </a:defRPr>
            </a:lvl1pPr>
            <a:lvl2pPr marL="409575" algn="l" defTabSz="819150" eaLnBrk="0" hangingPunct="0">
              <a:defRPr>
                <a:solidFill>
                  <a:schemeClr val="tx1"/>
                </a:solidFill>
                <a:latin typeface="Arial" panose="020B0604020202020204" pitchFamily="34" charset="0"/>
              </a:defRPr>
            </a:lvl2pPr>
            <a:lvl3pPr marL="819150" algn="l" defTabSz="819150" eaLnBrk="0" hangingPunct="0">
              <a:defRPr>
                <a:solidFill>
                  <a:schemeClr val="tx1"/>
                </a:solidFill>
                <a:latin typeface="Arial" panose="020B0604020202020204" pitchFamily="34" charset="0"/>
              </a:defRPr>
            </a:lvl3pPr>
            <a:lvl4pPr marL="1228725" algn="l" defTabSz="819150" eaLnBrk="0" hangingPunct="0">
              <a:defRPr>
                <a:solidFill>
                  <a:schemeClr val="tx1"/>
                </a:solidFill>
                <a:latin typeface="Arial" panose="020B0604020202020204" pitchFamily="34" charset="0"/>
              </a:defRPr>
            </a:lvl4pPr>
            <a:lvl5pPr marL="1638300" algn="l" defTabSz="819150" eaLnBrk="0" hangingPunct="0">
              <a:defRPr>
                <a:solidFill>
                  <a:schemeClr val="tx1"/>
                </a:solidFill>
                <a:latin typeface="Arial" panose="020B0604020202020204" pitchFamily="34" charset="0"/>
              </a:defRPr>
            </a:lvl5pPr>
            <a:lvl6pPr marL="2095500" defTabSz="819150" eaLnBrk="0" fontAlgn="base" hangingPunct="0">
              <a:spcBef>
                <a:spcPct val="0"/>
              </a:spcBef>
              <a:spcAft>
                <a:spcPct val="0"/>
              </a:spcAft>
              <a:defRPr>
                <a:solidFill>
                  <a:schemeClr val="tx1"/>
                </a:solidFill>
                <a:latin typeface="Arial" panose="020B0604020202020204" pitchFamily="34" charset="0"/>
              </a:defRPr>
            </a:lvl6pPr>
            <a:lvl7pPr marL="2552700" defTabSz="819150" eaLnBrk="0" fontAlgn="base" hangingPunct="0">
              <a:spcBef>
                <a:spcPct val="0"/>
              </a:spcBef>
              <a:spcAft>
                <a:spcPct val="0"/>
              </a:spcAft>
              <a:defRPr>
                <a:solidFill>
                  <a:schemeClr val="tx1"/>
                </a:solidFill>
                <a:latin typeface="Arial" panose="020B0604020202020204" pitchFamily="34" charset="0"/>
              </a:defRPr>
            </a:lvl7pPr>
            <a:lvl8pPr marL="3009900" defTabSz="819150" eaLnBrk="0" fontAlgn="base" hangingPunct="0">
              <a:spcBef>
                <a:spcPct val="0"/>
              </a:spcBef>
              <a:spcAft>
                <a:spcPct val="0"/>
              </a:spcAft>
              <a:defRPr>
                <a:solidFill>
                  <a:schemeClr val="tx1"/>
                </a:solidFill>
                <a:latin typeface="Arial" panose="020B0604020202020204" pitchFamily="34" charset="0"/>
              </a:defRPr>
            </a:lvl8pPr>
            <a:lvl9pPr marL="3467100" defTabSz="8191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endParaRPr lang="en-US" altLang="en-US" sz="2653" dirty="0">
              <a:solidFill>
                <a:srgbClr val="FF0000"/>
              </a:solidFill>
              <a:latin typeface="Times New Roman" panose="02020603050405020304" pitchFamily="18" charset="0"/>
            </a:endParaRPr>
          </a:p>
        </p:txBody>
      </p:sp>
      <p:sp>
        <p:nvSpPr>
          <p:cNvPr id="177171" name="Text Box 19">
            <a:extLst>
              <a:ext uri="{FF2B5EF4-FFF2-40B4-BE49-F238E27FC236}">
                <a16:creationId xmlns:a16="http://schemas.microsoft.com/office/drawing/2014/main" id="{0A14D22E-E9E7-71DC-2A76-559784AD9D08}"/>
              </a:ext>
            </a:extLst>
          </p:cNvPr>
          <p:cNvSpPr txBox="1">
            <a:spLocks noChangeArrowheads="1"/>
          </p:cNvSpPr>
          <p:nvPr/>
        </p:nvSpPr>
        <p:spPr bwMode="auto">
          <a:xfrm>
            <a:off x="1538037" y="3079785"/>
            <a:ext cx="9115927" cy="260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4946" tIns="37471" rIns="74946" bIns="37471">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r>
              <a:rPr lang="en-US" altLang="en-US" sz="2470" dirty="0">
                <a:solidFill>
                  <a:srgbClr val="660066"/>
                </a:solidFill>
              </a:rPr>
              <a:t>  </a:t>
            </a:r>
            <a:r>
              <a:rPr lang="en-US" altLang="en-US" sz="3293" dirty="0" err="1"/>
              <a:t>Lịch</a:t>
            </a:r>
            <a:r>
              <a:rPr lang="en-US" altLang="en-US" sz="3293" dirty="0"/>
              <a:t> </a:t>
            </a:r>
            <a:r>
              <a:rPr lang="en-US" altLang="en-US" sz="3293" dirty="0" err="1"/>
              <a:t>sử</a:t>
            </a:r>
            <a:r>
              <a:rPr lang="en-US" altLang="en-US" sz="3293" dirty="0"/>
              <a:t> </a:t>
            </a:r>
            <a:r>
              <a:rPr lang="en-US" altLang="en-US" sz="3293" dirty="0" err="1"/>
              <a:t>dân</a:t>
            </a:r>
            <a:r>
              <a:rPr lang="en-US" altLang="en-US" sz="3293" dirty="0"/>
              <a:t> </a:t>
            </a:r>
            <a:r>
              <a:rPr lang="en-US" altLang="en-US" sz="3293" dirty="0" err="1"/>
              <a:t>tộc</a:t>
            </a:r>
            <a:r>
              <a:rPr lang="en-US" altLang="en-US" sz="3293" dirty="0"/>
              <a:t> </a:t>
            </a:r>
            <a:r>
              <a:rPr lang="en-US" altLang="en-US" sz="3293" dirty="0" err="1"/>
              <a:t>là</a:t>
            </a:r>
            <a:r>
              <a:rPr lang="en-US" altLang="en-US" sz="3293" dirty="0"/>
              <a:t> </a:t>
            </a:r>
            <a:r>
              <a:rPr lang="en-US" altLang="en-US" sz="3293" dirty="0" err="1"/>
              <a:t>những</a:t>
            </a:r>
            <a:r>
              <a:rPr lang="en-US" altLang="en-US" sz="3293" dirty="0"/>
              <a:t> </a:t>
            </a:r>
            <a:r>
              <a:rPr lang="en-US" altLang="en-US" sz="3293" dirty="0" err="1"/>
              <a:t>trang</a:t>
            </a:r>
            <a:r>
              <a:rPr lang="en-US" altLang="en-US" sz="3293" dirty="0"/>
              <a:t> </a:t>
            </a:r>
            <a:r>
              <a:rPr lang="en-US" altLang="en-US" sz="3293" dirty="0" err="1"/>
              <a:t>sách</a:t>
            </a:r>
            <a:r>
              <a:rPr lang="en-US" altLang="en-US" sz="3293" dirty="0"/>
              <a:t> </a:t>
            </a:r>
            <a:r>
              <a:rPr lang="en-US" altLang="en-US" sz="3293" dirty="0" err="1"/>
              <a:t>hào</a:t>
            </a:r>
            <a:r>
              <a:rPr lang="en-US" altLang="en-US" sz="3293" dirty="0"/>
              <a:t> </a:t>
            </a:r>
            <a:r>
              <a:rPr lang="en-US" altLang="en-US" sz="3293" dirty="0" err="1"/>
              <a:t>hùng</a:t>
            </a:r>
            <a:r>
              <a:rPr lang="en-US" altLang="en-US" sz="3293" dirty="0"/>
              <a:t>, </a:t>
            </a:r>
            <a:r>
              <a:rPr lang="en-US" altLang="en-US" sz="3293" dirty="0" err="1"/>
              <a:t>anh</a:t>
            </a:r>
            <a:r>
              <a:rPr lang="en-US" altLang="en-US" sz="3293" dirty="0"/>
              <a:t> </a:t>
            </a:r>
            <a:r>
              <a:rPr lang="en-US" altLang="en-US" sz="3293" dirty="0" err="1"/>
              <a:t>dũng</a:t>
            </a:r>
            <a:r>
              <a:rPr lang="en-US" altLang="en-US" sz="3293" dirty="0"/>
              <a:t> </a:t>
            </a:r>
            <a:r>
              <a:rPr lang="en-US" altLang="en-US" sz="3293" dirty="0" err="1"/>
              <a:t>và</a:t>
            </a:r>
            <a:r>
              <a:rPr lang="en-US" altLang="en-US" sz="3293" dirty="0"/>
              <a:t> </a:t>
            </a:r>
            <a:r>
              <a:rPr lang="en-US" altLang="en-US" sz="3293" dirty="0" err="1"/>
              <a:t>cũng</a:t>
            </a:r>
            <a:r>
              <a:rPr lang="en-US" altLang="en-US" sz="3293" dirty="0"/>
              <a:t> </a:t>
            </a:r>
            <a:r>
              <a:rPr lang="en-US" altLang="en-US" sz="3293" dirty="0" err="1"/>
              <a:t>rất</a:t>
            </a:r>
            <a:r>
              <a:rPr lang="en-US" altLang="en-US" sz="3293" dirty="0"/>
              <a:t> </a:t>
            </a:r>
            <a:r>
              <a:rPr lang="en-US" altLang="en-US" sz="3293" dirty="0" err="1"/>
              <a:t>vất</a:t>
            </a:r>
            <a:r>
              <a:rPr lang="en-US" altLang="en-US" sz="3293" dirty="0"/>
              <a:t> </a:t>
            </a:r>
            <a:r>
              <a:rPr lang="en-US" altLang="en-US" sz="3293" dirty="0" err="1"/>
              <a:t>vả</a:t>
            </a:r>
            <a:r>
              <a:rPr lang="en-US" altLang="en-US" sz="3293" dirty="0"/>
              <a:t>, </a:t>
            </a:r>
            <a:r>
              <a:rPr lang="en-US" altLang="en-US" sz="3293" dirty="0" err="1"/>
              <a:t>gian</a:t>
            </a:r>
            <a:r>
              <a:rPr lang="en-US" altLang="en-US" sz="3293" dirty="0"/>
              <a:t> </a:t>
            </a:r>
            <a:r>
              <a:rPr lang="en-US" altLang="en-US" sz="3293" dirty="0" err="1"/>
              <a:t>lao</a:t>
            </a:r>
            <a:r>
              <a:rPr lang="en-US" altLang="en-US" sz="3293" dirty="0"/>
              <a:t>. </a:t>
            </a:r>
            <a:r>
              <a:rPr lang="en-US" altLang="en-US" sz="3293" dirty="0" err="1"/>
              <a:t>Chúng</a:t>
            </a:r>
            <a:r>
              <a:rPr lang="en-US" altLang="en-US" sz="3293" dirty="0"/>
              <a:t> ta </a:t>
            </a:r>
            <a:r>
              <a:rPr lang="en-US" altLang="en-US" sz="3293" dirty="0" err="1"/>
              <a:t>cần</a:t>
            </a:r>
            <a:r>
              <a:rPr lang="en-US" altLang="en-US" sz="3293" dirty="0"/>
              <a:t> </a:t>
            </a:r>
            <a:r>
              <a:rPr lang="en-US" altLang="en-US" sz="3293" dirty="0" err="1"/>
              <a:t>trân</a:t>
            </a:r>
            <a:r>
              <a:rPr lang="en-US" altLang="en-US" sz="3293" dirty="0"/>
              <a:t> </a:t>
            </a:r>
            <a:r>
              <a:rPr lang="en-US" altLang="en-US" sz="3293" dirty="0" err="1"/>
              <a:t>trọng</a:t>
            </a:r>
            <a:r>
              <a:rPr lang="en-US" altLang="en-US" sz="3293" dirty="0"/>
              <a:t> </a:t>
            </a:r>
            <a:r>
              <a:rPr lang="en-US" altLang="en-US" sz="3293" dirty="0" err="1"/>
              <a:t>những</a:t>
            </a:r>
            <a:r>
              <a:rPr lang="en-US" altLang="en-US" sz="3293" dirty="0"/>
              <a:t> </a:t>
            </a:r>
            <a:r>
              <a:rPr lang="en-US" altLang="en-US" sz="3293" dirty="0" err="1"/>
              <a:t>gì</a:t>
            </a:r>
            <a:r>
              <a:rPr lang="en-US" altLang="en-US" sz="3293" dirty="0"/>
              <a:t> </a:t>
            </a:r>
            <a:r>
              <a:rPr lang="en-US" altLang="en-US" sz="3293" dirty="0" err="1"/>
              <a:t>ông</a:t>
            </a:r>
            <a:r>
              <a:rPr lang="en-US" altLang="en-US" sz="3293" dirty="0"/>
              <a:t> cha </a:t>
            </a:r>
            <a:r>
              <a:rPr lang="en-US" altLang="en-US" sz="3293" dirty="0" err="1"/>
              <a:t>đã</a:t>
            </a:r>
            <a:r>
              <a:rPr lang="en-US" altLang="en-US" sz="3293" dirty="0"/>
              <a:t> </a:t>
            </a:r>
            <a:r>
              <a:rPr lang="en-US" altLang="en-US" sz="3293" dirty="0" err="1"/>
              <a:t>làm</a:t>
            </a:r>
            <a:r>
              <a:rPr lang="en-US" altLang="en-US" sz="3293" dirty="0"/>
              <a:t> </a:t>
            </a:r>
            <a:r>
              <a:rPr lang="en-US" altLang="en-US" sz="3293" dirty="0" err="1"/>
              <a:t>cho</a:t>
            </a:r>
            <a:r>
              <a:rPr lang="en-US" altLang="en-US" sz="3293" dirty="0"/>
              <a:t> </a:t>
            </a:r>
            <a:r>
              <a:rPr lang="en-US" altLang="en-US" sz="3293" dirty="0" err="1"/>
              <a:t>đất</a:t>
            </a:r>
            <a:r>
              <a:rPr lang="en-US" altLang="en-US" sz="3293" dirty="0"/>
              <a:t> </a:t>
            </a:r>
            <a:r>
              <a:rPr lang="en-US" altLang="en-US" sz="3293" dirty="0" err="1"/>
              <a:t>nước</a:t>
            </a:r>
            <a:r>
              <a:rPr lang="en-US" altLang="en-US" sz="3293" dirty="0"/>
              <a:t> </a:t>
            </a:r>
            <a:r>
              <a:rPr lang="en-US" altLang="en-US" sz="3293" dirty="0" err="1"/>
              <a:t>và</a:t>
            </a:r>
            <a:r>
              <a:rPr lang="en-US" altLang="en-US" sz="3293" dirty="0"/>
              <a:t> </a:t>
            </a:r>
            <a:r>
              <a:rPr lang="en-US" altLang="en-US" sz="3293" dirty="0" err="1"/>
              <a:t>phấn</a:t>
            </a:r>
            <a:r>
              <a:rPr lang="en-US" altLang="en-US" sz="3293" dirty="0"/>
              <a:t> </a:t>
            </a:r>
            <a:r>
              <a:rPr lang="en-US" altLang="en-US" sz="3293" dirty="0" err="1"/>
              <a:t>đấu</a:t>
            </a:r>
            <a:r>
              <a:rPr lang="en-US" altLang="en-US" sz="3293" dirty="0"/>
              <a:t> </a:t>
            </a:r>
            <a:r>
              <a:rPr lang="en-US" altLang="en-US" sz="3293" dirty="0" err="1"/>
              <a:t>học</a:t>
            </a:r>
            <a:r>
              <a:rPr lang="en-US" altLang="en-US" sz="3293" dirty="0"/>
              <a:t> </a:t>
            </a:r>
            <a:r>
              <a:rPr lang="en-US" altLang="en-US" sz="3293" dirty="0" err="1"/>
              <a:t>tập</a:t>
            </a:r>
            <a:r>
              <a:rPr lang="en-US" altLang="en-US" sz="3293" dirty="0"/>
              <a:t>, </a:t>
            </a:r>
            <a:r>
              <a:rPr lang="en-US" altLang="en-US" sz="3293" dirty="0" err="1"/>
              <a:t>rèn</a:t>
            </a:r>
            <a:r>
              <a:rPr lang="en-US" altLang="en-US" sz="3293" dirty="0"/>
              <a:t> </a:t>
            </a:r>
            <a:r>
              <a:rPr lang="en-US" altLang="en-US" sz="3293" dirty="0" err="1"/>
              <a:t>luyện</a:t>
            </a:r>
            <a:r>
              <a:rPr lang="en-US" altLang="en-US" sz="3293" dirty="0"/>
              <a:t> </a:t>
            </a:r>
            <a:r>
              <a:rPr lang="en-US" altLang="en-US" sz="3293" dirty="0" err="1"/>
              <a:t>để</a:t>
            </a:r>
            <a:r>
              <a:rPr lang="en-US" altLang="en-US" sz="3293" dirty="0"/>
              <a:t> </a:t>
            </a:r>
            <a:r>
              <a:rPr lang="en-US" altLang="en-US" sz="3293" dirty="0" err="1"/>
              <a:t>dựng</a:t>
            </a:r>
            <a:r>
              <a:rPr lang="en-US" altLang="en-US" sz="3293" dirty="0"/>
              <a:t> </a:t>
            </a:r>
            <a:r>
              <a:rPr lang="en-US" altLang="en-US" sz="3293" dirty="0" err="1"/>
              <a:t>xây</a:t>
            </a:r>
            <a:r>
              <a:rPr lang="en-US" altLang="en-US" sz="3293" dirty="0"/>
              <a:t> </a:t>
            </a:r>
            <a:r>
              <a:rPr lang="en-US" altLang="en-US" sz="3293" dirty="0" err="1"/>
              <a:t>đất</a:t>
            </a:r>
            <a:r>
              <a:rPr lang="en-US" altLang="en-US" sz="3293" dirty="0"/>
              <a:t> </a:t>
            </a:r>
            <a:r>
              <a:rPr lang="en-US" altLang="en-US" sz="3293" dirty="0" err="1"/>
              <a:t>nước</a:t>
            </a:r>
            <a:r>
              <a:rPr lang="en-US" altLang="en-US" sz="3293" dirty="0"/>
              <a:t>.</a:t>
            </a:r>
            <a:endParaRPr lang="en-US" altLang="en-US" sz="3293" b="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nodePh="1">
                                  <p:stCondLst>
                                    <p:cond delay="0"/>
                                  </p:stCondLst>
                                  <p:endCondLst>
                                    <p:cond evt="begin" delay="0">
                                      <p:tn val="5"/>
                                    </p:cond>
                                  </p:endCondLst>
                                  <p:childTnLst>
                                    <p:set>
                                      <p:cBhvr>
                                        <p:cTn id="6" dur="1" fill="hold">
                                          <p:stCondLst>
                                            <p:cond delay="0"/>
                                          </p:stCondLst>
                                        </p:cTn>
                                        <p:tgtEl>
                                          <p:spTgt spid="177168">
                                            <p:txEl>
                                              <p:pRg st="0" end="0"/>
                                            </p:txEl>
                                          </p:spTgt>
                                        </p:tgtEl>
                                        <p:attrNameLst>
                                          <p:attrName>style.visibility</p:attrName>
                                        </p:attrNameLst>
                                      </p:cBhvr>
                                      <p:to>
                                        <p:strVal val="visible"/>
                                      </p:to>
                                    </p:set>
                                    <p:animEffect transition="in" filter="wedge">
                                      <p:cBhvr>
                                        <p:cTn id="7" dur="500"/>
                                        <p:tgtEl>
                                          <p:spTgt spid="1771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7171"/>
                                        </p:tgtEl>
                                        <p:attrNameLst>
                                          <p:attrName>style.visibility</p:attrName>
                                        </p:attrNameLst>
                                      </p:cBhvr>
                                      <p:to>
                                        <p:strVal val="visible"/>
                                      </p:to>
                                    </p:set>
                                    <p:animEffect transition="in" filter="dissolve">
                                      <p:cBhvr>
                                        <p:cTn id="12" dur="500"/>
                                        <p:tgtEl>
                                          <p:spTgt spid="17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B46">
            <a:extLst>
              <a:ext uri="{FF2B5EF4-FFF2-40B4-BE49-F238E27FC236}">
                <a16:creationId xmlns:a16="http://schemas.microsoft.com/office/drawing/2014/main" id="{C4F1EA34-496F-1CE9-408C-3EC169B0E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037" y="23233"/>
            <a:ext cx="9115927" cy="683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7" name="WordArt 3">
            <a:extLst>
              <a:ext uri="{FF2B5EF4-FFF2-40B4-BE49-F238E27FC236}">
                <a16:creationId xmlns:a16="http://schemas.microsoft.com/office/drawing/2014/main" id="{06BEF0DB-A23E-021E-48FB-07547DAC7A50}"/>
              </a:ext>
            </a:extLst>
          </p:cNvPr>
          <p:cNvSpPr>
            <a:spLocks noChangeArrowheads="1" noChangeShapeType="1" noTextEdit="1"/>
          </p:cNvSpPr>
          <p:nvPr/>
        </p:nvSpPr>
        <p:spPr bwMode="auto">
          <a:xfrm>
            <a:off x="2262606" y="570654"/>
            <a:ext cx="8084977" cy="3734655"/>
          </a:xfrm>
          <a:prstGeom prst="rect">
            <a:avLst/>
          </a:prstGeom>
        </p:spPr>
        <p:txBody>
          <a:bodyPr wrap="none" fromWordArt="1">
            <a:prstTxWarp prst="textCanUp">
              <a:avLst>
                <a:gd name="adj" fmla="val 85713"/>
              </a:avLst>
            </a:prstTxWarp>
          </a:bodyPr>
          <a:lstStyle/>
          <a:p>
            <a:pPr algn="ctr">
              <a:defRPr/>
            </a:pPr>
            <a:endParaRPr lang="pt-BR" sz="3293" kern="10" spc="-329" dirty="0">
              <a:ln w="12700">
                <a:solidFill>
                  <a:srgbClr val="CCFFCC"/>
                </a:solidFill>
                <a:round/>
                <a:headEnd/>
                <a:tailEnd/>
              </a:ln>
              <a:solidFill>
                <a:srgbClr val="0000CC"/>
              </a:solidFill>
              <a:latin typeface="Times New Roman"/>
              <a:cs typeface="Times New Roman"/>
            </a:endParaRPr>
          </a:p>
          <a:p>
            <a:pPr algn="ctr">
              <a:defRPr/>
            </a:pPr>
            <a:r>
              <a:rPr lang="en-US" altLang="zh-CN" sz="3293" dirty="0" err="1">
                <a:solidFill>
                  <a:srgbClr val="0000CC"/>
                </a:solidFill>
              </a:rPr>
              <a:t>Tạm</a:t>
            </a:r>
            <a:r>
              <a:rPr lang="en-US" altLang="zh-CN" sz="3293" dirty="0">
                <a:solidFill>
                  <a:srgbClr val="0000CC"/>
                </a:solidFill>
              </a:rPr>
              <a:t> </a:t>
            </a:r>
            <a:r>
              <a:rPr lang="en-US" altLang="zh-CN" sz="3293" dirty="0" err="1">
                <a:solidFill>
                  <a:srgbClr val="0000CC"/>
                </a:solidFill>
              </a:rPr>
              <a:t>biệt</a:t>
            </a:r>
            <a:r>
              <a:rPr lang="en-US" altLang="zh-CN" sz="3293" dirty="0">
                <a:solidFill>
                  <a:srgbClr val="0000CC"/>
                </a:solidFill>
              </a:rPr>
              <a:t> </a:t>
            </a:r>
            <a:r>
              <a:rPr lang="en-US" altLang="zh-CN" sz="3293" dirty="0" err="1">
                <a:solidFill>
                  <a:srgbClr val="0000CC"/>
                </a:solidFill>
              </a:rPr>
              <a:t>các</a:t>
            </a:r>
            <a:r>
              <a:rPr lang="en-US" altLang="zh-CN" sz="3293" dirty="0">
                <a:solidFill>
                  <a:srgbClr val="0000CC"/>
                </a:solidFill>
              </a:rPr>
              <a:t> </a:t>
            </a:r>
            <a:r>
              <a:rPr lang="en-US" altLang="zh-CN" sz="3293" dirty="0" err="1">
                <a:solidFill>
                  <a:srgbClr val="0000CC"/>
                </a:solidFill>
              </a:rPr>
              <a:t>em</a:t>
            </a:r>
            <a:r>
              <a:rPr lang="en-US" altLang="zh-CN" sz="3293" dirty="0">
                <a:solidFill>
                  <a:srgbClr val="0000CC"/>
                </a:solidFill>
              </a:rPr>
              <a:t>!</a:t>
            </a:r>
          </a:p>
          <a:p>
            <a:pPr algn="ctr">
              <a:defRPr/>
            </a:pPr>
            <a:r>
              <a:rPr lang="pt-BR" sz="3293" kern="10" spc="-329" dirty="0">
                <a:ln w="12700">
                  <a:solidFill>
                    <a:srgbClr val="CCFFCC"/>
                  </a:solidFill>
                  <a:round/>
                  <a:headEnd/>
                  <a:tailEnd/>
                </a:ln>
                <a:solidFill>
                  <a:srgbClr val="0000CC"/>
                </a:solidFill>
                <a:latin typeface="Times New Roman"/>
                <a:cs typeface="Times New Roman"/>
              </a:rPr>
              <a:t>Chúc các em học tốt !</a:t>
            </a:r>
            <a:endParaRPr lang="en-US" sz="3293" kern="10" spc="-329" dirty="0">
              <a:ln w="12700">
                <a:solidFill>
                  <a:srgbClr val="CCFFCC"/>
                </a:solidFill>
                <a:round/>
                <a:headEnd/>
                <a:tailEnd/>
              </a:ln>
              <a:solidFill>
                <a:srgbClr val="0000CC"/>
              </a:solidFill>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77507"/>
                                        </p:tgtEl>
                                        <p:attrNameLst>
                                          <p:attrName>style.visibility</p:attrName>
                                        </p:attrNameLst>
                                      </p:cBhvr>
                                      <p:to>
                                        <p:strVal val="visible"/>
                                      </p:to>
                                    </p:set>
                                    <p:anim calcmode="lin" valueType="num">
                                      <p:cBhvr>
                                        <p:cTn id="7" dur="1000" fill="hold"/>
                                        <p:tgtEl>
                                          <p:spTgt spid="277507"/>
                                        </p:tgtEl>
                                        <p:attrNameLst>
                                          <p:attrName>ppt_w</p:attrName>
                                        </p:attrNameLst>
                                      </p:cBhvr>
                                      <p:tavLst>
                                        <p:tav tm="0">
                                          <p:val>
                                            <p:fltVal val="0"/>
                                          </p:val>
                                        </p:tav>
                                        <p:tav tm="100000">
                                          <p:val>
                                            <p:strVal val="#ppt_w"/>
                                          </p:val>
                                        </p:tav>
                                      </p:tavLst>
                                    </p:anim>
                                    <p:anim calcmode="lin" valueType="num">
                                      <p:cBhvr>
                                        <p:cTn id="8" dur="1000" fill="hold"/>
                                        <p:tgtEl>
                                          <p:spTgt spid="277507"/>
                                        </p:tgtEl>
                                        <p:attrNameLst>
                                          <p:attrName>ppt_h</p:attrName>
                                        </p:attrNameLst>
                                      </p:cBhvr>
                                      <p:tavLst>
                                        <p:tav tm="0">
                                          <p:val>
                                            <p:fltVal val="0"/>
                                          </p:val>
                                        </p:tav>
                                        <p:tav tm="100000">
                                          <p:val>
                                            <p:strVal val="#ppt_h"/>
                                          </p:val>
                                        </p:tav>
                                      </p:tavLst>
                                    </p:anim>
                                    <p:anim calcmode="lin" valueType="num">
                                      <p:cBhvr>
                                        <p:cTn id="9" dur="1000" fill="hold"/>
                                        <p:tgtEl>
                                          <p:spTgt spid="2775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750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par>
                          <p:cTn id="11" fill="hold" nodeType="afterGroup">
                            <p:stCondLst>
                              <p:cond delay="1000"/>
                            </p:stCondLst>
                            <p:childTnLst>
                              <p:par>
                                <p:cTn id="12" presetID="23" presetClass="emph" presetSubtype="0" fill="hold" nodeType="afterEffect">
                                  <p:stCondLst>
                                    <p:cond delay="0"/>
                                  </p:stCondLst>
                                  <p:childTnLst>
                                    <p:animClr clrSpc="hsl" dir="cw">
                                      <p:cBhvr override="childStyle">
                                        <p:cTn id="13" dur="500" fill="hold"/>
                                        <p:tgtEl>
                                          <p:spTgt spid="277506"/>
                                        </p:tgtEl>
                                        <p:attrNameLst>
                                          <p:attrName>style.color</p:attrName>
                                        </p:attrNameLst>
                                      </p:cBhvr>
                                      <p:by>
                                        <p:hsl h="10842353" s="0" l="0"/>
                                      </p:by>
                                    </p:animClr>
                                    <p:animClr clrSpc="hsl" dir="cw">
                                      <p:cBhvr>
                                        <p:cTn id="14" dur="500" fill="hold"/>
                                        <p:tgtEl>
                                          <p:spTgt spid="277506"/>
                                        </p:tgtEl>
                                        <p:attrNameLst>
                                          <p:attrName>fillcolor</p:attrName>
                                        </p:attrNameLst>
                                      </p:cBhvr>
                                      <p:by>
                                        <p:hsl h="10842353" s="0" l="0"/>
                                      </p:by>
                                    </p:animClr>
                                    <p:animClr clrSpc="hsl" dir="cw">
                                      <p:cBhvr>
                                        <p:cTn id="15" dur="500" fill="hold"/>
                                        <p:tgtEl>
                                          <p:spTgt spid="277506"/>
                                        </p:tgtEl>
                                        <p:attrNameLst>
                                          <p:attrName>stroke.color</p:attrName>
                                        </p:attrNameLst>
                                      </p:cBhvr>
                                      <p:by>
                                        <p:hsl h="10842353" s="0" l="0"/>
                                      </p:by>
                                    </p:animClr>
                                    <p:set>
                                      <p:cBhvr>
                                        <p:cTn id="16" dur="500" fill="hold"/>
                                        <p:tgtEl>
                                          <p:spTgt spid="277506"/>
                                        </p:tgtEl>
                                        <p:attrNameLst>
                                          <p:attrName>fill.type</p:attrName>
                                        </p:attrNameLst>
                                      </p:cBhvr>
                                      <p:to>
                                        <p:strVal val="solid"/>
                                      </p:to>
                                    </p:set>
                                  </p:childTnLst>
                                </p:cTn>
                              </p:par>
                            </p:childTnLst>
                          </p:cTn>
                        </p:par>
                        <p:par>
                          <p:cTn id="17" fill="hold" nodeType="afterGroup">
                            <p:stCondLst>
                              <p:cond delay="1500"/>
                            </p:stCondLst>
                            <p:childTnLst>
                              <p:par>
                                <p:cTn id="18" presetID="30" presetClass="emph" presetSubtype="0" fill="hold" nodeType="afterEffect">
                                  <p:stCondLst>
                                    <p:cond delay="0"/>
                                  </p:stCondLst>
                                  <p:childTnLst>
                                    <p:animClr clrSpc="hsl" dir="cw">
                                      <p:cBhvr override="childStyle">
                                        <p:cTn id="19" dur="500" fill="hold"/>
                                        <p:tgtEl>
                                          <p:spTgt spid="277506"/>
                                        </p:tgtEl>
                                        <p:attrNameLst>
                                          <p:attrName>style.color</p:attrName>
                                        </p:attrNameLst>
                                      </p:cBhvr>
                                      <p:by>
                                        <p:hsl h="0" s="12549" l="25098"/>
                                      </p:by>
                                    </p:animClr>
                                    <p:animClr clrSpc="hsl" dir="cw">
                                      <p:cBhvr>
                                        <p:cTn id="20" dur="500" fill="hold"/>
                                        <p:tgtEl>
                                          <p:spTgt spid="277506"/>
                                        </p:tgtEl>
                                        <p:attrNameLst>
                                          <p:attrName>fillcolor</p:attrName>
                                        </p:attrNameLst>
                                      </p:cBhvr>
                                      <p:by>
                                        <p:hsl h="0" s="12549" l="25098"/>
                                      </p:by>
                                    </p:animClr>
                                    <p:animClr clrSpc="hsl" dir="cw">
                                      <p:cBhvr>
                                        <p:cTn id="21" dur="500" fill="hold"/>
                                        <p:tgtEl>
                                          <p:spTgt spid="277506"/>
                                        </p:tgtEl>
                                        <p:attrNameLst>
                                          <p:attrName>stroke.color</p:attrName>
                                        </p:attrNameLst>
                                      </p:cBhvr>
                                      <p:by>
                                        <p:hsl h="0" s="12549" l="25098"/>
                                      </p:by>
                                    </p:animClr>
                                    <p:set>
                                      <p:cBhvr>
                                        <p:cTn id="22" dur="500" fill="hold"/>
                                        <p:tgtEl>
                                          <p:spTgt spid="2775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4">
            <a:extLst>
              <a:ext uri="{FF2B5EF4-FFF2-40B4-BE49-F238E27FC236}">
                <a16:creationId xmlns:a16="http://schemas.microsoft.com/office/drawing/2014/main" id="{9D04886F-5E45-3C1D-630C-4D7A0B30BE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037" y="1"/>
            <a:ext cx="911592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a:extLst>
              <a:ext uri="{FF2B5EF4-FFF2-40B4-BE49-F238E27FC236}">
                <a16:creationId xmlns:a16="http://schemas.microsoft.com/office/drawing/2014/main" id="{90AF6411-359B-066C-063E-2BEEFAE97897}"/>
              </a:ext>
            </a:extLst>
          </p:cNvPr>
          <p:cNvSpPr/>
          <p:nvPr/>
        </p:nvSpPr>
        <p:spPr>
          <a:xfrm>
            <a:off x="2741782" y="0"/>
            <a:ext cx="6728768" cy="158273"/>
          </a:xfrm>
          <a:prstGeom prst="rect">
            <a:avLst/>
          </a:prstGeom>
          <a:solidFill>
            <a:srgbClr val="D1C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sp>
        <p:nvSpPr>
          <p:cNvPr id="75" name="矩形 74">
            <a:extLst>
              <a:ext uri="{FF2B5EF4-FFF2-40B4-BE49-F238E27FC236}">
                <a16:creationId xmlns:a16="http://schemas.microsoft.com/office/drawing/2014/main" id="{69FB34C7-3E76-CB31-A35F-9B888B8A7E27}"/>
              </a:ext>
            </a:extLst>
          </p:cNvPr>
          <p:cNvSpPr/>
          <p:nvPr/>
        </p:nvSpPr>
        <p:spPr>
          <a:xfrm>
            <a:off x="1511900" y="6712796"/>
            <a:ext cx="9142064" cy="156821"/>
          </a:xfrm>
          <a:prstGeom prst="rect">
            <a:avLst/>
          </a:prstGeom>
          <a:solidFill>
            <a:srgbClr val="4EAD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pic>
        <p:nvPicPr>
          <p:cNvPr id="8197" name="图片 9">
            <a:extLst>
              <a:ext uri="{FF2B5EF4-FFF2-40B4-BE49-F238E27FC236}">
                <a16:creationId xmlns:a16="http://schemas.microsoft.com/office/drawing/2014/main" id="{9B2FE04E-2D67-A944-F125-202F70C0F3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8037" y="4758347"/>
            <a:ext cx="1164539" cy="209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图片 13">
            <a:extLst>
              <a:ext uri="{FF2B5EF4-FFF2-40B4-BE49-F238E27FC236}">
                <a16:creationId xmlns:a16="http://schemas.microsoft.com/office/drawing/2014/main" id="{273E0FE8-7BCC-97DB-D75D-D4007FBB1A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51864" y="3251126"/>
            <a:ext cx="1102100" cy="218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图片 15">
            <a:extLst>
              <a:ext uri="{FF2B5EF4-FFF2-40B4-BE49-F238E27FC236}">
                <a16:creationId xmlns:a16="http://schemas.microsoft.com/office/drawing/2014/main" id="{6CD8EEB4-CEAF-0454-2670-BA5F17B3625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0397" y="4759799"/>
            <a:ext cx="1420098" cy="209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图片 21">
            <a:extLst>
              <a:ext uri="{FF2B5EF4-FFF2-40B4-BE49-F238E27FC236}">
                <a16:creationId xmlns:a16="http://schemas.microsoft.com/office/drawing/2014/main" id="{5E46CF49-7314-C18D-9883-D5A8A41AD60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66465" y="4977605"/>
            <a:ext cx="1587084" cy="19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图片 7">
            <a:extLst>
              <a:ext uri="{FF2B5EF4-FFF2-40B4-BE49-F238E27FC236}">
                <a16:creationId xmlns:a16="http://schemas.microsoft.com/office/drawing/2014/main" id="{4A2D4F7F-A95B-EEB3-3F94-C0D74F32421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18658" y="-156820"/>
            <a:ext cx="1035306" cy="278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文本框 64">
            <a:extLst>
              <a:ext uri="{FF2B5EF4-FFF2-40B4-BE49-F238E27FC236}">
                <a16:creationId xmlns:a16="http://schemas.microsoft.com/office/drawing/2014/main" id="{957DC6A4-4A81-5D87-2B81-CD1459F65EE4}"/>
              </a:ext>
            </a:extLst>
          </p:cNvPr>
          <p:cNvSpPr txBox="1"/>
          <p:nvPr/>
        </p:nvSpPr>
        <p:spPr>
          <a:xfrm>
            <a:off x="3035094" y="1677111"/>
            <a:ext cx="6609701" cy="2119298"/>
          </a:xfrm>
          <a:prstGeom prst="rect">
            <a:avLst/>
          </a:prstGeom>
          <a:noFill/>
        </p:spPr>
        <p:txBody>
          <a:bodyPr>
            <a:spAutoFit/>
          </a:bodyPr>
          <a:lstStyle/>
          <a:p>
            <a:pPr algn="ctr">
              <a:defRPr/>
            </a:pPr>
            <a:r>
              <a:rPr lang="en-US" altLang="en-US" sz="6586" u="sng" dirty="0" err="1">
                <a:solidFill>
                  <a:srgbClr val="FF0000"/>
                </a:solidFill>
                <a:effectLst>
                  <a:outerShdw blurRad="38100" dist="38100" dir="2700000" algn="tl">
                    <a:srgbClr val="000000"/>
                  </a:outerShdw>
                </a:effectLst>
              </a:rPr>
              <a:t>Tiết</a:t>
            </a:r>
            <a:r>
              <a:rPr lang="en-US" altLang="en-US" sz="6586" u="sng" dirty="0">
                <a:solidFill>
                  <a:srgbClr val="FF0000"/>
                </a:solidFill>
                <a:effectLst>
                  <a:outerShdw blurRad="38100" dist="38100" dir="2700000" algn="tl">
                    <a:srgbClr val="000000"/>
                  </a:outerShdw>
                </a:effectLst>
              </a:rPr>
              <a:t>: ……</a:t>
            </a:r>
            <a:endParaRPr lang="en-US" altLang="en-US" sz="6586" dirty="0">
              <a:solidFill>
                <a:srgbClr val="FF0000"/>
              </a:solidFill>
              <a:effectLst>
                <a:outerShdw blurRad="38100" dist="38100" dir="2700000" algn="tl">
                  <a:srgbClr val="000000"/>
                </a:outerShdw>
              </a:effectLst>
            </a:endParaRPr>
          </a:p>
          <a:p>
            <a:pPr algn="ctr" eaLnBrk="1" hangingPunct="1">
              <a:defRPr/>
            </a:pPr>
            <a:r>
              <a:rPr lang="en-US" altLang="en-US" sz="6586" dirty="0">
                <a:solidFill>
                  <a:srgbClr val="FF0000"/>
                </a:solidFill>
                <a:effectLst>
                  <a:outerShdw blurRad="38100" dist="38100" dir="2700000" algn="tl">
                    <a:srgbClr val="000000"/>
                  </a:outerShdw>
                </a:effectLst>
              </a:rPr>
              <a:t>ÔN TẬP – BÀI 9</a:t>
            </a:r>
            <a:endParaRPr lang="en-US" altLang="en-US" sz="6586" dirty="0">
              <a:solidFill>
                <a:srgbClr val="FF0000"/>
              </a:solidFill>
            </a:endParaRPr>
          </a:p>
        </p:txBody>
      </p:sp>
      <p:pic>
        <p:nvPicPr>
          <p:cNvPr id="8203" name="图片 72">
            <a:extLst>
              <a:ext uri="{FF2B5EF4-FFF2-40B4-BE49-F238E27FC236}">
                <a16:creationId xmlns:a16="http://schemas.microsoft.com/office/drawing/2014/main" id="{BABC5B1F-AB26-9FA6-CA0E-832C3C372D3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33681" y="-1453"/>
            <a:ext cx="2728390" cy="20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diamond(in)">
                                      <p:cBhvr>
                                        <p:cTn id="7" dur="2000"/>
                                        <p:tgtEl>
                                          <p:spTgt spid="6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5">
                                            <p:txEl>
                                              <p:pRg st="1" end="1"/>
                                            </p:txEl>
                                          </p:spTgt>
                                        </p:tgtEl>
                                        <p:attrNameLst>
                                          <p:attrName>style.visibility</p:attrName>
                                        </p:attrNameLst>
                                      </p:cBhvr>
                                      <p:to>
                                        <p:strVal val="visible"/>
                                      </p:to>
                                    </p:set>
                                    <p:animEffect transition="in" filter="diamond(in)">
                                      <p:cBhvr>
                                        <p:cTn id="10" dur="2000"/>
                                        <p:tgtEl>
                                          <p:spTgt spid="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a:extLst>
              <a:ext uri="{FF2B5EF4-FFF2-40B4-BE49-F238E27FC236}">
                <a16:creationId xmlns:a16="http://schemas.microsoft.com/office/drawing/2014/main" id="{949593C1-53DA-C0DF-F7A0-5115F3FB26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8037" y="0"/>
            <a:ext cx="9115927" cy="685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a:extLst>
              <a:ext uri="{FF2B5EF4-FFF2-40B4-BE49-F238E27FC236}">
                <a16:creationId xmlns:a16="http://schemas.microsoft.com/office/drawing/2014/main" id="{38EE4C67-AE3E-7EFC-7DD2-E7BFC6A259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8037" y="1"/>
            <a:ext cx="911592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927CBAA5-BC6D-A81E-6FE0-F898677C4C69}"/>
              </a:ext>
            </a:extLst>
          </p:cNvPr>
          <p:cNvSpPr/>
          <p:nvPr/>
        </p:nvSpPr>
        <p:spPr>
          <a:xfrm>
            <a:off x="2741782" y="0"/>
            <a:ext cx="6728768" cy="158273"/>
          </a:xfrm>
          <a:prstGeom prst="rect">
            <a:avLst/>
          </a:prstGeom>
          <a:solidFill>
            <a:srgbClr val="D1C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sp>
        <p:nvSpPr>
          <p:cNvPr id="6" name="矩形 5">
            <a:extLst>
              <a:ext uri="{FF2B5EF4-FFF2-40B4-BE49-F238E27FC236}">
                <a16:creationId xmlns:a16="http://schemas.microsoft.com/office/drawing/2014/main" id="{BB6D4FDF-34A1-F79A-2DF2-C97DADD91625}"/>
              </a:ext>
            </a:extLst>
          </p:cNvPr>
          <p:cNvSpPr/>
          <p:nvPr/>
        </p:nvSpPr>
        <p:spPr>
          <a:xfrm>
            <a:off x="1511900" y="6712796"/>
            <a:ext cx="9142064" cy="156821"/>
          </a:xfrm>
          <a:prstGeom prst="rect">
            <a:avLst/>
          </a:prstGeom>
          <a:solidFill>
            <a:srgbClr val="4EAD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pic>
        <p:nvPicPr>
          <p:cNvPr id="11269" name="图片 6">
            <a:extLst>
              <a:ext uri="{FF2B5EF4-FFF2-40B4-BE49-F238E27FC236}">
                <a16:creationId xmlns:a16="http://schemas.microsoft.com/office/drawing/2014/main" id="{28FF0F52-4C46-2B22-C9F4-47934C75F1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8037" y="1974779"/>
            <a:ext cx="1652425" cy="504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7">
            <a:extLst>
              <a:ext uri="{FF2B5EF4-FFF2-40B4-BE49-F238E27FC236}">
                <a16:creationId xmlns:a16="http://schemas.microsoft.com/office/drawing/2014/main" id="{6B4CE6F6-4B12-E263-A9B5-3F136DFF41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8889" y="4534732"/>
            <a:ext cx="2622390" cy="22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图片 8">
            <a:extLst>
              <a:ext uri="{FF2B5EF4-FFF2-40B4-BE49-F238E27FC236}">
                <a16:creationId xmlns:a16="http://schemas.microsoft.com/office/drawing/2014/main" id="{8799E68D-F64B-9C99-C810-0ED8016F0A4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1517" y="-11616"/>
            <a:ext cx="2365378" cy="15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A-矩形 12">
            <a:extLst>
              <a:ext uri="{FF2B5EF4-FFF2-40B4-BE49-F238E27FC236}">
                <a16:creationId xmlns:a16="http://schemas.microsoft.com/office/drawing/2014/main" id="{14B768FF-C7E5-7643-0D01-41F8B72C1D12}"/>
              </a:ext>
            </a:extLst>
          </p:cNvPr>
          <p:cNvSpPr/>
          <p:nvPr>
            <p:custDataLst>
              <p:tags r:id="rId1"/>
            </p:custDataLst>
          </p:nvPr>
        </p:nvSpPr>
        <p:spPr>
          <a:xfrm>
            <a:off x="1538038" y="1800566"/>
            <a:ext cx="9115926" cy="4146135"/>
          </a:xfrm>
          <a:prstGeom prst="rect">
            <a:avLst/>
          </a:prstGeom>
          <a:ln>
            <a:noFill/>
          </a:ln>
        </p:spPr>
        <p:txBody>
          <a:bodyPr>
            <a:spAutoFit/>
            <a:scene3d>
              <a:camera prst="orthographicFront"/>
              <a:lightRig rig="threePt" dir="t"/>
            </a:scene3d>
            <a:sp3d contourW="12700"/>
          </a:bodyPr>
          <a:lstStyle/>
          <a:p>
            <a:pPr algn="ctr">
              <a:defRPr/>
            </a:pPr>
            <a:r>
              <a:rPr lang="en-US" altLang="zh-CN" sz="8781" dirty="0" err="1">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rPr>
              <a:t>Trò</a:t>
            </a:r>
            <a:r>
              <a:rPr lang="en-US" altLang="zh-CN" sz="8781" dirty="0">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rPr>
              <a:t> </a:t>
            </a:r>
            <a:r>
              <a:rPr lang="en-US" altLang="zh-CN" sz="8781" dirty="0" err="1">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rPr>
              <a:t>chơi</a:t>
            </a:r>
            <a:r>
              <a:rPr lang="en-US" altLang="zh-CN" sz="8781" dirty="0">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rPr>
              <a:t>: </a:t>
            </a:r>
          </a:p>
          <a:p>
            <a:pPr algn="ctr">
              <a:defRPr/>
            </a:pPr>
            <a:r>
              <a:rPr lang="en-US" altLang="zh-CN" sz="8781" dirty="0">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rPr>
              <a:t>Ai </a:t>
            </a:r>
            <a:r>
              <a:rPr lang="en-US" altLang="zh-CN" sz="8781" dirty="0" err="1">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rPr>
              <a:t>nhanh</a:t>
            </a:r>
            <a:r>
              <a:rPr lang="en-US" altLang="zh-CN" sz="8781" dirty="0">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rPr>
              <a:t> </a:t>
            </a:r>
            <a:r>
              <a:rPr lang="en-US" altLang="zh-CN" sz="8781" dirty="0" err="1">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rPr>
              <a:t>hơn</a:t>
            </a:r>
            <a:endParaRPr lang="en-US" sz="8781" dirty="0"/>
          </a:p>
          <a:p>
            <a:pPr algn="ctr">
              <a:defRPr/>
            </a:pPr>
            <a:endParaRPr lang="zh-CN" altLang="en-US" sz="8781" dirty="0">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3">
            <a:extLst>
              <a:ext uri="{FF2B5EF4-FFF2-40B4-BE49-F238E27FC236}">
                <a16:creationId xmlns:a16="http://schemas.microsoft.com/office/drawing/2014/main" id="{FFF0AC42-74E1-7035-9D7F-1EE004526D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302" y="11617"/>
            <a:ext cx="911592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4A7DCEF5-7A76-CDC2-BA75-C415BB7CE686}"/>
              </a:ext>
            </a:extLst>
          </p:cNvPr>
          <p:cNvSpPr/>
          <p:nvPr/>
        </p:nvSpPr>
        <p:spPr>
          <a:xfrm>
            <a:off x="2741782" y="0"/>
            <a:ext cx="6728768" cy="158273"/>
          </a:xfrm>
          <a:prstGeom prst="rect">
            <a:avLst/>
          </a:prstGeom>
          <a:solidFill>
            <a:srgbClr val="D1C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sp>
        <p:nvSpPr>
          <p:cNvPr id="6" name="矩形 5">
            <a:extLst>
              <a:ext uri="{FF2B5EF4-FFF2-40B4-BE49-F238E27FC236}">
                <a16:creationId xmlns:a16="http://schemas.microsoft.com/office/drawing/2014/main" id="{7CA0E7BD-7518-4419-F74B-5A40FCB9A550}"/>
              </a:ext>
            </a:extLst>
          </p:cNvPr>
          <p:cNvSpPr/>
          <p:nvPr/>
        </p:nvSpPr>
        <p:spPr>
          <a:xfrm>
            <a:off x="1511900" y="6712796"/>
            <a:ext cx="9142064" cy="156821"/>
          </a:xfrm>
          <a:prstGeom prst="rect">
            <a:avLst/>
          </a:prstGeom>
          <a:solidFill>
            <a:srgbClr val="4EAD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pic>
        <p:nvPicPr>
          <p:cNvPr id="13317" name="图片 8">
            <a:extLst>
              <a:ext uri="{FF2B5EF4-FFF2-40B4-BE49-F238E27FC236}">
                <a16:creationId xmlns:a16="http://schemas.microsoft.com/office/drawing/2014/main" id="{2F4A2A06-6193-FC5B-BFF3-D3B9E3F7B7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17894" y="1"/>
            <a:ext cx="1462207" cy="97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9">
            <a:extLst>
              <a:ext uri="{FF2B5EF4-FFF2-40B4-BE49-F238E27FC236}">
                <a16:creationId xmlns:a16="http://schemas.microsoft.com/office/drawing/2014/main" id="{D3AB4B46-1FD7-7D12-80C0-6D74CB812B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0258" y="1"/>
            <a:ext cx="1462208" cy="97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a:extLst>
              <a:ext uri="{FF2B5EF4-FFF2-40B4-BE49-F238E27FC236}">
                <a16:creationId xmlns:a16="http://schemas.microsoft.com/office/drawing/2014/main" id="{E2573336-6A48-7945-E314-B9DE00C18A8C}"/>
              </a:ext>
            </a:extLst>
          </p:cNvPr>
          <p:cNvSpPr/>
          <p:nvPr/>
        </p:nvSpPr>
        <p:spPr>
          <a:xfrm>
            <a:off x="2141362" y="3020021"/>
            <a:ext cx="7753808" cy="3578544"/>
          </a:xfrm>
          <a:prstGeom prst="rect">
            <a:avLst/>
          </a:prstGeom>
        </p:spPr>
        <p:txBody>
          <a:bodyP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927" i="1" u="sng" dirty="0" err="1">
                <a:solidFill>
                  <a:srgbClr val="FF0000"/>
                </a:solidFill>
                <a:latin typeface="Times New Roman" panose="02020603050405020304" pitchFamily="18" charset="0"/>
                <a:cs typeface="Times New Roman" panose="02020603050405020304" pitchFamily="18" charset="0"/>
              </a:rPr>
              <a:t>Câu</a:t>
            </a:r>
            <a:r>
              <a:rPr lang="en-US" sz="2927" i="1" u="sng" dirty="0">
                <a:solidFill>
                  <a:srgbClr val="FF0000"/>
                </a:solidFill>
                <a:latin typeface="Times New Roman" panose="02020603050405020304" pitchFamily="18" charset="0"/>
                <a:cs typeface="Times New Roman" panose="02020603050405020304" pitchFamily="18" charset="0"/>
              </a:rPr>
              <a:t> 2</a:t>
            </a:r>
            <a:r>
              <a:rPr lang="en-US" sz="2927" i="1"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VB “V</a:t>
            </a:r>
            <a:r>
              <a:rPr lang="vi-VN" sz="2800" b="1" i="1" dirty="0">
                <a:solidFill>
                  <a:srgbClr val="FF0000"/>
                </a:solidFill>
                <a:latin typeface="Times New Roman" panose="02020603050405020304" pitchFamily="18" charset="0"/>
                <a:cs typeface="Times New Roman" panose="02020603050405020304" pitchFamily="18" charset="0"/>
              </a:rPr>
              <a:t>iên tướng trẻ và con ngựa trắng</a:t>
            </a:r>
            <a:r>
              <a:rPr lang="en-US" sz="2800" b="1" i="1" dirty="0">
                <a:solidFill>
                  <a:srgbClr val="FF0000"/>
                </a:solidFill>
                <a:latin typeface="Times New Roman" panose="02020603050405020304" pitchFamily="18" charset="0"/>
                <a:cs typeface="Times New Roman" panose="02020603050405020304" pitchFamily="18" charset="0"/>
              </a:rPr>
              <a:t>”</a:t>
            </a:r>
            <a:r>
              <a:rPr lang="vi-VN" sz="2800" b="1" i="1" dirty="0">
                <a:solidFill>
                  <a:srgbClr val="FF0000"/>
                </a:solidFill>
                <a:latin typeface="Times New Roman" panose="02020603050405020304" pitchFamily="18" charset="0"/>
                <a:cs typeface="Times New Roman" panose="02020603050405020304" pitchFamily="18" charset="0"/>
              </a:rPr>
              <a:t> kể về nhân vật lịch sử nào?</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Hưng Đạo Đại Vương - Trần Quốc Tuấn						</a:t>
            </a:r>
          </a:p>
          <a:p>
            <a:pPr lvl="0"/>
            <a:r>
              <a:rPr lang="en-US" sz="2800"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Hoài Văn Hầu - Trần Quốc Toản							 </a:t>
            </a:r>
          </a:p>
          <a:p>
            <a:pPr lvl="0"/>
            <a:r>
              <a:rPr lang="en-US" sz="2800" dirty="0">
                <a:latin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cs typeface="Times New Roman" panose="02020603050405020304" pitchFamily="18" charset="0"/>
              </a:rPr>
              <a:t>Chiêu Thành Vương, chú ruột của Hoài Văn</a:t>
            </a:r>
          </a:p>
          <a:p>
            <a:pPr>
              <a:defRPr/>
            </a:pPr>
            <a:endParaRPr lang="en-US" sz="2927" dirty="0">
              <a:solidFill>
                <a:srgbClr val="0000CC"/>
              </a:solidFill>
            </a:endParaRPr>
          </a:p>
        </p:txBody>
      </p:sp>
      <p:pic>
        <p:nvPicPr>
          <p:cNvPr id="28" name="图形 27">
            <a:extLst>
              <a:ext uri="{FF2B5EF4-FFF2-40B4-BE49-F238E27FC236}">
                <a16:creationId xmlns:a16="http://schemas.microsoft.com/office/drawing/2014/main" id="{DAC2AE0D-D0E0-A105-A458-3FBD28D23E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9437570">
            <a:off x="1519160" y="3582191"/>
            <a:ext cx="519832" cy="72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843749B9-3A43-57B5-4FB4-471038B655E0}"/>
              </a:ext>
            </a:extLst>
          </p:cNvPr>
          <p:cNvSpPr>
            <a:spLocks noChangeArrowheads="1"/>
          </p:cNvSpPr>
          <p:nvPr/>
        </p:nvSpPr>
        <p:spPr bwMode="auto">
          <a:xfrm>
            <a:off x="3100436" y="313642"/>
            <a:ext cx="6078253" cy="65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pPr algn="ctr"/>
            <a:r>
              <a:rPr lang="en-US" altLang="zh-CN" sz="3659" dirty="0" err="1">
                <a:solidFill>
                  <a:srgbClr val="C00000"/>
                </a:solidFill>
                <a:sym typeface="FZHei-B01S"/>
              </a:rPr>
              <a:t>Trò</a:t>
            </a:r>
            <a:r>
              <a:rPr lang="en-US" altLang="zh-CN" sz="3659" dirty="0">
                <a:solidFill>
                  <a:srgbClr val="C00000"/>
                </a:solidFill>
                <a:sym typeface="FZHei-B01S"/>
              </a:rPr>
              <a:t> </a:t>
            </a:r>
            <a:r>
              <a:rPr lang="en-US" altLang="zh-CN" sz="3659" dirty="0" err="1">
                <a:solidFill>
                  <a:srgbClr val="C00000"/>
                </a:solidFill>
                <a:sym typeface="FZHei-B01S"/>
              </a:rPr>
              <a:t>chơi</a:t>
            </a:r>
            <a:r>
              <a:rPr lang="en-US" altLang="zh-CN" sz="3659" dirty="0">
                <a:solidFill>
                  <a:srgbClr val="C00000"/>
                </a:solidFill>
                <a:sym typeface="FZHei-B01S"/>
              </a:rPr>
              <a:t>: Ai </a:t>
            </a:r>
            <a:r>
              <a:rPr lang="en-US" altLang="zh-CN" sz="3659" dirty="0" err="1">
                <a:solidFill>
                  <a:srgbClr val="C00000"/>
                </a:solidFill>
                <a:sym typeface="FZHei-B01S"/>
              </a:rPr>
              <a:t>nhanh</a:t>
            </a:r>
            <a:r>
              <a:rPr lang="en-US" altLang="zh-CN" sz="3659" dirty="0">
                <a:solidFill>
                  <a:srgbClr val="C00000"/>
                </a:solidFill>
                <a:sym typeface="FZHei-B01S"/>
              </a:rPr>
              <a:t> </a:t>
            </a:r>
            <a:r>
              <a:rPr lang="en-US" altLang="zh-CN" sz="3659" dirty="0" err="1">
                <a:solidFill>
                  <a:srgbClr val="C00000"/>
                </a:solidFill>
                <a:sym typeface="FZHei-B01S"/>
              </a:rPr>
              <a:t>hơn</a:t>
            </a:r>
            <a:endParaRPr lang="en-US" altLang="en-US" sz="3659" dirty="0">
              <a:solidFill>
                <a:srgbClr val="C00000"/>
              </a:solidFill>
            </a:endParaRPr>
          </a:p>
        </p:txBody>
      </p:sp>
      <p:sp>
        <p:nvSpPr>
          <p:cNvPr id="16" name="矩形 13">
            <a:extLst>
              <a:ext uri="{FF2B5EF4-FFF2-40B4-BE49-F238E27FC236}">
                <a16:creationId xmlns:a16="http://schemas.microsoft.com/office/drawing/2014/main" id="{106C4A2F-B829-4827-FEC2-A41D5237BC60}"/>
              </a:ext>
            </a:extLst>
          </p:cNvPr>
          <p:cNvSpPr/>
          <p:nvPr/>
        </p:nvSpPr>
        <p:spPr>
          <a:xfrm>
            <a:off x="1410258" y="1287595"/>
            <a:ext cx="9973244" cy="1854995"/>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927" i="1" u="sng" dirty="0" err="1">
                <a:solidFill>
                  <a:srgbClr val="FF0000"/>
                </a:solidFill>
                <a:latin typeface="Times New Roman" panose="02020603050405020304" pitchFamily="18" charset="0"/>
                <a:cs typeface="Times New Roman" panose="02020603050405020304" pitchFamily="18" charset="0"/>
              </a:rPr>
              <a:t>Câu</a:t>
            </a:r>
            <a:r>
              <a:rPr lang="en-US" sz="2927" i="1" u="sng" dirty="0">
                <a:solidFill>
                  <a:srgbClr val="FF0000"/>
                </a:solidFill>
                <a:latin typeface="Times New Roman" panose="02020603050405020304" pitchFamily="18" charset="0"/>
                <a:cs typeface="Times New Roman" panose="02020603050405020304" pitchFamily="18" charset="0"/>
              </a:rPr>
              <a:t> 1</a:t>
            </a:r>
            <a:r>
              <a:rPr lang="en-US" sz="2927"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bản</a:t>
            </a:r>
            <a:r>
              <a:rPr lang="en-US" sz="2800" b="1" i="1" dirty="0">
                <a:solidFill>
                  <a:srgbClr val="FF0000"/>
                </a:solidFill>
                <a:latin typeface="Times New Roman" panose="02020603050405020304" pitchFamily="18" charset="0"/>
                <a:cs typeface="Times New Roman" panose="02020603050405020304" pitchFamily="18" charset="0"/>
              </a:rPr>
              <a:t> “Hoàng Lê </a:t>
            </a:r>
            <a:r>
              <a:rPr lang="en-US" sz="2800" b="1" i="1" dirty="0" err="1">
                <a:solidFill>
                  <a:srgbClr val="FF0000"/>
                </a:solidFill>
                <a:latin typeface="Times New Roman" panose="02020603050405020304" pitchFamily="18" charset="0"/>
                <a:cs typeface="Times New Roman" panose="02020603050405020304" pitchFamily="18" charset="0"/>
              </a:rPr>
              <a:t>nhất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thống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ai?</a:t>
            </a:r>
            <a:r>
              <a:rPr lang="en-US" sz="2800" dirty="0">
                <a:solidFill>
                  <a:srgbClr val="FF0000"/>
                </a:solidFill>
                <a:latin typeface="Times New Roman" panose="02020603050405020304" pitchFamily="18" charset="0"/>
                <a:cs typeface="Times New Roman" panose="02020603050405020304" pitchFamily="18" charset="0"/>
              </a:rPr>
              <a:t> </a:t>
            </a:r>
          </a:p>
          <a:p>
            <a:pPr lvl="0"/>
            <a:r>
              <a:rPr lang="en-US" sz="2800" dirty="0">
                <a:latin typeface="Times New Roman" panose="02020603050405020304" pitchFamily="18" charset="0"/>
                <a:cs typeface="Times New Roman" panose="02020603050405020304" pitchFamily="18" charset="0"/>
              </a:rPr>
              <a:t>A. Ngô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phái</a:t>
            </a:r>
            <a:r>
              <a:rPr lang="en-US" sz="2800" dirty="0">
                <a:latin typeface="Times New Roman" panose="02020603050405020304" pitchFamily="18" charset="0"/>
                <a:cs typeface="Times New Roman" panose="02020603050405020304" pitchFamily="18" charset="0"/>
              </a:rPr>
              <a:t>	C. Ngô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Chí</a:t>
            </a:r>
          </a:p>
          <a:p>
            <a:r>
              <a:rPr lang="en-US" sz="2800" dirty="0">
                <a:latin typeface="Times New Roman" panose="02020603050405020304" pitchFamily="18" charset="0"/>
                <a:cs typeface="Times New Roman" panose="02020603050405020304" pitchFamily="18" charset="0"/>
              </a:rPr>
              <a:t>B. Ngô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Du		D.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cs typeface="Times New Roman" panose="02020603050405020304" pitchFamily="18" charset="0"/>
              </a:rPr>
              <a:t> Vân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Kiều</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Hoạch</a:t>
            </a:r>
            <a:endParaRPr lang="en-US" sz="2800" dirty="0">
              <a:latin typeface="Times New Roman" panose="02020603050405020304" pitchFamily="18" charset="0"/>
              <a:cs typeface="Times New Roman" panose="02020603050405020304" pitchFamily="18" charset="0"/>
            </a:endParaRPr>
          </a:p>
          <a:p>
            <a:pPr>
              <a:defRPr/>
            </a:pPr>
            <a:endParaRPr lang="en-US" sz="2927" dirty="0">
              <a:solidFill>
                <a:srgbClr val="0000CC"/>
              </a:solidFill>
              <a:latin typeface="Times New Roman" panose="02020603050405020304" pitchFamily="18" charset="0"/>
              <a:cs typeface="Times New Roman" panose="02020603050405020304" pitchFamily="18" charset="0"/>
            </a:endParaRPr>
          </a:p>
        </p:txBody>
      </p:sp>
      <p:pic>
        <p:nvPicPr>
          <p:cNvPr id="13324" name="Picture 18" descr="22858PICdbgea5Gz679dY_PIC2018.png">
            <a:extLst>
              <a:ext uri="{FF2B5EF4-FFF2-40B4-BE49-F238E27FC236}">
                <a16:creationId xmlns:a16="http://schemas.microsoft.com/office/drawing/2014/main" id="{F6ABD7A2-3470-EE45-3B9A-D121AA3ECC6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5873" y="4045393"/>
            <a:ext cx="2798088" cy="26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5708141B-B92A-87BB-6E0F-4FD2A2FDCBA3}"/>
              </a:ext>
            </a:extLst>
          </p:cNvPr>
          <p:cNvSpPr/>
          <p:nvPr/>
        </p:nvSpPr>
        <p:spPr>
          <a:xfrm>
            <a:off x="2004730" y="4801008"/>
            <a:ext cx="584200" cy="462297"/>
          </a:xfrm>
          <a:prstGeom prst="ellipse">
            <a:avLst/>
          </a:prstGeom>
          <a:noFill/>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95CAA902-0AFE-A988-3200-9434DA62CD7B}"/>
              </a:ext>
            </a:extLst>
          </p:cNvPr>
          <p:cNvSpPr/>
          <p:nvPr/>
        </p:nvSpPr>
        <p:spPr>
          <a:xfrm>
            <a:off x="1410258" y="1820263"/>
            <a:ext cx="584200" cy="415476"/>
          </a:xfrm>
          <a:prstGeom prst="ellipse">
            <a:avLst/>
          </a:prstGeom>
          <a:noFill/>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1" nodeType="clickEffect">
                                  <p:stCondLst>
                                    <p:cond delay="0"/>
                                  </p:stCondLst>
                                  <p:childTnLst>
                                    <p:animRot by="21600000">
                                      <p:cBhvr>
                                        <p:cTn id="6" dur="2000" fill="hold"/>
                                        <p:tgtEl>
                                          <p:spTgt spid="2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1000" fill="hold"/>
                                        <p:tgtEl>
                                          <p:spTgt spid="28"/>
                                        </p:tgtEl>
                                        <p:attrNameLst>
                                          <p:attrName>ppt_w</p:attrName>
                                        </p:attrNameLst>
                                      </p:cBhvr>
                                      <p:tavLst>
                                        <p:tav tm="0">
                                          <p:val>
                                            <p:strVal val="#ppt_w*0.70"/>
                                          </p:val>
                                        </p:tav>
                                        <p:tav tm="100000">
                                          <p:val>
                                            <p:strVal val="#ppt_w"/>
                                          </p:val>
                                        </p:tav>
                                      </p:tavLst>
                                    </p:anim>
                                    <p:anim calcmode="lin" valueType="num">
                                      <p:cBhvr>
                                        <p:cTn id="22" dur="1000" fill="hold"/>
                                        <p:tgtEl>
                                          <p:spTgt spid="28"/>
                                        </p:tgtEl>
                                        <p:attrNameLst>
                                          <p:attrName>ppt_h</p:attrName>
                                        </p:attrNameLst>
                                      </p:cBhvr>
                                      <p:tavLst>
                                        <p:tav tm="0">
                                          <p:val>
                                            <p:strVal val="#ppt_h"/>
                                          </p:val>
                                        </p:tav>
                                        <p:tav tm="100000">
                                          <p:val>
                                            <p:strVal val="#ppt_h"/>
                                          </p:val>
                                        </p:tav>
                                      </p:tavLst>
                                    </p:anim>
                                    <p:animEffect transition="in" filter="fade">
                                      <p:cBhvr>
                                        <p:cTn id="23" dur="1000"/>
                                        <p:tgtEl>
                                          <p:spTgt spid="28"/>
                                        </p:tgtEl>
                                      </p:cBhvr>
                                    </p:animEffect>
                                  </p:childTnLst>
                                </p:cTn>
                              </p:par>
                              <p:par>
                                <p:cTn id="24" presetID="55"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0.70"/>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6" grpId="0"/>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a:extLst>
              <a:ext uri="{FF2B5EF4-FFF2-40B4-BE49-F238E27FC236}">
                <a16:creationId xmlns:a16="http://schemas.microsoft.com/office/drawing/2014/main" id="{D695BC07-4A65-C2F0-9800-185FC70CC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036" y="-145204"/>
            <a:ext cx="85307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D91B02E3-B350-BE8A-9DCF-EAA41D798F5B}"/>
              </a:ext>
            </a:extLst>
          </p:cNvPr>
          <p:cNvSpPr/>
          <p:nvPr/>
        </p:nvSpPr>
        <p:spPr>
          <a:xfrm>
            <a:off x="2741782" y="0"/>
            <a:ext cx="6728768" cy="158273"/>
          </a:xfrm>
          <a:prstGeom prst="rect">
            <a:avLst/>
          </a:prstGeom>
          <a:solidFill>
            <a:srgbClr val="D1C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sp>
        <p:nvSpPr>
          <p:cNvPr id="6" name="矩形 5">
            <a:extLst>
              <a:ext uri="{FF2B5EF4-FFF2-40B4-BE49-F238E27FC236}">
                <a16:creationId xmlns:a16="http://schemas.microsoft.com/office/drawing/2014/main" id="{9ECA7CB7-3AC6-E17E-D59D-7DEC319042F5}"/>
              </a:ext>
            </a:extLst>
          </p:cNvPr>
          <p:cNvSpPr/>
          <p:nvPr/>
        </p:nvSpPr>
        <p:spPr>
          <a:xfrm>
            <a:off x="1511900" y="6712796"/>
            <a:ext cx="9142064" cy="156821"/>
          </a:xfrm>
          <a:prstGeom prst="rect">
            <a:avLst/>
          </a:prstGeom>
          <a:solidFill>
            <a:srgbClr val="4EAD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pic>
        <p:nvPicPr>
          <p:cNvPr id="15365" name="图片 8">
            <a:extLst>
              <a:ext uri="{FF2B5EF4-FFF2-40B4-BE49-F238E27FC236}">
                <a16:creationId xmlns:a16="http://schemas.microsoft.com/office/drawing/2014/main" id="{F53B9A15-07CA-118E-89CE-F151A592FF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17894" y="1"/>
            <a:ext cx="1462207" cy="97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9">
            <a:extLst>
              <a:ext uri="{FF2B5EF4-FFF2-40B4-BE49-F238E27FC236}">
                <a16:creationId xmlns:a16="http://schemas.microsoft.com/office/drawing/2014/main" id="{DCE38213-E0FE-7445-3CF3-E7ECF923CD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0258" y="1"/>
            <a:ext cx="1462208" cy="97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A54561C6-D4D9-AB2D-DD92-EB82B0D6589C}"/>
              </a:ext>
            </a:extLst>
          </p:cNvPr>
          <p:cNvSpPr>
            <a:spLocks noChangeArrowheads="1"/>
          </p:cNvSpPr>
          <p:nvPr/>
        </p:nvSpPr>
        <p:spPr bwMode="auto">
          <a:xfrm>
            <a:off x="3100436" y="313642"/>
            <a:ext cx="6078253" cy="121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b="1">
                <a:solidFill>
                  <a:srgbClr val="CC0000"/>
                </a:solidFill>
                <a:latin typeface="Times New Roman" panose="02020603050405020304" pitchFamily="18" charset="0"/>
              </a:defRPr>
            </a:lvl1pPr>
            <a:lvl2pPr marL="742950" indent="-285750">
              <a:defRPr sz="2500" b="1">
                <a:solidFill>
                  <a:srgbClr val="CC0000"/>
                </a:solidFill>
                <a:latin typeface="Times New Roman" panose="02020603050405020304" pitchFamily="18" charset="0"/>
              </a:defRPr>
            </a:lvl2pPr>
            <a:lvl3pPr marL="1143000" indent="-228600">
              <a:defRPr sz="2500" b="1">
                <a:solidFill>
                  <a:srgbClr val="CC0000"/>
                </a:solidFill>
                <a:latin typeface="Times New Roman" panose="02020603050405020304" pitchFamily="18" charset="0"/>
              </a:defRPr>
            </a:lvl3pPr>
            <a:lvl4pPr marL="1600200" indent="-228600">
              <a:defRPr sz="2500" b="1">
                <a:solidFill>
                  <a:srgbClr val="CC0000"/>
                </a:solidFill>
                <a:latin typeface="Times New Roman" panose="02020603050405020304" pitchFamily="18" charset="0"/>
              </a:defRPr>
            </a:lvl4pPr>
            <a:lvl5pPr marL="2057400" indent="-228600">
              <a:defRPr sz="2500" b="1">
                <a:solidFill>
                  <a:srgbClr val="CC0000"/>
                </a:solidFill>
                <a:latin typeface="Times New Roman" panose="02020603050405020304" pitchFamily="18" charset="0"/>
              </a:defRPr>
            </a:lvl5pPr>
            <a:lvl6pPr marL="2514600" indent="-228600" eaLnBrk="0" fontAlgn="base" hangingPunct="0">
              <a:spcBef>
                <a:spcPct val="0"/>
              </a:spcBef>
              <a:spcAft>
                <a:spcPct val="0"/>
              </a:spcAft>
              <a:defRPr sz="2500" b="1">
                <a:solidFill>
                  <a:srgbClr val="CC0000"/>
                </a:solidFill>
                <a:latin typeface="Times New Roman" panose="02020603050405020304" pitchFamily="18" charset="0"/>
              </a:defRPr>
            </a:lvl6pPr>
            <a:lvl7pPr marL="2971800" indent="-228600" eaLnBrk="0" fontAlgn="base" hangingPunct="0">
              <a:spcBef>
                <a:spcPct val="0"/>
              </a:spcBef>
              <a:spcAft>
                <a:spcPct val="0"/>
              </a:spcAft>
              <a:defRPr sz="2500" b="1">
                <a:solidFill>
                  <a:srgbClr val="CC0000"/>
                </a:solidFill>
                <a:latin typeface="Times New Roman" panose="02020603050405020304" pitchFamily="18" charset="0"/>
              </a:defRPr>
            </a:lvl7pPr>
            <a:lvl8pPr marL="3429000" indent="-228600" eaLnBrk="0" fontAlgn="base" hangingPunct="0">
              <a:spcBef>
                <a:spcPct val="0"/>
              </a:spcBef>
              <a:spcAft>
                <a:spcPct val="0"/>
              </a:spcAft>
              <a:defRPr sz="2500" b="1">
                <a:solidFill>
                  <a:srgbClr val="CC0000"/>
                </a:solidFill>
                <a:latin typeface="Times New Roman" panose="02020603050405020304" pitchFamily="18" charset="0"/>
              </a:defRPr>
            </a:lvl8pPr>
            <a:lvl9pPr marL="3886200" indent="-228600" eaLnBrk="0" fontAlgn="base" hangingPunct="0">
              <a:spcBef>
                <a:spcPct val="0"/>
              </a:spcBef>
              <a:spcAft>
                <a:spcPct val="0"/>
              </a:spcAft>
              <a:defRPr sz="2500" b="1">
                <a:solidFill>
                  <a:srgbClr val="CC0000"/>
                </a:solidFill>
                <a:latin typeface="Times New Roman" panose="02020603050405020304" pitchFamily="18" charset="0"/>
              </a:defRPr>
            </a:lvl9pPr>
          </a:lstStyle>
          <a:p>
            <a:pPr algn="ctr"/>
            <a:r>
              <a:rPr lang="en-US" altLang="zh-CN" sz="3659">
                <a:solidFill>
                  <a:srgbClr val="C00000"/>
                </a:solidFill>
                <a:sym typeface="FZHei-B01S"/>
              </a:rPr>
              <a:t>Trò chơi: </a:t>
            </a:r>
          </a:p>
          <a:p>
            <a:pPr algn="ctr"/>
            <a:r>
              <a:rPr lang="en-US" altLang="zh-CN" sz="3659">
                <a:solidFill>
                  <a:srgbClr val="C00000"/>
                </a:solidFill>
                <a:sym typeface="FZHei-B01S"/>
              </a:rPr>
              <a:t>Ai nhanh hơn</a:t>
            </a:r>
            <a:endParaRPr lang="en-US" altLang="en-US" sz="3659">
              <a:solidFill>
                <a:srgbClr val="C00000"/>
              </a:solidFill>
            </a:endParaRPr>
          </a:p>
        </p:txBody>
      </p:sp>
      <p:sp>
        <p:nvSpPr>
          <p:cNvPr id="16" name="矩形 13">
            <a:extLst>
              <a:ext uri="{FF2B5EF4-FFF2-40B4-BE49-F238E27FC236}">
                <a16:creationId xmlns:a16="http://schemas.microsoft.com/office/drawing/2014/main" id="{43776FA5-23C7-63EB-392A-F219442DBDBF}"/>
              </a:ext>
            </a:extLst>
          </p:cNvPr>
          <p:cNvSpPr/>
          <p:nvPr/>
        </p:nvSpPr>
        <p:spPr>
          <a:xfrm>
            <a:off x="2123210" y="1681400"/>
            <a:ext cx="8015279" cy="2266326"/>
          </a:xfrm>
          <a:prstGeom prst="rect">
            <a:avLst/>
          </a:prstGeom>
        </p:spPr>
        <p:txBody>
          <a:bodyPr>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u="sng" dirty="0" err="1">
                <a:solidFill>
                  <a:srgbClr val="FF0000"/>
                </a:solidFill>
                <a:latin typeface="Times New Roman" panose="02020603050405020304" pitchFamily="18" charset="0"/>
                <a:cs typeface="Times New Roman" panose="02020603050405020304" pitchFamily="18" charset="0"/>
              </a:rPr>
              <a:t>Câu</a:t>
            </a:r>
            <a:r>
              <a:rPr lang="en-US" sz="2800" i="1" u="sng" dirty="0">
                <a:solidFill>
                  <a:srgbClr val="FF0000"/>
                </a:solidFill>
                <a:latin typeface="Times New Roman" panose="02020603050405020304" pitchFamily="18" charset="0"/>
                <a:cs typeface="Times New Roman" panose="02020603050405020304" pitchFamily="18" charset="0"/>
              </a:rPr>
              <a:t> 3: </a:t>
            </a:r>
            <a:r>
              <a:rPr lang="vi-VN" sz="2800" b="1" i="1" dirty="0">
                <a:solidFill>
                  <a:srgbClr val="FF0000"/>
                </a:solidFill>
                <a:latin typeface="Times New Roman" panose="02020603050405020304" pitchFamily="18" charset="0"/>
                <a:cs typeface="Times New Roman" panose="02020603050405020304" pitchFamily="18" charset="0"/>
              </a:rPr>
              <a:t>Xác định thể loại của văn bản “Bến nhà rồng năm ấy”.</a:t>
            </a:r>
            <a:endParaRPr lang="vi-VN" sz="2800" dirty="0">
              <a:solidFill>
                <a:srgbClr val="FF0000"/>
              </a:solidFill>
              <a:latin typeface="Times New Roman" panose="02020603050405020304" pitchFamily="18" charset="0"/>
              <a:cs typeface="Times New Roman" panose="02020603050405020304" pitchFamily="18" charset="0"/>
            </a:endParaRPr>
          </a:p>
          <a:p>
            <a:pPr lvl="0"/>
            <a:r>
              <a:rPr lang="en-US" sz="2800"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Truyện ngắn		C.Truyện viễn tưởng</a:t>
            </a:r>
          </a:p>
          <a:p>
            <a:pPr lvl="0"/>
            <a:r>
              <a:rPr lang="en-US" sz="2800"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Tiểu thuyết		D. Truyện lịch sử</a:t>
            </a:r>
          </a:p>
          <a:p>
            <a:pPr>
              <a:defRPr/>
            </a:pPr>
            <a:endParaRPr lang="en-US" sz="2927" dirty="0">
              <a:solidFill>
                <a:srgbClr val="0000CC"/>
              </a:solidFill>
            </a:endParaRPr>
          </a:p>
        </p:txBody>
      </p:sp>
      <p:pic>
        <p:nvPicPr>
          <p:cNvPr id="17" name="图形 27">
            <a:extLst>
              <a:ext uri="{FF2B5EF4-FFF2-40B4-BE49-F238E27FC236}">
                <a16:creationId xmlns:a16="http://schemas.microsoft.com/office/drawing/2014/main" id="{EF50106D-25B7-D2D8-4A03-F62BE73B80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9437570">
            <a:off x="1519160" y="1560947"/>
            <a:ext cx="519832" cy="72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8" descr="22858PICdbgea5Gz679dY_PIC2018.png">
            <a:extLst>
              <a:ext uri="{FF2B5EF4-FFF2-40B4-BE49-F238E27FC236}">
                <a16:creationId xmlns:a16="http://schemas.microsoft.com/office/drawing/2014/main" id="{82808050-9436-C5C1-B348-DD3D5CD2CB6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53622" y="4473746"/>
            <a:ext cx="2090942" cy="2210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47EF778-00DF-2B5E-4EC3-2C6034B8BA0C}"/>
              </a:ext>
            </a:extLst>
          </p:cNvPr>
          <p:cNvSpPr txBox="1"/>
          <p:nvPr/>
        </p:nvSpPr>
        <p:spPr>
          <a:xfrm>
            <a:off x="1656080" y="3474954"/>
            <a:ext cx="8168639" cy="2518125"/>
          </a:xfrm>
          <a:prstGeom prst="rect">
            <a:avLst/>
          </a:prstGeom>
          <a:noFill/>
        </p:spPr>
        <p:txBody>
          <a:bodyPr wrap="square">
            <a:spAutoFit/>
          </a:bodyPr>
          <a:lstStyle/>
          <a:p>
            <a:pPr indent="360045" algn="just">
              <a:lnSpc>
                <a:spcPct val="114000"/>
              </a:lnSpc>
              <a:spcAft>
                <a:spcPts val="0"/>
              </a:spcAft>
            </a:pPr>
            <a:r>
              <a:rPr lang="en-US" sz="2800" i="1" u="sng" dirty="0" err="1">
                <a:solidFill>
                  <a:srgbClr val="FF0000"/>
                </a:solidFill>
                <a:effectLst/>
                <a:latin typeface="Times New Roman" panose="02020603050405020304" pitchFamily="18" charset="0"/>
                <a:cs typeface="Times New Roman" panose="02020603050405020304" pitchFamily="18" charset="0"/>
              </a:rPr>
              <a:t>Câu</a:t>
            </a:r>
            <a:r>
              <a:rPr lang="en-US" sz="2800" i="1" u="sng" dirty="0">
                <a:solidFill>
                  <a:srgbClr val="FF0000"/>
                </a:solidFill>
                <a:effectLst/>
                <a:latin typeface="Times New Roman" panose="02020603050405020304" pitchFamily="18" charset="0"/>
                <a:cs typeface="Times New Roman" panose="02020603050405020304" pitchFamily="18" charset="0"/>
              </a:rPr>
              <a:t> 4:</a:t>
            </a:r>
            <a:r>
              <a:rPr lang="en-US" sz="2800" b="1" i="1" dirty="0">
                <a:solidFill>
                  <a:srgbClr val="FF0000"/>
                </a:solidFill>
                <a:effectLst/>
                <a:latin typeface="Times New Roman" panose="02020603050405020304" pitchFamily="18" charset="0"/>
                <a:cs typeface="Times New Roman" panose="02020603050405020304" pitchFamily="18" charset="0"/>
              </a:rPr>
              <a:t>Trong </a:t>
            </a:r>
            <a:r>
              <a:rPr lang="en-US" sz="2800" b="1" i="1" dirty="0" err="1">
                <a:solidFill>
                  <a:srgbClr val="FF0000"/>
                </a:solidFill>
                <a:effectLst/>
                <a:latin typeface="Times New Roman" panose="02020603050405020304" pitchFamily="18" charset="0"/>
                <a:cs typeface="Times New Roman" panose="02020603050405020304" pitchFamily="18" charset="0"/>
              </a:rPr>
              <a:t>những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câu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sau,câu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nào</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là</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câu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khiến</a:t>
            </a:r>
            <a:r>
              <a:rPr lang="en-US" sz="2800" b="1" i="1" dirty="0">
                <a:solidFill>
                  <a:srgbClr val="FF0000"/>
                </a:solidFill>
                <a:effectLst/>
                <a:latin typeface="Times New Roman" panose="02020603050405020304" pitchFamily="18" charset="0"/>
                <a:cs typeface="Times New Roman" panose="02020603050405020304" pitchFamily="18" charset="0"/>
              </a:rPr>
              <a:t>?</a:t>
            </a:r>
            <a:endParaRPr lang="en-US" sz="2800" dirty="0">
              <a:solidFill>
                <a:srgbClr val="FF0000"/>
              </a:solidFill>
              <a:effectLst/>
              <a:latin typeface="Calibri" panose="020F0502020204030204" pitchFamily="34" charset="0"/>
              <a:cs typeface="Times New Roman" panose="02020603050405020304" pitchFamily="18" charset="0"/>
            </a:endParaRPr>
          </a:p>
          <a:p>
            <a:pPr marL="514350" indent="-514350" algn="just">
              <a:lnSpc>
                <a:spcPct val="114000"/>
              </a:lnSpc>
              <a:spcAft>
                <a:spcPts val="0"/>
              </a:spcAft>
              <a:buAutoNum type="alphaUcPeriod"/>
            </a:pPr>
            <a:r>
              <a:rPr lang="en-US" sz="2800" dirty="0" err="1">
                <a:effectLst/>
                <a:latin typeface="Times New Roman" panose="02020603050405020304" pitchFamily="18" charset="0"/>
                <a:cs typeface="Times New Roman" panose="02020603050405020304" pitchFamily="18" charset="0"/>
              </a:rPr>
              <a:t>Mèo</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rồi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514350" indent="-514350" algn="just">
              <a:lnSpc>
                <a:spcPct val="114000"/>
              </a:lnSpc>
              <a:spcAft>
                <a:spcPts val="0"/>
              </a:spcAft>
              <a:buAutoNum type="alphaUcPeriod"/>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Ôi</a:t>
            </a:r>
            <a:r>
              <a:rPr lang="en-US" sz="2800" dirty="0">
                <a:effectLst/>
                <a:latin typeface="Times New Roman" panose="02020603050405020304" pitchFamily="18" charset="0"/>
                <a:cs typeface="Times New Roman" panose="02020603050405020304" pitchFamily="18" charset="0"/>
              </a:rPr>
              <a:t> chao, </a:t>
            </a:r>
            <a:r>
              <a:rPr lang="en-US" sz="2800" dirty="0" err="1">
                <a:effectLst/>
                <a:latin typeface="Times New Roman" panose="02020603050405020304" pitchFamily="18" charset="0"/>
                <a:cs typeface="Times New Roman" panose="02020603050405020304" pitchFamily="18" charset="0"/>
              </a:rPr>
              <a:t>nắng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giòn</a:t>
            </a:r>
            <a:r>
              <a:rPr lang="en-US" sz="2800" dirty="0">
                <a:effectLst/>
                <a:latin typeface="Times New Roman" panose="02020603050405020304" pitchFamily="18" charset="0"/>
                <a:cs typeface="Times New Roman" panose="02020603050405020304" pitchFamily="18" charset="0"/>
              </a:rPr>
              <a:t> tan!</a:t>
            </a:r>
            <a:endParaRPr lang="en-US" sz="2800" dirty="0">
              <a:latin typeface="Calibri" panose="020F0502020204030204" pitchFamily="34" charset="0"/>
              <a:cs typeface="Times New Roman" panose="02020603050405020304" pitchFamily="18" charset="0"/>
            </a:endParaRPr>
          </a:p>
          <a:p>
            <a:pPr marL="514350" indent="-514350" algn="just">
              <a:lnSpc>
                <a:spcPct val="114000"/>
              </a:lnSpc>
              <a:spcAft>
                <a:spcPts val="0"/>
              </a:spcAft>
              <a:buAutoNum type="alphaUcPeriod"/>
            </a:pP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vậy</a:t>
            </a:r>
            <a:r>
              <a:rPr lang="en-US" sz="2800" dirty="0">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514350" indent="-514350" algn="just">
              <a:lnSpc>
                <a:spcPct val="114000"/>
              </a:lnSpc>
              <a:spcAft>
                <a:spcPts val="0"/>
              </a:spcAft>
              <a:buAutoNum type="alphaUcPeriod"/>
            </a:pPr>
            <a:r>
              <a:rPr lang="en-US" sz="2800" dirty="0" err="1">
                <a:latin typeface="Times New Roman" panose="02020603050405020304" pitchFamily="18" charset="0"/>
                <a:cs typeface="Times New Roman" panose="02020603050405020304" pitchFamily="18" charset="0"/>
              </a:rPr>
              <a:t>T</a:t>
            </a:r>
            <a:r>
              <a:rPr lang="en-US" sz="2800" dirty="0" err="1">
                <a:effectLst/>
                <a:latin typeface="Times New Roman" panose="02020603050405020304" pitchFamily="18" charset="0"/>
                <a:cs typeface="Times New Roman" panose="02020603050405020304" pitchFamily="18" charset="0"/>
              </a:rPr>
              <a: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tù</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dõng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dạc</a:t>
            </a:r>
            <a:endParaRPr lang="en-US" sz="2800" dirty="0">
              <a:effectLst/>
              <a:latin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FDACBA4D-92BC-94D5-80EF-0A231ED1FC3A}"/>
              </a:ext>
            </a:extLst>
          </p:cNvPr>
          <p:cNvSpPr/>
          <p:nvPr/>
        </p:nvSpPr>
        <p:spPr>
          <a:xfrm>
            <a:off x="5740399" y="3012657"/>
            <a:ext cx="584200" cy="462297"/>
          </a:xfrm>
          <a:prstGeom prst="ellipse">
            <a:avLst/>
          </a:prstGeom>
          <a:noFill/>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590A2C72-33F5-03AE-E024-BC3BB0A2D622}"/>
              </a:ext>
            </a:extLst>
          </p:cNvPr>
          <p:cNvSpPr/>
          <p:nvPr/>
        </p:nvSpPr>
        <p:spPr>
          <a:xfrm>
            <a:off x="1586381" y="4923999"/>
            <a:ext cx="535672" cy="546854"/>
          </a:xfrm>
          <a:prstGeom prst="ellipse">
            <a:avLst/>
          </a:prstGeom>
          <a:noFill/>
          <a:ln w="381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16"/>
                                        </p:tgtEl>
                                        <p:attrNameLst>
                                          <p:attrName>r</p:attrName>
                                        </p:attrNameLst>
                                      </p:cBhvr>
                                    </p:animRot>
                                    <p:animRot by="-240000">
                                      <p:cBhvr>
                                        <p:cTn id="36" dur="200" fill="hold">
                                          <p:stCondLst>
                                            <p:cond delay="200"/>
                                          </p:stCondLst>
                                        </p:cTn>
                                        <p:tgtEl>
                                          <p:spTgt spid="16"/>
                                        </p:tgtEl>
                                        <p:attrNameLst>
                                          <p:attrName>r</p:attrName>
                                        </p:attrNameLst>
                                      </p:cBhvr>
                                    </p:animRot>
                                    <p:animRot by="240000">
                                      <p:cBhvr>
                                        <p:cTn id="37" dur="200" fill="hold">
                                          <p:stCondLst>
                                            <p:cond delay="400"/>
                                          </p:stCondLst>
                                        </p:cTn>
                                        <p:tgtEl>
                                          <p:spTgt spid="16"/>
                                        </p:tgtEl>
                                        <p:attrNameLst>
                                          <p:attrName>r</p:attrName>
                                        </p:attrNameLst>
                                      </p:cBhvr>
                                    </p:animRot>
                                    <p:animRot by="-240000">
                                      <p:cBhvr>
                                        <p:cTn id="38" dur="200" fill="hold">
                                          <p:stCondLst>
                                            <p:cond delay="600"/>
                                          </p:stCondLst>
                                        </p:cTn>
                                        <p:tgtEl>
                                          <p:spTgt spid="16"/>
                                        </p:tgtEl>
                                        <p:attrNameLst>
                                          <p:attrName>r</p:attrName>
                                        </p:attrNameLst>
                                      </p:cBhvr>
                                    </p:animRot>
                                    <p:animRot by="120000">
                                      <p:cBhvr>
                                        <p:cTn id="39"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6" grpId="0"/>
      <p:bldP spid="3" grpId="0"/>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3">
            <a:extLst>
              <a:ext uri="{FF2B5EF4-FFF2-40B4-BE49-F238E27FC236}">
                <a16:creationId xmlns:a16="http://schemas.microsoft.com/office/drawing/2014/main" id="{891FF160-C3C7-A8B1-6317-B3667522AA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8037" y="1"/>
            <a:ext cx="911592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33DD9611-7435-396B-D9E2-ACBB32F0ADA1}"/>
              </a:ext>
            </a:extLst>
          </p:cNvPr>
          <p:cNvSpPr/>
          <p:nvPr/>
        </p:nvSpPr>
        <p:spPr>
          <a:xfrm>
            <a:off x="2741782" y="0"/>
            <a:ext cx="6728768" cy="158273"/>
          </a:xfrm>
          <a:prstGeom prst="rect">
            <a:avLst/>
          </a:prstGeom>
          <a:solidFill>
            <a:srgbClr val="D1C6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sp>
        <p:nvSpPr>
          <p:cNvPr id="6" name="矩形 5">
            <a:extLst>
              <a:ext uri="{FF2B5EF4-FFF2-40B4-BE49-F238E27FC236}">
                <a16:creationId xmlns:a16="http://schemas.microsoft.com/office/drawing/2014/main" id="{6DCA5277-6630-E1C8-8D92-3739CC8525A7}"/>
              </a:ext>
            </a:extLst>
          </p:cNvPr>
          <p:cNvSpPr/>
          <p:nvPr/>
        </p:nvSpPr>
        <p:spPr>
          <a:xfrm>
            <a:off x="1511900" y="6712796"/>
            <a:ext cx="9142064" cy="156821"/>
          </a:xfrm>
          <a:prstGeom prst="rect">
            <a:avLst/>
          </a:prstGeom>
          <a:solidFill>
            <a:srgbClr val="4EAD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46"/>
          </a:p>
        </p:txBody>
      </p:sp>
      <p:pic>
        <p:nvPicPr>
          <p:cNvPr id="19461" name="图片 6">
            <a:extLst>
              <a:ext uri="{FF2B5EF4-FFF2-40B4-BE49-F238E27FC236}">
                <a16:creationId xmlns:a16="http://schemas.microsoft.com/office/drawing/2014/main" id="{AF6A382D-9AE5-29E6-3E8F-2A5547C71E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8037" y="1974779"/>
            <a:ext cx="1652425" cy="504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7">
            <a:extLst>
              <a:ext uri="{FF2B5EF4-FFF2-40B4-BE49-F238E27FC236}">
                <a16:creationId xmlns:a16="http://schemas.microsoft.com/office/drawing/2014/main" id="{9702B34E-73AB-887C-6B75-38200DD22B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18889" y="4534732"/>
            <a:ext cx="2622390" cy="226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图片 8">
            <a:extLst>
              <a:ext uri="{FF2B5EF4-FFF2-40B4-BE49-F238E27FC236}">
                <a16:creationId xmlns:a16="http://schemas.microsoft.com/office/drawing/2014/main" id="{32BB1A28-2930-227F-19BD-8F7F0A1F50C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1517" y="-11616"/>
            <a:ext cx="2365378" cy="157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A-矩形 12">
            <a:extLst>
              <a:ext uri="{FF2B5EF4-FFF2-40B4-BE49-F238E27FC236}">
                <a16:creationId xmlns:a16="http://schemas.microsoft.com/office/drawing/2014/main" id="{D66ED345-BB24-41DE-D542-A54070C44992}"/>
              </a:ext>
            </a:extLst>
          </p:cNvPr>
          <p:cNvSpPr/>
          <p:nvPr>
            <p:custDataLst>
              <p:tags r:id="rId1"/>
            </p:custDataLst>
          </p:nvPr>
        </p:nvSpPr>
        <p:spPr>
          <a:xfrm>
            <a:off x="1538038" y="1800566"/>
            <a:ext cx="9115926" cy="2119298"/>
          </a:xfrm>
          <a:prstGeom prst="rect">
            <a:avLst/>
          </a:prstGeom>
          <a:ln>
            <a:noFill/>
          </a:ln>
        </p:spPr>
        <p:txBody>
          <a:bodyPr>
            <a:spAutoFit/>
            <a:scene3d>
              <a:camera prst="orthographicFront"/>
              <a:lightRig rig="threePt" dir="t"/>
            </a:scene3d>
            <a:sp3d contourW="12700"/>
          </a:bodyPr>
          <a:lstStyle/>
          <a:p>
            <a:pPr algn="ctr">
              <a:defRPr/>
            </a:pPr>
            <a:r>
              <a:rPr lang="en-US" sz="6586" dirty="0"/>
              <a:t>HÌNH THÀNH</a:t>
            </a:r>
          </a:p>
          <a:p>
            <a:pPr algn="ctr">
              <a:defRPr/>
            </a:pPr>
            <a:r>
              <a:rPr lang="en-US" sz="6586" dirty="0"/>
              <a:t> KIẾN THỨC </a:t>
            </a:r>
            <a:endParaRPr lang="zh-CN" altLang="en-US" sz="6586" dirty="0">
              <a:solidFill>
                <a:schemeClr val="tx1">
                  <a:lumMod val="85000"/>
                  <a:lumOff val="15000"/>
                </a:schemeClr>
              </a:solidFill>
              <a:ea typeface="义启紫水晶体" panose="02010601030101010101" pitchFamily="2" charset="-122"/>
              <a:cs typeface="Times New Roman" pitchFamily="18" charset="0"/>
              <a:sym typeface="FZHei-B01S" panose="02010601030101010101" pitchFamily="2"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1868</Words>
  <Application>Microsoft Office PowerPoint</Application>
  <PresentationFormat>Widescreen</PresentationFormat>
  <Paragraphs>147</Paragraphs>
  <Slides>30</Slides>
  <Notes>7</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等线</vt:lpstr>
      <vt:lpstr>.VnTime</vt:lpstr>
      <vt:lpstr>Arial</vt:lpstr>
      <vt:lpstr>Arial Unicode MS</vt:lpstr>
      <vt:lpstr>Calibri</vt:lpstr>
      <vt:lpstr>Calibri Light</vt:lpstr>
      <vt:lpstr>FZHei-B01S</vt:lpstr>
      <vt:lpstr>Times New Roman</vt:lpstr>
      <vt:lpstr>义启紫水晶体</vt:lpstr>
      <vt:lpstr>Office Theme</vt:lpstr>
      <vt:lpstr>Clip</vt:lpstr>
      <vt:lpstr>PowerPoint Presentation</vt:lpstr>
      <vt:lpstr>Câu 1. Nêu tên các văn bản mà em đã được học trong bài 9?  </vt:lpstr>
      <vt:lpstr> Câu 2. Qua các văn bản đã học, em cảm nhận được điều gì? </vt:lpstr>
      <vt:lpstr>PowerPoint Presentation</vt:lpstr>
      <vt:lpstr>PowerPoint Presentation</vt:lpstr>
      <vt:lpstr>PowerPoint Presentation</vt:lpstr>
      <vt:lpstr>PowerPoint Presentation</vt:lpstr>
      <vt:lpstr>PowerPoint Presentation</vt:lpstr>
      <vt:lpstr>PowerPoint Presentation</vt:lpstr>
      <vt:lpstr> Tiết…: ÔN TẬP - BÀI 9</vt:lpstr>
      <vt:lpstr>           - Cốt truyện trong truyện lịch sử: thường sử dụng cốt chuyện đa tuyến.  - Nhân vật trong truyện lịch sử: +Nhân vật chính thường là những nhân vật mà cuộc sống, sự nghiệp của họ có ảnh hưởng đến tiến trình lịch sử của một dòng tộc, một quốc gia. Tên tuổi, công trạng được ghi chép trong lịch sử. + Nhân vật phụ thường do người viết bổ sung, có thể không có vai trò quan trọng về lịch sử, nhưng cần thiết cho việc làm nổi bật sự kiện, nhân vật chính.  </vt:lpstr>
      <vt:lpstr>+Sự hư cấu: nhà văn sử dụng trí tưởng tượng của mình để tạo ra các chi tiết về ngoại hình, hành vi, tâm lí, lời nói,… của nhân vật chính; tạo ra các nhân vật phụ, cảnh quan, không khí lịch sử bao quanh nhân vật nhằm tái hiện, làm sống dậy các sự kiện, nhân vật trong truyện. - Ngôn ngữ: thường mang đậm sắc thái lịch sử.</vt:lpstr>
      <vt:lpstr> </vt:lpstr>
      <vt:lpstr> Tiết 48: ÔN TẬP- BÀI 9</vt:lpstr>
      <vt:lpstr> Tiết 48: ÔN TẬP- BÀI 9</vt:lpstr>
      <vt:lpstr> Tiết 48: ÔN TẬP- BÀI 9</vt:lpstr>
      <vt:lpstr> Tiết 48: ÔN TẬP- BÀI 9</vt:lpstr>
      <vt:lpstr> Tiết 48: ÔN TẬP- BÀI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Tiết 48: ÔN TẬP- BÀI 9</vt:lpstr>
      <vt:lpstr> Tiết 48: ÔN TẬP- BÀI 9</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huyền</dc:creator>
  <cp:lastModifiedBy>DELL VOSTRO</cp:lastModifiedBy>
  <cp:revision>4</cp:revision>
  <dcterms:created xsi:type="dcterms:W3CDTF">2023-07-09T15:15:35Z</dcterms:created>
  <dcterms:modified xsi:type="dcterms:W3CDTF">2024-04-15T08:55:02Z</dcterms:modified>
</cp:coreProperties>
</file>