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21"/>
  </p:notesMasterIdLst>
  <p:sldIdLst>
    <p:sldId id="412" r:id="rId2"/>
    <p:sldId id="453" r:id="rId3"/>
    <p:sldId id="457" r:id="rId4"/>
    <p:sldId id="455" r:id="rId5"/>
    <p:sldId id="450" r:id="rId6"/>
    <p:sldId id="451" r:id="rId7"/>
    <p:sldId id="454" r:id="rId8"/>
    <p:sldId id="471" r:id="rId9"/>
    <p:sldId id="467" r:id="rId10"/>
    <p:sldId id="466" r:id="rId11"/>
    <p:sldId id="438" r:id="rId12"/>
    <p:sldId id="449" r:id="rId13"/>
    <p:sldId id="456" r:id="rId14"/>
    <p:sldId id="468" r:id="rId15"/>
    <p:sldId id="440" r:id="rId16"/>
    <p:sldId id="469" r:id="rId17"/>
    <p:sldId id="470" r:id="rId18"/>
    <p:sldId id="461" r:id="rId19"/>
    <p:sldId id="44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99"/>
    <a:srgbClr val="0000FF"/>
    <a:srgbClr val="FFFFCC"/>
    <a:srgbClr val="FFFFFF"/>
    <a:srgbClr val="FFCCFF"/>
    <a:srgbClr val="02011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B500D-C8ED-4453-A3E2-B94CE9B20C7E}" type="datetimeFigureOut">
              <a:rPr lang="en-US" smtClean="0"/>
              <a:t>15/04/2024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66AAB-2CBD-4B6F-83CE-15B08BBBF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6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834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1765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976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621867" y="4085833"/>
            <a:ext cx="4200800" cy="16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marL="457189" lvl="0" indent="-3301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377" lvl="1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566" lvl="2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754" lvl="3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5943" lvl="4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131" lvl="5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320" lvl="6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509" lvl="7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697" lvl="8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2"/>
          </p:nvPr>
        </p:nvSpPr>
        <p:spPr>
          <a:xfrm>
            <a:off x="6369472" y="4085833"/>
            <a:ext cx="4200800" cy="16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marL="457189" lvl="0" indent="-3301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377" lvl="1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566" lvl="2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754" lvl="3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5943" lvl="4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131" lvl="5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320" lvl="6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509" lvl="7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697" lvl="8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title" idx="3"/>
          </p:nvPr>
        </p:nvSpPr>
        <p:spPr>
          <a:xfrm>
            <a:off x="1621867" y="3479300"/>
            <a:ext cx="420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title" idx="4"/>
          </p:nvPr>
        </p:nvSpPr>
        <p:spPr>
          <a:xfrm>
            <a:off x="6369484" y="3479300"/>
            <a:ext cx="420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5" name="Google Shape;115;p23"/>
          <p:cNvSpPr/>
          <p:nvPr/>
        </p:nvSpPr>
        <p:spPr>
          <a:xfrm>
            <a:off x="-685733" y="-357067"/>
            <a:ext cx="1760809" cy="4442899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" name="Google Shape;116;p23"/>
          <p:cNvGrpSpPr/>
          <p:nvPr/>
        </p:nvGrpSpPr>
        <p:grpSpPr>
          <a:xfrm rot="-5400000">
            <a:off x="10142481" y="264310"/>
            <a:ext cx="2456417" cy="1147857"/>
            <a:chOff x="2431350" y="1519275"/>
            <a:chExt cx="925925" cy="432675"/>
          </a:xfrm>
        </p:grpSpPr>
        <p:sp>
          <p:nvSpPr>
            <p:cNvPr id="117" name="Google Shape;117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" name="Google Shape;123;p23"/>
          <p:cNvGrpSpPr/>
          <p:nvPr/>
        </p:nvGrpSpPr>
        <p:grpSpPr>
          <a:xfrm>
            <a:off x="653751" y="3183929"/>
            <a:ext cx="692663" cy="3830627"/>
            <a:chOff x="5379800" y="2555600"/>
            <a:chExt cx="236425" cy="1307500"/>
          </a:xfrm>
        </p:grpSpPr>
        <p:sp>
          <p:nvSpPr>
            <p:cNvPr id="124" name="Google Shape;124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23"/>
          <p:cNvGrpSpPr/>
          <p:nvPr/>
        </p:nvGrpSpPr>
        <p:grpSpPr>
          <a:xfrm>
            <a:off x="-66675" y="2956803"/>
            <a:ext cx="761072" cy="4104191"/>
            <a:chOff x="5133900" y="2478075"/>
            <a:chExt cx="259775" cy="1400875"/>
          </a:xfrm>
        </p:grpSpPr>
        <p:sp>
          <p:nvSpPr>
            <p:cNvPr id="133" name="Google Shape;133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23"/>
          <p:cNvGrpSpPr/>
          <p:nvPr/>
        </p:nvGrpSpPr>
        <p:grpSpPr>
          <a:xfrm>
            <a:off x="10350623" y="5810700"/>
            <a:ext cx="1548260" cy="979184"/>
            <a:chOff x="5161625" y="732525"/>
            <a:chExt cx="456050" cy="288425"/>
          </a:xfrm>
        </p:grpSpPr>
        <p:sp>
          <p:nvSpPr>
            <p:cNvPr id="144" name="Google Shape;14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669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40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969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36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75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04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74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34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04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87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30579" y="189834"/>
            <a:ext cx="3657600" cy="707886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NÓI VÀ NGHE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7690" y="4258632"/>
            <a:ext cx="9816617" cy="116955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1" dirty="0"/>
              <a:t>NGHE VÀ NẮM BẮT NỘI DUNG CHÍNH ĐÃ TRAO ĐỔI, THẢO LUẬN VÀ TRÌNH BÀY LẠI NỘI DUNG ĐÓ </a:t>
            </a:r>
            <a:endParaRPr lang="en-US" sz="3500" dirty="0"/>
          </a:p>
        </p:txBody>
      </p:sp>
      <p:sp>
        <p:nvSpPr>
          <p:cNvPr id="5" name="Rectangle 4"/>
          <p:cNvSpPr/>
          <p:nvPr/>
        </p:nvSpPr>
        <p:spPr>
          <a:xfrm>
            <a:off x="1797680" y="403256"/>
            <a:ext cx="10053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Tiết</a:t>
            </a:r>
            <a:r>
              <a:rPr kumimoji="0" lang="en-US" sz="2800" b="1" i="0" u="sng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38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/>
              <a:t>      </a:t>
            </a:r>
            <a:r>
              <a:rPr lang="en-US" sz="3500" b="1" dirty="0" err="1"/>
              <a:t>Thực</a:t>
            </a:r>
            <a:r>
              <a:rPr lang="en-US" sz="3500" b="1" dirty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/>
              <a:t>trình</a:t>
            </a:r>
            <a:r>
              <a:rPr lang="en-US" sz="3500" b="1" dirty="0"/>
              <a:t> </a:t>
            </a:r>
            <a:r>
              <a:rPr lang="en-US" sz="3500" b="1" dirty="0" err="1"/>
              <a:t>bày</a:t>
            </a:r>
            <a:r>
              <a:rPr lang="en-US" sz="3500" b="1" dirty="0"/>
              <a:t> </a:t>
            </a:r>
            <a:r>
              <a:rPr lang="en-US" sz="3500" b="1" dirty="0" err="1"/>
              <a:t>lại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/>
              <a:t>nghe</a:t>
            </a:r>
            <a:r>
              <a:rPr lang="en-US" sz="3500" b="1" dirty="0"/>
              <a:t>, </a:t>
            </a:r>
            <a:r>
              <a:rPr lang="en-US" sz="3500" b="1" dirty="0" err="1"/>
              <a:t>trao</a:t>
            </a:r>
            <a:r>
              <a:rPr lang="en-US" sz="3500" b="1" dirty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/>
              <a:t>luận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22386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4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6011" y="438530"/>
            <a:ext cx="9654182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n-US" sz="3000" b="1" dirty="0"/>
              <a:t>Ý </a:t>
            </a:r>
            <a:r>
              <a:rPr lang="en-US" sz="3000" b="1" dirty="0" err="1"/>
              <a:t>nghĩa</a:t>
            </a:r>
            <a:r>
              <a:rPr lang="en-US" sz="3000" b="1" dirty="0"/>
              <a:t> </a:t>
            </a:r>
            <a:r>
              <a:rPr lang="en-US" sz="3000" b="1" dirty="0" err="1"/>
              <a:t>của</a:t>
            </a:r>
            <a:r>
              <a:rPr lang="en-US" sz="3000" b="1" dirty="0"/>
              <a:t> </a:t>
            </a:r>
            <a:r>
              <a:rPr lang="en-US" sz="3000" b="1" dirty="0" err="1"/>
              <a:t>việc</a:t>
            </a:r>
            <a:r>
              <a:rPr lang="en-US" sz="3000" b="1" dirty="0"/>
              <a:t> </a:t>
            </a:r>
            <a:r>
              <a:rPr lang="en-US" sz="3000" b="1" dirty="0" err="1"/>
              <a:t>hiểu</a:t>
            </a:r>
            <a:r>
              <a:rPr lang="en-US" sz="3000" b="1" dirty="0"/>
              <a:t> </a:t>
            </a:r>
            <a:r>
              <a:rPr lang="en-US" sz="3000" b="1" dirty="0" err="1"/>
              <a:t>biết</a:t>
            </a:r>
            <a:r>
              <a:rPr lang="en-US" sz="3000" b="1" dirty="0"/>
              <a:t> tri </a:t>
            </a:r>
            <a:r>
              <a:rPr lang="en-US" sz="3000" b="1" dirty="0" err="1"/>
              <a:t>thức</a:t>
            </a:r>
            <a:r>
              <a:rPr lang="en-US" sz="3000" b="1" dirty="0"/>
              <a:t> </a:t>
            </a:r>
            <a:r>
              <a:rPr lang="en-US" sz="3000" b="1" dirty="0" err="1"/>
              <a:t>lịch</a:t>
            </a:r>
            <a:r>
              <a:rPr lang="en-US" sz="3000" b="1" dirty="0"/>
              <a:t> </a:t>
            </a:r>
            <a:r>
              <a:rPr lang="en-US" sz="3000" b="1" dirty="0" err="1"/>
              <a:t>sử</a:t>
            </a:r>
            <a:r>
              <a:rPr lang="en-US" sz="3000" b="1" dirty="0"/>
              <a:t>,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lí</a:t>
            </a:r>
            <a:r>
              <a:rPr lang="en-US" sz="3000" b="1" dirty="0"/>
              <a:t>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phương</a:t>
            </a:r>
            <a:r>
              <a:rPr lang="en-US" sz="3000" b="1" dirty="0"/>
              <a:t> </a:t>
            </a:r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360187" y="1426474"/>
            <a:ext cx="11616006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Giải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thích</a:t>
            </a:r>
            <a:r>
              <a:rPr lang="en-US" sz="3000" dirty="0">
                <a:solidFill>
                  <a:srgbClr val="FFFF00"/>
                </a:solidFill>
              </a:rPr>
              <a:t>: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cội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nguồn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những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yếu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tố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hình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thành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nên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văn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hóa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thống</a:t>
            </a:r>
            <a:r>
              <a:rPr lang="en-US" sz="3000" dirty="0">
                <a:solidFill>
                  <a:srgbClr val="FFFF00"/>
                </a:solidFill>
              </a:rPr>
              <a:t> do </a:t>
            </a:r>
            <a:r>
              <a:rPr lang="en-US" sz="3000" dirty="0" err="1">
                <a:solidFill>
                  <a:srgbClr val="FFFF00"/>
                </a:solidFill>
              </a:rPr>
              <a:t>thế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hệ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trước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gây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dựng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giữ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gìn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lưu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được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kế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thừa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phát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huy</a:t>
            </a:r>
            <a:r>
              <a:rPr lang="en-US" sz="3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187" y="3154012"/>
            <a:ext cx="992515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Gía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làm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nên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riêng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mỗi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đất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nước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32378" y="3956921"/>
            <a:ext cx="11471625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Trân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trọng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thái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độ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hành</a:t>
            </a:r>
            <a:r>
              <a:rPr lang="en-US" sz="3000" dirty="0">
                <a:solidFill>
                  <a:srgbClr val="FFFF00"/>
                </a:solidFill>
              </a:rPr>
              <a:t> vi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con </a:t>
            </a:r>
            <a:r>
              <a:rPr lang="en-US" sz="3000" dirty="0" err="1">
                <a:solidFill>
                  <a:srgbClr val="FFFF00"/>
                </a:solidFill>
              </a:rPr>
              <a:t>người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đối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với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những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thống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văn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hóa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: </a:t>
            </a:r>
            <a:r>
              <a:rPr lang="en-US" sz="3000" dirty="0" err="1">
                <a:solidFill>
                  <a:srgbClr val="FFFF00"/>
                </a:solidFill>
              </a:rPr>
              <a:t>học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hỏi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giữ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gìn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kế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thừa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phát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huy</a:t>
            </a:r>
            <a:r>
              <a:rPr lang="en-US" sz="3000" dirty="0">
                <a:solidFill>
                  <a:srgbClr val="FFFF00"/>
                </a:solidFill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2206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68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6011" y="267255"/>
            <a:ext cx="9654182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n-US" sz="3000" b="1" dirty="0"/>
              <a:t>Ý </a:t>
            </a:r>
            <a:r>
              <a:rPr lang="en-US" sz="3000" b="1" dirty="0" err="1"/>
              <a:t>nghĩa</a:t>
            </a:r>
            <a:r>
              <a:rPr lang="en-US" sz="3000" b="1" dirty="0"/>
              <a:t> </a:t>
            </a:r>
            <a:r>
              <a:rPr lang="en-US" sz="3000" b="1" dirty="0" err="1"/>
              <a:t>của</a:t>
            </a:r>
            <a:r>
              <a:rPr lang="en-US" sz="3000" b="1" dirty="0"/>
              <a:t> </a:t>
            </a:r>
            <a:r>
              <a:rPr lang="en-US" sz="3000" b="1" dirty="0" err="1"/>
              <a:t>việc</a:t>
            </a:r>
            <a:r>
              <a:rPr lang="en-US" sz="3000" b="1" dirty="0"/>
              <a:t> </a:t>
            </a:r>
            <a:r>
              <a:rPr lang="en-US" sz="3000" b="1" dirty="0" err="1"/>
              <a:t>hiểu</a:t>
            </a:r>
            <a:r>
              <a:rPr lang="en-US" sz="3000" b="1" dirty="0"/>
              <a:t> </a:t>
            </a:r>
            <a:r>
              <a:rPr lang="en-US" sz="3000" b="1" dirty="0" err="1"/>
              <a:t>biết</a:t>
            </a:r>
            <a:r>
              <a:rPr lang="en-US" sz="3000" b="1" dirty="0"/>
              <a:t> tri </a:t>
            </a:r>
            <a:r>
              <a:rPr lang="en-US" sz="3000" b="1" dirty="0" err="1"/>
              <a:t>thức</a:t>
            </a:r>
            <a:r>
              <a:rPr lang="en-US" sz="3000" b="1" dirty="0"/>
              <a:t> </a:t>
            </a:r>
            <a:r>
              <a:rPr lang="en-US" sz="3000" b="1" dirty="0" err="1"/>
              <a:t>lịch</a:t>
            </a:r>
            <a:r>
              <a:rPr lang="en-US" sz="3000" b="1" dirty="0"/>
              <a:t> </a:t>
            </a:r>
            <a:r>
              <a:rPr lang="en-US" sz="3000" b="1" dirty="0" err="1"/>
              <a:t>sử</a:t>
            </a:r>
            <a:r>
              <a:rPr lang="en-US" sz="3000" b="1" dirty="0"/>
              <a:t>,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lí</a:t>
            </a:r>
            <a:r>
              <a:rPr lang="en-US" sz="3000" b="1" dirty="0"/>
              <a:t>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phương</a:t>
            </a:r>
            <a:r>
              <a:rPr lang="en-US" sz="3000" b="1" dirty="0"/>
              <a:t> 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247134" y="1246168"/>
            <a:ext cx="11471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- Ý </a:t>
            </a:r>
            <a:r>
              <a:rPr lang="en-US" sz="2800" b="1" dirty="0" err="1">
                <a:solidFill>
                  <a:srgbClr val="FFFF00"/>
                </a:solidFill>
              </a:rPr>
              <a:t>nghĩa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của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việc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trân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trọng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những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giá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trị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lịch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sử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trong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đời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sống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dân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tộc</a:t>
            </a:r>
            <a:r>
              <a:rPr lang="en-US" sz="2800" b="1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247134" y="1772182"/>
            <a:ext cx="11339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Thể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hiện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sự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biết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ơn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với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công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thế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hệ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trước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đã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gây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dựng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47134" y="2297652"/>
            <a:ext cx="11452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Là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sức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mạnh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nội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tại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để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cá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nhân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đồng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chung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tay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góp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phần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đẩy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lùi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sự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xói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mòn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văn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hóa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tư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tưởng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trong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thời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điểm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giao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lưu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văn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hóa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toàn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cầu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256779" y="3234426"/>
            <a:ext cx="11452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Giúp</a:t>
            </a:r>
            <a:r>
              <a:rPr lang="en-US" sz="2800" dirty="0">
                <a:solidFill>
                  <a:srgbClr val="FFFF00"/>
                </a:solidFill>
              </a:rPr>
              <a:t> con </a:t>
            </a:r>
            <a:r>
              <a:rPr lang="en-US" sz="2800" dirty="0" err="1">
                <a:solidFill>
                  <a:srgbClr val="FFFF00"/>
                </a:solidFill>
              </a:rPr>
              <a:t>người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chủ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tìm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hiểu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từ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đó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có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nhận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thức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sâu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rộng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hơn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cội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nguồn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quê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hương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đất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nước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6779" y="4289411"/>
            <a:ext cx="72480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Có</a:t>
            </a:r>
            <a:r>
              <a:rPr lang="en-US" sz="2800" dirty="0">
                <a:solidFill>
                  <a:srgbClr val="FFFF00"/>
                </a:solidFill>
              </a:rPr>
              <a:t> ý </a:t>
            </a:r>
            <a:r>
              <a:rPr lang="en-US" sz="2800" dirty="0" err="1">
                <a:solidFill>
                  <a:srgbClr val="FFFF00"/>
                </a:solidFill>
              </a:rPr>
              <a:t>thức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trách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nhiệm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vai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trò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bản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thân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7986" y="4908883"/>
            <a:ext cx="113106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Góp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phần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bảo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tồn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phát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huy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giá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trị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lịch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sử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dân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tộc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  <a:p>
            <a:r>
              <a:rPr lang="en-US" sz="2800" dirty="0">
                <a:solidFill>
                  <a:srgbClr val="FFFF00"/>
                </a:solidFill>
              </a:rPr>
              <a:t>+ …</a:t>
            </a:r>
          </a:p>
        </p:txBody>
      </p:sp>
    </p:spTree>
    <p:extLst>
      <p:ext uri="{BB962C8B-B14F-4D97-AF65-F5344CB8AC3E}">
        <p14:creationId xmlns:p14="http://schemas.microsoft.com/office/powerpoint/2010/main" val="183840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31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98229" y="108285"/>
            <a:ext cx="8108887" cy="52322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 err="1"/>
              <a:t>Cách</a:t>
            </a:r>
            <a:r>
              <a:rPr lang="en-US" sz="2800" b="1" dirty="0"/>
              <a:t> </a:t>
            </a:r>
            <a:r>
              <a:rPr lang="en-US" sz="2800" b="1" dirty="0" err="1"/>
              <a:t>ứng</a:t>
            </a:r>
            <a:r>
              <a:rPr lang="en-US" sz="2800" b="1" dirty="0"/>
              <a:t> </a:t>
            </a:r>
            <a:r>
              <a:rPr lang="en-US" sz="2800" b="1" dirty="0" err="1"/>
              <a:t>xử</a:t>
            </a:r>
            <a:r>
              <a:rPr lang="en-US" sz="2800" b="1" dirty="0"/>
              <a:t> </a:t>
            </a:r>
            <a:r>
              <a:rPr lang="en-US" sz="2800" b="1" dirty="0" err="1"/>
              <a:t>với</a:t>
            </a:r>
            <a:r>
              <a:rPr lang="en-US" sz="2800" b="1" dirty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công</a:t>
            </a:r>
            <a:r>
              <a:rPr lang="en-US" sz="2800" b="1" dirty="0"/>
              <a:t> </a:t>
            </a:r>
            <a:r>
              <a:rPr lang="en-US" sz="2800" b="1" dirty="0" err="1"/>
              <a:t>trình</a:t>
            </a:r>
            <a:r>
              <a:rPr lang="en-US" sz="2800" b="1" dirty="0"/>
              <a:t> </a:t>
            </a:r>
            <a:r>
              <a:rPr lang="en-US" sz="2800" b="1" dirty="0" err="1"/>
              <a:t>văn</a:t>
            </a:r>
            <a:r>
              <a:rPr lang="en-US" sz="2800" b="1" dirty="0"/>
              <a:t> </a:t>
            </a:r>
            <a:r>
              <a:rPr lang="en-US" sz="2800" b="1" dirty="0" err="1"/>
              <a:t>hóa</a:t>
            </a:r>
            <a:r>
              <a:rPr lang="en-US" sz="2800" b="1" dirty="0"/>
              <a:t>, </a:t>
            </a:r>
            <a:r>
              <a:rPr lang="en-US" sz="2800" b="1" dirty="0" err="1"/>
              <a:t>lịch</a:t>
            </a:r>
            <a:r>
              <a:rPr lang="en-US" sz="2800" b="1" dirty="0"/>
              <a:t> </a:t>
            </a:r>
            <a:r>
              <a:rPr lang="en-US" sz="2800" b="1" dirty="0" err="1"/>
              <a:t>sử</a:t>
            </a:r>
            <a:r>
              <a:rPr lang="en-US" sz="2800" b="1" dirty="0"/>
              <a:t>,…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92768" y="729462"/>
            <a:ext cx="11606463" cy="83099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-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coi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</a:t>
            </a:r>
            <a:r>
              <a:rPr lang="en-US" sz="2400" dirty="0" err="1"/>
              <a:t>ký</a:t>
            </a:r>
            <a:r>
              <a:rPr lang="en-US" sz="2400" dirty="0"/>
              <a:t> </a:t>
            </a:r>
            <a:r>
              <a:rPr lang="en-US" sz="2400" dirty="0" err="1"/>
              <a:t>ức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”, </a:t>
            </a:r>
            <a:r>
              <a:rPr lang="en-US" sz="2400" dirty="0" err="1"/>
              <a:t>là</a:t>
            </a:r>
            <a:r>
              <a:rPr lang="en-US" sz="2400" dirty="0"/>
              <a:t> “</a:t>
            </a:r>
            <a:r>
              <a:rPr lang="en-US" sz="2400" dirty="0" err="1"/>
              <a:t>chứng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”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triển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cộng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92768" y="1649741"/>
            <a:ext cx="11606463" cy="1200329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tiên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ý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b="1" i="1" u="sng" dirty="0" err="1">
                <a:solidFill>
                  <a:srgbClr val="FF0000"/>
                </a:solidFill>
              </a:rPr>
              <a:t>giá</a:t>
            </a:r>
            <a:r>
              <a:rPr lang="en-US" sz="2400" b="1" i="1" u="sng" dirty="0">
                <a:solidFill>
                  <a:srgbClr val="FF0000"/>
                </a:solidFill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</a:rPr>
              <a:t>trị</a:t>
            </a:r>
            <a:r>
              <a:rPr lang="en-US" sz="2400" b="1" i="1" u="sng" dirty="0">
                <a:solidFill>
                  <a:srgbClr val="FF0000"/>
                </a:solidFill>
              </a:rPr>
              <a:t> di </a:t>
            </a:r>
            <a:r>
              <a:rPr lang="en-US" sz="2400" b="1" i="1" u="sng" dirty="0" err="1">
                <a:solidFill>
                  <a:srgbClr val="FF0000"/>
                </a:solidFill>
              </a:rPr>
              <a:t>sản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b="1" i="1" u="sng" dirty="0" err="1">
                <a:solidFill>
                  <a:srgbClr val="FF0000"/>
                </a:solidFill>
              </a:rPr>
              <a:t>bảo</a:t>
            </a:r>
            <a:r>
              <a:rPr lang="en-US" sz="2400" b="1" i="1" u="sng" dirty="0">
                <a:solidFill>
                  <a:srgbClr val="FF0000"/>
                </a:solidFill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</a:rPr>
              <a:t>tồn</a:t>
            </a:r>
            <a:r>
              <a:rPr lang="en-US" sz="2400" b="1" i="1" u="sng" dirty="0">
                <a:solidFill>
                  <a:srgbClr val="FF0000"/>
                </a:solidFill>
              </a:rPr>
              <a:t> di </a:t>
            </a:r>
            <a:r>
              <a:rPr lang="en-US" sz="2400" b="1" i="1" u="sng" dirty="0" err="1">
                <a:solidFill>
                  <a:srgbClr val="FF0000"/>
                </a:solidFill>
              </a:rPr>
              <a:t>sản</a:t>
            </a:r>
            <a:r>
              <a:rPr lang="en-US" sz="2400" dirty="0"/>
              <a:t>.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xã</a:t>
            </a:r>
            <a:r>
              <a:rPr lang="en-US" sz="2400" dirty="0"/>
              <a:t>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loài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ở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luôn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xu</a:t>
            </a:r>
            <a:r>
              <a:rPr lang="en-US" sz="2400" dirty="0"/>
              <a:t> </a:t>
            </a:r>
            <a:r>
              <a:rPr lang="en-US" sz="2400" dirty="0" err="1"/>
              <a:t>hướng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quý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92768" y="2994755"/>
            <a:ext cx="11606462" cy="46166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ứng</a:t>
            </a:r>
            <a:r>
              <a:rPr lang="en-US" sz="2400" dirty="0"/>
              <a:t> </a:t>
            </a:r>
            <a:r>
              <a:rPr lang="en-US" sz="2400" dirty="0" err="1"/>
              <a:t>xử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di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thái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68" y="3583307"/>
            <a:ext cx="11606462" cy="83099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+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tồn</a:t>
            </a:r>
            <a:r>
              <a:rPr lang="en-US" sz="2400" dirty="0"/>
              <a:t> di </a:t>
            </a:r>
            <a:r>
              <a:rPr lang="en-US" sz="2400" dirty="0" err="1"/>
              <a:t>sản</a:t>
            </a:r>
            <a:r>
              <a:rPr lang="en-US" sz="2400" dirty="0"/>
              <a:t>: </a:t>
            </a:r>
            <a:r>
              <a:rPr lang="en-US" sz="2400" dirty="0" err="1"/>
              <a:t>giữ</a:t>
            </a:r>
            <a:r>
              <a:rPr lang="en-US" sz="2400" dirty="0"/>
              <a:t> </a:t>
            </a:r>
            <a:r>
              <a:rPr lang="en-US" sz="2400" dirty="0" err="1"/>
              <a:t>gìn</a:t>
            </a:r>
            <a:r>
              <a:rPr lang="en-US" sz="2400" dirty="0"/>
              <a:t> </a:t>
            </a:r>
            <a:r>
              <a:rPr lang="en-US" sz="2400" dirty="0" err="1"/>
              <a:t>vệ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,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vệ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vẹn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thất</a:t>
            </a:r>
            <a:r>
              <a:rPr lang="en-US" sz="2400" dirty="0"/>
              <a:t> </a:t>
            </a:r>
            <a:r>
              <a:rPr lang="en-US" sz="2400" dirty="0" err="1"/>
              <a:t>thoát</a:t>
            </a:r>
            <a:r>
              <a:rPr lang="en-US" sz="2400" dirty="0"/>
              <a:t>, </a:t>
            </a:r>
            <a:r>
              <a:rPr lang="en-US" sz="2400" dirty="0" err="1"/>
              <a:t>hư</a:t>
            </a:r>
            <a:r>
              <a:rPr lang="en-US" sz="2400" dirty="0"/>
              <a:t> </a:t>
            </a:r>
            <a:r>
              <a:rPr lang="en-US" sz="2400" dirty="0" err="1"/>
              <a:t>hao</a:t>
            </a:r>
            <a:r>
              <a:rPr lang="en-US" sz="2400" dirty="0"/>
              <a:t>,...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768" y="4523875"/>
            <a:ext cx="11606464" cy="46166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+ </a:t>
            </a:r>
            <a:r>
              <a:rPr lang="en-US" sz="2400" dirty="0" err="1"/>
              <a:t>Nghiêm</a:t>
            </a:r>
            <a:r>
              <a:rPr lang="en-US" sz="2400" dirty="0"/>
              <a:t> </a:t>
            </a:r>
            <a:r>
              <a:rPr lang="en-US" sz="2400" dirty="0" err="1"/>
              <a:t>túc</a:t>
            </a:r>
            <a:r>
              <a:rPr lang="en-US" sz="2400" dirty="0"/>
              <a:t>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khuyến</a:t>
            </a:r>
            <a:r>
              <a:rPr lang="en-US" sz="2400" dirty="0"/>
              <a:t> </a:t>
            </a:r>
            <a:r>
              <a:rPr lang="en-US" sz="2400" dirty="0" err="1"/>
              <a:t>cáo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tham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70" y="5139172"/>
            <a:ext cx="11606462" cy="83099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+ </a:t>
            </a:r>
            <a:r>
              <a:rPr lang="en-US" sz="2400" dirty="0" err="1"/>
              <a:t>Trân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huy</a:t>
            </a:r>
            <a:r>
              <a:rPr lang="en-US" sz="2400" dirty="0"/>
              <a:t>, </a:t>
            </a:r>
            <a:r>
              <a:rPr lang="en-US" sz="2400" dirty="0" err="1"/>
              <a:t>tuyên</a:t>
            </a:r>
            <a:r>
              <a:rPr lang="en-US" sz="2400" dirty="0"/>
              <a:t> </a:t>
            </a:r>
            <a:r>
              <a:rPr lang="en-US" sz="2400" dirty="0" err="1"/>
              <a:t>truyền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vẻ</a:t>
            </a:r>
            <a:r>
              <a:rPr lang="en-US" sz="2400" dirty="0"/>
              <a:t> </a:t>
            </a:r>
            <a:r>
              <a:rPr lang="en-US" sz="2400" dirty="0" err="1"/>
              <a:t>đẹp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mọi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,…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2770" y="6131913"/>
            <a:ext cx="657552" cy="492443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en-US" sz="2600" dirty="0"/>
              <a:t>+ …</a:t>
            </a:r>
          </a:p>
        </p:txBody>
      </p:sp>
    </p:spTree>
    <p:extLst>
      <p:ext uri="{BB962C8B-B14F-4D97-AF65-F5344CB8AC3E}">
        <p14:creationId xmlns:p14="http://schemas.microsoft.com/office/powerpoint/2010/main" val="150046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" grpId="0" animBg="1"/>
      <p:bldP spid="7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0637"/>
            <a:ext cx="12192001" cy="680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728408" y="1361437"/>
            <a:ext cx="699034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1. </a:t>
            </a:r>
            <a:r>
              <a:rPr lang="en-US" sz="3000" b="1" dirty="0" err="1">
                <a:solidFill>
                  <a:schemeClr val="bg1"/>
                </a:solidFill>
              </a:rPr>
              <a:t>Xem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lại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bản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ghi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chép</a:t>
            </a:r>
            <a:r>
              <a:rPr lang="en-US" sz="3000" b="1" dirty="0">
                <a:solidFill>
                  <a:schemeClr val="bg1"/>
                </a:solidFill>
              </a:rPr>
              <a:t>; </a:t>
            </a:r>
            <a:r>
              <a:rPr lang="en-US" sz="3000" b="1" dirty="0" err="1">
                <a:solidFill>
                  <a:schemeClr val="bg1"/>
                </a:solidFill>
              </a:rPr>
              <a:t>các</a:t>
            </a:r>
            <a:r>
              <a:rPr lang="en-US" sz="3000" b="1" dirty="0">
                <a:solidFill>
                  <a:schemeClr val="bg1"/>
                </a:solidFill>
              </a:rPr>
              <a:t> ý </a:t>
            </a:r>
            <a:r>
              <a:rPr lang="en-US" sz="3000" b="1" dirty="0" err="1">
                <a:solidFill>
                  <a:schemeClr val="bg1"/>
                </a:solidFill>
              </a:rPr>
              <a:t>kiến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chính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và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lập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của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người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nói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các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điểm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nhấn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trong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cuộc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trao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đổi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thảo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mà</a:t>
            </a:r>
            <a:r>
              <a:rPr lang="en-US" sz="3000" b="1" dirty="0">
                <a:solidFill>
                  <a:schemeClr val="bg1"/>
                </a:solidFill>
              </a:rPr>
              <a:t> HS </a:t>
            </a:r>
            <a:r>
              <a:rPr lang="en-US" sz="3000" b="1" dirty="0" err="1">
                <a:solidFill>
                  <a:schemeClr val="bg1"/>
                </a:solidFill>
              </a:rPr>
              <a:t>đã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tham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dự</a:t>
            </a:r>
            <a:r>
              <a:rPr lang="en-US" sz="30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90572" y="4057584"/>
            <a:ext cx="68660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2.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Sắp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xếp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nội</a:t>
            </a:r>
            <a:r>
              <a:rPr lang="en-US" sz="3000" b="1" dirty="0">
                <a:solidFill>
                  <a:schemeClr val="bg1"/>
                </a:solidFill>
              </a:rPr>
              <a:t> dung </a:t>
            </a:r>
            <a:r>
              <a:rPr lang="en-US" sz="3000" b="1" dirty="0" err="1">
                <a:solidFill>
                  <a:schemeClr val="bg1"/>
                </a:solidFill>
              </a:rPr>
              <a:t>ghi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chép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theo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một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trật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tự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mạch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lạc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thuận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tiện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việc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trình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bày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bài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nói</a:t>
            </a:r>
            <a:r>
              <a:rPr lang="en-US" sz="3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494218" y="242917"/>
            <a:ext cx="7408118" cy="707886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/>
              <a:t>* </a:t>
            </a:r>
            <a:r>
              <a:rPr lang="en-US" sz="4000" b="1" dirty="0" err="1"/>
              <a:t>Một</a:t>
            </a:r>
            <a:r>
              <a:rPr lang="en-US" sz="4000" b="1" dirty="0"/>
              <a:t> </a:t>
            </a:r>
            <a:r>
              <a:rPr lang="en-US" sz="4000" b="1" dirty="0" err="1"/>
              <a:t>số</a:t>
            </a:r>
            <a:r>
              <a:rPr lang="en-US" sz="4000" b="1" dirty="0"/>
              <a:t> </a:t>
            </a:r>
            <a:r>
              <a:rPr lang="en-US" sz="4000" b="1" dirty="0" err="1"/>
              <a:t>lưu</a:t>
            </a:r>
            <a:r>
              <a:rPr lang="en-US" sz="4000" b="1" dirty="0"/>
              <a:t> ý </a:t>
            </a:r>
            <a:r>
              <a:rPr lang="en-US" sz="4000" b="1" dirty="0" err="1">
                <a:solidFill>
                  <a:srgbClr val="FF0000"/>
                </a:solidFill>
              </a:rPr>
              <a:t>trước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khi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trình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bày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64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65657" y="314883"/>
            <a:ext cx="6021177" cy="63094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en-US" sz="3500" b="1" dirty="0" err="1"/>
              <a:t>Một</a:t>
            </a:r>
            <a:r>
              <a:rPr lang="en-US" sz="3500" b="1" dirty="0"/>
              <a:t> </a:t>
            </a:r>
            <a:r>
              <a:rPr lang="en-US" sz="3500" b="1" dirty="0" err="1"/>
              <a:t>số</a:t>
            </a:r>
            <a:r>
              <a:rPr lang="en-US" sz="3500" b="1" dirty="0"/>
              <a:t> </a:t>
            </a:r>
            <a:r>
              <a:rPr lang="en-US" sz="3500" b="1" dirty="0" err="1"/>
              <a:t>lưu</a:t>
            </a:r>
            <a:r>
              <a:rPr lang="en-US" sz="3500" b="1" dirty="0"/>
              <a:t> ý </a:t>
            </a:r>
            <a:r>
              <a:rPr lang="en-US" sz="3500" b="1" dirty="0" err="1">
                <a:solidFill>
                  <a:srgbClr val="FF0000"/>
                </a:solidFill>
              </a:rPr>
              <a:t>khi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trình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bày</a:t>
            </a:r>
            <a:endParaRPr lang="en-US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65295" y="1442477"/>
            <a:ext cx="6821905" cy="32932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1.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rõ</a:t>
            </a:r>
            <a:r>
              <a:rPr lang="en-US" sz="2800" b="1" dirty="0"/>
              <a:t>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</a:t>
            </a:r>
            <a:r>
              <a:rPr lang="en-US" sz="2800" b="1" dirty="0" err="1"/>
              <a:t>nhóm</a:t>
            </a:r>
            <a:r>
              <a:rPr lang="en-US" sz="2800" b="1" dirty="0"/>
              <a:t> </a:t>
            </a:r>
            <a:r>
              <a:rPr lang="en-US" sz="2800" b="1" dirty="0" err="1"/>
              <a:t>đã</a:t>
            </a:r>
            <a:r>
              <a:rPr lang="en-US" sz="2800" b="1" dirty="0"/>
              <a:t> </a:t>
            </a:r>
            <a:r>
              <a:rPr lang="en-US" sz="2800" b="1" dirty="0" err="1"/>
              <a:t>trao</a:t>
            </a:r>
            <a:r>
              <a:rPr lang="en-US" sz="2800" b="1" dirty="0"/>
              <a:t> </a:t>
            </a:r>
            <a:r>
              <a:rPr lang="en-US" sz="2800" b="1" dirty="0" err="1"/>
              <a:t>đổi</a:t>
            </a:r>
            <a:r>
              <a:rPr lang="en-US" sz="2800" b="1" dirty="0"/>
              <a:t>;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 </a:t>
            </a:r>
            <a:r>
              <a:rPr lang="en-US" sz="2800" b="1" dirty="0" err="1"/>
              <a:t>nhiều</a:t>
            </a:r>
            <a:r>
              <a:rPr lang="en-US" sz="2800" b="1" dirty="0"/>
              <a:t> </a:t>
            </a:r>
            <a:r>
              <a:rPr lang="en-US" sz="2800" b="1" dirty="0" err="1"/>
              <a:t>người</a:t>
            </a:r>
            <a:r>
              <a:rPr lang="en-US" sz="2800" b="1" dirty="0"/>
              <a:t> </a:t>
            </a:r>
            <a:r>
              <a:rPr lang="en-US" sz="2800" b="1" dirty="0" err="1"/>
              <a:t>quan</a:t>
            </a:r>
            <a:r>
              <a:rPr lang="en-US" sz="2800" b="1" dirty="0"/>
              <a:t> </a:t>
            </a:r>
            <a:r>
              <a:rPr lang="en-US" sz="2800" b="1" dirty="0" err="1"/>
              <a:t>tâm</a:t>
            </a:r>
            <a:r>
              <a:rPr lang="en-US" sz="2800" b="1" dirty="0"/>
              <a:t>; </a:t>
            </a:r>
            <a:r>
              <a:rPr lang="en-US" sz="2800" b="1" dirty="0" err="1"/>
              <a:t>kết</a:t>
            </a:r>
            <a:r>
              <a:rPr lang="en-US" sz="2800" b="1" dirty="0"/>
              <a:t> </a:t>
            </a:r>
            <a:r>
              <a:rPr lang="en-US" sz="2800" b="1" dirty="0" err="1"/>
              <a:t>quả</a:t>
            </a:r>
            <a:r>
              <a:rPr lang="en-US" sz="2800" b="1" dirty="0"/>
              <a:t> </a:t>
            </a:r>
            <a:r>
              <a:rPr lang="en-US" sz="2800" b="1" dirty="0" err="1"/>
              <a:t>trao</a:t>
            </a:r>
            <a:r>
              <a:rPr lang="en-US" sz="2800" b="1" dirty="0"/>
              <a:t> </a:t>
            </a:r>
            <a:r>
              <a:rPr lang="en-US" sz="2800" b="1" dirty="0" err="1"/>
              <a:t>đổi</a:t>
            </a:r>
            <a:r>
              <a:rPr lang="en-US" sz="2800" b="1" dirty="0"/>
              <a:t>, </a:t>
            </a:r>
            <a:r>
              <a:rPr lang="en-US" sz="2800" b="1" dirty="0" err="1"/>
              <a:t>thảo</a:t>
            </a:r>
            <a:r>
              <a:rPr lang="en-US" sz="2800" b="1" dirty="0"/>
              <a:t> </a:t>
            </a:r>
            <a:r>
              <a:rPr lang="en-US" sz="2800" b="1" dirty="0" err="1"/>
              <a:t>luận</a:t>
            </a:r>
            <a:r>
              <a:rPr lang="en-US" sz="2800" b="1" dirty="0"/>
              <a:t> (</a:t>
            </a:r>
            <a:r>
              <a:rPr lang="en-US" sz="2800" b="1" dirty="0" err="1"/>
              <a:t>gồm</a:t>
            </a:r>
            <a:r>
              <a:rPr lang="en-US" sz="2800" b="1" dirty="0"/>
              <a:t>: ý </a:t>
            </a:r>
            <a:r>
              <a:rPr lang="en-US" sz="2800" b="1" dirty="0" err="1"/>
              <a:t>kiến</a:t>
            </a:r>
            <a:r>
              <a:rPr lang="en-US" sz="2800" b="1" dirty="0"/>
              <a:t> </a:t>
            </a:r>
            <a:r>
              <a:rPr lang="en-US" sz="2800" b="1" dirty="0" err="1"/>
              <a:t>thống</a:t>
            </a:r>
            <a:r>
              <a:rPr lang="en-US" sz="2800" b="1" dirty="0"/>
              <a:t> </a:t>
            </a:r>
            <a:r>
              <a:rPr lang="en-US" sz="2800" b="1" dirty="0" err="1"/>
              <a:t>nhất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chưa</a:t>
            </a:r>
            <a:r>
              <a:rPr lang="en-US" sz="2800" b="1" dirty="0"/>
              <a:t> </a:t>
            </a:r>
            <a:r>
              <a:rPr lang="en-US" sz="2800" b="1" dirty="0" err="1"/>
              <a:t>thống</a:t>
            </a:r>
            <a:r>
              <a:rPr lang="en-US" sz="2800" b="1" dirty="0"/>
              <a:t> </a:t>
            </a:r>
            <a:r>
              <a:rPr lang="en-US" sz="2800" b="1" dirty="0" err="1"/>
              <a:t>nhất</a:t>
            </a:r>
            <a:r>
              <a:rPr lang="en-US" sz="2800" b="1" dirty="0"/>
              <a:t> </a:t>
            </a:r>
            <a:r>
              <a:rPr lang="en-US" sz="2800" b="1" dirty="0" err="1"/>
              <a:t>giữa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thành</a:t>
            </a:r>
            <a:r>
              <a:rPr lang="en-US" sz="2800" b="1" dirty="0"/>
              <a:t> </a:t>
            </a:r>
            <a:r>
              <a:rPr lang="en-US" sz="2800" b="1" dirty="0" err="1"/>
              <a:t>viên</a:t>
            </a:r>
            <a:r>
              <a:rPr lang="en-US" sz="2800" b="1" dirty="0"/>
              <a:t>, </a:t>
            </a:r>
            <a:r>
              <a:rPr lang="en-US" sz="2800" b="1" dirty="0" err="1"/>
              <a:t>phương</a:t>
            </a:r>
            <a:r>
              <a:rPr lang="en-US" sz="2800" b="1" dirty="0"/>
              <a:t> </a:t>
            </a:r>
            <a:r>
              <a:rPr lang="en-US" sz="2800" b="1" dirty="0" err="1"/>
              <a:t>án</a:t>
            </a:r>
            <a:r>
              <a:rPr lang="en-US" sz="2800" b="1" dirty="0"/>
              <a:t> </a:t>
            </a:r>
            <a:r>
              <a:rPr lang="en-US" sz="2800" b="1" dirty="0" err="1"/>
              <a:t>giải</a:t>
            </a:r>
            <a:r>
              <a:rPr lang="en-US" sz="2800" b="1" dirty="0"/>
              <a:t> </a:t>
            </a:r>
            <a:r>
              <a:rPr lang="en-US" sz="2800" b="1" dirty="0" err="1"/>
              <a:t>quyết</a:t>
            </a:r>
            <a:r>
              <a:rPr lang="en-US" sz="2800" b="1" dirty="0"/>
              <a:t>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(</a:t>
            </a:r>
            <a:r>
              <a:rPr lang="en-US" sz="2800" b="1" dirty="0" err="1"/>
              <a:t>nếu</a:t>
            </a:r>
            <a:r>
              <a:rPr lang="en-US" sz="2800" b="1" dirty="0"/>
              <a:t> </a:t>
            </a:r>
            <a:r>
              <a:rPr lang="en-US" sz="2800" b="1" dirty="0" err="1"/>
              <a:t>có</a:t>
            </a:r>
            <a:r>
              <a:rPr lang="en-US" sz="2800" b="1" dirty="0"/>
              <a:t>)); (</a:t>
            </a:r>
            <a:r>
              <a:rPr lang="en-US" sz="2800" b="1" dirty="0" err="1"/>
              <a:t>những</a:t>
            </a:r>
            <a:r>
              <a:rPr lang="en-US" sz="2800" b="1" dirty="0"/>
              <a:t>) </a:t>
            </a:r>
            <a:r>
              <a:rPr lang="en-US" sz="2800" b="1" dirty="0" err="1"/>
              <a:t>băn</a:t>
            </a:r>
            <a:r>
              <a:rPr lang="en-US" sz="2800" b="1" dirty="0"/>
              <a:t> </a:t>
            </a:r>
            <a:r>
              <a:rPr lang="en-US" sz="2800" b="1" dirty="0" err="1"/>
              <a:t>khoăn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nhóm</a:t>
            </a:r>
            <a:r>
              <a:rPr lang="en-US" sz="2800" b="1" dirty="0"/>
              <a:t> </a:t>
            </a:r>
            <a:r>
              <a:rPr lang="en-US" sz="2800" b="1" dirty="0" err="1"/>
              <a:t>cần</a:t>
            </a:r>
            <a:r>
              <a:rPr lang="en-US" sz="2800" b="1" dirty="0"/>
              <a:t> </a:t>
            </a:r>
            <a:r>
              <a:rPr lang="en-US" sz="2800" b="1" dirty="0" err="1"/>
              <a:t>tiếp</a:t>
            </a:r>
            <a:r>
              <a:rPr lang="en-US" sz="2800" b="1" dirty="0"/>
              <a:t> </a:t>
            </a:r>
            <a:r>
              <a:rPr lang="en-US" sz="2800" b="1" dirty="0" err="1"/>
              <a:t>tục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 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xét</a:t>
            </a:r>
            <a:r>
              <a:rPr lang="en-US" sz="2800" b="1" dirty="0"/>
              <a:t>, 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hiểu</a:t>
            </a:r>
            <a:r>
              <a:rPr lang="en-US" sz="2800" b="1" dirty="0"/>
              <a:t>, </a:t>
            </a:r>
            <a:r>
              <a:rPr lang="en-US" sz="2800" b="1" dirty="0" err="1"/>
              <a:t>suy</a:t>
            </a:r>
            <a:r>
              <a:rPr lang="en-US" sz="2800" b="1" dirty="0"/>
              <a:t> </a:t>
            </a:r>
            <a:r>
              <a:rPr lang="en-US" sz="2800" b="1" dirty="0" err="1"/>
              <a:t>nghĩ</a:t>
            </a:r>
            <a:r>
              <a:rPr lang="en-US" sz="2800" b="1" dirty="0"/>
              <a:t> </a:t>
            </a:r>
            <a:r>
              <a:rPr lang="en-US" sz="2800" b="1" dirty="0" err="1"/>
              <a:t>thêm</a:t>
            </a:r>
            <a:r>
              <a:rPr lang="en-US" sz="2800" b="1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065294" y="4980494"/>
            <a:ext cx="6821905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2.</a:t>
            </a:r>
            <a:r>
              <a:rPr lang="en-US" sz="2800" b="1" dirty="0"/>
              <a:t> </a:t>
            </a:r>
            <a:r>
              <a:rPr lang="en-US" sz="2800" b="1" dirty="0" err="1"/>
              <a:t>Diễn</a:t>
            </a:r>
            <a:r>
              <a:rPr lang="en-US" sz="2800" b="1" dirty="0"/>
              <a:t> </a:t>
            </a:r>
            <a:r>
              <a:rPr lang="en-US" sz="2800" b="1" dirty="0" err="1"/>
              <a:t>đạt</a:t>
            </a:r>
            <a:r>
              <a:rPr lang="en-US" sz="2800" b="1" dirty="0"/>
              <a:t> </a:t>
            </a:r>
            <a:r>
              <a:rPr lang="en-US" sz="2800" b="1" dirty="0" err="1"/>
              <a:t>rõ</a:t>
            </a:r>
            <a:r>
              <a:rPr lang="en-US" sz="2800" b="1" dirty="0"/>
              <a:t> </a:t>
            </a:r>
            <a:r>
              <a:rPr lang="en-US" sz="2800" b="1" dirty="0" err="1"/>
              <a:t>ràng</a:t>
            </a:r>
            <a:r>
              <a:rPr lang="en-US" sz="2800" b="1" dirty="0"/>
              <a:t>, </a:t>
            </a:r>
            <a:r>
              <a:rPr lang="en-US" sz="2800" b="1" dirty="0" err="1"/>
              <a:t>ngắn</a:t>
            </a:r>
            <a:r>
              <a:rPr lang="en-US" sz="2800" b="1" dirty="0"/>
              <a:t> </a:t>
            </a:r>
            <a:r>
              <a:rPr lang="en-US" sz="2800" b="1" dirty="0" err="1"/>
              <a:t>gọn</a:t>
            </a:r>
            <a:r>
              <a:rPr lang="en-US" sz="2800" b="1" dirty="0"/>
              <a:t>, </a:t>
            </a:r>
            <a:r>
              <a:rPr lang="en-US" sz="2800" b="1" dirty="0" err="1"/>
              <a:t>mạch</a:t>
            </a:r>
            <a:r>
              <a:rPr lang="en-US" sz="2800" b="1" dirty="0"/>
              <a:t> </a:t>
            </a:r>
            <a:r>
              <a:rPr lang="en-US" sz="2800" b="1" dirty="0" err="1"/>
              <a:t>lạc</a:t>
            </a:r>
            <a:r>
              <a:rPr lang="en-US" sz="2800" b="1" dirty="0"/>
              <a:t>, </a:t>
            </a:r>
            <a:r>
              <a:rPr lang="en-US" sz="2800" b="1" dirty="0" err="1"/>
              <a:t>dễ</a:t>
            </a:r>
            <a:r>
              <a:rPr lang="en-US" sz="2800" b="1" dirty="0"/>
              <a:t> </a:t>
            </a:r>
            <a:r>
              <a:rPr lang="en-US" sz="2800" b="1" dirty="0" err="1"/>
              <a:t>hiểu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0963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5479" y="1096562"/>
            <a:ext cx="95410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</a:rPr>
              <a:t>Ý </a:t>
            </a:r>
            <a:r>
              <a:rPr lang="en-US" sz="3200" b="1" dirty="0" err="1">
                <a:solidFill>
                  <a:srgbClr val="0000FF"/>
                </a:solidFill>
              </a:rPr>
              <a:t>nghĩa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của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việc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hiểu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những</a:t>
            </a:r>
            <a:r>
              <a:rPr lang="en-US" sz="3200" b="1" dirty="0">
                <a:solidFill>
                  <a:srgbClr val="0000FF"/>
                </a:solidFill>
              </a:rPr>
              <a:t> tri </a:t>
            </a:r>
            <a:r>
              <a:rPr lang="en-US" sz="3200" b="1" dirty="0" err="1">
                <a:solidFill>
                  <a:srgbClr val="0000FF"/>
                </a:solidFill>
              </a:rPr>
              <a:t>thức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về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lịch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sử</a:t>
            </a:r>
            <a:r>
              <a:rPr lang="en-US" sz="3200" b="1" dirty="0">
                <a:solidFill>
                  <a:srgbClr val="0000FF"/>
                </a:solidFill>
              </a:rPr>
              <a:t>, </a:t>
            </a:r>
            <a:r>
              <a:rPr lang="en-US" sz="3200" b="1" dirty="0" err="1">
                <a:solidFill>
                  <a:srgbClr val="0000FF"/>
                </a:solidFill>
              </a:rPr>
              <a:t>địa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lí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địa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phương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đối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với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mỗi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người</a:t>
            </a:r>
            <a:r>
              <a:rPr lang="en-US" sz="3200" b="1" dirty="0">
                <a:solidFill>
                  <a:srgbClr val="0000FF"/>
                </a:solidFill>
              </a:rPr>
              <a:t>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882266"/>
              </p:ext>
            </p:extLst>
          </p:nvPr>
        </p:nvGraphicFramePr>
        <p:xfrm>
          <a:off x="536742" y="2355961"/>
          <a:ext cx="11118516" cy="239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934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/>
                        <a:t>Ý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kiến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đồng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tình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/>
                        <a:t>Ý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kiến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phản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đối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err="1"/>
                        <a:t>Xu</a:t>
                      </a:r>
                      <a:r>
                        <a:rPr lang="en-US" sz="2900" dirty="0"/>
                        <a:t> </a:t>
                      </a:r>
                      <a:r>
                        <a:rPr lang="en-US" sz="2900" dirty="0" err="1"/>
                        <a:t>hướng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chung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của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cuộc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đối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thoại</a:t>
                      </a:r>
                      <a:r>
                        <a:rPr lang="en-US" sz="2900" baseline="0" dirty="0"/>
                        <a:t>, </a:t>
                      </a:r>
                      <a:r>
                        <a:rPr lang="en-US" sz="2900" baseline="0" dirty="0" err="1"/>
                        <a:t>thảo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luận</a:t>
                      </a:r>
                      <a:endParaRPr lang="en-US" sz="2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794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…</a:t>
                      </a:r>
                    </a:p>
                    <a:p>
                      <a:pPr algn="ctr"/>
                      <a:endParaRPr lang="en-US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501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5479" y="1252972"/>
            <a:ext cx="95410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</a:rPr>
              <a:t>Cách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ứng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xử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với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những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công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trình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văn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hóa</a:t>
            </a:r>
            <a:r>
              <a:rPr lang="en-US" sz="3200" b="1" dirty="0">
                <a:solidFill>
                  <a:srgbClr val="0000FF"/>
                </a:solidFill>
              </a:rPr>
              <a:t>, </a:t>
            </a:r>
            <a:r>
              <a:rPr lang="en-US" sz="3200" b="1" dirty="0" err="1">
                <a:solidFill>
                  <a:srgbClr val="0000FF"/>
                </a:solidFill>
              </a:rPr>
              <a:t>lịch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sử</a:t>
            </a:r>
            <a:r>
              <a:rPr lang="en-US" sz="3200" b="1" dirty="0">
                <a:solidFill>
                  <a:srgbClr val="0000FF"/>
                </a:solidFill>
              </a:rPr>
              <a:t>,…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976686"/>
              </p:ext>
            </p:extLst>
          </p:nvPr>
        </p:nvGraphicFramePr>
        <p:xfrm>
          <a:off x="775368" y="2141219"/>
          <a:ext cx="10871199" cy="239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934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/>
                        <a:t>Ý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kiến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đồng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tình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/>
                        <a:t>Ý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kiến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phản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đối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err="1"/>
                        <a:t>Xu</a:t>
                      </a:r>
                      <a:r>
                        <a:rPr lang="en-US" sz="2900" dirty="0"/>
                        <a:t> </a:t>
                      </a:r>
                      <a:r>
                        <a:rPr lang="en-US" sz="2900" dirty="0" err="1"/>
                        <a:t>hướng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chung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của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cuộc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đối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thoại</a:t>
                      </a:r>
                      <a:r>
                        <a:rPr lang="en-US" sz="2900" baseline="0" dirty="0"/>
                        <a:t>, </a:t>
                      </a:r>
                      <a:r>
                        <a:rPr lang="en-US" sz="2900" baseline="0" dirty="0" err="1"/>
                        <a:t>thảo</a:t>
                      </a:r>
                      <a:r>
                        <a:rPr lang="en-US" sz="2900" baseline="0" dirty="0"/>
                        <a:t> </a:t>
                      </a:r>
                      <a:r>
                        <a:rPr lang="en-US" sz="2900" baseline="0" dirty="0" err="1"/>
                        <a:t>luận</a:t>
                      </a:r>
                      <a:endParaRPr lang="en-US" sz="2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794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…</a:t>
                      </a:r>
                    </a:p>
                    <a:p>
                      <a:pPr algn="ctr"/>
                      <a:endParaRPr lang="en-US" sz="3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38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60402"/>
              </p:ext>
            </p:extLst>
          </p:nvPr>
        </p:nvGraphicFramePr>
        <p:xfrm>
          <a:off x="204537" y="637355"/>
          <a:ext cx="11766884" cy="61364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13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8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8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Tiêu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chí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Chưa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62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Chuẩn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bị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Tìm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thông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tin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tài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Liệt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kê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gì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muốn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thêm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tài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6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Chuẩn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bị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bút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giấy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chép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812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Lắng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nắm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bắt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chính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nói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sát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nét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mặt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cử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ánh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giọng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điệu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nói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khóa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cụm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kí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hiệu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sơ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,…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ý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kiến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/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điểm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cá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nhân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hỏi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chưa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Đọc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phần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chép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chỉnh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sửa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nếu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0602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Trình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bày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nhiều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tâm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băn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khoăn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cần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tiếp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tục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xem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xét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tìm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suy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nghĩ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6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Diễn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ràng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ngắn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gọn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mạch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dễ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8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lịch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tích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cực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4537" y="172634"/>
            <a:ext cx="11706725" cy="400110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Bảng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kiểm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kĩ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năng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nghe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nắm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bắt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dung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chính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đã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trao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đổi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thảo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luận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và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trình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bày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lại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nội</a:t>
            </a:r>
            <a:r>
              <a:rPr lang="en-US" sz="2000" b="1" dirty="0">
                <a:solidFill>
                  <a:srgbClr val="0000FF"/>
                </a:solidFill>
                <a:latin typeface="Times New Roman"/>
                <a:ea typeface="Times New Roman"/>
              </a:rPr>
              <a:t> dung </a:t>
            </a:r>
            <a:r>
              <a:rPr lang="en-US" sz="2000" b="1" dirty="0" err="1">
                <a:solidFill>
                  <a:srgbClr val="0000FF"/>
                </a:solidFill>
                <a:latin typeface="Times New Roman"/>
                <a:ea typeface="Times New Roman"/>
              </a:rPr>
              <a:t>đó</a:t>
            </a:r>
            <a:endParaRPr lang="en-US" sz="2000" b="1" dirty="0">
              <a:solidFill>
                <a:srgbClr val="0000FF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7088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89573" y="2613919"/>
            <a:ext cx="7843237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000" b="1" i="1" dirty="0" err="1">
                <a:solidFill>
                  <a:srgbClr val="FF3399"/>
                </a:solidFill>
              </a:rPr>
              <a:t>Chúc</a:t>
            </a:r>
            <a:r>
              <a:rPr lang="en-US" sz="7000" b="1" i="1" dirty="0">
                <a:solidFill>
                  <a:srgbClr val="FF3399"/>
                </a:solidFill>
              </a:rPr>
              <a:t> </a:t>
            </a:r>
            <a:r>
              <a:rPr lang="en-US" sz="7000" b="1" i="1" dirty="0" err="1">
                <a:solidFill>
                  <a:srgbClr val="FF3399"/>
                </a:solidFill>
              </a:rPr>
              <a:t>các</a:t>
            </a:r>
            <a:r>
              <a:rPr lang="en-US" sz="7000" b="1" i="1" dirty="0">
                <a:solidFill>
                  <a:srgbClr val="FF3399"/>
                </a:solidFill>
              </a:rPr>
              <a:t> </a:t>
            </a:r>
            <a:r>
              <a:rPr lang="en-US" sz="7000" b="1" i="1" dirty="0" err="1">
                <a:solidFill>
                  <a:srgbClr val="FF3399"/>
                </a:solidFill>
              </a:rPr>
              <a:t>em</a:t>
            </a:r>
            <a:r>
              <a:rPr lang="en-US" sz="7000" b="1" i="1" dirty="0">
                <a:solidFill>
                  <a:srgbClr val="FF3399"/>
                </a:solidFill>
              </a:rPr>
              <a:t> </a:t>
            </a:r>
            <a:r>
              <a:rPr lang="en-US" sz="7000" b="1" i="1" dirty="0" err="1">
                <a:solidFill>
                  <a:srgbClr val="FF3399"/>
                </a:solidFill>
              </a:rPr>
              <a:t>học</a:t>
            </a:r>
            <a:r>
              <a:rPr lang="en-US" sz="7000" b="1" i="1" dirty="0">
                <a:solidFill>
                  <a:srgbClr val="FF3399"/>
                </a:solidFill>
              </a:rPr>
              <a:t> </a:t>
            </a:r>
            <a:r>
              <a:rPr lang="en-US" sz="7000" b="1" i="1" dirty="0" err="1">
                <a:solidFill>
                  <a:srgbClr val="FF3399"/>
                </a:solidFill>
              </a:rPr>
              <a:t>tốt</a:t>
            </a:r>
            <a:r>
              <a:rPr lang="en-US" sz="7000" b="1" i="1" dirty="0">
                <a:solidFill>
                  <a:srgbClr val="FF3399"/>
                </a:solidFill>
              </a:rPr>
              <a:t>!</a:t>
            </a:r>
            <a:endParaRPr lang="en-US" sz="7000" i="1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1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59229" y="4060369"/>
            <a:ext cx="2728687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KHỞI ĐỘNG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74296" y="1408836"/>
            <a:ext cx="104434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/>
              <a:t>        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được</a:t>
            </a:r>
            <a:r>
              <a:rPr lang="en-US" sz="3000" dirty="0"/>
              <a:t> </a:t>
            </a:r>
            <a:r>
              <a:rPr lang="en-US" sz="3000" dirty="0" err="1"/>
              <a:t>thay</a:t>
            </a:r>
            <a:r>
              <a:rPr lang="en-US" sz="3000" dirty="0"/>
              <a:t> </a:t>
            </a:r>
            <a:r>
              <a:rPr lang="en-US" sz="3000" dirty="0" err="1"/>
              <a:t>mặt</a:t>
            </a:r>
            <a:r>
              <a:rPr lang="en-US" sz="3000" dirty="0"/>
              <a:t> </a:t>
            </a:r>
            <a:r>
              <a:rPr lang="en-US" sz="3000" dirty="0" err="1"/>
              <a:t>lớp</a:t>
            </a:r>
            <a:r>
              <a:rPr lang="en-US" sz="3000" dirty="0"/>
              <a:t> </a:t>
            </a:r>
            <a:r>
              <a:rPr lang="en-US" sz="3000" dirty="0" err="1"/>
              <a:t>tham</a:t>
            </a:r>
            <a:r>
              <a:rPr lang="en-US" sz="3000" dirty="0"/>
              <a:t> </a:t>
            </a:r>
            <a:r>
              <a:rPr lang="en-US" sz="3000" dirty="0" err="1"/>
              <a:t>gia</a:t>
            </a:r>
            <a:r>
              <a:rPr lang="en-US" sz="3000" dirty="0"/>
              <a:t> </a:t>
            </a:r>
            <a:r>
              <a:rPr lang="en-US" sz="3000" dirty="0" err="1"/>
              <a:t>trao</a:t>
            </a:r>
            <a:r>
              <a:rPr lang="en-US" sz="3000" dirty="0"/>
              <a:t> </a:t>
            </a:r>
            <a:r>
              <a:rPr lang="en-US" sz="3000" dirty="0" err="1"/>
              <a:t>đổi</a:t>
            </a:r>
            <a:r>
              <a:rPr lang="en-US" sz="3000" dirty="0"/>
              <a:t>, </a:t>
            </a:r>
            <a:r>
              <a:rPr lang="en-US" sz="3000" dirty="0" err="1"/>
              <a:t>thảo</a:t>
            </a:r>
            <a:r>
              <a:rPr lang="en-US" sz="3000" dirty="0"/>
              <a:t> </a:t>
            </a:r>
            <a:r>
              <a:rPr lang="en-US" sz="3000" dirty="0" err="1"/>
              <a:t>luận</a:t>
            </a:r>
            <a:r>
              <a:rPr lang="en-US" sz="3000" dirty="0"/>
              <a:t> </a:t>
            </a:r>
            <a:r>
              <a:rPr lang="en-US" sz="3000" dirty="0" err="1"/>
              <a:t>về</a:t>
            </a:r>
            <a:r>
              <a:rPr lang="en-US" sz="3000" dirty="0"/>
              <a:t> </a:t>
            </a:r>
            <a:r>
              <a:rPr lang="en-US" sz="3000" dirty="0" err="1"/>
              <a:t>một</a:t>
            </a:r>
            <a:r>
              <a:rPr lang="en-US" sz="3000" dirty="0"/>
              <a:t> </a:t>
            </a:r>
            <a:r>
              <a:rPr lang="en-US" sz="3000" dirty="0" err="1"/>
              <a:t>vấn</a:t>
            </a:r>
            <a:r>
              <a:rPr lang="en-US" sz="3000" dirty="0"/>
              <a:t> </a:t>
            </a:r>
            <a:r>
              <a:rPr lang="en-US" sz="3000" dirty="0" err="1"/>
              <a:t>đề</a:t>
            </a:r>
            <a:r>
              <a:rPr lang="en-US" sz="3000" dirty="0"/>
              <a:t> </a:t>
            </a:r>
            <a:r>
              <a:rPr lang="en-US" sz="3000" dirty="0" err="1"/>
              <a:t>lịch</a:t>
            </a:r>
            <a:r>
              <a:rPr lang="en-US" sz="3000" dirty="0"/>
              <a:t> </a:t>
            </a:r>
            <a:r>
              <a:rPr lang="en-US" sz="3000" dirty="0" err="1"/>
              <a:t>sử</a:t>
            </a:r>
            <a:r>
              <a:rPr lang="en-US" sz="3000" dirty="0"/>
              <a:t>, </a:t>
            </a:r>
            <a:r>
              <a:rPr lang="en-US" sz="3000" dirty="0" err="1"/>
              <a:t>xã</a:t>
            </a:r>
            <a:r>
              <a:rPr lang="en-US" sz="3000" dirty="0"/>
              <a:t> </a:t>
            </a:r>
            <a:r>
              <a:rPr lang="en-US" sz="3000" dirty="0" err="1"/>
              <a:t>hội</a:t>
            </a:r>
            <a:r>
              <a:rPr lang="en-US" sz="3000" dirty="0"/>
              <a:t>:</a:t>
            </a:r>
          </a:p>
          <a:p>
            <a:pPr algn="just"/>
            <a:r>
              <a:rPr lang="en-US" sz="3000" dirty="0"/>
              <a:t>         </a:t>
            </a:r>
            <a:r>
              <a:rPr lang="en-US" sz="3000" b="1" i="1" dirty="0">
                <a:solidFill>
                  <a:srgbClr val="FF0000"/>
                </a:solidFill>
              </a:rPr>
              <a:t>Ý </a:t>
            </a:r>
            <a:r>
              <a:rPr lang="en-US" sz="3000" b="1" i="1" dirty="0" err="1">
                <a:solidFill>
                  <a:srgbClr val="FF0000"/>
                </a:solidFill>
              </a:rPr>
              <a:t>nghĩa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của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việc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hiểu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biết</a:t>
            </a:r>
            <a:r>
              <a:rPr lang="en-US" sz="3000" b="1" i="1" dirty="0">
                <a:solidFill>
                  <a:srgbClr val="FF0000"/>
                </a:solidFill>
              </a:rPr>
              <a:t> tri </a:t>
            </a:r>
            <a:r>
              <a:rPr lang="en-US" sz="3000" b="1" i="1" dirty="0" err="1">
                <a:solidFill>
                  <a:srgbClr val="FF0000"/>
                </a:solidFill>
              </a:rPr>
              <a:t>thức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lịch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sử</a:t>
            </a:r>
            <a:r>
              <a:rPr lang="en-US" sz="3000" b="1" i="1" dirty="0">
                <a:solidFill>
                  <a:srgbClr val="FF0000"/>
                </a:solidFill>
              </a:rPr>
              <a:t>, </a:t>
            </a:r>
            <a:r>
              <a:rPr lang="en-US" sz="3000" b="1" i="1" dirty="0" err="1">
                <a:solidFill>
                  <a:srgbClr val="FF0000"/>
                </a:solidFill>
              </a:rPr>
              <a:t>địa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lí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địa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phương</a:t>
            </a:r>
            <a:endParaRPr lang="en-US" sz="3000" dirty="0">
              <a:solidFill>
                <a:srgbClr val="FF0000"/>
              </a:solidFill>
            </a:endParaRPr>
          </a:p>
          <a:p>
            <a:pPr algn="just"/>
            <a:r>
              <a:rPr lang="en-US" sz="3000" dirty="0"/>
              <a:t>     </a:t>
            </a:r>
            <a:r>
              <a:rPr lang="en-US" sz="3000" dirty="0" err="1"/>
              <a:t>Gỉa</a:t>
            </a:r>
            <a:r>
              <a:rPr lang="en-US" sz="3000" dirty="0"/>
              <a:t> </a:t>
            </a:r>
            <a:r>
              <a:rPr lang="en-US" sz="3000" dirty="0" err="1"/>
              <a:t>sử</a:t>
            </a:r>
            <a:r>
              <a:rPr lang="en-US" sz="3000" dirty="0"/>
              <a:t> </a:t>
            </a:r>
            <a:r>
              <a:rPr lang="en-US" sz="3000" dirty="0" err="1"/>
              <a:t>sau</a:t>
            </a:r>
            <a:r>
              <a:rPr lang="en-US" sz="3000" dirty="0"/>
              <a:t> </a:t>
            </a:r>
            <a:r>
              <a:rPr lang="en-US" sz="3000" dirty="0" err="1"/>
              <a:t>khi</a:t>
            </a:r>
            <a:r>
              <a:rPr lang="en-US" sz="3000" dirty="0"/>
              <a:t> </a:t>
            </a:r>
            <a:r>
              <a:rPr lang="en-US" sz="3000" dirty="0" err="1"/>
              <a:t>tham</a:t>
            </a:r>
            <a:r>
              <a:rPr lang="en-US" sz="3000" dirty="0"/>
              <a:t> </a:t>
            </a:r>
            <a:r>
              <a:rPr lang="en-US" sz="3000" dirty="0" err="1"/>
              <a:t>gia</a:t>
            </a:r>
            <a:r>
              <a:rPr lang="en-US" sz="3000" dirty="0"/>
              <a:t> </a:t>
            </a:r>
            <a:r>
              <a:rPr lang="en-US" sz="3000" dirty="0" err="1"/>
              <a:t>xong</a:t>
            </a:r>
            <a:r>
              <a:rPr lang="en-US" sz="3000" dirty="0"/>
              <a:t>,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phải</a:t>
            </a:r>
            <a:r>
              <a:rPr lang="en-US" sz="3000" dirty="0"/>
              <a:t> </a:t>
            </a:r>
            <a:r>
              <a:rPr lang="en-US" sz="3000" dirty="0" err="1"/>
              <a:t>trình</a:t>
            </a:r>
            <a:r>
              <a:rPr lang="en-US" sz="3000" dirty="0"/>
              <a:t> </a:t>
            </a:r>
            <a:r>
              <a:rPr lang="en-US" sz="3000" dirty="0" err="1"/>
              <a:t>bày</a:t>
            </a:r>
            <a:r>
              <a:rPr lang="en-US" sz="3000" dirty="0"/>
              <a:t> </a:t>
            </a:r>
            <a:r>
              <a:rPr lang="en-US" sz="3000" dirty="0" err="1"/>
              <a:t>nội</a:t>
            </a:r>
            <a:r>
              <a:rPr lang="en-US" sz="3000" dirty="0"/>
              <a:t> dung </a:t>
            </a:r>
            <a:r>
              <a:rPr lang="en-US" sz="3000" dirty="0" err="1"/>
              <a:t>chính</a:t>
            </a:r>
            <a:r>
              <a:rPr lang="en-US" sz="3000" dirty="0"/>
              <a:t> </a:t>
            </a:r>
            <a:r>
              <a:rPr lang="en-US" sz="3000" dirty="0" err="1"/>
              <a:t>của</a:t>
            </a:r>
            <a:r>
              <a:rPr lang="en-US" sz="3000" dirty="0"/>
              <a:t> </a:t>
            </a:r>
            <a:r>
              <a:rPr lang="en-US" sz="3000" dirty="0" err="1"/>
              <a:t>buổi</a:t>
            </a:r>
            <a:r>
              <a:rPr lang="en-US" sz="3000" dirty="0"/>
              <a:t> </a:t>
            </a:r>
            <a:r>
              <a:rPr lang="en-US" sz="3000" dirty="0" err="1"/>
              <a:t>thảo</a:t>
            </a:r>
            <a:r>
              <a:rPr lang="en-US" sz="3000" dirty="0"/>
              <a:t> </a:t>
            </a:r>
            <a:r>
              <a:rPr lang="en-US" sz="3000" dirty="0" err="1"/>
              <a:t>luận</a:t>
            </a:r>
            <a:r>
              <a:rPr lang="en-US" sz="3000" dirty="0"/>
              <a:t> </a:t>
            </a:r>
            <a:r>
              <a:rPr lang="en-US" sz="3000" dirty="0" err="1"/>
              <a:t>cho</a:t>
            </a:r>
            <a:r>
              <a:rPr lang="en-US" sz="3000" dirty="0"/>
              <a:t> </a:t>
            </a:r>
            <a:r>
              <a:rPr lang="en-US" sz="3000" dirty="0" err="1"/>
              <a:t>cả</a:t>
            </a:r>
            <a:r>
              <a:rPr lang="en-US" sz="3000" dirty="0"/>
              <a:t> </a:t>
            </a:r>
            <a:r>
              <a:rPr lang="en-US" sz="3000" dirty="0" err="1"/>
              <a:t>lớp</a:t>
            </a:r>
            <a:r>
              <a:rPr lang="en-US" sz="3000" dirty="0"/>
              <a:t> </a:t>
            </a:r>
            <a:r>
              <a:rPr lang="en-US" sz="3000" dirty="0" err="1"/>
              <a:t>nghe</a:t>
            </a:r>
            <a:r>
              <a:rPr lang="en-US" sz="3000" dirty="0"/>
              <a:t> </a:t>
            </a:r>
            <a:r>
              <a:rPr lang="en-US" sz="3000" dirty="0" err="1"/>
              <a:t>thì</a:t>
            </a:r>
            <a:r>
              <a:rPr lang="en-US" sz="3000" dirty="0"/>
              <a:t>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sẽ</a:t>
            </a:r>
            <a:r>
              <a:rPr lang="en-US" sz="3000" dirty="0"/>
              <a:t> </a:t>
            </a:r>
            <a:r>
              <a:rPr lang="en-US" sz="3000" dirty="0" err="1"/>
              <a:t>thực</a:t>
            </a:r>
            <a:r>
              <a:rPr lang="en-US" sz="3000" dirty="0"/>
              <a:t> </a:t>
            </a:r>
            <a:r>
              <a:rPr lang="en-US" sz="3000" dirty="0" err="1"/>
              <a:t>hiện</a:t>
            </a:r>
            <a:r>
              <a:rPr lang="en-US" sz="3000" dirty="0"/>
              <a:t> </a:t>
            </a:r>
            <a:r>
              <a:rPr lang="en-US" sz="3000" dirty="0" err="1"/>
              <a:t>như</a:t>
            </a:r>
            <a:r>
              <a:rPr lang="en-US" sz="3000" dirty="0"/>
              <a:t> </a:t>
            </a:r>
            <a:r>
              <a:rPr lang="en-US" sz="3000" dirty="0" err="1"/>
              <a:t>thế</a:t>
            </a:r>
            <a:r>
              <a:rPr lang="en-US" sz="3000" dirty="0"/>
              <a:t> </a:t>
            </a:r>
            <a:r>
              <a:rPr lang="en-US" sz="3000" dirty="0" err="1"/>
              <a:t>nào</a:t>
            </a:r>
            <a:r>
              <a:rPr lang="en-US" sz="3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2982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9159" y="406036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CỦNG CỐ KIẾN THỨC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56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7626" y="1383884"/>
            <a:ext cx="979714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 </a:t>
            </a:r>
            <a:r>
              <a:rPr lang="en-US" sz="2900" b="1" dirty="0" err="1"/>
              <a:t>Quy</a:t>
            </a:r>
            <a:r>
              <a:rPr lang="en-US" sz="2900" b="1" dirty="0"/>
              <a:t> </a:t>
            </a:r>
            <a:r>
              <a:rPr lang="en-US" sz="2900" b="1" dirty="0" err="1"/>
              <a:t>trình</a:t>
            </a:r>
            <a:r>
              <a:rPr lang="en-US" sz="2900" b="1" dirty="0"/>
              <a:t> (</a:t>
            </a:r>
            <a:r>
              <a:rPr lang="en-US" sz="2900" b="1" dirty="0" err="1"/>
              <a:t>các</a:t>
            </a:r>
            <a:r>
              <a:rPr lang="en-US" sz="2900" b="1" dirty="0"/>
              <a:t> </a:t>
            </a:r>
            <a:r>
              <a:rPr lang="en-US" sz="2900" b="1" dirty="0" err="1"/>
              <a:t>bước</a:t>
            </a:r>
            <a:r>
              <a:rPr lang="en-US" sz="2900" b="1" dirty="0"/>
              <a:t>) </a:t>
            </a:r>
            <a:r>
              <a:rPr lang="en-US" sz="2900" b="1" i="1" dirty="0" err="1"/>
              <a:t>nghe</a:t>
            </a:r>
            <a:r>
              <a:rPr lang="en-US" sz="2900" b="1" i="1" dirty="0"/>
              <a:t> </a:t>
            </a:r>
            <a:r>
              <a:rPr lang="en-US" sz="2900" b="1" i="1" dirty="0" err="1"/>
              <a:t>và</a:t>
            </a:r>
            <a:r>
              <a:rPr lang="en-US" sz="2900" b="1" i="1" dirty="0"/>
              <a:t> </a:t>
            </a:r>
            <a:r>
              <a:rPr lang="en-US" sz="2900" b="1" i="1" dirty="0" err="1"/>
              <a:t>nắm</a:t>
            </a:r>
            <a:r>
              <a:rPr lang="en-US" sz="2900" b="1" i="1" dirty="0"/>
              <a:t> </a:t>
            </a:r>
            <a:r>
              <a:rPr lang="en-US" sz="2900" b="1" i="1" dirty="0" err="1"/>
              <a:t>bắt</a:t>
            </a:r>
            <a:r>
              <a:rPr lang="en-US" sz="2900" b="1" i="1" dirty="0"/>
              <a:t> </a:t>
            </a:r>
            <a:r>
              <a:rPr lang="en-US" sz="2900" b="1" i="1" dirty="0" err="1"/>
              <a:t>nội</a:t>
            </a:r>
            <a:r>
              <a:rPr lang="en-US" sz="2900" b="1" i="1" dirty="0"/>
              <a:t> dung </a:t>
            </a:r>
            <a:r>
              <a:rPr lang="en-US" sz="2900" b="1" i="1" dirty="0" err="1"/>
              <a:t>chính</a:t>
            </a:r>
            <a:r>
              <a:rPr lang="en-US" sz="2900" b="1" i="1" dirty="0"/>
              <a:t> </a:t>
            </a:r>
            <a:r>
              <a:rPr lang="en-US" sz="2900" b="1" i="1" dirty="0" err="1"/>
              <a:t>trong</a:t>
            </a:r>
            <a:r>
              <a:rPr lang="en-US" sz="2900" b="1" i="1" dirty="0"/>
              <a:t> </a:t>
            </a:r>
            <a:r>
              <a:rPr lang="en-US" sz="2900" b="1" i="1" dirty="0" err="1"/>
              <a:t>thảo</a:t>
            </a:r>
            <a:r>
              <a:rPr lang="en-US" sz="2900" b="1" i="1" dirty="0"/>
              <a:t> </a:t>
            </a:r>
            <a:r>
              <a:rPr lang="en-US" sz="2900" b="1" i="1" dirty="0" err="1"/>
              <a:t>luận</a:t>
            </a:r>
            <a:r>
              <a:rPr lang="en-US" sz="2900" b="1" i="1" dirty="0"/>
              <a:t> </a:t>
            </a:r>
            <a:r>
              <a:rPr lang="en-US" sz="2900" b="1" i="1" dirty="0" err="1"/>
              <a:t>nhóm</a:t>
            </a:r>
            <a:r>
              <a:rPr lang="en-US" sz="2900" b="1" i="1" dirty="0"/>
              <a:t>, </a:t>
            </a:r>
            <a:r>
              <a:rPr lang="en-US" sz="2900" b="1" i="1" dirty="0" err="1"/>
              <a:t>trình</a:t>
            </a:r>
            <a:r>
              <a:rPr lang="en-US" sz="2900" b="1" i="1" dirty="0"/>
              <a:t> </a:t>
            </a:r>
            <a:r>
              <a:rPr lang="en-US" sz="2900" b="1" i="1" dirty="0" err="1"/>
              <a:t>bày</a:t>
            </a:r>
            <a:r>
              <a:rPr lang="en-US" sz="2900" b="1" i="1" dirty="0"/>
              <a:t> </a:t>
            </a:r>
            <a:r>
              <a:rPr lang="en-US" sz="2900" b="1" i="1" dirty="0" err="1"/>
              <a:t>lại</a:t>
            </a:r>
            <a:r>
              <a:rPr lang="en-US" sz="2900" b="1" i="1" dirty="0"/>
              <a:t> </a:t>
            </a:r>
            <a:r>
              <a:rPr lang="en-US" sz="2900" b="1" i="1" dirty="0" err="1"/>
              <a:t>nội</a:t>
            </a:r>
            <a:r>
              <a:rPr lang="en-US" sz="2900" b="1" i="1" dirty="0"/>
              <a:t> dung </a:t>
            </a:r>
            <a:r>
              <a:rPr lang="en-US" sz="2900" b="1" i="1" dirty="0" err="1"/>
              <a:t>đó</a:t>
            </a:r>
            <a:endParaRPr lang="en-US" sz="2900" b="1" dirty="0"/>
          </a:p>
        </p:txBody>
      </p:sp>
      <p:sp>
        <p:nvSpPr>
          <p:cNvPr id="8" name="Rectangle 7"/>
          <p:cNvSpPr/>
          <p:nvPr/>
        </p:nvSpPr>
        <p:spPr>
          <a:xfrm>
            <a:off x="4396878" y="378932"/>
            <a:ext cx="3258643" cy="53860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none" lIns="121917" tIns="60958" rIns="121917" bIns="60958">
            <a:spAutoFit/>
          </a:bodyPr>
          <a:lstStyle/>
          <a:p>
            <a:r>
              <a:rPr lang="en-US" sz="2700" b="1" dirty="0">
                <a:solidFill>
                  <a:srgbClr val="FF0000"/>
                </a:solidFill>
              </a:rPr>
              <a:t>CỦNG CỐ KIẾN THỨC</a:t>
            </a:r>
          </a:p>
        </p:txBody>
      </p:sp>
      <p:sp>
        <p:nvSpPr>
          <p:cNvPr id="2" name="Rectangle 1"/>
          <p:cNvSpPr/>
          <p:nvPr/>
        </p:nvSpPr>
        <p:spPr>
          <a:xfrm>
            <a:off x="1663730" y="2622684"/>
            <a:ext cx="37898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1</a:t>
            </a:r>
            <a:r>
              <a:rPr lang="en-US" sz="3000" b="1" i="1" dirty="0">
                <a:solidFill>
                  <a:srgbClr val="FF0000"/>
                </a:solidFill>
              </a:rPr>
              <a:t>: </a:t>
            </a:r>
            <a:r>
              <a:rPr lang="en-US" sz="3000" b="1" dirty="0" err="1">
                <a:solidFill>
                  <a:srgbClr val="FF0000"/>
                </a:solidFill>
              </a:rPr>
              <a:t>Chuẩn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bị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3730" y="3533800"/>
            <a:ext cx="7538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2</a:t>
            </a:r>
            <a:r>
              <a:rPr lang="en-US" sz="3000" b="1" i="1" dirty="0">
                <a:solidFill>
                  <a:srgbClr val="FF0000"/>
                </a:solidFill>
              </a:rPr>
              <a:t>: </a:t>
            </a:r>
            <a:r>
              <a:rPr lang="en-US" sz="3000" b="1" dirty="0" err="1">
                <a:solidFill>
                  <a:srgbClr val="FF0000"/>
                </a:solidFill>
              </a:rPr>
              <a:t>Lắng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và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nắm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bắt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nội</a:t>
            </a:r>
            <a:r>
              <a:rPr lang="en-US" sz="3000" b="1" dirty="0">
                <a:solidFill>
                  <a:srgbClr val="FF0000"/>
                </a:solidFill>
              </a:rPr>
              <a:t> dung </a:t>
            </a:r>
            <a:r>
              <a:rPr lang="en-US" sz="3000" b="1" dirty="0" err="1">
                <a:solidFill>
                  <a:srgbClr val="FF0000"/>
                </a:solidFill>
              </a:rPr>
              <a:t>chính</a:t>
            </a:r>
            <a:r>
              <a:rPr lang="en-US" sz="3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63730" y="4448198"/>
            <a:ext cx="680404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3</a:t>
            </a:r>
            <a:r>
              <a:rPr lang="en-US" sz="3000" b="1" i="1" dirty="0">
                <a:solidFill>
                  <a:srgbClr val="FF0000"/>
                </a:solidFill>
              </a:rPr>
              <a:t>: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Trình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bày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nội</a:t>
            </a:r>
            <a:r>
              <a:rPr lang="en-US" sz="3000" b="1" dirty="0">
                <a:solidFill>
                  <a:srgbClr val="FF0000"/>
                </a:solidFill>
              </a:rPr>
              <a:t> dung </a:t>
            </a:r>
            <a:r>
              <a:rPr lang="en-US" sz="3000" b="1" dirty="0" err="1">
                <a:solidFill>
                  <a:srgbClr val="FF0000"/>
                </a:solidFill>
              </a:rPr>
              <a:t>chính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đã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25454" y="108158"/>
            <a:ext cx="3258643" cy="53860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none" lIns="121917" tIns="60958" rIns="121917" bIns="60958">
            <a:spAutoFit/>
          </a:bodyPr>
          <a:lstStyle/>
          <a:p>
            <a:r>
              <a:rPr lang="en-US" sz="2700" b="1" dirty="0">
                <a:solidFill>
                  <a:srgbClr val="FF0000"/>
                </a:solidFill>
              </a:rPr>
              <a:t>CỦNG CỐ KIẾN THỨC</a:t>
            </a:r>
          </a:p>
        </p:txBody>
      </p:sp>
      <p:sp>
        <p:nvSpPr>
          <p:cNvPr id="5" name="Rectangle 4"/>
          <p:cNvSpPr/>
          <p:nvPr/>
        </p:nvSpPr>
        <p:spPr>
          <a:xfrm>
            <a:off x="1451236" y="807802"/>
            <a:ext cx="9690005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- </a:t>
            </a:r>
            <a:r>
              <a:rPr lang="en-US" sz="2700" b="1" dirty="0" err="1"/>
              <a:t>Vận</a:t>
            </a:r>
            <a:r>
              <a:rPr lang="en-US" sz="2700" b="1" dirty="0"/>
              <a:t> </a:t>
            </a:r>
            <a:r>
              <a:rPr lang="en-US" sz="2700" b="1" dirty="0" err="1"/>
              <a:t>dụng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học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nghe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. </a:t>
            </a:r>
            <a:r>
              <a:rPr lang="en-US" sz="2700" b="1" dirty="0" err="1">
                <a:solidFill>
                  <a:srgbClr val="FF0000"/>
                </a:solidFill>
              </a:rPr>
              <a:t>Cần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lưu</a:t>
            </a:r>
            <a:r>
              <a:rPr lang="en-US" sz="2700" b="1" dirty="0">
                <a:solidFill>
                  <a:srgbClr val="FF0000"/>
                </a:solidFill>
              </a:rPr>
              <a:t> ý:</a:t>
            </a:r>
          </a:p>
        </p:txBody>
      </p:sp>
      <p:sp>
        <p:nvSpPr>
          <p:cNvPr id="6" name="Rectangle 5"/>
          <p:cNvSpPr/>
          <p:nvPr/>
        </p:nvSpPr>
        <p:spPr>
          <a:xfrm>
            <a:off x="1451237" y="1871049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Xem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bản</a:t>
            </a:r>
            <a:r>
              <a:rPr lang="en-US" sz="2700" b="1" dirty="0"/>
              <a:t>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; </a:t>
            </a:r>
            <a:r>
              <a:rPr lang="en-US" sz="2700" b="1" dirty="0" err="1"/>
              <a:t>các</a:t>
            </a:r>
            <a:r>
              <a:rPr lang="en-US" sz="2700" b="1" dirty="0"/>
              <a:t> ý </a:t>
            </a:r>
            <a:r>
              <a:rPr lang="en-US" sz="2700" b="1" dirty="0" err="1"/>
              <a:t>kiến</a:t>
            </a:r>
            <a:r>
              <a:rPr lang="en-US" sz="2700" b="1" dirty="0"/>
              <a:t>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lập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của</a:t>
            </a:r>
            <a:r>
              <a:rPr lang="en-US" sz="2700" b="1" dirty="0"/>
              <a:t> </a:t>
            </a:r>
            <a:r>
              <a:rPr lang="en-US" sz="2700" b="1" dirty="0" err="1"/>
              <a:t>người</a:t>
            </a:r>
            <a:r>
              <a:rPr lang="en-US" sz="2700" b="1" dirty="0"/>
              <a:t> </a:t>
            </a:r>
            <a:r>
              <a:rPr lang="en-US" sz="2700" b="1" dirty="0" err="1"/>
              <a:t>nói</a:t>
            </a:r>
            <a:r>
              <a:rPr lang="en-US" sz="2700" b="1" dirty="0"/>
              <a:t>, </a:t>
            </a:r>
            <a:r>
              <a:rPr lang="en-US" sz="2700" b="1" dirty="0" err="1"/>
              <a:t>các</a:t>
            </a:r>
            <a:r>
              <a:rPr lang="en-US" sz="2700" b="1" dirty="0"/>
              <a:t> </a:t>
            </a:r>
            <a:r>
              <a:rPr lang="en-US" sz="2700" b="1" dirty="0" err="1"/>
              <a:t>điểm</a:t>
            </a:r>
            <a:r>
              <a:rPr lang="en-US" sz="2700" b="1" dirty="0"/>
              <a:t> </a:t>
            </a:r>
            <a:r>
              <a:rPr lang="en-US" sz="2700" b="1" dirty="0" err="1"/>
              <a:t>nhấn</a:t>
            </a:r>
            <a:r>
              <a:rPr lang="en-US" sz="2700" b="1" dirty="0"/>
              <a:t> </a:t>
            </a:r>
            <a:r>
              <a:rPr lang="en-US" sz="2700" b="1" dirty="0" err="1"/>
              <a:t>trong</a:t>
            </a:r>
            <a:r>
              <a:rPr lang="en-US" sz="2700" b="1" dirty="0"/>
              <a:t> </a:t>
            </a:r>
            <a:r>
              <a:rPr lang="en-US" sz="2700" b="1" dirty="0" err="1"/>
              <a:t>cuộc</a:t>
            </a:r>
            <a:r>
              <a:rPr lang="en-US" sz="2700" b="1" dirty="0"/>
              <a:t> </a:t>
            </a:r>
            <a:r>
              <a:rPr lang="en-US" sz="2700" b="1" dirty="0" err="1"/>
              <a:t>trao</a:t>
            </a:r>
            <a:r>
              <a:rPr lang="en-US" sz="2700" b="1" dirty="0"/>
              <a:t> </a:t>
            </a:r>
            <a:r>
              <a:rPr lang="en-US" sz="2700" b="1" dirty="0" err="1"/>
              <a:t>đổi</a:t>
            </a:r>
            <a:r>
              <a:rPr lang="en-US" sz="2700" b="1" dirty="0"/>
              <a:t>, </a:t>
            </a:r>
            <a:r>
              <a:rPr lang="en-US" sz="2700" b="1" dirty="0" err="1"/>
              <a:t>thảo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mà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dự</a:t>
            </a:r>
            <a:r>
              <a:rPr lang="en-US" sz="2700" b="1" dirty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51237" y="2961456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Sắp</a:t>
            </a:r>
            <a:r>
              <a:rPr lang="en-US" sz="2700" b="1" dirty="0"/>
              <a:t> </a:t>
            </a:r>
            <a:r>
              <a:rPr lang="en-US" sz="2700" b="1" dirty="0" err="1"/>
              <a:t>xếp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 </a:t>
            </a:r>
            <a:r>
              <a:rPr lang="en-US" sz="2700" b="1" dirty="0" err="1"/>
              <a:t>theo</a:t>
            </a:r>
            <a:r>
              <a:rPr lang="en-US" sz="2700" b="1" dirty="0"/>
              <a:t> </a:t>
            </a:r>
            <a:r>
              <a:rPr lang="en-US" sz="2700" b="1" dirty="0" err="1"/>
              <a:t>một</a:t>
            </a:r>
            <a:r>
              <a:rPr lang="en-US" sz="2700" b="1" dirty="0"/>
              <a:t> </a:t>
            </a:r>
            <a:r>
              <a:rPr lang="en-US" sz="2700" b="1" dirty="0" err="1"/>
              <a:t>trật</a:t>
            </a:r>
            <a:r>
              <a:rPr lang="en-US" sz="2700" b="1" dirty="0"/>
              <a:t> </a:t>
            </a:r>
            <a:r>
              <a:rPr lang="en-US" sz="2700" b="1" dirty="0" err="1"/>
              <a:t>tự</a:t>
            </a:r>
            <a:r>
              <a:rPr lang="en-US" sz="2700" b="1" dirty="0"/>
              <a:t> </a:t>
            </a:r>
            <a:r>
              <a:rPr lang="en-US" sz="2700" b="1" dirty="0" err="1"/>
              <a:t>mạch</a:t>
            </a:r>
            <a:r>
              <a:rPr lang="en-US" sz="2700" b="1" dirty="0"/>
              <a:t> </a:t>
            </a:r>
            <a:r>
              <a:rPr lang="en-US" sz="2700" b="1" dirty="0" err="1"/>
              <a:t>lạc</a:t>
            </a:r>
            <a:r>
              <a:rPr lang="en-US" sz="2700" b="1" dirty="0"/>
              <a:t>, </a:t>
            </a:r>
            <a:r>
              <a:rPr lang="en-US" sz="2700" b="1" dirty="0" err="1"/>
              <a:t>thuận</a:t>
            </a:r>
            <a:r>
              <a:rPr lang="en-US" sz="2700" b="1" dirty="0"/>
              <a:t> </a:t>
            </a:r>
            <a:r>
              <a:rPr lang="en-US" sz="2700" b="1" dirty="0" err="1"/>
              <a:t>tiện</a:t>
            </a:r>
            <a:r>
              <a:rPr lang="en-US" sz="2700" b="1" dirty="0"/>
              <a:t> </a:t>
            </a:r>
            <a:r>
              <a:rPr lang="en-US" sz="2700" b="1" dirty="0" err="1"/>
              <a:t>cho</a:t>
            </a:r>
            <a:r>
              <a:rPr lang="en-US" sz="2700" b="1" dirty="0"/>
              <a:t> </a:t>
            </a:r>
            <a:r>
              <a:rPr lang="en-US" sz="2700" b="1" dirty="0" err="1"/>
              <a:t>việc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bài</a:t>
            </a:r>
            <a:r>
              <a:rPr lang="en-US" sz="2700" b="1" dirty="0"/>
              <a:t> </a:t>
            </a:r>
            <a:r>
              <a:rPr lang="en-US" sz="2700" b="1" dirty="0" err="1"/>
              <a:t>nói</a:t>
            </a:r>
            <a:r>
              <a:rPr lang="en-US" sz="2700" b="1" dirty="0"/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51237" y="4042390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Dùng</a:t>
            </a:r>
            <a:r>
              <a:rPr lang="en-US" sz="2700" b="1" dirty="0"/>
              <a:t> </a:t>
            </a:r>
            <a:r>
              <a:rPr lang="en-US" sz="2700" b="1" dirty="0" err="1"/>
              <a:t>bảng</a:t>
            </a:r>
            <a:r>
              <a:rPr lang="en-US" sz="2700" b="1" dirty="0"/>
              <a:t> </a:t>
            </a:r>
            <a:r>
              <a:rPr lang="en-US" sz="2700" b="1" dirty="0" err="1"/>
              <a:t>kiểm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 </a:t>
            </a:r>
            <a:r>
              <a:rPr lang="en-US" sz="2700" b="1" dirty="0" err="1"/>
              <a:t>nghe</a:t>
            </a:r>
            <a:r>
              <a:rPr lang="en-US" sz="2700" b="1" dirty="0"/>
              <a:t>, </a:t>
            </a:r>
            <a:r>
              <a:rPr lang="en-US" sz="2700" b="1" dirty="0" err="1"/>
              <a:t>nắm</a:t>
            </a:r>
            <a:r>
              <a:rPr lang="en-US" sz="2700" b="1" dirty="0"/>
              <a:t> </a:t>
            </a:r>
            <a:r>
              <a:rPr lang="en-US" sz="2700" b="1" dirty="0" err="1"/>
              <a:t>bắt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trao</a:t>
            </a:r>
            <a:r>
              <a:rPr lang="en-US" sz="2700" b="1" dirty="0"/>
              <a:t> </a:t>
            </a:r>
            <a:r>
              <a:rPr lang="en-US" sz="2700" b="1" dirty="0" err="1"/>
              <a:t>đổi</a:t>
            </a:r>
            <a:r>
              <a:rPr lang="en-US" sz="2700" b="1" dirty="0"/>
              <a:t>, </a:t>
            </a:r>
            <a:r>
              <a:rPr lang="en-US" sz="2700" b="1" dirty="0" err="1"/>
              <a:t>thảo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đó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tự</a:t>
            </a:r>
            <a:r>
              <a:rPr lang="en-US" sz="2700" b="1" dirty="0"/>
              <a:t> </a:t>
            </a:r>
            <a:r>
              <a:rPr lang="en-US" sz="2700" b="1" dirty="0" err="1"/>
              <a:t>đánh</a:t>
            </a:r>
            <a:r>
              <a:rPr lang="en-US" sz="2700" b="1" dirty="0"/>
              <a:t> </a:t>
            </a:r>
            <a:r>
              <a:rPr lang="en-US" sz="2700" b="1" dirty="0" err="1"/>
              <a:t>gía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51237" y="5133019"/>
            <a:ext cx="9690004" cy="1338828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Đối</a:t>
            </a:r>
            <a:r>
              <a:rPr lang="en-US" sz="2700" b="1" dirty="0"/>
              <a:t> </a:t>
            </a:r>
            <a:r>
              <a:rPr lang="en-US" sz="2700" b="1" dirty="0" err="1"/>
              <a:t>chiếu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gì</a:t>
            </a:r>
            <a:r>
              <a:rPr lang="en-US" sz="2700" b="1" dirty="0"/>
              <a:t> </a:t>
            </a:r>
            <a:r>
              <a:rPr lang="en-US" sz="2700" b="1" dirty="0" err="1"/>
              <a:t>đạt</a:t>
            </a:r>
            <a:r>
              <a:rPr lang="en-US" sz="2700" b="1" dirty="0"/>
              <a:t>/ </a:t>
            </a:r>
            <a:r>
              <a:rPr lang="en-US" sz="2700" b="1" dirty="0" err="1"/>
              <a:t>chưa</a:t>
            </a:r>
            <a:r>
              <a:rPr lang="en-US" sz="2700" b="1" dirty="0"/>
              <a:t> </a:t>
            </a:r>
            <a:r>
              <a:rPr lang="en-US" sz="2700" b="1" dirty="0" err="1"/>
              <a:t>đạt</a:t>
            </a:r>
            <a:r>
              <a:rPr lang="en-US" sz="2700" b="1" dirty="0"/>
              <a:t> </a:t>
            </a:r>
            <a:r>
              <a:rPr lang="en-US" sz="2700" b="1" dirty="0" err="1"/>
              <a:t>mà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đánh</a:t>
            </a:r>
            <a:r>
              <a:rPr lang="en-US" sz="2700" b="1" dirty="0"/>
              <a:t> </a:t>
            </a:r>
            <a:r>
              <a:rPr lang="en-US" sz="2700" b="1" dirty="0" err="1"/>
              <a:t>dấu</a:t>
            </a:r>
            <a:r>
              <a:rPr lang="en-US" sz="2700" b="1" dirty="0"/>
              <a:t> </a:t>
            </a:r>
            <a:r>
              <a:rPr lang="en-US" sz="2700" b="1" dirty="0" err="1"/>
              <a:t>trong</a:t>
            </a:r>
            <a:r>
              <a:rPr lang="en-US" sz="2700" b="1" dirty="0"/>
              <a:t> </a:t>
            </a:r>
            <a:r>
              <a:rPr lang="en-US" sz="2700" b="1" dirty="0" err="1"/>
              <a:t>bảng</a:t>
            </a:r>
            <a:r>
              <a:rPr lang="en-US" sz="2700" b="1" dirty="0"/>
              <a:t> </a:t>
            </a:r>
            <a:r>
              <a:rPr lang="en-US" sz="2700" b="1" dirty="0" err="1"/>
              <a:t>kiểm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thấy</a:t>
            </a:r>
            <a:r>
              <a:rPr lang="en-US" sz="2700" b="1" dirty="0"/>
              <a:t> </a:t>
            </a:r>
            <a:r>
              <a:rPr lang="en-US" sz="2700" b="1" dirty="0" err="1"/>
              <a:t>được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tiến</a:t>
            </a:r>
            <a:r>
              <a:rPr lang="en-US" sz="2700" b="1" dirty="0"/>
              <a:t> </a:t>
            </a:r>
            <a:r>
              <a:rPr lang="en-US" sz="2700" b="1" dirty="0" err="1"/>
              <a:t>bộ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điều</a:t>
            </a:r>
            <a:r>
              <a:rPr lang="en-US" sz="2700" b="1" dirty="0"/>
              <a:t> </a:t>
            </a:r>
            <a:r>
              <a:rPr lang="en-US" sz="2700" b="1" dirty="0" err="1"/>
              <a:t>cần</a:t>
            </a:r>
            <a:r>
              <a:rPr lang="en-US" sz="2700" b="1" dirty="0"/>
              <a:t> </a:t>
            </a:r>
            <a:r>
              <a:rPr lang="en-US" sz="2700" b="1" dirty="0" err="1"/>
              <a:t>hoàn</a:t>
            </a:r>
            <a:r>
              <a:rPr lang="en-US" sz="2700" b="1" dirty="0"/>
              <a:t> </a:t>
            </a:r>
            <a:r>
              <a:rPr lang="en-US" sz="2700" b="1" dirty="0" err="1"/>
              <a:t>thiện</a:t>
            </a:r>
            <a:r>
              <a:rPr lang="en-US" sz="2700" b="1" dirty="0"/>
              <a:t> </a:t>
            </a:r>
            <a:r>
              <a:rPr lang="en-US" sz="2700" b="1" dirty="0" err="1"/>
              <a:t>của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88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/>
              <a:t>      </a:t>
            </a:r>
            <a:r>
              <a:rPr lang="en-US" sz="3500" b="1" dirty="0" err="1"/>
              <a:t>Thực</a:t>
            </a:r>
            <a:r>
              <a:rPr lang="en-US" sz="3500" b="1" dirty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/>
              <a:t>nghe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nắm</a:t>
            </a:r>
            <a:r>
              <a:rPr lang="en-US" sz="3500" b="1" dirty="0"/>
              <a:t> </a:t>
            </a:r>
            <a:r>
              <a:rPr lang="en-US" sz="3500" b="1" dirty="0" err="1"/>
              <a:t>bắt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/>
              <a:t>trao</a:t>
            </a:r>
            <a:r>
              <a:rPr lang="en-US" sz="3500" b="1" dirty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/>
              <a:t>luận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trình</a:t>
            </a:r>
            <a:r>
              <a:rPr lang="en-US" sz="3500" b="1" dirty="0"/>
              <a:t> </a:t>
            </a:r>
            <a:r>
              <a:rPr lang="en-US" sz="3500" b="1" dirty="0" err="1"/>
              <a:t>bày</a:t>
            </a:r>
            <a:r>
              <a:rPr lang="en-US" sz="3500" b="1" dirty="0"/>
              <a:t> </a:t>
            </a:r>
            <a:r>
              <a:rPr lang="en-US" sz="3500" b="1" dirty="0" err="1"/>
              <a:t>lại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đó</a:t>
            </a:r>
            <a:r>
              <a:rPr lang="en-US" sz="3500" b="1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0202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/>
              <a:t>      </a:t>
            </a:r>
            <a:r>
              <a:rPr lang="en-US" sz="3500" b="1" dirty="0" err="1"/>
              <a:t>Thực</a:t>
            </a:r>
            <a:r>
              <a:rPr lang="en-US" sz="3500" b="1" dirty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/>
              <a:t>nghe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nắm</a:t>
            </a:r>
            <a:r>
              <a:rPr lang="en-US" sz="3500" b="1" dirty="0"/>
              <a:t> </a:t>
            </a:r>
            <a:r>
              <a:rPr lang="en-US" sz="3500" b="1" dirty="0" err="1"/>
              <a:t>bắt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/>
              <a:t>trao</a:t>
            </a:r>
            <a:r>
              <a:rPr lang="en-US" sz="3500" b="1" dirty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/>
              <a:t>luận</a:t>
            </a:r>
            <a:r>
              <a:rPr lang="en-US" sz="3500" b="1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00343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86643" y="242917"/>
            <a:ext cx="8823249" cy="707886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/>
              <a:t>* </a:t>
            </a:r>
            <a:r>
              <a:rPr lang="en-US" sz="4000" b="1" dirty="0" err="1"/>
              <a:t>Lưu</a:t>
            </a:r>
            <a:r>
              <a:rPr lang="en-US" sz="4000" b="1" dirty="0"/>
              <a:t> ý </a:t>
            </a:r>
            <a:r>
              <a:rPr lang="en-US" sz="4000" b="1" dirty="0" err="1"/>
              <a:t>một</a:t>
            </a:r>
            <a:r>
              <a:rPr lang="en-US" sz="4000" b="1" dirty="0"/>
              <a:t> </a:t>
            </a:r>
            <a:r>
              <a:rPr lang="en-US" sz="4000" b="1" dirty="0" err="1"/>
              <a:t>số</a:t>
            </a:r>
            <a:r>
              <a:rPr lang="en-US" sz="4000" b="1" dirty="0"/>
              <a:t> </a:t>
            </a:r>
            <a:r>
              <a:rPr lang="en-US" sz="4000" b="1" dirty="0" err="1"/>
              <a:t>điểm</a:t>
            </a:r>
            <a:r>
              <a:rPr lang="en-US" sz="4000" b="1" dirty="0"/>
              <a:t> </a:t>
            </a:r>
            <a:r>
              <a:rPr lang="en-US" sz="4000" b="1" dirty="0" err="1"/>
              <a:t>thuộc</a:t>
            </a:r>
            <a:r>
              <a:rPr lang="en-US" sz="4000" b="1" dirty="0"/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kĩ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năng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nghe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2687053" y="975973"/>
            <a:ext cx="64208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1.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Tập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trung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lắng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nghe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nội</a:t>
            </a:r>
            <a:r>
              <a:rPr lang="en-US" sz="2800" b="1" dirty="0">
                <a:solidFill>
                  <a:srgbClr val="FFFF99"/>
                </a:solidFill>
              </a:rPr>
              <a:t> dung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giữa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các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thành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viên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trong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;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sát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nét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mặt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cử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chỉ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ánh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mắt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lắng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nghe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giọng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điệu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của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người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nói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để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hiểu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điểm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của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họ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đang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47147" y="3415247"/>
            <a:ext cx="75798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2.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Ghi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ngắn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gọn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có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nhiều</a:t>
            </a:r>
            <a:r>
              <a:rPr lang="en-US" sz="2800" b="1" dirty="0">
                <a:solidFill>
                  <a:srgbClr val="FFFF99"/>
                </a:solidFill>
              </a:rPr>
              <a:t> ý </a:t>
            </a:r>
            <a:r>
              <a:rPr lang="en-US" sz="2800" b="1" dirty="0" err="1">
                <a:solidFill>
                  <a:srgbClr val="FFFF99"/>
                </a:solidFill>
              </a:rPr>
              <a:t>kiến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(</a:t>
            </a:r>
            <a:r>
              <a:rPr lang="en-US" sz="2800" b="1" dirty="0" err="1">
                <a:solidFill>
                  <a:srgbClr val="FFFF99"/>
                </a:solidFill>
              </a:rPr>
              <a:t>kết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luận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phương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án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giải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quyết</a:t>
            </a:r>
            <a:r>
              <a:rPr lang="en-US" sz="2800" b="1" dirty="0">
                <a:solidFill>
                  <a:srgbClr val="FFFF99"/>
                </a:solidFill>
              </a:rPr>
              <a:t>);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đã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hoặc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chưa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thống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nhất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bằng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từ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khoá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cụm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từ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kí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hiệu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sơ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đồ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bảng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biểu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hình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ảnh</a:t>
            </a:r>
            <a:r>
              <a:rPr lang="en-US" sz="2800" b="1" dirty="0">
                <a:solidFill>
                  <a:srgbClr val="FFFF99"/>
                </a:solidFill>
              </a:rPr>
              <a:t>,...; </a:t>
            </a:r>
            <a:r>
              <a:rPr lang="en-US" sz="2800" b="1" dirty="0" err="1">
                <a:solidFill>
                  <a:srgbClr val="FFFF99"/>
                </a:solidFill>
              </a:rPr>
              <a:t>ghi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tóm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tắt</a:t>
            </a:r>
            <a:r>
              <a:rPr lang="en-US" sz="2800" b="1" dirty="0">
                <a:solidFill>
                  <a:srgbClr val="FFFF99"/>
                </a:solidFill>
              </a:rPr>
              <a:t> ý </a:t>
            </a:r>
            <a:r>
              <a:rPr lang="en-US" sz="2800" b="1" dirty="0" err="1">
                <a:solidFill>
                  <a:srgbClr val="FFFF99"/>
                </a:solidFill>
              </a:rPr>
              <a:t>kiến</a:t>
            </a:r>
            <a:r>
              <a:rPr lang="en-US" sz="2800" b="1" dirty="0">
                <a:solidFill>
                  <a:srgbClr val="FFFF99"/>
                </a:solidFill>
              </a:rPr>
              <a:t>/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điểm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cá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nhân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cần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thêm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với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366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1505</Words>
  <Application>Microsoft Office PowerPoint</Application>
  <PresentationFormat>Widescreen</PresentationFormat>
  <Paragraphs>112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Poppins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 VOSTRO</cp:lastModifiedBy>
  <cp:revision>281</cp:revision>
  <dcterms:created xsi:type="dcterms:W3CDTF">2021-06-08T00:37:11Z</dcterms:created>
  <dcterms:modified xsi:type="dcterms:W3CDTF">2024-04-15T08:54:31Z</dcterms:modified>
</cp:coreProperties>
</file>