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1"/>
  </p:notesMasterIdLst>
  <p:sldIdLst>
    <p:sldId id="412" r:id="rId2"/>
    <p:sldId id="453" r:id="rId3"/>
    <p:sldId id="457" r:id="rId4"/>
    <p:sldId id="455" r:id="rId5"/>
    <p:sldId id="450" r:id="rId6"/>
    <p:sldId id="451" r:id="rId7"/>
    <p:sldId id="454" r:id="rId8"/>
    <p:sldId id="471" r:id="rId9"/>
    <p:sldId id="467" r:id="rId10"/>
    <p:sldId id="466" r:id="rId11"/>
    <p:sldId id="438" r:id="rId12"/>
    <p:sldId id="449" r:id="rId13"/>
    <p:sldId id="456" r:id="rId14"/>
    <p:sldId id="468" r:id="rId15"/>
    <p:sldId id="440" r:id="rId16"/>
    <p:sldId id="469" r:id="rId17"/>
    <p:sldId id="470" r:id="rId18"/>
    <p:sldId id="461" r:id="rId19"/>
    <p:sldId id="4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0000FF"/>
    <a:srgbClr val="FFFFCC"/>
    <a:srgbClr val="FFFFFF"/>
    <a:srgbClr val="FFCCFF"/>
    <a:srgbClr val="0201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00D-C8ED-4453-A3E2-B94CE9B20C7E}" type="datetimeFigureOut">
              <a:rPr lang="en-US" smtClean="0"/>
              <a:t>15/04/2024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6AAB-2CBD-4B6F-83CE-15B08BBB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3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7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97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621867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369472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621867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6369484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685733" y="-357067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10142481" y="264310"/>
            <a:ext cx="2456417" cy="1147857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653751" y="3183929"/>
            <a:ext cx="692663" cy="3830627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66675" y="2956803"/>
            <a:ext cx="761072" cy="4104191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10350623" y="5810700"/>
            <a:ext cx="1548260" cy="979184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6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40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0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3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0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8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0579" y="189834"/>
            <a:ext cx="3657600" cy="70788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NÓI VÀ NGHE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90" y="4258632"/>
            <a:ext cx="9816617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dirty="0"/>
              <a:t>NGHE VÀ NẮM BẮT NỘI DUNG CHÍNH ĐÃ TRAO ĐỔI, THẢO LUẬN VÀ TRÌNH BÀY LẠI NỘI DUNG ĐÓ 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1797680" y="403256"/>
            <a:ext cx="100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Tiết</a:t>
            </a:r>
            <a:r>
              <a:rPr kumimoji="0" lang="en-US" sz="2800" b="1" i="0" u="sng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3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/>
              <a:t>      </a:t>
            </a:r>
            <a:r>
              <a:rPr lang="en-US" sz="3500" b="1" dirty="0" err="1"/>
              <a:t>Thực</a:t>
            </a:r>
            <a:r>
              <a:rPr lang="en-US" sz="3500" b="1" dirty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trình</a:t>
            </a:r>
            <a:r>
              <a:rPr lang="en-US" sz="3500" b="1" dirty="0"/>
              <a:t> </a:t>
            </a:r>
            <a:r>
              <a:rPr lang="en-US" sz="3500" b="1" dirty="0" err="1"/>
              <a:t>bày</a:t>
            </a:r>
            <a:r>
              <a:rPr lang="en-US" sz="3500" b="1" dirty="0"/>
              <a:t> </a:t>
            </a:r>
            <a:r>
              <a:rPr lang="en-US" sz="3500" b="1" dirty="0" err="1"/>
              <a:t>lại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,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238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4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438530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60187" y="1426474"/>
            <a:ext cx="11616006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Giải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thích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cội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nguồn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yếu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tố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hình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thành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 do </a:t>
            </a:r>
            <a:r>
              <a:rPr lang="en-US" sz="3000" dirty="0" err="1">
                <a:solidFill>
                  <a:srgbClr val="FFFF00"/>
                </a:solidFill>
              </a:rPr>
              <a:t>thế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trước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gây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dựng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lưu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được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187" y="3154012"/>
            <a:ext cx="99251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Gía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làm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riêng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mỗi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đất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nước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78" y="3956921"/>
            <a:ext cx="1147162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Trân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trọng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thái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độ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hành</a:t>
            </a:r>
            <a:r>
              <a:rPr lang="en-US" sz="3000" dirty="0">
                <a:solidFill>
                  <a:srgbClr val="FFFF00"/>
                </a:solidFill>
              </a:rPr>
              <a:t> vi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con </a:t>
            </a:r>
            <a:r>
              <a:rPr lang="en-US" sz="3000" dirty="0" err="1">
                <a:solidFill>
                  <a:srgbClr val="FFFF00"/>
                </a:solidFill>
              </a:rPr>
              <a:t>người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đối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với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học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hỏi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20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8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267255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47134" y="1246168"/>
            <a:ext cx="11471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Ý </a:t>
            </a:r>
            <a:r>
              <a:rPr lang="en-US" sz="2800" b="1" dirty="0" err="1">
                <a:solidFill>
                  <a:srgbClr val="FFFF00"/>
                </a:solidFill>
              </a:rPr>
              <a:t>nghĩa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việc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trọng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những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giá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trị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lịch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trong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đời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sống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tộc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134" y="1772182"/>
            <a:ext cx="1133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Thể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hiện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biết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với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công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thế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hệ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trước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đã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gây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dựng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7134" y="2297652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Là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mạnh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đồng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tay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đẩy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lùi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xói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mòn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tư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tưởng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trong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lưu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toàn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cầu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6779" y="3234426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Giúp</a:t>
            </a:r>
            <a:r>
              <a:rPr lang="en-US" sz="2800" dirty="0">
                <a:solidFill>
                  <a:srgbClr val="FFFF00"/>
                </a:solidFill>
              </a:rPr>
              <a:t> con </a:t>
            </a:r>
            <a:r>
              <a:rPr lang="en-US" sz="2800" dirty="0" err="1">
                <a:solidFill>
                  <a:srgbClr val="FFFF00"/>
                </a:solidFill>
              </a:rPr>
              <a:t>người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chủ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tìm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hiểu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từ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nhận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sâu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nguồn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quê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hương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đất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nước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6779" y="4289411"/>
            <a:ext cx="7248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ý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trách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nhiệm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trò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thân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986" y="4908883"/>
            <a:ext cx="11310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tồn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phát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trị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lịch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sử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tộc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</a:rPr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838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8229" y="108285"/>
            <a:ext cx="8108887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ứng</a:t>
            </a:r>
            <a:r>
              <a:rPr lang="en-US" sz="2800" b="1" dirty="0"/>
              <a:t> </a:t>
            </a:r>
            <a:r>
              <a:rPr lang="en-US" sz="2800" b="1" dirty="0" err="1"/>
              <a:t>xử</a:t>
            </a:r>
            <a:r>
              <a:rPr lang="en-US" sz="2800" b="1" dirty="0"/>
              <a:t> </a:t>
            </a:r>
            <a:r>
              <a:rPr lang="en-US" sz="2800" b="1" dirty="0" err="1"/>
              <a:t>với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trình</a:t>
            </a:r>
            <a:r>
              <a:rPr lang="en-US" sz="2800" b="1" dirty="0"/>
              <a:t> </a:t>
            </a:r>
            <a:r>
              <a:rPr lang="en-US" sz="2800" b="1" dirty="0" err="1"/>
              <a:t>văn</a:t>
            </a:r>
            <a:r>
              <a:rPr lang="en-US" sz="2800" b="1" dirty="0"/>
              <a:t> </a:t>
            </a:r>
            <a:r>
              <a:rPr lang="en-US" sz="2800" b="1" dirty="0" err="1"/>
              <a:t>hóa</a:t>
            </a:r>
            <a:r>
              <a:rPr lang="en-US" sz="2800" b="1" dirty="0"/>
              <a:t>, </a:t>
            </a:r>
            <a:r>
              <a:rPr lang="en-US" sz="2800" b="1" dirty="0" err="1"/>
              <a:t>lịch</a:t>
            </a:r>
            <a:r>
              <a:rPr lang="en-US" sz="2800" b="1" dirty="0"/>
              <a:t> </a:t>
            </a:r>
            <a:r>
              <a:rPr lang="en-US" sz="2800" b="1" dirty="0" err="1"/>
              <a:t>sử</a:t>
            </a:r>
            <a:r>
              <a:rPr lang="en-US" sz="2800" b="1" dirty="0"/>
              <a:t>,…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92768" y="729462"/>
            <a:ext cx="11606463" cy="83099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coi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ức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”,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”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cộng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68" y="1649741"/>
            <a:ext cx="11606463" cy="12003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tiên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ý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giá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trị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bảo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tồn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dirty="0"/>
              <a:t>.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xã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loài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ở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xu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quý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768" y="2994755"/>
            <a:ext cx="11606462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xử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thái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68" y="3583307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: </a:t>
            </a:r>
            <a:r>
              <a:rPr lang="en-US" sz="2400" dirty="0" err="1"/>
              <a:t>giữ</a:t>
            </a:r>
            <a:r>
              <a:rPr lang="en-US" sz="2400" dirty="0"/>
              <a:t> </a:t>
            </a:r>
            <a:r>
              <a:rPr lang="en-US" sz="2400" dirty="0" err="1"/>
              <a:t>gìn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,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vẹn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thất</a:t>
            </a:r>
            <a:r>
              <a:rPr lang="en-US" sz="2400" dirty="0"/>
              <a:t> </a:t>
            </a:r>
            <a:r>
              <a:rPr lang="en-US" sz="2400" dirty="0" err="1"/>
              <a:t>thoát</a:t>
            </a:r>
            <a:r>
              <a:rPr lang="en-US" sz="2400" dirty="0"/>
              <a:t>, </a:t>
            </a:r>
            <a:r>
              <a:rPr lang="en-US" sz="2400" dirty="0" err="1"/>
              <a:t>hư</a:t>
            </a:r>
            <a:r>
              <a:rPr lang="en-US" sz="2400" dirty="0"/>
              <a:t> </a:t>
            </a:r>
            <a:r>
              <a:rPr lang="en-US" sz="2400" dirty="0" err="1"/>
              <a:t>hao</a:t>
            </a:r>
            <a:r>
              <a:rPr lang="en-US" sz="2400" dirty="0"/>
              <a:t>,...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8" y="4523875"/>
            <a:ext cx="11606464" cy="46166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Nghiêm</a:t>
            </a:r>
            <a:r>
              <a:rPr lang="en-US" sz="2400" dirty="0"/>
              <a:t> </a:t>
            </a:r>
            <a:r>
              <a:rPr lang="en-US" sz="2400" dirty="0" err="1"/>
              <a:t>túc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khuyến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70" y="5139172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Trân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huy</a:t>
            </a:r>
            <a:r>
              <a:rPr lang="en-US" sz="2400" dirty="0"/>
              <a:t>, </a:t>
            </a:r>
            <a:r>
              <a:rPr lang="en-US" sz="2400" dirty="0" err="1"/>
              <a:t>tuyên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,…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770" y="6131913"/>
            <a:ext cx="657552" cy="49244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2600" dirty="0"/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5004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0637"/>
            <a:ext cx="12192001" cy="680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8408" y="1361437"/>
            <a:ext cx="69903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 </a:t>
            </a:r>
            <a:r>
              <a:rPr lang="en-US" sz="3000" b="1" dirty="0" err="1">
                <a:solidFill>
                  <a:schemeClr val="bg1"/>
                </a:solidFill>
              </a:rPr>
              <a:t>Xem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bản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;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ý </a:t>
            </a:r>
            <a:r>
              <a:rPr lang="en-US" sz="3000" b="1" dirty="0" err="1">
                <a:solidFill>
                  <a:schemeClr val="bg1"/>
                </a:solidFill>
              </a:rPr>
              <a:t>kiến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chính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và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lập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của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người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điểm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nhấn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trong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cuộc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trao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đổi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thảo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mà</a:t>
            </a:r>
            <a:r>
              <a:rPr lang="en-US" sz="3000" b="1" dirty="0">
                <a:solidFill>
                  <a:schemeClr val="bg1"/>
                </a:solidFill>
              </a:rPr>
              <a:t> HS </a:t>
            </a:r>
            <a:r>
              <a:rPr lang="en-US" sz="3000" b="1" dirty="0" err="1">
                <a:solidFill>
                  <a:schemeClr val="bg1"/>
                </a:solidFill>
              </a:rPr>
              <a:t>đã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tham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dự</a:t>
            </a:r>
            <a:r>
              <a:rPr lang="en-US" sz="3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0572" y="4057584"/>
            <a:ext cx="6866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Sắp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xếp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nội</a:t>
            </a:r>
            <a:r>
              <a:rPr lang="en-US" sz="3000" b="1" dirty="0">
                <a:solidFill>
                  <a:schemeClr val="bg1"/>
                </a:solidFill>
              </a:rPr>
              <a:t> dung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theo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một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trật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tự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mạch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lạc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tiện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việc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trình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bày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4218" y="242917"/>
            <a:ext cx="7408118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/>
              <a:t>Một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lưu</a:t>
            </a:r>
            <a:r>
              <a:rPr lang="en-US" sz="4000" b="1" dirty="0"/>
              <a:t> ý </a:t>
            </a:r>
            <a:r>
              <a:rPr lang="en-US" sz="4000" b="1" dirty="0" err="1">
                <a:solidFill>
                  <a:srgbClr val="FF0000"/>
                </a:solidFill>
              </a:rPr>
              <a:t>trước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khi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trình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bày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5657" y="314883"/>
            <a:ext cx="6021177" cy="63094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/>
              <a:t>Một</a:t>
            </a:r>
            <a:r>
              <a:rPr lang="en-US" sz="3500" b="1" dirty="0"/>
              <a:t> </a:t>
            </a:r>
            <a:r>
              <a:rPr lang="en-US" sz="3500" b="1" dirty="0" err="1"/>
              <a:t>số</a:t>
            </a:r>
            <a:r>
              <a:rPr lang="en-US" sz="3500" b="1" dirty="0"/>
              <a:t> </a:t>
            </a:r>
            <a:r>
              <a:rPr lang="en-US" sz="3500" b="1" dirty="0" err="1"/>
              <a:t>lưu</a:t>
            </a:r>
            <a:r>
              <a:rPr lang="en-US" sz="3500" b="1" dirty="0"/>
              <a:t> ý </a:t>
            </a:r>
            <a:r>
              <a:rPr lang="en-US" sz="3500" b="1" dirty="0" err="1">
                <a:solidFill>
                  <a:srgbClr val="FF0000"/>
                </a:solidFill>
              </a:rPr>
              <a:t>khi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trình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bày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5295" y="1442477"/>
            <a:ext cx="6821905" cy="3293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;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nhiều</a:t>
            </a:r>
            <a:r>
              <a:rPr lang="en-US" sz="2800" b="1" dirty="0"/>
              <a:t> </a:t>
            </a:r>
            <a:r>
              <a:rPr lang="en-US" sz="2800" b="1" dirty="0" err="1"/>
              <a:t>người</a:t>
            </a:r>
            <a:r>
              <a:rPr lang="en-US" sz="2800" b="1" dirty="0"/>
              <a:t> </a:t>
            </a:r>
            <a:r>
              <a:rPr lang="en-US" sz="2800" b="1" dirty="0" err="1"/>
              <a:t>quan</a:t>
            </a:r>
            <a:r>
              <a:rPr lang="en-US" sz="2800" b="1" dirty="0"/>
              <a:t> </a:t>
            </a:r>
            <a:r>
              <a:rPr lang="en-US" sz="2800" b="1" dirty="0" err="1"/>
              <a:t>tâm</a:t>
            </a:r>
            <a:r>
              <a:rPr lang="en-US" sz="2800" b="1" dirty="0"/>
              <a:t>; </a:t>
            </a:r>
            <a:r>
              <a:rPr lang="en-US" sz="2800" b="1" dirty="0" err="1"/>
              <a:t>kết</a:t>
            </a:r>
            <a:r>
              <a:rPr lang="en-US" sz="2800" b="1" dirty="0"/>
              <a:t> </a:t>
            </a:r>
            <a:r>
              <a:rPr lang="en-US" sz="2800" b="1" dirty="0" err="1"/>
              <a:t>quả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, </a:t>
            </a:r>
            <a:r>
              <a:rPr lang="en-US" sz="2800" b="1" dirty="0" err="1"/>
              <a:t>thảo</a:t>
            </a:r>
            <a:r>
              <a:rPr lang="en-US" sz="2800" b="1" dirty="0"/>
              <a:t> </a:t>
            </a:r>
            <a:r>
              <a:rPr lang="en-US" sz="2800" b="1" dirty="0" err="1"/>
              <a:t>luận</a:t>
            </a:r>
            <a:r>
              <a:rPr lang="en-US" sz="2800" b="1" dirty="0"/>
              <a:t> (</a:t>
            </a:r>
            <a:r>
              <a:rPr lang="en-US" sz="2800" b="1" dirty="0" err="1"/>
              <a:t>gồm</a:t>
            </a:r>
            <a:r>
              <a:rPr lang="en-US" sz="2800" b="1" dirty="0"/>
              <a:t>: ý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giữa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r>
              <a:rPr lang="en-US" sz="2800" b="1" dirty="0"/>
              <a:t> </a:t>
            </a:r>
            <a:r>
              <a:rPr lang="en-US" sz="2800" b="1" dirty="0" err="1"/>
              <a:t>viên</a:t>
            </a:r>
            <a:r>
              <a:rPr lang="en-US" sz="2800" b="1" dirty="0"/>
              <a:t>, </a:t>
            </a:r>
            <a:r>
              <a:rPr lang="en-US" sz="2800" b="1" dirty="0" err="1"/>
              <a:t>phương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giải</a:t>
            </a:r>
            <a:r>
              <a:rPr lang="en-US" sz="2800" b="1" dirty="0"/>
              <a:t> </a:t>
            </a:r>
            <a:r>
              <a:rPr lang="en-US" sz="2800" b="1" dirty="0" err="1"/>
              <a:t>quyết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(</a:t>
            </a:r>
            <a:r>
              <a:rPr lang="en-US" sz="2800" b="1" dirty="0" err="1"/>
              <a:t>nếu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)); (</a:t>
            </a:r>
            <a:r>
              <a:rPr lang="en-US" sz="2800" b="1" dirty="0" err="1"/>
              <a:t>những</a:t>
            </a:r>
            <a:r>
              <a:rPr lang="en-US" sz="2800" b="1" dirty="0"/>
              <a:t>) </a:t>
            </a:r>
            <a:r>
              <a:rPr lang="en-US" sz="2800" b="1" dirty="0" err="1"/>
              <a:t>băn</a:t>
            </a:r>
            <a:r>
              <a:rPr lang="en-US" sz="2800" b="1" dirty="0"/>
              <a:t> </a:t>
            </a:r>
            <a:r>
              <a:rPr lang="en-US" sz="2800" b="1" dirty="0" err="1"/>
              <a:t>khoăn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/>
              <a:t>tục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xét</a:t>
            </a:r>
            <a:r>
              <a:rPr lang="en-US" sz="2800" b="1" dirty="0"/>
              <a:t>,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, </a:t>
            </a:r>
            <a:r>
              <a:rPr lang="en-US" sz="2800" b="1" dirty="0" err="1"/>
              <a:t>suy</a:t>
            </a:r>
            <a:r>
              <a:rPr lang="en-US" sz="2800" b="1" dirty="0"/>
              <a:t> </a:t>
            </a:r>
            <a:r>
              <a:rPr lang="en-US" sz="2800" b="1" dirty="0" err="1"/>
              <a:t>nghĩ</a:t>
            </a:r>
            <a:r>
              <a:rPr lang="en-US" sz="2800" b="1" dirty="0"/>
              <a:t> </a:t>
            </a:r>
            <a:r>
              <a:rPr lang="en-US" sz="2800" b="1" dirty="0" err="1"/>
              <a:t>thêm</a:t>
            </a:r>
            <a:r>
              <a:rPr lang="en-US" sz="2800" b="1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5294" y="4980494"/>
            <a:ext cx="6821905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2800" b="1" dirty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ràng</a:t>
            </a:r>
            <a:r>
              <a:rPr lang="en-US" sz="2800" b="1" dirty="0"/>
              <a:t>, </a:t>
            </a:r>
            <a:r>
              <a:rPr lang="en-US" sz="2800" b="1" dirty="0" err="1"/>
              <a:t>ngắn</a:t>
            </a:r>
            <a:r>
              <a:rPr lang="en-US" sz="2800" b="1" dirty="0"/>
              <a:t> </a:t>
            </a:r>
            <a:r>
              <a:rPr lang="en-US" sz="2800" b="1" dirty="0" err="1"/>
              <a:t>gọn</a:t>
            </a:r>
            <a:r>
              <a:rPr lang="en-US" sz="2800" b="1" dirty="0"/>
              <a:t>, </a:t>
            </a:r>
            <a:r>
              <a:rPr lang="en-US" sz="2800" b="1" dirty="0" err="1"/>
              <a:t>mạch</a:t>
            </a:r>
            <a:r>
              <a:rPr lang="en-US" sz="2800" b="1" dirty="0"/>
              <a:t> </a:t>
            </a:r>
            <a:r>
              <a:rPr lang="en-US" sz="2800" b="1" dirty="0" err="1"/>
              <a:t>lạc</a:t>
            </a:r>
            <a:r>
              <a:rPr lang="en-US" sz="2800" b="1" dirty="0"/>
              <a:t>, </a:t>
            </a:r>
            <a:r>
              <a:rPr lang="en-US" sz="2800" b="1" dirty="0" err="1"/>
              <a:t>dễ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96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096562"/>
            <a:ext cx="95410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Ý </a:t>
            </a:r>
            <a:r>
              <a:rPr lang="en-US" sz="3200" b="1" dirty="0" err="1">
                <a:solidFill>
                  <a:srgbClr val="0000FF"/>
                </a:solidFill>
              </a:rPr>
              <a:t>nghĩa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hiểu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</a:rPr>
              <a:t>thức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phương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mỗi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82266"/>
              </p:ext>
            </p:extLst>
          </p:nvPr>
        </p:nvGraphicFramePr>
        <p:xfrm>
          <a:off x="536742" y="2355961"/>
          <a:ext cx="11118516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Ý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kiến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đồng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Ý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kiến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phản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/>
                        <a:t>Xu</a:t>
                      </a:r>
                      <a:r>
                        <a:rPr lang="en-US" sz="2900" dirty="0"/>
                        <a:t> </a:t>
                      </a:r>
                      <a:r>
                        <a:rPr lang="en-US" sz="2900" dirty="0" err="1"/>
                        <a:t>hướng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chung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của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cuộc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đối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thoại</a:t>
                      </a:r>
                      <a:r>
                        <a:rPr lang="en-US" sz="2900" baseline="0" dirty="0"/>
                        <a:t>, </a:t>
                      </a:r>
                      <a:r>
                        <a:rPr lang="en-US" sz="2900" baseline="0" dirty="0" err="1"/>
                        <a:t>thảo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01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252972"/>
            <a:ext cx="9541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Cách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ứng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hóa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,…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76686"/>
              </p:ext>
            </p:extLst>
          </p:nvPr>
        </p:nvGraphicFramePr>
        <p:xfrm>
          <a:off x="775368" y="2141219"/>
          <a:ext cx="10871199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Ý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kiến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đồng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Ý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kiến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phản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/>
                        <a:t>Xu</a:t>
                      </a:r>
                      <a:r>
                        <a:rPr lang="en-US" sz="2900" dirty="0"/>
                        <a:t> </a:t>
                      </a:r>
                      <a:r>
                        <a:rPr lang="en-US" sz="2900" dirty="0" err="1"/>
                        <a:t>hướng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chung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của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cuộc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đối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thoại</a:t>
                      </a:r>
                      <a:r>
                        <a:rPr lang="en-US" sz="2900" baseline="0" dirty="0"/>
                        <a:t>, </a:t>
                      </a:r>
                      <a:r>
                        <a:rPr lang="en-US" sz="2900" baseline="0" dirty="0" err="1"/>
                        <a:t>thảo</a:t>
                      </a:r>
                      <a:r>
                        <a:rPr lang="en-US" sz="2900" baseline="0" dirty="0"/>
                        <a:t> </a:t>
                      </a:r>
                      <a:r>
                        <a:rPr lang="en-US" sz="2900" baseline="0" dirty="0" err="1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3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60402"/>
              </p:ext>
            </p:extLst>
          </p:nvPr>
        </p:nvGraphicFramePr>
        <p:xfrm>
          <a:off x="204537" y="637355"/>
          <a:ext cx="11766884" cy="6136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8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Tiêu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chí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tin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Liệt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kê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muốn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thêm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bút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giấy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1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nắm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chính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ánh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giọng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,…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kiến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hỏi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Đọc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phần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sửa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nếu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602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Trình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bày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nhiều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tâm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khoăn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tiếp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suy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Diễn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ràng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gọn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mạch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dễ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lịch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tích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cực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4537" y="172634"/>
            <a:ext cx="11706725" cy="40011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Bảng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kiểm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kĩ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năng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nghe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nắm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bắt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chính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đã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trao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đổi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thảo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luận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trình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bày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lại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đó</a:t>
            </a:r>
            <a:endParaRPr lang="en-US" sz="2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08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9573" y="2613919"/>
            <a:ext cx="784323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i="1" dirty="0" err="1">
                <a:solidFill>
                  <a:srgbClr val="FF3399"/>
                </a:solidFill>
              </a:rPr>
              <a:t>Chúc</a:t>
            </a:r>
            <a:r>
              <a:rPr lang="en-US" sz="7000" b="1" i="1" dirty="0">
                <a:solidFill>
                  <a:srgbClr val="FF3399"/>
                </a:solidFill>
              </a:rPr>
              <a:t> </a:t>
            </a:r>
            <a:r>
              <a:rPr lang="en-US" sz="7000" b="1" i="1" dirty="0" err="1">
                <a:solidFill>
                  <a:srgbClr val="FF3399"/>
                </a:solidFill>
              </a:rPr>
              <a:t>các</a:t>
            </a:r>
            <a:r>
              <a:rPr lang="en-US" sz="7000" b="1" i="1" dirty="0">
                <a:solidFill>
                  <a:srgbClr val="FF3399"/>
                </a:solidFill>
              </a:rPr>
              <a:t> </a:t>
            </a:r>
            <a:r>
              <a:rPr lang="en-US" sz="7000" b="1" i="1" dirty="0" err="1">
                <a:solidFill>
                  <a:srgbClr val="FF3399"/>
                </a:solidFill>
              </a:rPr>
              <a:t>em</a:t>
            </a:r>
            <a:r>
              <a:rPr lang="en-US" sz="7000" b="1" i="1" dirty="0">
                <a:solidFill>
                  <a:srgbClr val="FF3399"/>
                </a:solidFill>
              </a:rPr>
              <a:t> </a:t>
            </a:r>
            <a:r>
              <a:rPr lang="en-US" sz="7000" b="1" i="1" dirty="0" err="1">
                <a:solidFill>
                  <a:srgbClr val="FF3399"/>
                </a:solidFill>
              </a:rPr>
              <a:t>học</a:t>
            </a:r>
            <a:r>
              <a:rPr lang="en-US" sz="7000" b="1" i="1" dirty="0">
                <a:solidFill>
                  <a:srgbClr val="FF3399"/>
                </a:solidFill>
              </a:rPr>
              <a:t> </a:t>
            </a:r>
            <a:r>
              <a:rPr lang="en-US" sz="7000" b="1" i="1" dirty="0" err="1">
                <a:solidFill>
                  <a:srgbClr val="FF3399"/>
                </a:solidFill>
              </a:rPr>
              <a:t>tốt</a:t>
            </a:r>
            <a:r>
              <a:rPr lang="en-US" sz="7000" b="1" i="1" dirty="0">
                <a:solidFill>
                  <a:srgbClr val="FF3399"/>
                </a:solidFill>
              </a:rPr>
              <a:t>!</a:t>
            </a:r>
            <a:endParaRPr lang="en-US" sz="70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1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59229" y="4060369"/>
            <a:ext cx="2728687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KHỞI ĐỘNG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4296" y="1408836"/>
            <a:ext cx="104434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/>
              <a:t>        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trao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,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vấn</a:t>
            </a:r>
            <a:r>
              <a:rPr lang="en-US" sz="3000" dirty="0"/>
              <a:t> </a:t>
            </a:r>
            <a:r>
              <a:rPr lang="en-US" sz="3000" dirty="0" err="1"/>
              <a:t>đề</a:t>
            </a:r>
            <a:r>
              <a:rPr lang="en-US" sz="3000" dirty="0"/>
              <a:t> </a:t>
            </a:r>
            <a:r>
              <a:rPr lang="en-US" sz="3000" dirty="0" err="1"/>
              <a:t>lịch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,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:</a:t>
            </a:r>
          </a:p>
          <a:p>
            <a:pPr algn="just"/>
            <a:r>
              <a:rPr lang="en-US" sz="3000" dirty="0"/>
              <a:t>         </a:t>
            </a:r>
            <a:r>
              <a:rPr lang="en-US" sz="3000" b="1" i="1" dirty="0">
                <a:solidFill>
                  <a:srgbClr val="FF0000"/>
                </a:solidFill>
              </a:rPr>
              <a:t>Ý </a:t>
            </a:r>
            <a:r>
              <a:rPr lang="en-US" sz="3000" b="1" i="1" dirty="0" err="1">
                <a:solidFill>
                  <a:srgbClr val="FF0000"/>
                </a:solidFill>
              </a:rPr>
              <a:t>nghĩa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của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việc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hiểu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biết</a:t>
            </a:r>
            <a:r>
              <a:rPr lang="en-US" sz="3000" b="1" i="1" dirty="0">
                <a:solidFill>
                  <a:srgbClr val="FF0000"/>
                </a:solidFill>
              </a:rPr>
              <a:t> tri </a:t>
            </a:r>
            <a:r>
              <a:rPr lang="en-US" sz="3000" b="1" i="1" dirty="0" err="1">
                <a:solidFill>
                  <a:srgbClr val="FF0000"/>
                </a:solidFill>
              </a:rPr>
              <a:t>thức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lịch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sử</a:t>
            </a:r>
            <a:r>
              <a:rPr lang="en-US" sz="3000" b="1" i="1" dirty="0">
                <a:solidFill>
                  <a:srgbClr val="FF0000"/>
                </a:solidFill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lí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phương</a:t>
            </a:r>
            <a:endParaRPr lang="en-US" sz="3000" dirty="0">
              <a:solidFill>
                <a:srgbClr val="FF0000"/>
              </a:solidFill>
            </a:endParaRPr>
          </a:p>
          <a:p>
            <a:pPr algn="just"/>
            <a:r>
              <a:rPr lang="en-US" sz="3000" dirty="0"/>
              <a:t>     </a:t>
            </a:r>
            <a:r>
              <a:rPr lang="en-US" sz="3000" dirty="0" err="1"/>
              <a:t>Gỉa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xong</a:t>
            </a:r>
            <a:r>
              <a:rPr lang="en-US" sz="3000" dirty="0"/>
              <a:t>,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phải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bày</a:t>
            </a:r>
            <a:r>
              <a:rPr lang="en-US" sz="3000" dirty="0"/>
              <a:t> </a:t>
            </a:r>
            <a:r>
              <a:rPr lang="en-US" sz="3000" dirty="0" err="1"/>
              <a:t>nội</a:t>
            </a:r>
            <a:r>
              <a:rPr lang="en-US" sz="3000" dirty="0"/>
              <a:t> dung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buổi</a:t>
            </a:r>
            <a:r>
              <a:rPr lang="en-US" sz="3000" dirty="0"/>
              <a:t>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nghe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sẽ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như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nào</a:t>
            </a:r>
            <a:r>
              <a:rPr lang="en-US" sz="3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98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9159" y="406036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CỦNG CỐ KIẾN THỨC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626" y="1383884"/>
            <a:ext cx="97971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 </a:t>
            </a:r>
            <a:r>
              <a:rPr lang="en-US" sz="2900" b="1" dirty="0" err="1"/>
              <a:t>Quy</a:t>
            </a:r>
            <a:r>
              <a:rPr lang="en-US" sz="2900" b="1" dirty="0"/>
              <a:t> </a:t>
            </a:r>
            <a:r>
              <a:rPr lang="en-US" sz="2900" b="1" dirty="0" err="1"/>
              <a:t>trình</a:t>
            </a:r>
            <a:r>
              <a:rPr lang="en-US" sz="2900" b="1" dirty="0"/>
              <a:t> (</a:t>
            </a:r>
            <a:r>
              <a:rPr lang="en-US" sz="2900" b="1" dirty="0" err="1"/>
              <a:t>các</a:t>
            </a:r>
            <a:r>
              <a:rPr lang="en-US" sz="2900" b="1" dirty="0"/>
              <a:t> </a:t>
            </a:r>
            <a:r>
              <a:rPr lang="en-US" sz="2900" b="1" dirty="0" err="1"/>
              <a:t>bước</a:t>
            </a:r>
            <a:r>
              <a:rPr lang="en-US" sz="2900" b="1" dirty="0"/>
              <a:t>) </a:t>
            </a:r>
            <a:r>
              <a:rPr lang="en-US" sz="2900" b="1" i="1" dirty="0" err="1"/>
              <a:t>nghe</a:t>
            </a:r>
            <a:r>
              <a:rPr lang="en-US" sz="2900" b="1" i="1" dirty="0"/>
              <a:t> </a:t>
            </a:r>
            <a:r>
              <a:rPr lang="en-US" sz="2900" b="1" i="1" dirty="0" err="1"/>
              <a:t>và</a:t>
            </a:r>
            <a:r>
              <a:rPr lang="en-US" sz="2900" b="1" i="1" dirty="0"/>
              <a:t> </a:t>
            </a:r>
            <a:r>
              <a:rPr lang="en-US" sz="2900" b="1" i="1" dirty="0" err="1"/>
              <a:t>nắm</a:t>
            </a:r>
            <a:r>
              <a:rPr lang="en-US" sz="2900" b="1" i="1" dirty="0"/>
              <a:t> </a:t>
            </a:r>
            <a:r>
              <a:rPr lang="en-US" sz="2900" b="1" i="1" dirty="0" err="1"/>
              <a:t>bắt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chính</a:t>
            </a:r>
            <a:r>
              <a:rPr lang="en-US" sz="2900" b="1" i="1" dirty="0"/>
              <a:t> </a:t>
            </a:r>
            <a:r>
              <a:rPr lang="en-US" sz="2900" b="1" i="1" dirty="0" err="1"/>
              <a:t>trong</a:t>
            </a:r>
            <a:r>
              <a:rPr lang="en-US" sz="2900" b="1" i="1" dirty="0"/>
              <a:t> </a:t>
            </a:r>
            <a:r>
              <a:rPr lang="en-US" sz="2900" b="1" i="1" dirty="0" err="1"/>
              <a:t>thảo</a:t>
            </a:r>
            <a:r>
              <a:rPr lang="en-US" sz="2900" b="1" i="1" dirty="0"/>
              <a:t> </a:t>
            </a:r>
            <a:r>
              <a:rPr lang="en-US" sz="2900" b="1" i="1" dirty="0" err="1"/>
              <a:t>luận</a:t>
            </a:r>
            <a:r>
              <a:rPr lang="en-US" sz="2900" b="1" i="1" dirty="0"/>
              <a:t> </a:t>
            </a:r>
            <a:r>
              <a:rPr lang="en-US" sz="2900" b="1" i="1" dirty="0" err="1"/>
              <a:t>nhóm</a:t>
            </a:r>
            <a:r>
              <a:rPr lang="en-US" sz="2900" b="1" i="1" dirty="0"/>
              <a:t>, </a:t>
            </a:r>
            <a:r>
              <a:rPr lang="en-US" sz="2900" b="1" i="1" dirty="0" err="1"/>
              <a:t>trình</a:t>
            </a:r>
            <a:r>
              <a:rPr lang="en-US" sz="2900" b="1" i="1" dirty="0"/>
              <a:t> </a:t>
            </a:r>
            <a:r>
              <a:rPr lang="en-US" sz="2900" b="1" i="1" dirty="0" err="1"/>
              <a:t>bày</a:t>
            </a:r>
            <a:r>
              <a:rPr lang="en-US" sz="2900" b="1" i="1" dirty="0"/>
              <a:t> </a:t>
            </a:r>
            <a:r>
              <a:rPr lang="en-US" sz="2900" b="1" i="1" dirty="0" err="1"/>
              <a:t>lại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đó</a:t>
            </a:r>
            <a:endParaRPr lang="en-US" sz="2900" b="1" dirty="0"/>
          </a:p>
        </p:txBody>
      </p:sp>
      <p:sp>
        <p:nvSpPr>
          <p:cNvPr id="8" name="Rectangle 7"/>
          <p:cNvSpPr/>
          <p:nvPr/>
        </p:nvSpPr>
        <p:spPr>
          <a:xfrm>
            <a:off x="4396878" y="378932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</a:rPr>
              <a:t>CỦNG CỐ KIẾN THỨC</a:t>
            </a:r>
          </a:p>
        </p:txBody>
      </p:sp>
      <p:sp>
        <p:nvSpPr>
          <p:cNvPr id="2" name="Rectangle 1"/>
          <p:cNvSpPr/>
          <p:nvPr/>
        </p:nvSpPr>
        <p:spPr>
          <a:xfrm>
            <a:off x="1663730" y="2622684"/>
            <a:ext cx="37898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1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Chuẩn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bị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730" y="3533800"/>
            <a:ext cx="7538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2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Lắng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nắm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bắt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3730" y="4448198"/>
            <a:ext cx="68040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3</a:t>
            </a:r>
            <a:r>
              <a:rPr lang="en-US" sz="3000" b="1" i="1" dirty="0">
                <a:solidFill>
                  <a:srgbClr val="FF0000"/>
                </a:solidFill>
              </a:rPr>
              <a:t>: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Trình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bày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đã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5454" y="108158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</a:rPr>
              <a:t>CỦNG CỐ KIẾN THỨC</a:t>
            </a:r>
          </a:p>
        </p:txBody>
      </p:sp>
      <p:sp>
        <p:nvSpPr>
          <p:cNvPr id="5" name="Rectangle 4"/>
          <p:cNvSpPr/>
          <p:nvPr/>
        </p:nvSpPr>
        <p:spPr>
          <a:xfrm>
            <a:off x="1451236" y="807802"/>
            <a:ext cx="9690005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- </a:t>
            </a:r>
            <a:r>
              <a:rPr lang="en-US" sz="2700" b="1" dirty="0" err="1"/>
              <a:t>Vận</a:t>
            </a:r>
            <a:r>
              <a:rPr lang="en-US" sz="2700" b="1" dirty="0"/>
              <a:t> </a:t>
            </a:r>
            <a:r>
              <a:rPr lang="en-US" sz="2700" b="1" dirty="0" err="1"/>
              <a:t>dụng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học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. </a:t>
            </a:r>
            <a:r>
              <a:rPr lang="en-US" sz="2700" b="1" dirty="0" err="1">
                <a:solidFill>
                  <a:srgbClr val="FF0000"/>
                </a:solidFill>
              </a:rPr>
              <a:t>Cần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lưu</a:t>
            </a:r>
            <a:r>
              <a:rPr lang="en-US" sz="2700" b="1" dirty="0">
                <a:solidFill>
                  <a:srgbClr val="FF0000"/>
                </a:solidFill>
              </a:rPr>
              <a:t> ý: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1237" y="1871049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Xem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bản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; </a:t>
            </a:r>
            <a:r>
              <a:rPr lang="en-US" sz="2700" b="1" dirty="0" err="1"/>
              <a:t>các</a:t>
            </a:r>
            <a:r>
              <a:rPr lang="en-US" sz="2700" b="1" dirty="0"/>
              <a:t> ý </a:t>
            </a:r>
            <a:r>
              <a:rPr lang="en-US" sz="2700" b="1" dirty="0" err="1"/>
              <a:t>kiến</a:t>
            </a:r>
            <a:r>
              <a:rPr lang="en-US" sz="2700" b="1" dirty="0"/>
              <a:t>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lập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người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,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điểm</a:t>
            </a:r>
            <a:r>
              <a:rPr lang="en-US" sz="2700" b="1" dirty="0"/>
              <a:t> </a:t>
            </a:r>
            <a:r>
              <a:rPr lang="en-US" sz="2700" b="1" dirty="0" err="1"/>
              <a:t>nhấn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cuộc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dự</a:t>
            </a:r>
            <a:r>
              <a:rPr lang="en-US" sz="2700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1237" y="2961456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Sắp</a:t>
            </a:r>
            <a:r>
              <a:rPr lang="en-US" sz="2700" b="1" dirty="0"/>
              <a:t> </a:t>
            </a:r>
            <a:r>
              <a:rPr lang="en-US" sz="2700" b="1" dirty="0" err="1"/>
              <a:t>xếp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 </a:t>
            </a:r>
            <a:r>
              <a:rPr lang="en-US" sz="2700" b="1" dirty="0" err="1"/>
              <a:t>theo</a:t>
            </a:r>
            <a:r>
              <a:rPr lang="en-US" sz="2700" b="1" dirty="0"/>
              <a:t> </a:t>
            </a:r>
            <a:r>
              <a:rPr lang="en-US" sz="2700" b="1" dirty="0" err="1"/>
              <a:t>một</a:t>
            </a:r>
            <a:r>
              <a:rPr lang="en-US" sz="2700" b="1" dirty="0"/>
              <a:t> </a:t>
            </a:r>
            <a:r>
              <a:rPr lang="en-US" sz="2700" b="1" dirty="0" err="1"/>
              <a:t>trật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mạch</a:t>
            </a:r>
            <a:r>
              <a:rPr lang="en-US" sz="2700" b="1" dirty="0"/>
              <a:t> </a:t>
            </a:r>
            <a:r>
              <a:rPr lang="en-US" sz="2700" b="1" dirty="0" err="1"/>
              <a:t>lạc</a:t>
            </a:r>
            <a:r>
              <a:rPr lang="en-US" sz="2700" b="1" dirty="0"/>
              <a:t>, </a:t>
            </a:r>
            <a:r>
              <a:rPr lang="en-US" sz="2700" b="1" dirty="0" err="1"/>
              <a:t>thuận</a:t>
            </a:r>
            <a:r>
              <a:rPr lang="en-US" sz="2700" b="1" dirty="0"/>
              <a:t> </a:t>
            </a:r>
            <a:r>
              <a:rPr lang="en-US" sz="2700" b="1" dirty="0" err="1"/>
              <a:t>tiện</a:t>
            </a:r>
            <a:r>
              <a:rPr lang="en-US" sz="2700" b="1" dirty="0"/>
              <a:t> </a:t>
            </a:r>
            <a:r>
              <a:rPr lang="en-US" sz="2700" b="1" dirty="0" err="1"/>
              <a:t>cho</a:t>
            </a:r>
            <a:r>
              <a:rPr lang="en-US" sz="2700" b="1" dirty="0"/>
              <a:t> </a:t>
            </a:r>
            <a:r>
              <a:rPr lang="en-US" sz="2700" b="1" dirty="0" err="1"/>
              <a:t>việc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bài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1237" y="4042390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Dùng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, </a:t>
            </a:r>
            <a:r>
              <a:rPr lang="en-US" sz="2700" b="1" dirty="0" err="1"/>
              <a:t>nắm</a:t>
            </a:r>
            <a:r>
              <a:rPr lang="en-US" sz="2700" b="1" dirty="0"/>
              <a:t> </a:t>
            </a:r>
            <a:r>
              <a:rPr lang="en-US" sz="2700" b="1" dirty="0" err="1"/>
              <a:t>bắt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đó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gía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1237" y="5133019"/>
            <a:ext cx="9690004" cy="133882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Đối</a:t>
            </a:r>
            <a:r>
              <a:rPr lang="en-US" sz="2700" b="1" dirty="0"/>
              <a:t> </a:t>
            </a:r>
            <a:r>
              <a:rPr lang="en-US" sz="2700" b="1" dirty="0" err="1"/>
              <a:t>chiếu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gì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/ </a:t>
            </a:r>
            <a:r>
              <a:rPr lang="en-US" sz="2700" b="1" dirty="0" err="1"/>
              <a:t>chưa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dấu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thấy</a:t>
            </a:r>
            <a:r>
              <a:rPr lang="en-US" sz="2700" b="1" dirty="0"/>
              <a:t> </a:t>
            </a:r>
            <a:r>
              <a:rPr lang="en-US" sz="2700" b="1" dirty="0" err="1"/>
              <a:t>được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tiến</a:t>
            </a:r>
            <a:r>
              <a:rPr lang="en-US" sz="2700" b="1" dirty="0"/>
              <a:t> </a:t>
            </a:r>
            <a:r>
              <a:rPr lang="en-US" sz="2700" b="1" dirty="0" err="1"/>
              <a:t>bộ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điều</a:t>
            </a:r>
            <a:r>
              <a:rPr lang="en-US" sz="2700" b="1" dirty="0"/>
              <a:t> </a:t>
            </a:r>
            <a:r>
              <a:rPr lang="en-US" sz="2700" b="1" dirty="0" err="1"/>
              <a:t>cần</a:t>
            </a:r>
            <a:r>
              <a:rPr lang="en-US" sz="2700" b="1" dirty="0"/>
              <a:t> </a:t>
            </a:r>
            <a:r>
              <a:rPr lang="en-US" sz="2700" b="1" dirty="0" err="1"/>
              <a:t>hoàn</a:t>
            </a:r>
            <a:r>
              <a:rPr lang="en-US" sz="2700" b="1" dirty="0"/>
              <a:t> </a:t>
            </a:r>
            <a:r>
              <a:rPr lang="en-US" sz="2700" b="1" dirty="0" err="1"/>
              <a:t>thiện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8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/>
              <a:t>      </a:t>
            </a:r>
            <a:r>
              <a:rPr lang="en-US" sz="3500" b="1" dirty="0" err="1"/>
              <a:t>Thực</a:t>
            </a:r>
            <a:r>
              <a:rPr lang="en-US" sz="3500" b="1" dirty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trình</a:t>
            </a:r>
            <a:r>
              <a:rPr lang="en-US" sz="3500" b="1" dirty="0"/>
              <a:t> </a:t>
            </a:r>
            <a:r>
              <a:rPr lang="en-US" sz="3500" b="1" dirty="0" err="1"/>
              <a:t>bày</a:t>
            </a:r>
            <a:r>
              <a:rPr lang="en-US" sz="3500" b="1" dirty="0"/>
              <a:t> </a:t>
            </a:r>
            <a:r>
              <a:rPr lang="en-US" sz="3500" b="1" dirty="0" err="1"/>
              <a:t>lại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đó</a:t>
            </a:r>
            <a:r>
              <a:rPr lang="en-US" sz="3500" b="1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0202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/>
              <a:t>      </a:t>
            </a:r>
            <a:r>
              <a:rPr lang="en-US" sz="3500" b="1" dirty="0" err="1"/>
              <a:t>Thực</a:t>
            </a:r>
            <a:r>
              <a:rPr lang="en-US" sz="3500" b="1" dirty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r>
              <a:rPr lang="en-US" sz="3500" b="1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034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6643" y="242917"/>
            <a:ext cx="8823249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/>
              <a:t>Lưu</a:t>
            </a:r>
            <a:r>
              <a:rPr lang="en-US" sz="4000" b="1" dirty="0"/>
              <a:t> ý </a:t>
            </a:r>
            <a:r>
              <a:rPr lang="en-US" sz="4000" b="1" dirty="0" err="1"/>
              <a:t>một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thuộc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kĩ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năng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nghe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687053" y="975973"/>
            <a:ext cx="64208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Tập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trung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nội</a:t>
            </a:r>
            <a:r>
              <a:rPr lang="en-US" sz="2800" b="1" dirty="0">
                <a:solidFill>
                  <a:srgbClr val="FFFF99"/>
                </a:solidFill>
              </a:rPr>
              <a:t> dung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giữa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thành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viên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trong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;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sát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nét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mặt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chỉ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ánh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mắt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giọng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điệu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người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nói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để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hiểu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họ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đang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7147" y="3415247"/>
            <a:ext cx="75798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ngắn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gọn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có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nhiều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(</a:t>
            </a:r>
            <a:r>
              <a:rPr lang="en-US" sz="2800" b="1" dirty="0" err="1">
                <a:solidFill>
                  <a:srgbClr val="FFFF99"/>
                </a:solidFill>
              </a:rPr>
              <a:t>kết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luận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phương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án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giải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quyết</a:t>
            </a:r>
            <a:r>
              <a:rPr lang="en-US" sz="2800" b="1" dirty="0">
                <a:solidFill>
                  <a:srgbClr val="FFFF99"/>
                </a:solidFill>
              </a:rPr>
              <a:t>);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đã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hoặc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chưa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thống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nhất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bằng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khoá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cụm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kí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hiệu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sơ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đồ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bảng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biểu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hình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ảnh</a:t>
            </a:r>
            <a:r>
              <a:rPr lang="en-US" sz="2800" b="1" dirty="0">
                <a:solidFill>
                  <a:srgbClr val="FFFF99"/>
                </a:solidFill>
              </a:rPr>
              <a:t>,...;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tắt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/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nhân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cần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thêm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với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6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1505</Words>
  <Application>Microsoft Office PowerPoint</Application>
  <PresentationFormat>Widescreen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VOSTRO</cp:lastModifiedBy>
  <cp:revision>281</cp:revision>
  <dcterms:created xsi:type="dcterms:W3CDTF">2021-06-08T00:37:11Z</dcterms:created>
  <dcterms:modified xsi:type="dcterms:W3CDTF">2024-04-15T08:54:31Z</dcterms:modified>
</cp:coreProperties>
</file>