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315" r:id="rId3"/>
    <p:sldId id="259" r:id="rId4"/>
    <p:sldId id="317" r:id="rId5"/>
    <p:sldId id="318" r:id="rId6"/>
    <p:sldId id="267" r:id="rId7"/>
    <p:sldId id="268" r:id="rId8"/>
    <p:sldId id="269" r:id="rId9"/>
  </p:sldIdLst>
  <p:sldSz cx="9144000" cy="5143500" type="screen16x9"/>
  <p:notesSz cx="6858000" cy="9144000"/>
  <p:embeddedFontLst>
    <p:embeddedFont>
      <p:font typeface="Caveat Brush" pitchFamily="2" charset="0"/>
      <p:regular r:id="rId11"/>
    </p:embeddedFont>
    <p:embeddedFont>
      <p:font typeface="Raleway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0383E0-22A2-4F72-A8F2-EBE6C2E667D1}">
  <a:tblStyle styleId="{060383E0-22A2-4F72-A8F2-EBE6C2E667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9" name="Google Shape;7149;g9eef0a043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0" name="Google Shape;7150;g9eef0a043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63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0085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2" name="Google Shape;7602;g540b121389_2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3" name="Google Shape;7603;g540b121389_2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1" name="Google Shape;7771;g9eef0a043f_0_4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2" name="Google Shape;7772;g9eef0a043f_0_4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8" name="Google Shape;7818;g9eef0a043f_0_46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9" name="Google Shape;7819;g9eef0a043f_0_46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625100" y="1153123"/>
            <a:ext cx="5893800" cy="233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1925850" y="3369725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24459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flipH="1">
            <a:off x="788711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-346382" y="790541"/>
            <a:ext cx="2258379" cy="640553"/>
            <a:chOff x="-2810250" y="3572525"/>
            <a:chExt cx="2106500" cy="597475"/>
          </a:xfrm>
        </p:grpSpPr>
        <p:sp>
          <p:nvSpPr>
            <p:cNvPr id="16" name="Google Shape;16;p2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7629873" y="4385269"/>
            <a:ext cx="1773362" cy="564914"/>
            <a:chOff x="-4380075" y="3780200"/>
            <a:chExt cx="1637000" cy="521475"/>
          </a:xfrm>
        </p:grpSpPr>
        <p:sp>
          <p:nvSpPr>
            <p:cNvPr id="127" name="Google Shape;127;p2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8_1_1">
    <p:spTree>
      <p:nvGrpSpPr>
        <p:cNvPr id="1" name="Shape 6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77" name="Google Shape;6777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78" name="Google Shape;6778;p37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6779" name="Google Shape;6779;p37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0" name="Google Shape;6780;p37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1" name="Google Shape;6781;p37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2" name="Google Shape;6782;p37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3" name="Google Shape;6783;p37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4" name="Google Shape;6784;p37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5" name="Google Shape;6785;p37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6" name="Google Shape;6786;p37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7" name="Google Shape;6787;p37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8" name="Google Shape;6788;p37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9" name="Google Shape;6789;p37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0" name="Google Shape;6790;p37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1" name="Google Shape;6791;p37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2" name="Google Shape;6792;p37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3" name="Google Shape;6793;p37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4" name="Google Shape;6794;p37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5" name="Google Shape;6795;p37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6" name="Google Shape;6796;p37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7" name="Google Shape;6797;p37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8" name="Google Shape;6798;p37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9" name="Google Shape;6799;p37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0" name="Google Shape;6800;p37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1" name="Google Shape;6801;p37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2" name="Google Shape;6802;p37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3" name="Google Shape;6803;p37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4" name="Google Shape;6804;p37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5" name="Google Shape;6805;p37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6" name="Google Shape;6806;p37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7" name="Google Shape;6807;p37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8" name="Google Shape;6808;p37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9" name="Google Shape;6809;p37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0" name="Google Shape;6810;p37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1" name="Google Shape;6811;p37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2" name="Google Shape;6812;p37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3" name="Google Shape;6813;p37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4" name="Google Shape;6814;p37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5" name="Google Shape;6815;p37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6" name="Google Shape;6816;p37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7" name="Google Shape;6817;p37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8" name="Google Shape;6818;p37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9" name="Google Shape;6819;p37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0" name="Google Shape;6820;p37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1" name="Google Shape;6821;p37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2" name="Google Shape;6822;p37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3" name="Google Shape;6823;p37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4" name="Google Shape;6824;p37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5" name="Google Shape;6825;p37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6" name="Google Shape;6826;p37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7" name="Google Shape;6827;p37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8" name="Google Shape;6828;p37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9" name="Google Shape;6829;p37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0" name="Google Shape;6830;p37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1" name="Google Shape;6831;p37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2" name="Google Shape;6832;p37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3" name="Google Shape;6833;p37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4" name="Google Shape;6834;p37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5" name="Google Shape;6835;p37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6" name="Google Shape;6836;p37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7" name="Google Shape;6837;p37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8" name="Google Shape;6838;p37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9" name="Google Shape;6839;p37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0" name="Google Shape;6840;p37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1" name="Google Shape;6841;p37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2" name="Google Shape;6842;p37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3" name="Google Shape;6843;p37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4" name="Google Shape;6844;p37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5" name="Google Shape;6845;p37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6" name="Google Shape;6846;p37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7" name="Google Shape;6847;p37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8" name="Google Shape;6848;p37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9" name="Google Shape;6849;p37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0" name="Google Shape;6850;p37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1" name="Google Shape;6851;p37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2" name="Google Shape;6852;p37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3" name="Google Shape;6853;p37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4" name="Google Shape;6854;p37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5" name="Google Shape;6855;p37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6" name="Google Shape;6856;p37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7" name="Google Shape;6857;p37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8" name="Google Shape;6858;p37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9" name="Google Shape;6859;p37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0" name="Google Shape;6860;p37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1" name="Google Shape;6861;p37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2" name="Google Shape;6862;p37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3" name="Google Shape;6863;p37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4" name="Google Shape;6864;p37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5" name="Google Shape;6865;p37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6" name="Google Shape;6866;p37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7" name="Google Shape;6867;p37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8" name="Google Shape;6868;p37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9" name="Google Shape;6869;p37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0" name="Google Shape;6870;p37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1" name="Google Shape;6871;p37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2" name="Google Shape;6872;p37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3" name="Google Shape;6873;p37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4" name="Google Shape;6874;p37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5" name="Google Shape;6875;p37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6" name="Google Shape;6876;p37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7" name="Google Shape;6877;p37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8" name="Google Shape;6878;p37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9" name="Google Shape;6879;p37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0" name="Google Shape;6880;p37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1" name="Google Shape;6881;p37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2" name="Google Shape;6882;p37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3" name="Google Shape;6883;p37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4" name="Google Shape;6884;p37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5" name="Google Shape;6885;p37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6" name="Google Shape;6886;p37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7" name="Google Shape;6887;p37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8" name="Google Shape;6888;p37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89" name="Google Shape;6889;p37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6890" name="Google Shape;6890;p37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1" name="Google Shape;6891;p37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2" name="Google Shape;6892;p37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3" name="Google Shape;6893;p37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4" name="Google Shape;6894;p37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5" name="Google Shape;6895;p37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6" name="Google Shape;6896;p37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7" name="Google Shape;6897;p37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8" name="Google Shape;6898;p37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9" name="Google Shape;6899;p37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0" name="Google Shape;6900;p37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1" name="Google Shape;6901;p37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2" name="Google Shape;6902;p37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3" name="Google Shape;6903;p37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4" name="Google Shape;6904;p37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5" name="Google Shape;6905;p37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6" name="Google Shape;6906;p37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7" name="Google Shape;6907;p37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8" name="Google Shape;6908;p37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9" name="Google Shape;6909;p37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0" name="Google Shape;6910;p37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1" name="Google Shape;6911;p37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2" name="Google Shape;6912;p37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3" name="Google Shape;6913;p37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4" name="Google Shape;6914;p37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5" name="Google Shape;6915;p37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6" name="Google Shape;6916;p37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7" name="Google Shape;6917;p37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8" name="Google Shape;6918;p37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9" name="Google Shape;6919;p37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0" name="Google Shape;6920;p37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1" name="Google Shape;6921;p37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2" name="Google Shape;6922;p37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3" name="Google Shape;6923;p37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4" name="Google Shape;6924;p37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5" name="Google Shape;6925;p37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6" name="Google Shape;6926;p37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7" name="Google Shape;6927;p37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8" name="Google Shape;6928;p37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9" name="Google Shape;6929;p37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0" name="Google Shape;6930;p37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1" name="Google Shape;6931;p37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2" name="Google Shape;6932;p37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3" name="Google Shape;6933;p37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4" name="Google Shape;6934;p37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5" name="Google Shape;6935;p37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6" name="Google Shape;6936;p37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7" name="Google Shape;6937;p37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8" name="Google Shape;6938;p37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9" name="Google Shape;6939;p37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0" name="Google Shape;6940;p37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1" name="Google Shape;6941;p37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2" name="Google Shape;6942;p37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3" name="Google Shape;6943;p37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4" name="Google Shape;6944;p37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5" name="Google Shape;6945;p37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6" name="Google Shape;6946;p37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7" name="Google Shape;6947;p37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8" name="Google Shape;6948;p37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9" name="Google Shape;6949;p37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0" name="Google Shape;6950;p37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1" name="Google Shape;6951;p37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2" name="Google Shape;6952;p37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3" name="Google Shape;6953;p37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4" name="Google Shape;6954;p37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5" name="Google Shape;6955;p37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6" name="Google Shape;6956;p37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7" name="Google Shape;6957;p37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958" name="Google Shape;6958;p37"/>
          <p:cNvPicPr preferRelativeResize="0"/>
          <p:nvPr/>
        </p:nvPicPr>
        <p:blipFill>
          <a:blip r:embed="rId3">
            <a:alphaModFix amt="67000"/>
          </a:blip>
          <a:stretch>
            <a:fillRect/>
          </a:stretch>
        </p:blipFill>
        <p:spPr>
          <a:xfrm>
            <a:off x="6785838" y="562625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9" name="Google Shape;6959;p37"/>
          <p:cNvPicPr preferRelativeResize="0"/>
          <p:nvPr/>
        </p:nvPicPr>
        <p:blipFill>
          <a:blip r:embed="rId4">
            <a:alphaModFix amt="67000"/>
          </a:blip>
          <a:stretch>
            <a:fillRect/>
          </a:stretch>
        </p:blipFill>
        <p:spPr>
          <a:xfrm>
            <a:off x="-731575" y="4507037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_1_1_1">
    <p:spTree>
      <p:nvGrpSpPr>
        <p:cNvPr id="1" name="Shape 6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1" name="Google Shape;6961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62" name="Google Shape;6962;p38"/>
          <p:cNvGrpSpPr/>
          <p:nvPr/>
        </p:nvGrpSpPr>
        <p:grpSpPr>
          <a:xfrm>
            <a:off x="-786325" y="840925"/>
            <a:ext cx="2106500" cy="597475"/>
            <a:chOff x="-2810250" y="3572525"/>
            <a:chExt cx="2106500" cy="597475"/>
          </a:xfrm>
        </p:grpSpPr>
        <p:sp>
          <p:nvSpPr>
            <p:cNvPr id="6963" name="Google Shape;6963;p38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4" name="Google Shape;6964;p38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5" name="Google Shape;6965;p38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6" name="Google Shape;6966;p38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7" name="Google Shape;6967;p38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8" name="Google Shape;6968;p38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9" name="Google Shape;6969;p38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0" name="Google Shape;6970;p38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1" name="Google Shape;6971;p38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2" name="Google Shape;6972;p38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3" name="Google Shape;6973;p38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4" name="Google Shape;6974;p38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5" name="Google Shape;6975;p38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6" name="Google Shape;6976;p38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7" name="Google Shape;6977;p38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8" name="Google Shape;6978;p38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9" name="Google Shape;6979;p38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0" name="Google Shape;6980;p38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1" name="Google Shape;6981;p38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2" name="Google Shape;6982;p38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3" name="Google Shape;6983;p38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4" name="Google Shape;6984;p38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5" name="Google Shape;6985;p38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6" name="Google Shape;6986;p38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7" name="Google Shape;6987;p38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8" name="Google Shape;6988;p38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9" name="Google Shape;6989;p38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0" name="Google Shape;6990;p38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1" name="Google Shape;6991;p38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2" name="Google Shape;6992;p38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3" name="Google Shape;6993;p38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4" name="Google Shape;6994;p38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5" name="Google Shape;6995;p38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6" name="Google Shape;6996;p38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7" name="Google Shape;6997;p38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8" name="Google Shape;6998;p38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9" name="Google Shape;6999;p38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0" name="Google Shape;7000;p38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1" name="Google Shape;7001;p38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2" name="Google Shape;7002;p38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3" name="Google Shape;7003;p38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4" name="Google Shape;7004;p38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5" name="Google Shape;7005;p38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6" name="Google Shape;7006;p38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7" name="Google Shape;7007;p38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8" name="Google Shape;7008;p38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9" name="Google Shape;7009;p38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0" name="Google Shape;7010;p38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1" name="Google Shape;7011;p38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2" name="Google Shape;7012;p38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3" name="Google Shape;7013;p38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4" name="Google Shape;7014;p38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5" name="Google Shape;7015;p38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6" name="Google Shape;7016;p38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7" name="Google Shape;7017;p38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8" name="Google Shape;7018;p38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9" name="Google Shape;7019;p38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0" name="Google Shape;7020;p38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1" name="Google Shape;7021;p38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2" name="Google Shape;7022;p38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3" name="Google Shape;7023;p38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4" name="Google Shape;7024;p38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5" name="Google Shape;7025;p38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6" name="Google Shape;7026;p38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7" name="Google Shape;7027;p38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8" name="Google Shape;7028;p38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9" name="Google Shape;7029;p38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0" name="Google Shape;7030;p38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1" name="Google Shape;7031;p38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2" name="Google Shape;7032;p38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3" name="Google Shape;7033;p38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4" name="Google Shape;7034;p38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5" name="Google Shape;7035;p38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6" name="Google Shape;7036;p38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7" name="Google Shape;7037;p38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8" name="Google Shape;7038;p38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9" name="Google Shape;7039;p38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0" name="Google Shape;7040;p38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1" name="Google Shape;7041;p38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2" name="Google Shape;7042;p38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3" name="Google Shape;7043;p38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4" name="Google Shape;7044;p38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5" name="Google Shape;7045;p38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6" name="Google Shape;7046;p38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7" name="Google Shape;7047;p38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8" name="Google Shape;7048;p38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9" name="Google Shape;7049;p38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0" name="Google Shape;7050;p38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1" name="Google Shape;7051;p38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2" name="Google Shape;7052;p38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3" name="Google Shape;7053;p38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4" name="Google Shape;7054;p38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5" name="Google Shape;7055;p38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6" name="Google Shape;7056;p38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7" name="Google Shape;7057;p38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8" name="Google Shape;7058;p38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9" name="Google Shape;7059;p38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0" name="Google Shape;7060;p38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1" name="Google Shape;7061;p38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2" name="Google Shape;7062;p38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3" name="Google Shape;7063;p38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4" name="Google Shape;7064;p38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5" name="Google Shape;7065;p38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6" name="Google Shape;7066;p38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7" name="Google Shape;7067;p38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8" name="Google Shape;7068;p38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9" name="Google Shape;7069;p38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0" name="Google Shape;7070;p38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1" name="Google Shape;7071;p38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2" name="Google Shape;7072;p38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73" name="Google Shape;7073;p38"/>
          <p:cNvGrpSpPr/>
          <p:nvPr/>
        </p:nvGrpSpPr>
        <p:grpSpPr>
          <a:xfrm>
            <a:off x="8137800" y="4488250"/>
            <a:ext cx="1637000" cy="521475"/>
            <a:chOff x="-4380075" y="3780200"/>
            <a:chExt cx="1637000" cy="521475"/>
          </a:xfrm>
        </p:grpSpPr>
        <p:sp>
          <p:nvSpPr>
            <p:cNvPr id="7074" name="Google Shape;7074;p38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5" name="Google Shape;7075;p38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6" name="Google Shape;7076;p38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7" name="Google Shape;7077;p38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8" name="Google Shape;7078;p38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9" name="Google Shape;7079;p38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0" name="Google Shape;7080;p38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1" name="Google Shape;7081;p38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2" name="Google Shape;7082;p38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3" name="Google Shape;7083;p38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4" name="Google Shape;7084;p38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5" name="Google Shape;7085;p38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6" name="Google Shape;7086;p38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7" name="Google Shape;7087;p38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8" name="Google Shape;7088;p38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9" name="Google Shape;7089;p38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0" name="Google Shape;7090;p38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1" name="Google Shape;7091;p38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2" name="Google Shape;7092;p38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3" name="Google Shape;7093;p38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4" name="Google Shape;7094;p38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5" name="Google Shape;7095;p38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6" name="Google Shape;7096;p38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7" name="Google Shape;7097;p38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8" name="Google Shape;7098;p38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9" name="Google Shape;7099;p38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0" name="Google Shape;7100;p38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1" name="Google Shape;7101;p38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2" name="Google Shape;7102;p38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3" name="Google Shape;7103;p38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4" name="Google Shape;7104;p38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5" name="Google Shape;7105;p38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6" name="Google Shape;7106;p38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7" name="Google Shape;7107;p38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8" name="Google Shape;7108;p38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9" name="Google Shape;7109;p38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0" name="Google Shape;7110;p38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1" name="Google Shape;7111;p38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2" name="Google Shape;7112;p38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3" name="Google Shape;7113;p38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4" name="Google Shape;7114;p38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5" name="Google Shape;7115;p38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6" name="Google Shape;7116;p38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7" name="Google Shape;7117;p38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8" name="Google Shape;7118;p38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9" name="Google Shape;7119;p38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0" name="Google Shape;7120;p38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1" name="Google Shape;7121;p38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2" name="Google Shape;7122;p38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3" name="Google Shape;7123;p38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4" name="Google Shape;7124;p38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5" name="Google Shape;7125;p38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6" name="Google Shape;7126;p38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7" name="Google Shape;7127;p38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8" name="Google Shape;7128;p38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9" name="Google Shape;7129;p38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0" name="Google Shape;7130;p38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1" name="Google Shape;7131;p38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2" name="Google Shape;7132;p38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3" name="Google Shape;7133;p38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4" name="Google Shape;7134;p38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5" name="Google Shape;7135;p38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6" name="Google Shape;7136;p38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7" name="Google Shape;7137;p38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8" name="Google Shape;7138;p38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9" name="Google Shape;7139;p38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0" name="Google Shape;7140;p38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1" name="Google Shape;7141;p38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142" name="Google Shape;7142;p38"/>
          <p:cNvPicPr preferRelativeResize="0"/>
          <p:nvPr/>
        </p:nvPicPr>
        <p:blipFill>
          <a:blip r:embed="rId3">
            <a:alphaModFix amt="78000"/>
          </a:blip>
          <a:stretch>
            <a:fillRect/>
          </a:stretch>
        </p:blipFill>
        <p:spPr>
          <a:xfrm rot="4087981">
            <a:off x="-1035713" y="2978796"/>
            <a:ext cx="2995599" cy="196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3" name="Google Shape;7143;p38"/>
          <p:cNvPicPr preferRelativeResize="0"/>
          <p:nvPr/>
        </p:nvPicPr>
        <p:blipFill>
          <a:blip r:embed="rId4">
            <a:alphaModFix amt="72000"/>
          </a:blip>
          <a:stretch>
            <a:fillRect/>
          </a:stretch>
        </p:blipFill>
        <p:spPr>
          <a:xfrm rot="-7867873">
            <a:off x="6954277" y="-481791"/>
            <a:ext cx="3426521" cy="2246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"/>
          <p:cNvSpPr txBox="1">
            <a:spLocks noGrp="1"/>
          </p:cNvSpPr>
          <p:nvPr>
            <p:ph type="subTitle" idx="1"/>
          </p:nvPr>
        </p:nvSpPr>
        <p:spPr>
          <a:xfrm>
            <a:off x="3140316" y="3410225"/>
            <a:ext cx="2864100" cy="68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98" name="Google Shape;198;p3"/>
          <p:cNvSpPr txBox="1">
            <a:spLocks noGrp="1"/>
          </p:cNvSpPr>
          <p:nvPr>
            <p:ph type="title"/>
          </p:nvPr>
        </p:nvSpPr>
        <p:spPr>
          <a:xfrm>
            <a:off x="3104616" y="2197022"/>
            <a:ext cx="2935500" cy="148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99" name="Google Shape;199;p3"/>
          <p:cNvSpPr txBox="1">
            <a:spLocks noGrp="1"/>
          </p:cNvSpPr>
          <p:nvPr>
            <p:ph type="title" idx="2" hasCustomPrompt="1"/>
          </p:nvPr>
        </p:nvSpPr>
        <p:spPr>
          <a:xfrm>
            <a:off x="3844116" y="1425648"/>
            <a:ext cx="1456500" cy="10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200" name="Google Shape;200;p3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201" name="Google Shape;201;p3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" name="Google Shape;311;p3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312" name="Google Shape;312;p3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80" name="Google Shape;380;p3"/>
          <p:cNvPicPr preferRelativeResize="0"/>
          <p:nvPr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6785838" y="562625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"/>
          <p:cNvPicPr preferRelativeResize="0"/>
          <p:nvPr/>
        </p:nvPicPr>
        <p:blipFill>
          <a:blip r:embed="rId4">
            <a:alphaModFix amt="65000"/>
          </a:blip>
          <a:stretch>
            <a:fillRect/>
          </a:stretch>
        </p:blipFill>
        <p:spPr>
          <a:xfrm>
            <a:off x="-731575" y="4507037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5" name="Google Shape;128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6" name="Google Shape;1286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7" name="Google Shape;1287;p9"/>
          <p:cNvSpPr txBox="1">
            <a:spLocks noGrp="1"/>
          </p:cNvSpPr>
          <p:nvPr>
            <p:ph type="title"/>
          </p:nvPr>
        </p:nvSpPr>
        <p:spPr>
          <a:xfrm>
            <a:off x="1955250" y="1521421"/>
            <a:ext cx="5233500" cy="12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8" name="Google Shape;1288;p9"/>
          <p:cNvSpPr txBox="1">
            <a:spLocks noGrp="1"/>
          </p:cNvSpPr>
          <p:nvPr>
            <p:ph type="body" idx="1"/>
          </p:nvPr>
        </p:nvSpPr>
        <p:spPr>
          <a:xfrm>
            <a:off x="1931064" y="3012590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89" name="Google Shape;1289;p9"/>
          <p:cNvSpPr/>
          <p:nvPr/>
        </p:nvSpPr>
        <p:spPr>
          <a:xfrm>
            <a:off x="-28174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9"/>
          <p:cNvSpPr/>
          <p:nvPr/>
        </p:nvSpPr>
        <p:spPr>
          <a:xfrm flipH="1">
            <a:off x="792426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1" name="Google Shape;1291;p9"/>
          <p:cNvGrpSpPr/>
          <p:nvPr/>
        </p:nvGrpSpPr>
        <p:grpSpPr>
          <a:xfrm>
            <a:off x="-786325" y="840925"/>
            <a:ext cx="2106500" cy="597475"/>
            <a:chOff x="-2810250" y="3572525"/>
            <a:chExt cx="2106500" cy="597475"/>
          </a:xfrm>
        </p:grpSpPr>
        <p:sp>
          <p:nvSpPr>
            <p:cNvPr id="1292" name="Google Shape;1292;p9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9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9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9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9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9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9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9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9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9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9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9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9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9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9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9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9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9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9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9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9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9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9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9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9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9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9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9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9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9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9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9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9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9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9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9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9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9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9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9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9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9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9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9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9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9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9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9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9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9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9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9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9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9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9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9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9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9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9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9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9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9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9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9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9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9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9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9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9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9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9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9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9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9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9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9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9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9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9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9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9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9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9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9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9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9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9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9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9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9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9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9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9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9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9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9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9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9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9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9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9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9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9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9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9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9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9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9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9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9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2" name="Google Shape;1402;p9"/>
          <p:cNvGrpSpPr/>
          <p:nvPr/>
        </p:nvGrpSpPr>
        <p:grpSpPr>
          <a:xfrm>
            <a:off x="8137800" y="4488250"/>
            <a:ext cx="1637000" cy="521475"/>
            <a:chOff x="-4380075" y="3780200"/>
            <a:chExt cx="1637000" cy="521475"/>
          </a:xfrm>
        </p:grpSpPr>
        <p:sp>
          <p:nvSpPr>
            <p:cNvPr id="1403" name="Google Shape;1403;p9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9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9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9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9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9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9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9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9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9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9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9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9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9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9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9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9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9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9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9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9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9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9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9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9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9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9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9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9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9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9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9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9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9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9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9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9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9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9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9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9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9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9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9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9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9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9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9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9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9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9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9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9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9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9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9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9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9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9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9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9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9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9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9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9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9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9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9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7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16_1_1">
    <p:spTree>
      <p:nvGrpSpPr>
        <p:cNvPr id="1" name="Shape 3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0" name="Google Shape;3190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1" name="Google Shape;3191;p20"/>
          <p:cNvSpPr txBox="1">
            <a:spLocks noGrp="1"/>
          </p:cNvSpPr>
          <p:nvPr>
            <p:ph type="subTitle" idx="1"/>
          </p:nvPr>
        </p:nvSpPr>
        <p:spPr>
          <a:xfrm>
            <a:off x="3767775" y="1926660"/>
            <a:ext cx="15846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2" name="Google Shape;3192;p20"/>
          <p:cNvSpPr txBox="1">
            <a:spLocks noGrp="1"/>
          </p:cNvSpPr>
          <p:nvPr>
            <p:ph type="subTitle" idx="2"/>
          </p:nvPr>
        </p:nvSpPr>
        <p:spPr>
          <a:xfrm>
            <a:off x="6279850" y="2476381"/>
            <a:ext cx="19677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3" name="Google Shape;3193;p20"/>
          <p:cNvSpPr txBox="1">
            <a:spLocks noGrp="1"/>
          </p:cNvSpPr>
          <p:nvPr>
            <p:ph type="subTitle" idx="3"/>
          </p:nvPr>
        </p:nvSpPr>
        <p:spPr>
          <a:xfrm>
            <a:off x="900014" y="2476381"/>
            <a:ext cx="19677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4" name="Google Shape;3194;p20"/>
          <p:cNvSpPr txBox="1">
            <a:spLocks noGrp="1"/>
          </p:cNvSpPr>
          <p:nvPr>
            <p:ph type="subTitle" idx="4"/>
          </p:nvPr>
        </p:nvSpPr>
        <p:spPr>
          <a:xfrm>
            <a:off x="3406730" y="2592314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5" name="Google Shape;3195;p20"/>
          <p:cNvSpPr txBox="1">
            <a:spLocks noGrp="1"/>
          </p:cNvSpPr>
          <p:nvPr>
            <p:ph type="subTitle" idx="5"/>
          </p:nvPr>
        </p:nvSpPr>
        <p:spPr>
          <a:xfrm>
            <a:off x="6102401" y="3145275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6" name="Google Shape;3196;p20"/>
          <p:cNvSpPr txBox="1">
            <a:spLocks noGrp="1"/>
          </p:cNvSpPr>
          <p:nvPr>
            <p:ph type="subTitle" idx="6"/>
          </p:nvPr>
        </p:nvSpPr>
        <p:spPr>
          <a:xfrm>
            <a:off x="722575" y="3141926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grpSp>
        <p:nvGrpSpPr>
          <p:cNvPr id="3197" name="Google Shape;3197;p20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3198" name="Google Shape;3198;p20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20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20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20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20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20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20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20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20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20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20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20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20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20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20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20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20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20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20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20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20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20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20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20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20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20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20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20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20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20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20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20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20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20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20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20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20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20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20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20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20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20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20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20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20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20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20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20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20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20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20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20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20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20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20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20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20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20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20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20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20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20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20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20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20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20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20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20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20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20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20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20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20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20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20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20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20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20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20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20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20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20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20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20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20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20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20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20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20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20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20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20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20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20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20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20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20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20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20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20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20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20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20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20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20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20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20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20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20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20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308" name="Google Shape;3308;p20"/>
          <p:cNvPicPr preferRelativeResize="0"/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8020526" y="60431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9" name="Google Shape;3309;p20"/>
          <p:cNvPicPr preferRelativeResize="0"/>
          <p:nvPr/>
        </p:nvPicPr>
        <p:blipFill>
          <a:blip r:embed="rId4">
            <a:alphaModFix amt="68000"/>
          </a:blip>
          <a:stretch>
            <a:fillRect/>
          </a:stretch>
        </p:blipFill>
        <p:spPr>
          <a:xfrm>
            <a:off x="-357474" y="4599169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10" name="Google Shape;3310;p20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3311" name="Google Shape;3311;p20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20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20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20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20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20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20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20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20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20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20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20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20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20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20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20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20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20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20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20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20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20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20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20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20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20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20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20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20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20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20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20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20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20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20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20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20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20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20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20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20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20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20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20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20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20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20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20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20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20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20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20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20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20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20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20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20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20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20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20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20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20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20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20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20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20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20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20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20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20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20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20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20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20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20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20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20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20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20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20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20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20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20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20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20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20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20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20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20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20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20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20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20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20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20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20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20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20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20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20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20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20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20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20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20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20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20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20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20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20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1" name="Google Shape;3421;p20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6">
    <p:spTree>
      <p:nvGrpSpPr>
        <p:cNvPr id="1" name="Shape 3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3" name="Google Shape;3423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24" name="Google Shape;3424;p21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3425" name="Google Shape;3425;p21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21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21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21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21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21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21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21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21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21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21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21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21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21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21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21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21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21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21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21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21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21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21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21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21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21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21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21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21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21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21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21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21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21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21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21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21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21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21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21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21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21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21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21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21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21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21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21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21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21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21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21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21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21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21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21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21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21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21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21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21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21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21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21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21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21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21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21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21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21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21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21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21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21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21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21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21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21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21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21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21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21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21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21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21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21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21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21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21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21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21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21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21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8" name="Google Shape;3518;p21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9" name="Google Shape;3519;p21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21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21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21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21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21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21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21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21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21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21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21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21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21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21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21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535" name="Google Shape;3535;p21"/>
          <p:cNvPicPr preferRelativeResize="0"/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>
            <a:off x="7120776" y="64906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6" name="Google Shape;3536;p21"/>
          <p:cNvPicPr preferRelativeResize="0"/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>
            <a:off x="-1043674" y="4533144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37" name="Google Shape;3537;p21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3538" name="Google Shape;3538;p21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21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21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21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21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21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21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21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21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21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21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21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21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21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21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21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21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21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21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21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21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21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21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21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21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21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21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21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21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21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21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21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21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21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21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21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21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21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21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21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21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21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21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21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21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21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21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21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21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21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21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21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21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21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21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21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21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21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21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21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21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21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21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21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21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21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21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21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21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21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21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21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21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21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21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21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21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21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21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21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21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21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21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21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21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21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21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21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21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21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21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21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21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21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21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21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21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21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6" name="Google Shape;3636;p21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7" name="Google Shape;3637;p21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8" name="Google Shape;3638;p21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9" name="Google Shape;3639;p21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21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1" name="Google Shape;3641;p21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2" name="Google Shape;3642;p21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3" name="Google Shape;3643;p21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4" name="Google Shape;3644;p21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5" name="Google Shape;3645;p21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6" name="Google Shape;3646;p21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7" name="Google Shape;3647;p21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48" name="Google Shape;3648;p21"/>
          <p:cNvSpPr txBox="1">
            <a:spLocks noGrp="1"/>
          </p:cNvSpPr>
          <p:nvPr>
            <p:ph type="subTitle" idx="1"/>
          </p:nvPr>
        </p:nvSpPr>
        <p:spPr>
          <a:xfrm>
            <a:off x="1378966" y="33752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49" name="Google Shape;3649;p21"/>
          <p:cNvSpPr txBox="1">
            <a:spLocks noGrp="1"/>
          </p:cNvSpPr>
          <p:nvPr>
            <p:ph type="subTitle" idx="2"/>
          </p:nvPr>
        </p:nvSpPr>
        <p:spPr>
          <a:xfrm>
            <a:off x="5261566" y="33752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0" name="Google Shape;3650;p21"/>
          <p:cNvSpPr txBox="1">
            <a:spLocks noGrp="1"/>
          </p:cNvSpPr>
          <p:nvPr>
            <p:ph type="subTitle" idx="3"/>
          </p:nvPr>
        </p:nvSpPr>
        <p:spPr>
          <a:xfrm>
            <a:off x="1378966" y="18358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1" name="Google Shape;3651;p21"/>
          <p:cNvSpPr txBox="1">
            <a:spLocks noGrp="1"/>
          </p:cNvSpPr>
          <p:nvPr>
            <p:ph type="subTitle" idx="4"/>
          </p:nvPr>
        </p:nvSpPr>
        <p:spPr>
          <a:xfrm>
            <a:off x="5261566" y="18358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2" name="Google Shape;3652;p21"/>
          <p:cNvSpPr txBox="1">
            <a:spLocks noGrp="1"/>
          </p:cNvSpPr>
          <p:nvPr>
            <p:ph type="subTitle" idx="5"/>
          </p:nvPr>
        </p:nvSpPr>
        <p:spPr>
          <a:xfrm>
            <a:off x="1378966" y="2352146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3" name="Google Shape;3653;p21"/>
          <p:cNvSpPr txBox="1">
            <a:spLocks noGrp="1"/>
          </p:cNvSpPr>
          <p:nvPr>
            <p:ph type="subTitle" idx="6"/>
          </p:nvPr>
        </p:nvSpPr>
        <p:spPr>
          <a:xfrm>
            <a:off x="5246700" y="2352146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4" name="Google Shape;3654;p21"/>
          <p:cNvSpPr txBox="1">
            <a:spLocks noGrp="1"/>
          </p:cNvSpPr>
          <p:nvPr>
            <p:ph type="subTitle" idx="7"/>
          </p:nvPr>
        </p:nvSpPr>
        <p:spPr>
          <a:xfrm>
            <a:off x="1378966" y="3856333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5" name="Google Shape;3655;p21"/>
          <p:cNvSpPr txBox="1">
            <a:spLocks noGrp="1"/>
          </p:cNvSpPr>
          <p:nvPr>
            <p:ph type="subTitle" idx="8"/>
          </p:nvPr>
        </p:nvSpPr>
        <p:spPr>
          <a:xfrm>
            <a:off x="5261566" y="3856333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6" name="Google Shape;3656;p21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6_1">
    <p:spTree>
      <p:nvGrpSpPr>
        <p:cNvPr id="1" name="Shape 3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8" name="Google Shape;3658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59" name="Google Shape;3659;p22"/>
          <p:cNvSpPr txBox="1">
            <a:spLocks noGrp="1"/>
          </p:cNvSpPr>
          <p:nvPr>
            <p:ph type="subTitle" idx="1"/>
          </p:nvPr>
        </p:nvSpPr>
        <p:spPr>
          <a:xfrm>
            <a:off x="600131" y="3083184"/>
            <a:ext cx="204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0" name="Google Shape;3660;p22"/>
          <p:cNvSpPr txBox="1">
            <a:spLocks noGrp="1"/>
          </p:cNvSpPr>
          <p:nvPr>
            <p:ph type="subTitle" idx="2"/>
          </p:nvPr>
        </p:nvSpPr>
        <p:spPr>
          <a:xfrm>
            <a:off x="6499803" y="3083184"/>
            <a:ext cx="204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1" name="Google Shape;3661;p22"/>
          <p:cNvSpPr txBox="1">
            <a:spLocks noGrp="1"/>
          </p:cNvSpPr>
          <p:nvPr>
            <p:ph type="subTitle" idx="3"/>
          </p:nvPr>
        </p:nvSpPr>
        <p:spPr>
          <a:xfrm>
            <a:off x="600131" y="1941313"/>
            <a:ext cx="20436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2" name="Google Shape;3662;p22"/>
          <p:cNvSpPr txBox="1">
            <a:spLocks noGrp="1"/>
          </p:cNvSpPr>
          <p:nvPr>
            <p:ph type="subTitle" idx="4"/>
          </p:nvPr>
        </p:nvSpPr>
        <p:spPr>
          <a:xfrm>
            <a:off x="6499803" y="1941313"/>
            <a:ext cx="20436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3" name="Google Shape;3663;p22"/>
          <p:cNvSpPr txBox="1">
            <a:spLocks noGrp="1"/>
          </p:cNvSpPr>
          <p:nvPr>
            <p:ph type="subTitle" idx="5"/>
          </p:nvPr>
        </p:nvSpPr>
        <p:spPr>
          <a:xfrm>
            <a:off x="600131" y="224766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4" name="Google Shape;3664;p22"/>
          <p:cNvSpPr txBox="1">
            <a:spLocks noGrp="1"/>
          </p:cNvSpPr>
          <p:nvPr>
            <p:ph type="subTitle" idx="6"/>
          </p:nvPr>
        </p:nvSpPr>
        <p:spPr>
          <a:xfrm>
            <a:off x="6499803" y="224766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5" name="Google Shape;3665;p22"/>
          <p:cNvSpPr txBox="1">
            <a:spLocks noGrp="1"/>
          </p:cNvSpPr>
          <p:nvPr>
            <p:ph type="subTitle" idx="7"/>
          </p:nvPr>
        </p:nvSpPr>
        <p:spPr>
          <a:xfrm>
            <a:off x="600131" y="335611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6" name="Google Shape;3666;p22"/>
          <p:cNvSpPr txBox="1">
            <a:spLocks noGrp="1"/>
          </p:cNvSpPr>
          <p:nvPr>
            <p:ph type="subTitle" idx="8"/>
          </p:nvPr>
        </p:nvSpPr>
        <p:spPr>
          <a:xfrm>
            <a:off x="6499803" y="335611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7" name="Google Shape;3667;p22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668" name="Google Shape;3668;p22"/>
          <p:cNvSpPr txBox="1">
            <a:spLocks noGrp="1"/>
          </p:cNvSpPr>
          <p:nvPr>
            <p:ph type="title" idx="9" hasCustomPrompt="1"/>
          </p:nvPr>
        </p:nvSpPr>
        <p:spPr>
          <a:xfrm>
            <a:off x="3664009" y="1969786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69" name="Google Shape;3669;p22"/>
          <p:cNvSpPr txBox="1">
            <a:spLocks noGrp="1"/>
          </p:cNvSpPr>
          <p:nvPr>
            <p:ph type="title" idx="13" hasCustomPrompt="1"/>
          </p:nvPr>
        </p:nvSpPr>
        <p:spPr>
          <a:xfrm>
            <a:off x="3664009" y="3086761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70" name="Google Shape;3670;p22"/>
          <p:cNvSpPr txBox="1">
            <a:spLocks noGrp="1"/>
          </p:cNvSpPr>
          <p:nvPr>
            <p:ph type="title" idx="14" hasCustomPrompt="1"/>
          </p:nvPr>
        </p:nvSpPr>
        <p:spPr>
          <a:xfrm>
            <a:off x="4633708" y="1969786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71" name="Google Shape;3671;p22"/>
          <p:cNvSpPr txBox="1">
            <a:spLocks noGrp="1"/>
          </p:cNvSpPr>
          <p:nvPr>
            <p:ph type="title" idx="15" hasCustomPrompt="1"/>
          </p:nvPr>
        </p:nvSpPr>
        <p:spPr>
          <a:xfrm>
            <a:off x="4633708" y="3086761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672" name="Google Shape;3672;p22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3673" name="Google Shape;3673;p22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22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22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22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22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22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22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22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22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22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22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22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22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22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22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22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22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22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22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22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22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22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22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22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22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22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22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22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22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22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22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22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22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22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22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22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22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0" name="Google Shape;3710;p22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1" name="Google Shape;3711;p22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2" name="Google Shape;3712;p22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3" name="Google Shape;3713;p22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4" name="Google Shape;3714;p22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5" name="Google Shape;3715;p22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6" name="Google Shape;3716;p22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7" name="Google Shape;3717;p22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8" name="Google Shape;3718;p22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9" name="Google Shape;3719;p22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0" name="Google Shape;3720;p22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1" name="Google Shape;3721;p22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2" name="Google Shape;3722;p22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3" name="Google Shape;3723;p22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4" name="Google Shape;3724;p22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5" name="Google Shape;3725;p22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6" name="Google Shape;3726;p22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7" name="Google Shape;3727;p22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8" name="Google Shape;3728;p22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9" name="Google Shape;3729;p22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0" name="Google Shape;3730;p22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1" name="Google Shape;3731;p22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2" name="Google Shape;3732;p22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3" name="Google Shape;3733;p22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4" name="Google Shape;3734;p22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5" name="Google Shape;3735;p22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6" name="Google Shape;3736;p22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7" name="Google Shape;3737;p22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8" name="Google Shape;3738;p22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9" name="Google Shape;3739;p22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0" name="Google Shape;3740;p22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1" name="Google Shape;3741;p22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2" name="Google Shape;3742;p22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3" name="Google Shape;3743;p22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4" name="Google Shape;3744;p22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5" name="Google Shape;3745;p22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6" name="Google Shape;3746;p22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7" name="Google Shape;3747;p22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8" name="Google Shape;3748;p22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9" name="Google Shape;3749;p22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22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22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22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22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22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22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6" name="Google Shape;3756;p22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7" name="Google Shape;3757;p22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22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22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22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22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22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22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22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22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22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22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22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22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22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22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2" name="Google Shape;3772;p22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3" name="Google Shape;3773;p22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4" name="Google Shape;3774;p22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5" name="Google Shape;3775;p22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6" name="Google Shape;3776;p22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7" name="Google Shape;3777;p22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8" name="Google Shape;3778;p22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9" name="Google Shape;3779;p22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0" name="Google Shape;3780;p22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1" name="Google Shape;3781;p22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2" name="Google Shape;3782;p22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83" name="Google Shape;3783;p22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3784" name="Google Shape;3784;p22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5" name="Google Shape;3785;p22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6" name="Google Shape;3786;p22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7" name="Google Shape;3787;p22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8" name="Google Shape;3788;p22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9" name="Google Shape;3789;p22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0" name="Google Shape;3790;p22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1" name="Google Shape;3791;p22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2" name="Google Shape;3792;p22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3" name="Google Shape;3793;p22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4" name="Google Shape;3794;p22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5" name="Google Shape;3795;p22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6" name="Google Shape;3796;p22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7" name="Google Shape;3797;p22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8" name="Google Shape;3798;p22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9" name="Google Shape;3799;p22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0" name="Google Shape;3800;p22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1" name="Google Shape;3801;p22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2" name="Google Shape;3802;p22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3" name="Google Shape;3803;p22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4" name="Google Shape;3804;p22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5" name="Google Shape;3805;p22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6" name="Google Shape;3806;p22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7" name="Google Shape;3807;p22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8" name="Google Shape;3808;p22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9" name="Google Shape;3809;p22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0" name="Google Shape;3810;p22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1" name="Google Shape;3811;p22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2" name="Google Shape;3812;p22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3" name="Google Shape;3813;p22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4" name="Google Shape;3814;p22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5" name="Google Shape;3815;p22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6" name="Google Shape;3816;p22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7" name="Google Shape;3817;p22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8" name="Google Shape;3818;p22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9" name="Google Shape;3819;p22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0" name="Google Shape;3820;p22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1" name="Google Shape;3821;p22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2" name="Google Shape;3822;p22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3" name="Google Shape;3823;p22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4" name="Google Shape;3824;p22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5" name="Google Shape;3825;p22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6" name="Google Shape;3826;p22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7" name="Google Shape;3827;p22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8" name="Google Shape;3828;p22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9" name="Google Shape;3829;p22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0" name="Google Shape;3830;p22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1" name="Google Shape;3831;p22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2" name="Google Shape;3832;p22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3" name="Google Shape;3833;p22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4" name="Google Shape;3834;p22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5" name="Google Shape;3835;p22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6" name="Google Shape;3836;p22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7" name="Google Shape;3837;p22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8" name="Google Shape;3838;p22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9" name="Google Shape;3839;p22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0" name="Google Shape;3840;p22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1" name="Google Shape;3841;p22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2" name="Google Shape;3842;p22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22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4" name="Google Shape;3844;p22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5" name="Google Shape;3845;p22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6" name="Google Shape;3846;p22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22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22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22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22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22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852" name="Google Shape;3852;p22"/>
          <p:cNvPicPr preferRelativeResize="0"/>
          <p:nvPr/>
        </p:nvPicPr>
        <p:blipFill>
          <a:blip r:embed="rId3">
            <a:alphaModFix amt="52000"/>
          </a:blip>
          <a:stretch>
            <a:fillRect/>
          </a:stretch>
        </p:blipFill>
        <p:spPr>
          <a:xfrm>
            <a:off x="7370661" y="331788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3" name="Google Shape;3853;p22"/>
          <p:cNvPicPr preferRelativeResize="0"/>
          <p:nvPr/>
        </p:nvPicPr>
        <p:blipFill rotWithShape="1">
          <a:blip r:embed="rId4">
            <a:alphaModFix amt="58000"/>
          </a:blip>
          <a:srcRect l="6060" r="-6059"/>
          <a:stretch/>
        </p:blipFill>
        <p:spPr>
          <a:xfrm>
            <a:off x="-1047375" y="4636612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8">
    <p:spTree>
      <p:nvGrpSpPr>
        <p:cNvPr id="1" name="Shape 6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25" name="Google Shape;6325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26" name="Google Shape;6326;p35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6327" name="Google Shape;6327;p35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8" name="Google Shape;6328;p35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9" name="Google Shape;6329;p35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0" name="Google Shape;6330;p35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1" name="Google Shape;6331;p35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2" name="Google Shape;6332;p35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3" name="Google Shape;6333;p35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4" name="Google Shape;6334;p35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5" name="Google Shape;6335;p35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6" name="Google Shape;6336;p35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7" name="Google Shape;6337;p35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8" name="Google Shape;6338;p35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9" name="Google Shape;6339;p35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0" name="Google Shape;6340;p35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1" name="Google Shape;6341;p35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2" name="Google Shape;6342;p35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3" name="Google Shape;6343;p35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4" name="Google Shape;6344;p35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5" name="Google Shape;6345;p35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6" name="Google Shape;6346;p35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7" name="Google Shape;6347;p35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8" name="Google Shape;6348;p35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9" name="Google Shape;6349;p35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0" name="Google Shape;6350;p35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1" name="Google Shape;6351;p35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2" name="Google Shape;6352;p35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3" name="Google Shape;6353;p35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4" name="Google Shape;6354;p35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5" name="Google Shape;6355;p35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6" name="Google Shape;6356;p35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7" name="Google Shape;6357;p35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8" name="Google Shape;6358;p35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9" name="Google Shape;6359;p35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0" name="Google Shape;6360;p35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1" name="Google Shape;6361;p35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2" name="Google Shape;6362;p35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3" name="Google Shape;6363;p35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4" name="Google Shape;6364;p35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5" name="Google Shape;6365;p35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6" name="Google Shape;6366;p35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7" name="Google Shape;6367;p35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8" name="Google Shape;6368;p35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35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35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35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35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3" name="Google Shape;6373;p35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4" name="Google Shape;6374;p35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5" name="Google Shape;6375;p35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6" name="Google Shape;6376;p35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7" name="Google Shape;6377;p35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8" name="Google Shape;6378;p35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9" name="Google Shape;6379;p35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0" name="Google Shape;6380;p35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1" name="Google Shape;6381;p35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2" name="Google Shape;6382;p35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3" name="Google Shape;6383;p35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4" name="Google Shape;6384;p35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5" name="Google Shape;6385;p35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6" name="Google Shape;6386;p35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7" name="Google Shape;6387;p35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8" name="Google Shape;6388;p35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9" name="Google Shape;6389;p35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0" name="Google Shape;6390;p35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1" name="Google Shape;6391;p35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2" name="Google Shape;6392;p35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3" name="Google Shape;6393;p35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4" name="Google Shape;6394;p35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5" name="Google Shape;6395;p35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6" name="Google Shape;6396;p35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7" name="Google Shape;6397;p35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8" name="Google Shape;6398;p35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9" name="Google Shape;6399;p35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0" name="Google Shape;6400;p35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1" name="Google Shape;6401;p35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2" name="Google Shape;6402;p35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3" name="Google Shape;6403;p35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4" name="Google Shape;6404;p35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5" name="Google Shape;6405;p35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6" name="Google Shape;6406;p35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7" name="Google Shape;6407;p35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8" name="Google Shape;6408;p35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9" name="Google Shape;6409;p35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0" name="Google Shape;6410;p35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1" name="Google Shape;6411;p35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2" name="Google Shape;6412;p35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3" name="Google Shape;6413;p35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4" name="Google Shape;6414;p35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5" name="Google Shape;6415;p35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6" name="Google Shape;6416;p35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7" name="Google Shape;6417;p35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8" name="Google Shape;6418;p35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9" name="Google Shape;6419;p35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0" name="Google Shape;6420;p35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1" name="Google Shape;6421;p35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2" name="Google Shape;6422;p35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3" name="Google Shape;6423;p35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4" name="Google Shape;6424;p35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5" name="Google Shape;6425;p35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6" name="Google Shape;6426;p35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7" name="Google Shape;6427;p35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8" name="Google Shape;6428;p35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9" name="Google Shape;6429;p35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0" name="Google Shape;6430;p35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1" name="Google Shape;6431;p35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2" name="Google Shape;6432;p35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3" name="Google Shape;6433;p35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4" name="Google Shape;6434;p35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5" name="Google Shape;6435;p35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6" name="Google Shape;6436;p35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437" name="Google Shape;6437;p35"/>
          <p:cNvPicPr preferRelativeResize="0"/>
          <p:nvPr/>
        </p:nvPicPr>
        <p:blipFill>
          <a:blip r:embed="rId3">
            <a:alphaModFix amt="82000"/>
          </a:blip>
          <a:stretch>
            <a:fillRect/>
          </a:stretch>
        </p:blipFill>
        <p:spPr>
          <a:xfrm>
            <a:off x="7120776" y="64906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38" name="Google Shape;6438;p35"/>
          <p:cNvPicPr preferRelativeResize="0"/>
          <p:nvPr/>
        </p:nvPicPr>
        <p:blipFill>
          <a:blip r:embed="rId4">
            <a:alphaModFix amt="82000"/>
          </a:blip>
          <a:stretch>
            <a:fillRect/>
          </a:stretch>
        </p:blipFill>
        <p:spPr>
          <a:xfrm>
            <a:off x="-1043674" y="4533144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39" name="Google Shape;6439;p35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6440" name="Google Shape;6440;p35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1" name="Google Shape;6441;p35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2" name="Google Shape;6442;p35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3" name="Google Shape;6443;p35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4" name="Google Shape;6444;p35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5" name="Google Shape;6445;p35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6" name="Google Shape;6446;p35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7" name="Google Shape;6447;p35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8" name="Google Shape;6448;p35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9" name="Google Shape;6449;p35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0" name="Google Shape;6450;p35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1" name="Google Shape;6451;p35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2" name="Google Shape;6452;p35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3" name="Google Shape;6453;p35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4" name="Google Shape;6454;p35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5" name="Google Shape;6455;p35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6" name="Google Shape;6456;p35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7" name="Google Shape;6457;p35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8" name="Google Shape;6458;p35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9" name="Google Shape;6459;p35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0" name="Google Shape;6460;p35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1" name="Google Shape;6461;p35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2" name="Google Shape;6462;p35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3" name="Google Shape;6463;p35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4" name="Google Shape;6464;p35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5" name="Google Shape;6465;p35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6" name="Google Shape;6466;p35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7" name="Google Shape;6467;p35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8" name="Google Shape;6468;p35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9" name="Google Shape;6469;p35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0" name="Google Shape;6470;p35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1" name="Google Shape;6471;p35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2" name="Google Shape;6472;p35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3" name="Google Shape;6473;p35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4" name="Google Shape;6474;p35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5" name="Google Shape;6475;p35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6" name="Google Shape;6476;p35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7" name="Google Shape;6477;p35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8" name="Google Shape;6478;p35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9" name="Google Shape;6479;p35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0" name="Google Shape;6480;p35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1" name="Google Shape;6481;p35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2" name="Google Shape;6482;p35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3" name="Google Shape;6483;p35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4" name="Google Shape;6484;p35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5" name="Google Shape;6485;p35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6" name="Google Shape;6486;p35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7" name="Google Shape;6487;p35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8" name="Google Shape;6488;p35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9" name="Google Shape;6489;p35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0" name="Google Shape;6490;p35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1" name="Google Shape;6491;p35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2" name="Google Shape;6492;p35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3" name="Google Shape;6493;p35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4" name="Google Shape;6494;p35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5" name="Google Shape;6495;p35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6" name="Google Shape;6496;p35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7" name="Google Shape;6497;p35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8" name="Google Shape;6498;p35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9" name="Google Shape;6499;p35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0" name="Google Shape;6500;p35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1" name="Google Shape;6501;p35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2" name="Google Shape;6502;p35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3" name="Google Shape;6503;p35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4" name="Google Shape;6504;p35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5" name="Google Shape;6505;p35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6" name="Google Shape;6506;p35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7" name="Google Shape;6507;p35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8" name="Google Shape;6508;p35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9" name="Google Shape;6509;p35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0" name="Google Shape;6510;p35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1" name="Google Shape;6511;p35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2" name="Google Shape;6512;p35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3" name="Google Shape;6513;p35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4" name="Google Shape;6514;p35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5" name="Google Shape;6515;p35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6" name="Google Shape;6516;p35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7" name="Google Shape;6517;p35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8" name="Google Shape;6518;p35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9" name="Google Shape;6519;p35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0" name="Google Shape;6520;p35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1" name="Google Shape;6521;p35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2" name="Google Shape;6522;p35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3" name="Google Shape;6523;p35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4" name="Google Shape;6524;p35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5" name="Google Shape;6525;p35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6" name="Google Shape;6526;p35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7" name="Google Shape;6527;p35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8" name="Google Shape;6528;p35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9" name="Google Shape;6529;p35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0" name="Google Shape;6530;p35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1" name="Google Shape;6531;p35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2" name="Google Shape;6532;p35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3" name="Google Shape;6533;p35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4" name="Google Shape;6534;p35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5" name="Google Shape;6535;p35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6" name="Google Shape;6536;p35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7" name="Google Shape;6537;p35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8" name="Google Shape;6538;p35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9" name="Google Shape;6539;p35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0" name="Google Shape;6540;p35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1" name="Google Shape;6541;p35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2" name="Google Shape;6542;p35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3" name="Google Shape;6543;p35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4" name="Google Shape;6544;p35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5" name="Google Shape;6545;p35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6" name="Google Shape;6546;p35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7" name="Google Shape;6547;p35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8" name="Google Shape;6548;p35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9" name="Google Shape;6549;p35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8_1">
    <p:spTree>
      <p:nvGrpSpPr>
        <p:cNvPr id="1" name="Shape 6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1" name="Google Shape;6551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52" name="Google Shape;6552;p36"/>
          <p:cNvGrpSpPr/>
          <p:nvPr/>
        </p:nvGrpSpPr>
        <p:grpSpPr>
          <a:xfrm>
            <a:off x="0" y="4603500"/>
            <a:ext cx="2106500" cy="597475"/>
            <a:chOff x="-2810250" y="3572525"/>
            <a:chExt cx="2106500" cy="597475"/>
          </a:xfrm>
        </p:grpSpPr>
        <p:sp>
          <p:nvSpPr>
            <p:cNvPr id="6553" name="Google Shape;6553;p36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4" name="Google Shape;6554;p36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5" name="Google Shape;6555;p36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6" name="Google Shape;6556;p36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7" name="Google Shape;6557;p36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8" name="Google Shape;6558;p36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9" name="Google Shape;6559;p36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0" name="Google Shape;6560;p36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1" name="Google Shape;6561;p36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2" name="Google Shape;6562;p36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3" name="Google Shape;6563;p36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4" name="Google Shape;6564;p36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5" name="Google Shape;6565;p36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6" name="Google Shape;6566;p36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7" name="Google Shape;6567;p36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8" name="Google Shape;6568;p36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9" name="Google Shape;6569;p36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0" name="Google Shape;6570;p36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1" name="Google Shape;6571;p36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2" name="Google Shape;6572;p36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3" name="Google Shape;6573;p36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4" name="Google Shape;6574;p36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5" name="Google Shape;6575;p36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6" name="Google Shape;6576;p36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7" name="Google Shape;6577;p36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8" name="Google Shape;6578;p36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9" name="Google Shape;6579;p36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0" name="Google Shape;6580;p36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1" name="Google Shape;6581;p36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2" name="Google Shape;6582;p36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3" name="Google Shape;6583;p36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4" name="Google Shape;6584;p36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5" name="Google Shape;6585;p36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6" name="Google Shape;6586;p36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7" name="Google Shape;6587;p36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8" name="Google Shape;6588;p36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9" name="Google Shape;6589;p36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0" name="Google Shape;6590;p36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1" name="Google Shape;6591;p36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2" name="Google Shape;6592;p36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3" name="Google Shape;6593;p36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4" name="Google Shape;6594;p36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5" name="Google Shape;6595;p36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6" name="Google Shape;6596;p36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7" name="Google Shape;6597;p36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8" name="Google Shape;6598;p36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9" name="Google Shape;6599;p36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0" name="Google Shape;6600;p36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1" name="Google Shape;6601;p36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2" name="Google Shape;6602;p36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3" name="Google Shape;6603;p36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4" name="Google Shape;6604;p36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5" name="Google Shape;6605;p36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6" name="Google Shape;6606;p36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7" name="Google Shape;6607;p36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8" name="Google Shape;6608;p36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9" name="Google Shape;6609;p36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0" name="Google Shape;6610;p36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1" name="Google Shape;6611;p36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2" name="Google Shape;6612;p36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3" name="Google Shape;6613;p36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4" name="Google Shape;6614;p36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5" name="Google Shape;6615;p36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6" name="Google Shape;6616;p36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7" name="Google Shape;6617;p36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8" name="Google Shape;6618;p36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9" name="Google Shape;6619;p36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0" name="Google Shape;6620;p36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1" name="Google Shape;6621;p36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2" name="Google Shape;6622;p36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3" name="Google Shape;6623;p36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4" name="Google Shape;6624;p36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5" name="Google Shape;6625;p36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6" name="Google Shape;6626;p36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7" name="Google Shape;6627;p36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8" name="Google Shape;6628;p36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9" name="Google Shape;6629;p36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0" name="Google Shape;6630;p36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1" name="Google Shape;6631;p36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2" name="Google Shape;6632;p36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3" name="Google Shape;6633;p36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4" name="Google Shape;6634;p36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5" name="Google Shape;6635;p36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6" name="Google Shape;6636;p36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7" name="Google Shape;6637;p36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8" name="Google Shape;6638;p36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9" name="Google Shape;6639;p36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0" name="Google Shape;6640;p36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1" name="Google Shape;6641;p36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2" name="Google Shape;6642;p36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3" name="Google Shape;6643;p36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4" name="Google Shape;6644;p36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5" name="Google Shape;6645;p36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6" name="Google Shape;6646;p36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7" name="Google Shape;6647;p36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8" name="Google Shape;6648;p36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9" name="Google Shape;6649;p36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0" name="Google Shape;6650;p36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1" name="Google Shape;6651;p36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2" name="Google Shape;6652;p36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3" name="Google Shape;6653;p36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4" name="Google Shape;6654;p36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5" name="Google Shape;6655;p36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6" name="Google Shape;6656;p36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7" name="Google Shape;6657;p36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8" name="Google Shape;6658;p36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9" name="Google Shape;6659;p36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0" name="Google Shape;6660;p36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1" name="Google Shape;6661;p36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2" name="Google Shape;6662;p36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63" name="Google Shape;6663;p36"/>
          <p:cNvGrpSpPr/>
          <p:nvPr/>
        </p:nvGrpSpPr>
        <p:grpSpPr>
          <a:xfrm flipH="1">
            <a:off x="7696200" y="550600"/>
            <a:ext cx="2106500" cy="597475"/>
            <a:chOff x="-2810250" y="3572525"/>
            <a:chExt cx="2106500" cy="597475"/>
          </a:xfrm>
        </p:grpSpPr>
        <p:sp>
          <p:nvSpPr>
            <p:cNvPr id="6664" name="Google Shape;6664;p36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5" name="Google Shape;6665;p36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6" name="Google Shape;6666;p36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7" name="Google Shape;6667;p36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8" name="Google Shape;6668;p36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9" name="Google Shape;6669;p36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0" name="Google Shape;6670;p36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1" name="Google Shape;6671;p36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2" name="Google Shape;6672;p36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3" name="Google Shape;6673;p36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4" name="Google Shape;6674;p36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5" name="Google Shape;6675;p36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6" name="Google Shape;6676;p36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7" name="Google Shape;6677;p36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8" name="Google Shape;6678;p36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9" name="Google Shape;6679;p36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0" name="Google Shape;6680;p36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1" name="Google Shape;6681;p36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2" name="Google Shape;6682;p36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3" name="Google Shape;6683;p36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4" name="Google Shape;6684;p36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5" name="Google Shape;6685;p36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6" name="Google Shape;6686;p36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7" name="Google Shape;6687;p36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8" name="Google Shape;6688;p36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9" name="Google Shape;6689;p36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0" name="Google Shape;6690;p36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1" name="Google Shape;6691;p36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2" name="Google Shape;6692;p36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3" name="Google Shape;6693;p36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4" name="Google Shape;6694;p36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5" name="Google Shape;6695;p36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6" name="Google Shape;6696;p36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7" name="Google Shape;6697;p36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8" name="Google Shape;6698;p36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9" name="Google Shape;6699;p36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0" name="Google Shape;6700;p36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1" name="Google Shape;6701;p36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2" name="Google Shape;6702;p36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3" name="Google Shape;6703;p36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4" name="Google Shape;6704;p36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5" name="Google Shape;6705;p36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6" name="Google Shape;6706;p36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7" name="Google Shape;6707;p36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8" name="Google Shape;6708;p36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9" name="Google Shape;6709;p36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0" name="Google Shape;6710;p36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1" name="Google Shape;6711;p36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2" name="Google Shape;6712;p36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3" name="Google Shape;6713;p36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4" name="Google Shape;6714;p36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5" name="Google Shape;6715;p36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6" name="Google Shape;6716;p36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7" name="Google Shape;6717;p36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8" name="Google Shape;6718;p36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9" name="Google Shape;6719;p36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0" name="Google Shape;6720;p36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1" name="Google Shape;6721;p36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2" name="Google Shape;6722;p36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3" name="Google Shape;6723;p36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4" name="Google Shape;6724;p36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5" name="Google Shape;6725;p36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6" name="Google Shape;6726;p36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7" name="Google Shape;6727;p36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8" name="Google Shape;6728;p36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9" name="Google Shape;6729;p36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0" name="Google Shape;6730;p36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1" name="Google Shape;6731;p36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2" name="Google Shape;6732;p36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3" name="Google Shape;6733;p36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4" name="Google Shape;6734;p36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5" name="Google Shape;6735;p36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6" name="Google Shape;6736;p36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7" name="Google Shape;6737;p36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8" name="Google Shape;6738;p36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9" name="Google Shape;6739;p36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0" name="Google Shape;6740;p36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1" name="Google Shape;6741;p36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2" name="Google Shape;6742;p36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3" name="Google Shape;6743;p36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4" name="Google Shape;6744;p36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5" name="Google Shape;6745;p36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6" name="Google Shape;6746;p36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7" name="Google Shape;6747;p36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8" name="Google Shape;6748;p36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9" name="Google Shape;6749;p36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0" name="Google Shape;6750;p36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1" name="Google Shape;6751;p36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2" name="Google Shape;6752;p36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3" name="Google Shape;6753;p36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4" name="Google Shape;6754;p36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5" name="Google Shape;6755;p36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6" name="Google Shape;6756;p36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7" name="Google Shape;6757;p36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8" name="Google Shape;6758;p36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9" name="Google Shape;6759;p36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0" name="Google Shape;6760;p36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1" name="Google Shape;6761;p36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2" name="Google Shape;6762;p36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3" name="Google Shape;6763;p36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4" name="Google Shape;6764;p36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5" name="Google Shape;6765;p36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6" name="Google Shape;6766;p36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7" name="Google Shape;6767;p36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8" name="Google Shape;6768;p36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9" name="Google Shape;6769;p36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0" name="Google Shape;6770;p36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1" name="Google Shape;6771;p36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2" name="Google Shape;6772;p36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3" name="Google Shape;6773;p36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774" name="Google Shape;6774;p36"/>
          <p:cNvPicPr preferRelativeResize="0"/>
          <p:nvPr/>
        </p:nvPicPr>
        <p:blipFill>
          <a:blip r:embed="rId3">
            <a:alphaModFix amt="64000"/>
          </a:blip>
          <a:stretch>
            <a:fillRect/>
          </a:stretch>
        </p:blipFill>
        <p:spPr>
          <a:xfrm rot="3318291">
            <a:off x="-431438" y="-1270594"/>
            <a:ext cx="1956100" cy="2963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5" name="Google Shape;6775;p36"/>
          <p:cNvPicPr preferRelativeResize="0"/>
          <p:nvPr/>
        </p:nvPicPr>
        <p:blipFill>
          <a:blip r:embed="rId4">
            <a:alphaModFix amt="64000"/>
          </a:blip>
          <a:stretch>
            <a:fillRect/>
          </a:stretch>
        </p:blipFill>
        <p:spPr>
          <a:xfrm rot="-2700011">
            <a:off x="6742811" y="3651283"/>
            <a:ext cx="3372624" cy="22112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238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8" r:id="rId4"/>
    <p:sldLayoutId id="2147483666" r:id="rId5"/>
    <p:sldLayoutId id="2147483667" r:id="rId6"/>
    <p:sldLayoutId id="214748366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52" name="Google Shape;7152;p41"/>
          <p:cNvPicPr preferRelativeResize="0"/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532100" y="915625"/>
            <a:ext cx="6261950" cy="3312225"/>
          </a:xfrm>
          <a:prstGeom prst="rect">
            <a:avLst/>
          </a:prstGeom>
          <a:noFill/>
          <a:ln>
            <a:noFill/>
          </a:ln>
        </p:spPr>
      </p:pic>
      <p:sp>
        <p:nvSpPr>
          <p:cNvPr id="7153" name="Google Shape;7153;p41"/>
          <p:cNvSpPr txBox="1">
            <a:spLocks noGrp="1"/>
          </p:cNvSpPr>
          <p:nvPr>
            <p:ph type="body" idx="1"/>
          </p:nvPr>
        </p:nvSpPr>
        <p:spPr>
          <a:xfrm>
            <a:off x="2016925" y="3075003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54" name="Google Shape;7154;p41"/>
          <p:cNvSpPr/>
          <p:nvPr/>
        </p:nvSpPr>
        <p:spPr>
          <a:xfrm>
            <a:off x="3122150" y="2991250"/>
            <a:ext cx="5775" cy="7725"/>
          </a:xfrm>
          <a:custGeom>
            <a:avLst/>
            <a:gdLst/>
            <a:ahLst/>
            <a:cxnLst/>
            <a:rect l="l" t="t" r="r" b="b"/>
            <a:pathLst>
              <a:path w="231" h="309" extrusionOk="0">
                <a:moveTo>
                  <a:pt x="231" y="0"/>
                </a:moveTo>
                <a:lnTo>
                  <a:pt x="0" y="103"/>
                </a:lnTo>
                <a:lnTo>
                  <a:pt x="77" y="308"/>
                </a:lnTo>
                <a:lnTo>
                  <a:pt x="2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5" name="Google Shape;7155;p41"/>
          <p:cNvSpPr/>
          <p:nvPr/>
        </p:nvSpPr>
        <p:spPr>
          <a:xfrm>
            <a:off x="3471525" y="2989975"/>
            <a:ext cx="2575" cy="25"/>
          </a:xfrm>
          <a:custGeom>
            <a:avLst/>
            <a:gdLst/>
            <a:ahLst/>
            <a:cxnLst/>
            <a:rect l="l" t="t" r="r" b="b"/>
            <a:pathLst>
              <a:path w="103" h="1" extrusionOk="0">
                <a:moveTo>
                  <a:pt x="103" y="0"/>
                </a:moveTo>
                <a:lnTo>
                  <a:pt x="0" y="0"/>
                </a:lnTo>
                <a:cubicBezTo>
                  <a:pt x="52" y="0"/>
                  <a:pt x="77" y="0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6" name="Google Shape;7156;p41"/>
          <p:cNvSpPr/>
          <p:nvPr/>
        </p:nvSpPr>
        <p:spPr>
          <a:xfrm>
            <a:off x="3503575" y="3002800"/>
            <a:ext cx="1950" cy="650"/>
          </a:xfrm>
          <a:custGeom>
            <a:avLst/>
            <a:gdLst/>
            <a:ahLst/>
            <a:cxnLst/>
            <a:rect l="l" t="t" r="r" b="b"/>
            <a:pathLst>
              <a:path w="78" h="26" extrusionOk="0">
                <a:moveTo>
                  <a:pt x="77" y="0"/>
                </a:moveTo>
                <a:cubicBezTo>
                  <a:pt x="64" y="0"/>
                  <a:pt x="52" y="6"/>
                  <a:pt x="39" y="13"/>
                </a:cubicBezTo>
                <a:lnTo>
                  <a:pt x="77" y="0"/>
                </a:lnTo>
                <a:close/>
                <a:moveTo>
                  <a:pt x="39" y="13"/>
                </a:moveTo>
                <a:lnTo>
                  <a:pt x="0" y="26"/>
                </a:lnTo>
                <a:cubicBezTo>
                  <a:pt x="13" y="26"/>
                  <a:pt x="26" y="19"/>
                  <a:pt x="39" y="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7" name="Google Shape;7157;p41"/>
          <p:cNvSpPr/>
          <p:nvPr/>
        </p:nvSpPr>
        <p:spPr>
          <a:xfrm>
            <a:off x="3553575" y="2991900"/>
            <a:ext cx="675" cy="650"/>
          </a:xfrm>
          <a:custGeom>
            <a:avLst/>
            <a:gdLst/>
            <a:ahLst/>
            <a:cxnLst/>
            <a:rect l="l" t="t" r="r" b="b"/>
            <a:pathLst>
              <a:path w="27" h="26" extrusionOk="0">
                <a:moveTo>
                  <a:pt x="0" y="0"/>
                </a:moveTo>
                <a:lnTo>
                  <a:pt x="0" y="26"/>
                </a:lnTo>
                <a:cubicBezTo>
                  <a:pt x="26" y="0"/>
                  <a:pt x="26" y="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8" name="Google Shape;7158;p41"/>
          <p:cNvSpPr/>
          <p:nvPr/>
        </p:nvSpPr>
        <p:spPr>
          <a:xfrm>
            <a:off x="3240750" y="2989975"/>
            <a:ext cx="5725" cy="2575"/>
          </a:xfrm>
          <a:custGeom>
            <a:avLst/>
            <a:gdLst/>
            <a:ahLst/>
            <a:cxnLst/>
            <a:rect l="l" t="t" r="r" b="b"/>
            <a:pathLst>
              <a:path w="229" h="103" extrusionOk="0">
                <a:moveTo>
                  <a:pt x="128" y="0"/>
                </a:moveTo>
                <a:lnTo>
                  <a:pt x="2" y="101"/>
                </a:lnTo>
                <a:lnTo>
                  <a:pt x="2" y="101"/>
                </a:lnTo>
                <a:cubicBezTo>
                  <a:pt x="37" y="78"/>
                  <a:pt x="228" y="100"/>
                  <a:pt x="128" y="0"/>
                </a:cubicBezTo>
                <a:close/>
                <a:moveTo>
                  <a:pt x="2" y="101"/>
                </a:moveTo>
                <a:cubicBezTo>
                  <a:pt x="2" y="101"/>
                  <a:pt x="1" y="102"/>
                  <a:pt x="0" y="103"/>
                </a:cubicBezTo>
                <a:lnTo>
                  <a:pt x="2" y="1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9" name="Google Shape;7159;p41"/>
          <p:cNvSpPr/>
          <p:nvPr/>
        </p:nvSpPr>
        <p:spPr>
          <a:xfrm>
            <a:off x="3465000" y="3001500"/>
            <a:ext cx="5250" cy="5475"/>
          </a:xfrm>
          <a:custGeom>
            <a:avLst/>
            <a:gdLst/>
            <a:ahLst/>
            <a:cxnLst/>
            <a:rect l="l" t="t" r="r" b="b"/>
            <a:pathLst>
              <a:path w="210" h="219" extrusionOk="0">
                <a:moveTo>
                  <a:pt x="82" y="1"/>
                </a:moveTo>
                <a:lnTo>
                  <a:pt x="82" y="1"/>
                </a:lnTo>
                <a:cubicBezTo>
                  <a:pt x="41" y="62"/>
                  <a:pt x="1" y="218"/>
                  <a:pt x="99" y="218"/>
                </a:cubicBezTo>
                <a:cubicBezTo>
                  <a:pt x="125" y="218"/>
                  <a:pt x="162" y="207"/>
                  <a:pt x="210" y="180"/>
                </a:cubicBezTo>
                <a:cubicBezTo>
                  <a:pt x="133" y="155"/>
                  <a:pt x="56" y="78"/>
                  <a:pt x="8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0" name="Google Shape;7160;p41"/>
          <p:cNvSpPr/>
          <p:nvPr/>
        </p:nvSpPr>
        <p:spPr>
          <a:xfrm>
            <a:off x="3540125" y="2999700"/>
            <a:ext cx="4500" cy="3125"/>
          </a:xfrm>
          <a:custGeom>
            <a:avLst/>
            <a:gdLst/>
            <a:ahLst/>
            <a:cxnLst/>
            <a:rect l="l" t="t" r="r" b="b"/>
            <a:pathLst>
              <a:path w="180" h="125" extrusionOk="0">
                <a:moveTo>
                  <a:pt x="138" y="0"/>
                </a:moveTo>
                <a:lnTo>
                  <a:pt x="138" y="0"/>
                </a:lnTo>
                <a:cubicBezTo>
                  <a:pt x="136" y="0"/>
                  <a:pt x="133" y="6"/>
                  <a:pt x="128" y="21"/>
                </a:cubicBezTo>
                <a:lnTo>
                  <a:pt x="0" y="124"/>
                </a:lnTo>
                <a:lnTo>
                  <a:pt x="180" y="124"/>
                </a:lnTo>
                <a:cubicBezTo>
                  <a:pt x="138" y="103"/>
                  <a:pt x="147" y="0"/>
                  <a:pt x="13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1" name="Google Shape;7161;p41"/>
          <p:cNvSpPr/>
          <p:nvPr/>
        </p:nvSpPr>
        <p:spPr>
          <a:xfrm>
            <a:off x="3543950" y="3002800"/>
            <a:ext cx="675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27" y="0"/>
                </a:moveTo>
                <a:lnTo>
                  <a:pt x="1" y="0"/>
                </a:lnTo>
                <a:cubicBezTo>
                  <a:pt x="27" y="0"/>
                  <a:pt x="27" y="0"/>
                  <a:pt x="2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2" name="Google Shape;7162;p41"/>
          <p:cNvSpPr/>
          <p:nvPr/>
        </p:nvSpPr>
        <p:spPr>
          <a:xfrm>
            <a:off x="3320875" y="2995100"/>
            <a:ext cx="13175" cy="11750"/>
          </a:xfrm>
          <a:custGeom>
            <a:avLst/>
            <a:gdLst/>
            <a:ahLst/>
            <a:cxnLst/>
            <a:rect l="l" t="t" r="r" b="b"/>
            <a:pathLst>
              <a:path w="527" h="470" extrusionOk="0">
                <a:moveTo>
                  <a:pt x="129" y="0"/>
                </a:moveTo>
                <a:lnTo>
                  <a:pt x="129" y="0"/>
                </a:lnTo>
                <a:cubicBezTo>
                  <a:pt x="0" y="180"/>
                  <a:pt x="462" y="282"/>
                  <a:pt x="205" y="462"/>
                </a:cubicBezTo>
                <a:cubicBezTo>
                  <a:pt x="246" y="467"/>
                  <a:pt x="278" y="469"/>
                  <a:pt x="302" y="469"/>
                </a:cubicBezTo>
                <a:cubicBezTo>
                  <a:pt x="527" y="469"/>
                  <a:pt x="156" y="277"/>
                  <a:pt x="411" y="231"/>
                </a:cubicBezTo>
                <a:cubicBezTo>
                  <a:pt x="282" y="231"/>
                  <a:pt x="154" y="129"/>
                  <a:pt x="1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3" name="Google Shape;7163;p41"/>
          <p:cNvSpPr/>
          <p:nvPr/>
        </p:nvSpPr>
        <p:spPr>
          <a:xfrm>
            <a:off x="3331125" y="3000875"/>
            <a:ext cx="1950" cy="25"/>
          </a:xfrm>
          <a:custGeom>
            <a:avLst/>
            <a:gdLst/>
            <a:ahLst/>
            <a:cxnLst/>
            <a:rect l="l" t="t" r="r" b="b"/>
            <a:pathLst>
              <a:path w="78" h="1" extrusionOk="0">
                <a:moveTo>
                  <a:pt x="1" y="0"/>
                </a:moveTo>
                <a:cubicBezTo>
                  <a:pt x="26" y="0"/>
                  <a:pt x="52" y="0"/>
                  <a:pt x="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4" name="Google Shape;7164;p41"/>
          <p:cNvSpPr/>
          <p:nvPr/>
        </p:nvSpPr>
        <p:spPr>
          <a:xfrm>
            <a:off x="3719600" y="2993825"/>
            <a:ext cx="3875" cy="1300"/>
          </a:xfrm>
          <a:custGeom>
            <a:avLst/>
            <a:gdLst/>
            <a:ahLst/>
            <a:cxnLst/>
            <a:rect l="l" t="t" r="r" b="b"/>
            <a:pathLst>
              <a:path w="155" h="52" extrusionOk="0">
                <a:moveTo>
                  <a:pt x="155" y="0"/>
                </a:moveTo>
                <a:lnTo>
                  <a:pt x="78" y="26"/>
                </a:lnTo>
                <a:cubicBezTo>
                  <a:pt x="103" y="19"/>
                  <a:pt x="129" y="13"/>
                  <a:pt x="155" y="0"/>
                </a:cubicBezTo>
                <a:close/>
                <a:moveTo>
                  <a:pt x="78" y="26"/>
                </a:moveTo>
                <a:lnTo>
                  <a:pt x="78" y="26"/>
                </a:lnTo>
                <a:cubicBezTo>
                  <a:pt x="52" y="32"/>
                  <a:pt x="27" y="39"/>
                  <a:pt x="1" y="51"/>
                </a:cubicBezTo>
                <a:lnTo>
                  <a:pt x="78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5" name="Google Shape;7165;p41"/>
          <p:cNvSpPr/>
          <p:nvPr/>
        </p:nvSpPr>
        <p:spPr>
          <a:xfrm>
            <a:off x="4022200" y="3003425"/>
            <a:ext cx="650" cy="675"/>
          </a:xfrm>
          <a:custGeom>
            <a:avLst/>
            <a:gdLst/>
            <a:ahLst/>
            <a:cxnLst/>
            <a:rect l="l" t="t" r="r" b="b"/>
            <a:pathLst>
              <a:path w="26" h="27" extrusionOk="0">
                <a:moveTo>
                  <a:pt x="0" y="26"/>
                </a:moveTo>
                <a:cubicBezTo>
                  <a:pt x="0" y="26"/>
                  <a:pt x="26" y="1"/>
                  <a:pt x="26" y="1"/>
                </a:cubicBezTo>
                <a:cubicBezTo>
                  <a:pt x="26" y="1"/>
                  <a:pt x="0" y="26"/>
                  <a:pt x="0" y="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6" name="Google Shape;7166;p41"/>
          <p:cNvSpPr/>
          <p:nvPr/>
        </p:nvSpPr>
        <p:spPr>
          <a:xfrm>
            <a:off x="3742050" y="2993825"/>
            <a:ext cx="650" cy="2575"/>
          </a:xfrm>
          <a:custGeom>
            <a:avLst/>
            <a:gdLst/>
            <a:ahLst/>
            <a:cxnLst/>
            <a:rect l="l" t="t" r="r" b="b"/>
            <a:pathLst>
              <a:path w="26" h="103" extrusionOk="0">
                <a:moveTo>
                  <a:pt x="26" y="0"/>
                </a:moveTo>
                <a:lnTo>
                  <a:pt x="26" y="0"/>
                </a:lnTo>
                <a:cubicBezTo>
                  <a:pt x="0" y="51"/>
                  <a:pt x="0" y="77"/>
                  <a:pt x="0" y="103"/>
                </a:cubicBezTo>
                <a:cubicBezTo>
                  <a:pt x="26" y="77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7" name="Google Shape;7167;p41"/>
          <p:cNvSpPr/>
          <p:nvPr/>
        </p:nvSpPr>
        <p:spPr>
          <a:xfrm>
            <a:off x="3741400" y="2996375"/>
            <a:ext cx="675" cy="1950"/>
          </a:xfrm>
          <a:custGeom>
            <a:avLst/>
            <a:gdLst/>
            <a:ahLst/>
            <a:cxnLst/>
            <a:rect l="l" t="t" r="r" b="b"/>
            <a:pathLst>
              <a:path w="27" h="78" extrusionOk="0">
                <a:moveTo>
                  <a:pt x="26" y="1"/>
                </a:moveTo>
                <a:cubicBezTo>
                  <a:pt x="1" y="26"/>
                  <a:pt x="1" y="52"/>
                  <a:pt x="1" y="78"/>
                </a:cubicBezTo>
                <a:lnTo>
                  <a:pt x="2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8" name="Google Shape;7168;p41"/>
          <p:cNvSpPr/>
          <p:nvPr/>
        </p:nvSpPr>
        <p:spPr>
          <a:xfrm>
            <a:off x="4052950" y="2995100"/>
            <a:ext cx="25" cy="650"/>
          </a:xfrm>
          <a:custGeom>
            <a:avLst/>
            <a:gdLst/>
            <a:ahLst/>
            <a:cxnLst/>
            <a:rect l="l" t="t" r="r" b="b"/>
            <a:pathLst>
              <a:path w="1" h="26" extrusionOk="0">
                <a:moveTo>
                  <a:pt x="1" y="0"/>
                </a:moveTo>
                <a:lnTo>
                  <a:pt x="1" y="26"/>
                </a:lnTo>
                <a:cubicBezTo>
                  <a:pt x="1" y="26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9" name="Google Shape;7169;p41"/>
          <p:cNvSpPr/>
          <p:nvPr/>
        </p:nvSpPr>
        <p:spPr>
          <a:xfrm>
            <a:off x="3820900" y="2997650"/>
            <a:ext cx="5150" cy="3250"/>
          </a:xfrm>
          <a:custGeom>
            <a:avLst/>
            <a:gdLst/>
            <a:ahLst/>
            <a:cxnLst/>
            <a:rect l="l" t="t" r="r" b="b"/>
            <a:pathLst>
              <a:path w="206" h="130" extrusionOk="0">
                <a:moveTo>
                  <a:pt x="103" y="1"/>
                </a:moveTo>
                <a:cubicBezTo>
                  <a:pt x="52" y="1"/>
                  <a:pt x="52" y="78"/>
                  <a:pt x="0" y="129"/>
                </a:cubicBezTo>
                <a:cubicBezTo>
                  <a:pt x="26" y="103"/>
                  <a:pt x="58" y="91"/>
                  <a:pt x="93" y="91"/>
                </a:cubicBezTo>
                <a:cubicBezTo>
                  <a:pt x="129" y="91"/>
                  <a:pt x="167" y="103"/>
                  <a:pt x="206" y="129"/>
                </a:cubicBezTo>
                <a:cubicBezTo>
                  <a:pt x="154" y="78"/>
                  <a:pt x="129" y="27"/>
                  <a:pt x="1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0" name="Google Shape;7170;p41"/>
          <p:cNvSpPr/>
          <p:nvPr/>
        </p:nvSpPr>
        <p:spPr>
          <a:xfrm>
            <a:off x="3820900" y="3000875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1" name="Google Shape;7171;p41"/>
          <p:cNvSpPr/>
          <p:nvPr/>
        </p:nvSpPr>
        <p:spPr>
          <a:xfrm>
            <a:off x="3724750" y="3003425"/>
            <a:ext cx="2575" cy="2600"/>
          </a:xfrm>
          <a:custGeom>
            <a:avLst/>
            <a:gdLst/>
            <a:ahLst/>
            <a:cxnLst/>
            <a:rect l="l" t="t" r="r" b="b"/>
            <a:pathLst>
              <a:path w="103" h="104" extrusionOk="0">
                <a:moveTo>
                  <a:pt x="103" y="1"/>
                </a:moveTo>
                <a:lnTo>
                  <a:pt x="0" y="103"/>
                </a:lnTo>
                <a:lnTo>
                  <a:pt x="26" y="103"/>
                </a:lnTo>
                <a:lnTo>
                  <a:pt x="10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2" name="Google Shape;7172;p41"/>
          <p:cNvSpPr/>
          <p:nvPr/>
        </p:nvSpPr>
        <p:spPr>
          <a:xfrm>
            <a:off x="3997450" y="3000875"/>
            <a:ext cx="3600" cy="4825"/>
          </a:xfrm>
          <a:custGeom>
            <a:avLst/>
            <a:gdLst/>
            <a:ahLst/>
            <a:cxnLst/>
            <a:rect l="l" t="t" r="r" b="b"/>
            <a:pathLst>
              <a:path w="144" h="193" extrusionOk="0">
                <a:moveTo>
                  <a:pt x="41" y="0"/>
                </a:moveTo>
                <a:lnTo>
                  <a:pt x="41" y="0"/>
                </a:lnTo>
                <a:cubicBezTo>
                  <a:pt x="21" y="41"/>
                  <a:pt x="1" y="192"/>
                  <a:pt x="68" y="192"/>
                </a:cubicBezTo>
                <a:cubicBezTo>
                  <a:pt x="87" y="192"/>
                  <a:pt x="111" y="181"/>
                  <a:pt x="144" y="154"/>
                </a:cubicBezTo>
                <a:cubicBezTo>
                  <a:pt x="93" y="154"/>
                  <a:pt x="41" y="77"/>
                  <a:pt x="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3" name="Google Shape;7173;p41"/>
          <p:cNvSpPr/>
          <p:nvPr/>
        </p:nvSpPr>
        <p:spPr>
          <a:xfrm>
            <a:off x="4045275" y="3002250"/>
            <a:ext cx="2575" cy="3125"/>
          </a:xfrm>
          <a:custGeom>
            <a:avLst/>
            <a:gdLst/>
            <a:ahLst/>
            <a:cxnLst/>
            <a:rect l="l" t="t" r="r" b="b"/>
            <a:pathLst>
              <a:path w="103" h="125" extrusionOk="0">
                <a:moveTo>
                  <a:pt x="64" y="1"/>
                </a:moveTo>
                <a:cubicBezTo>
                  <a:pt x="61" y="1"/>
                  <a:pt x="57" y="7"/>
                  <a:pt x="51" y="22"/>
                </a:cubicBezTo>
                <a:lnTo>
                  <a:pt x="0" y="125"/>
                </a:lnTo>
                <a:lnTo>
                  <a:pt x="103" y="125"/>
                </a:lnTo>
                <a:cubicBezTo>
                  <a:pt x="82" y="104"/>
                  <a:pt x="78" y="1"/>
                  <a:pt x="6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4" name="Google Shape;7174;p41"/>
          <p:cNvSpPr/>
          <p:nvPr/>
        </p:nvSpPr>
        <p:spPr>
          <a:xfrm>
            <a:off x="4047825" y="3005350"/>
            <a:ext cx="675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26" y="1"/>
                </a:moveTo>
                <a:lnTo>
                  <a:pt x="1" y="1"/>
                </a:lnTo>
                <a:cubicBezTo>
                  <a:pt x="1" y="1"/>
                  <a:pt x="26" y="1"/>
                  <a:pt x="2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5" name="Google Shape;7175;p41"/>
          <p:cNvSpPr/>
          <p:nvPr/>
        </p:nvSpPr>
        <p:spPr>
          <a:xfrm>
            <a:off x="4055525" y="2991900"/>
            <a:ext cx="3225" cy="1950"/>
          </a:xfrm>
          <a:custGeom>
            <a:avLst/>
            <a:gdLst/>
            <a:ahLst/>
            <a:cxnLst/>
            <a:rect l="l" t="t" r="r" b="b"/>
            <a:pathLst>
              <a:path w="129" h="78" extrusionOk="0">
                <a:moveTo>
                  <a:pt x="129" y="0"/>
                </a:moveTo>
                <a:lnTo>
                  <a:pt x="0" y="77"/>
                </a:lnTo>
                <a:lnTo>
                  <a:pt x="1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6" name="Google Shape;7176;p41"/>
          <p:cNvSpPr/>
          <p:nvPr/>
        </p:nvSpPr>
        <p:spPr>
          <a:xfrm>
            <a:off x="4076050" y="2993825"/>
            <a:ext cx="3225" cy="3225"/>
          </a:xfrm>
          <a:custGeom>
            <a:avLst/>
            <a:gdLst/>
            <a:ahLst/>
            <a:cxnLst/>
            <a:rect l="l" t="t" r="r" b="b"/>
            <a:pathLst>
              <a:path w="129" h="129" extrusionOk="0">
                <a:moveTo>
                  <a:pt x="77" y="0"/>
                </a:moveTo>
                <a:lnTo>
                  <a:pt x="0" y="103"/>
                </a:lnTo>
                <a:lnTo>
                  <a:pt x="26" y="128"/>
                </a:lnTo>
                <a:lnTo>
                  <a:pt x="128" y="26"/>
                </a:lnTo>
                <a:lnTo>
                  <a:pt x="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7" name="Google Shape;7177;p41"/>
          <p:cNvSpPr/>
          <p:nvPr/>
        </p:nvSpPr>
        <p:spPr>
          <a:xfrm>
            <a:off x="3828600" y="3004700"/>
            <a:ext cx="15400" cy="14150"/>
          </a:xfrm>
          <a:custGeom>
            <a:avLst/>
            <a:gdLst/>
            <a:ahLst/>
            <a:cxnLst/>
            <a:rect l="l" t="t" r="r" b="b"/>
            <a:pathLst>
              <a:path w="616" h="566" extrusionOk="0">
                <a:moveTo>
                  <a:pt x="359" y="1"/>
                </a:moveTo>
                <a:cubicBezTo>
                  <a:pt x="308" y="129"/>
                  <a:pt x="257" y="1"/>
                  <a:pt x="308" y="232"/>
                </a:cubicBezTo>
                <a:cubicBezTo>
                  <a:pt x="300" y="270"/>
                  <a:pt x="286" y="286"/>
                  <a:pt x="270" y="286"/>
                </a:cubicBezTo>
                <a:cubicBezTo>
                  <a:pt x="235" y="286"/>
                  <a:pt x="195" y="201"/>
                  <a:pt x="231" y="129"/>
                </a:cubicBezTo>
                <a:lnTo>
                  <a:pt x="231" y="129"/>
                </a:lnTo>
                <a:lnTo>
                  <a:pt x="77" y="309"/>
                </a:lnTo>
                <a:lnTo>
                  <a:pt x="205" y="309"/>
                </a:lnTo>
                <a:cubicBezTo>
                  <a:pt x="231" y="514"/>
                  <a:pt x="0" y="309"/>
                  <a:pt x="51" y="539"/>
                </a:cubicBezTo>
                <a:lnTo>
                  <a:pt x="231" y="463"/>
                </a:lnTo>
                <a:lnTo>
                  <a:pt x="231" y="514"/>
                </a:lnTo>
                <a:cubicBezTo>
                  <a:pt x="250" y="476"/>
                  <a:pt x="296" y="452"/>
                  <a:pt x="339" y="452"/>
                </a:cubicBezTo>
                <a:cubicBezTo>
                  <a:pt x="355" y="452"/>
                  <a:pt x="371" y="456"/>
                  <a:pt x="385" y="463"/>
                </a:cubicBezTo>
                <a:cubicBezTo>
                  <a:pt x="385" y="488"/>
                  <a:pt x="410" y="539"/>
                  <a:pt x="385" y="565"/>
                </a:cubicBezTo>
                <a:cubicBezTo>
                  <a:pt x="615" y="514"/>
                  <a:pt x="359" y="206"/>
                  <a:pt x="539" y="104"/>
                </a:cubicBezTo>
                <a:lnTo>
                  <a:pt x="462" y="104"/>
                </a:lnTo>
                <a:cubicBezTo>
                  <a:pt x="458" y="107"/>
                  <a:pt x="454" y="109"/>
                  <a:pt x="449" y="109"/>
                </a:cubicBezTo>
                <a:cubicBezTo>
                  <a:pt x="416" y="109"/>
                  <a:pt x="359" y="45"/>
                  <a:pt x="35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8" name="Google Shape;7178;p41"/>
          <p:cNvSpPr/>
          <p:nvPr/>
        </p:nvSpPr>
        <p:spPr>
          <a:xfrm>
            <a:off x="3842050" y="2998950"/>
            <a:ext cx="12850" cy="25025"/>
          </a:xfrm>
          <a:custGeom>
            <a:avLst/>
            <a:gdLst/>
            <a:ahLst/>
            <a:cxnLst/>
            <a:rect l="l" t="t" r="r" b="b"/>
            <a:pathLst>
              <a:path w="514" h="1001" extrusionOk="0">
                <a:moveTo>
                  <a:pt x="411" y="0"/>
                </a:moveTo>
                <a:cubicBezTo>
                  <a:pt x="334" y="77"/>
                  <a:pt x="308" y="51"/>
                  <a:pt x="283" y="205"/>
                </a:cubicBezTo>
                <a:cubicBezTo>
                  <a:pt x="255" y="212"/>
                  <a:pt x="228" y="215"/>
                  <a:pt x="201" y="215"/>
                </a:cubicBezTo>
                <a:cubicBezTo>
                  <a:pt x="129" y="215"/>
                  <a:pt x="64" y="192"/>
                  <a:pt x="26" y="154"/>
                </a:cubicBezTo>
                <a:cubicBezTo>
                  <a:pt x="1" y="180"/>
                  <a:pt x="26" y="308"/>
                  <a:pt x="1" y="334"/>
                </a:cubicBezTo>
                <a:lnTo>
                  <a:pt x="26" y="334"/>
                </a:lnTo>
                <a:lnTo>
                  <a:pt x="103" y="590"/>
                </a:lnTo>
                <a:cubicBezTo>
                  <a:pt x="103" y="539"/>
                  <a:pt x="154" y="539"/>
                  <a:pt x="180" y="539"/>
                </a:cubicBezTo>
                <a:lnTo>
                  <a:pt x="103" y="872"/>
                </a:lnTo>
                <a:cubicBezTo>
                  <a:pt x="159" y="972"/>
                  <a:pt x="210" y="995"/>
                  <a:pt x="258" y="995"/>
                </a:cubicBezTo>
                <a:cubicBezTo>
                  <a:pt x="298" y="995"/>
                  <a:pt x="336" y="980"/>
                  <a:pt x="373" y="980"/>
                </a:cubicBezTo>
                <a:cubicBezTo>
                  <a:pt x="395" y="980"/>
                  <a:pt x="416" y="985"/>
                  <a:pt x="436" y="1000"/>
                </a:cubicBezTo>
                <a:cubicBezTo>
                  <a:pt x="308" y="795"/>
                  <a:pt x="462" y="872"/>
                  <a:pt x="257" y="718"/>
                </a:cubicBezTo>
                <a:lnTo>
                  <a:pt x="283" y="462"/>
                </a:lnTo>
                <a:lnTo>
                  <a:pt x="436" y="487"/>
                </a:lnTo>
                <a:cubicBezTo>
                  <a:pt x="411" y="410"/>
                  <a:pt x="488" y="308"/>
                  <a:pt x="411" y="257"/>
                </a:cubicBezTo>
                <a:cubicBezTo>
                  <a:pt x="411" y="257"/>
                  <a:pt x="385" y="308"/>
                  <a:pt x="360" y="308"/>
                </a:cubicBezTo>
                <a:cubicBezTo>
                  <a:pt x="308" y="128"/>
                  <a:pt x="513" y="180"/>
                  <a:pt x="4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9" name="Google Shape;7179;p41"/>
          <p:cNvSpPr/>
          <p:nvPr/>
        </p:nvSpPr>
        <p:spPr>
          <a:xfrm>
            <a:off x="4030525" y="2991250"/>
            <a:ext cx="1300" cy="1950"/>
          </a:xfrm>
          <a:custGeom>
            <a:avLst/>
            <a:gdLst/>
            <a:ahLst/>
            <a:cxnLst/>
            <a:rect l="l" t="t" r="r" b="b"/>
            <a:pathLst>
              <a:path w="52" h="78" extrusionOk="0">
                <a:moveTo>
                  <a:pt x="52" y="0"/>
                </a:moveTo>
                <a:lnTo>
                  <a:pt x="0" y="77"/>
                </a:lnTo>
                <a:cubicBezTo>
                  <a:pt x="26" y="52"/>
                  <a:pt x="52" y="26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0" name="Google Shape;7180;p41"/>
          <p:cNvSpPr/>
          <p:nvPr/>
        </p:nvSpPr>
        <p:spPr>
          <a:xfrm>
            <a:off x="3889500" y="300470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7"/>
                </a:moveTo>
                <a:lnTo>
                  <a:pt x="0" y="27"/>
                </a:ln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1" name="Google Shape;7181;p41"/>
          <p:cNvSpPr/>
          <p:nvPr/>
        </p:nvSpPr>
        <p:spPr>
          <a:xfrm>
            <a:off x="4032450" y="299060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1"/>
                </a:moveTo>
                <a:lnTo>
                  <a:pt x="0" y="1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2" name="Google Shape;7182;p41"/>
          <p:cNvSpPr/>
          <p:nvPr/>
        </p:nvSpPr>
        <p:spPr>
          <a:xfrm>
            <a:off x="3860650" y="299125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6"/>
                </a:moveTo>
                <a:lnTo>
                  <a:pt x="0" y="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3" name="Google Shape;7183;p41"/>
          <p:cNvSpPr/>
          <p:nvPr/>
        </p:nvSpPr>
        <p:spPr>
          <a:xfrm>
            <a:off x="3858725" y="3002150"/>
            <a:ext cx="650" cy="1300"/>
          </a:xfrm>
          <a:custGeom>
            <a:avLst/>
            <a:gdLst/>
            <a:ahLst/>
            <a:cxnLst/>
            <a:rect l="l" t="t" r="r" b="b"/>
            <a:pathLst>
              <a:path w="26" h="52" extrusionOk="0">
                <a:moveTo>
                  <a:pt x="26" y="0"/>
                </a:moveTo>
                <a:lnTo>
                  <a:pt x="0" y="52"/>
                </a:lnTo>
                <a:cubicBezTo>
                  <a:pt x="0" y="52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4" name="Google Shape;7184;p41"/>
          <p:cNvSpPr/>
          <p:nvPr/>
        </p:nvSpPr>
        <p:spPr>
          <a:xfrm>
            <a:off x="3852825" y="3002800"/>
            <a:ext cx="12975" cy="22450"/>
          </a:xfrm>
          <a:custGeom>
            <a:avLst/>
            <a:gdLst/>
            <a:ahLst/>
            <a:cxnLst/>
            <a:rect l="l" t="t" r="r" b="b"/>
            <a:pathLst>
              <a:path w="519" h="898" extrusionOk="0">
                <a:moveTo>
                  <a:pt x="159" y="0"/>
                </a:moveTo>
                <a:cubicBezTo>
                  <a:pt x="159" y="48"/>
                  <a:pt x="0" y="233"/>
                  <a:pt x="153" y="233"/>
                </a:cubicBezTo>
                <a:cubicBezTo>
                  <a:pt x="162" y="233"/>
                  <a:pt x="173" y="232"/>
                  <a:pt x="185" y="231"/>
                </a:cubicBezTo>
                <a:lnTo>
                  <a:pt x="185" y="231"/>
                </a:lnTo>
                <a:cubicBezTo>
                  <a:pt x="236" y="436"/>
                  <a:pt x="82" y="359"/>
                  <a:pt x="57" y="410"/>
                </a:cubicBezTo>
                <a:cubicBezTo>
                  <a:pt x="108" y="462"/>
                  <a:pt x="57" y="564"/>
                  <a:pt x="108" y="615"/>
                </a:cubicBezTo>
                <a:cubicBezTo>
                  <a:pt x="108" y="590"/>
                  <a:pt x="134" y="513"/>
                  <a:pt x="185" y="513"/>
                </a:cubicBezTo>
                <a:cubicBezTo>
                  <a:pt x="207" y="602"/>
                  <a:pt x="191" y="672"/>
                  <a:pt x="136" y="672"/>
                </a:cubicBezTo>
                <a:cubicBezTo>
                  <a:pt x="127" y="672"/>
                  <a:pt x="118" y="670"/>
                  <a:pt x="108" y="667"/>
                </a:cubicBezTo>
                <a:lnTo>
                  <a:pt x="108" y="667"/>
                </a:lnTo>
                <a:cubicBezTo>
                  <a:pt x="211" y="744"/>
                  <a:pt x="82" y="846"/>
                  <a:pt x="185" y="898"/>
                </a:cubicBezTo>
                <a:cubicBezTo>
                  <a:pt x="390" y="769"/>
                  <a:pt x="518" y="564"/>
                  <a:pt x="518" y="333"/>
                </a:cubicBezTo>
                <a:lnTo>
                  <a:pt x="518" y="333"/>
                </a:lnTo>
                <a:cubicBezTo>
                  <a:pt x="456" y="396"/>
                  <a:pt x="376" y="475"/>
                  <a:pt x="280" y="475"/>
                </a:cubicBezTo>
                <a:cubicBezTo>
                  <a:pt x="258" y="475"/>
                  <a:pt x="235" y="471"/>
                  <a:pt x="211" y="462"/>
                </a:cubicBezTo>
                <a:lnTo>
                  <a:pt x="211" y="282"/>
                </a:lnTo>
                <a:cubicBezTo>
                  <a:pt x="260" y="324"/>
                  <a:pt x="297" y="338"/>
                  <a:pt x="327" y="338"/>
                </a:cubicBezTo>
                <a:cubicBezTo>
                  <a:pt x="389" y="338"/>
                  <a:pt x="423" y="274"/>
                  <a:pt x="493" y="256"/>
                </a:cubicBezTo>
                <a:lnTo>
                  <a:pt x="236" y="231"/>
                </a:lnTo>
                <a:cubicBezTo>
                  <a:pt x="82" y="128"/>
                  <a:pt x="159" y="77"/>
                  <a:pt x="236" y="26"/>
                </a:cubicBezTo>
                <a:cubicBezTo>
                  <a:pt x="211" y="26"/>
                  <a:pt x="185" y="26"/>
                  <a:pt x="1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5" name="Google Shape;7185;p41"/>
          <p:cNvSpPr/>
          <p:nvPr/>
        </p:nvSpPr>
        <p:spPr>
          <a:xfrm>
            <a:off x="3959375" y="3002800"/>
            <a:ext cx="1300" cy="650"/>
          </a:xfrm>
          <a:custGeom>
            <a:avLst/>
            <a:gdLst/>
            <a:ahLst/>
            <a:cxnLst/>
            <a:rect l="l" t="t" r="r" b="b"/>
            <a:pathLst>
              <a:path w="52" h="26" extrusionOk="0">
                <a:moveTo>
                  <a:pt x="51" y="0"/>
                </a:moveTo>
                <a:cubicBezTo>
                  <a:pt x="26" y="0"/>
                  <a:pt x="0" y="26"/>
                  <a:pt x="0" y="26"/>
                </a:cubicBezTo>
                <a:cubicBezTo>
                  <a:pt x="0" y="26"/>
                  <a:pt x="26" y="26"/>
                  <a:pt x="5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6" name="Google Shape;7186;p41"/>
          <p:cNvSpPr/>
          <p:nvPr/>
        </p:nvSpPr>
        <p:spPr>
          <a:xfrm>
            <a:off x="3856150" y="2991900"/>
            <a:ext cx="5150" cy="5150"/>
          </a:xfrm>
          <a:custGeom>
            <a:avLst/>
            <a:gdLst/>
            <a:ahLst/>
            <a:cxnLst/>
            <a:rect l="l" t="t" r="r" b="b"/>
            <a:pathLst>
              <a:path w="206" h="206" extrusionOk="0">
                <a:moveTo>
                  <a:pt x="103" y="0"/>
                </a:moveTo>
                <a:cubicBezTo>
                  <a:pt x="103" y="77"/>
                  <a:pt x="1" y="77"/>
                  <a:pt x="78" y="205"/>
                </a:cubicBezTo>
                <a:cubicBezTo>
                  <a:pt x="26" y="51"/>
                  <a:pt x="206" y="128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7" name="Google Shape;7187;p41"/>
          <p:cNvSpPr/>
          <p:nvPr/>
        </p:nvSpPr>
        <p:spPr>
          <a:xfrm>
            <a:off x="3954875" y="2994450"/>
            <a:ext cx="4525" cy="10275"/>
          </a:xfrm>
          <a:custGeom>
            <a:avLst/>
            <a:gdLst/>
            <a:ahLst/>
            <a:cxnLst/>
            <a:rect l="l" t="t" r="r" b="b"/>
            <a:pathLst>
              <a:path w="181" h="411" extrusionOk="0">
                <a:moveTo>
                  <a:pt x="103" y="1"/>
                </a:moveTo>
                <a:lnTo>
                  <a:pt x="103" y="1"/>
                </a:lnTo>
                <a:cubicBezTo>
                  <a:pt x="1" y="78"/>
                  <a:pt x="103" y="206"/>
                  <a:pt x="1" y="206"/>
                </a:cubicBezTo>
                <a:lnTo>
                  <a:pt x="103" y="411"/>
                </a:lnTo>
                <a:cubicBezTo>
                  <a:pt x="26" y="206"/>
                  <a:pt x="180" y="155"/>
                  <a:pt x="1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8" name="Google Shape;7188;p41"/>
          <p:cNvSpPr/>
          <p:nvPr/>
        </p:nvSpPr>
        <p:spPr>
          <a:xfrm>
            <a:off x="3974750" y="2995100"/>
            <a:ext cx="2600" cy="1950"/>
          </a:xfrm>
          <a:custGeom>
            <a:avLst/>
            <a:gdLst/>
            <a:ahLst/>
            <a:cxnLst/>
            <a:rect l="l" t="t" r="r" b="b"/>
            <a:pathLst>
              <a:path w="104" h="78" extrusionOk="0">
                <a:moveTo>
                  <a:pt x="1" y="0"/>
                </a:moveTo>
                <a:lnTo>
                  <a:pt x="1" y="52"/>
                </a:lnTo>
                <a:lnTo>
                  <a:pt x="103" y="7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9" name="Google Shape;7189;p41"/>
          <p:cNvSpPr/>
          <p:nvPr/>
        </p:nvSpPr>
        <p:spPr>
          <a:xfrm>
            <a:off x="3974100" y="2996375"/>
            <a:ext cx="25" cy="1300"/>
          </a:xfrm>
          <a:custGeom>
            <a:avLst/>
            <a:gdLst/>
            <a:ahLst/>
            <a:cxnLst/>
            <a:rect l="l" t="t" r="r" b="b"/>
            <a:pathLst>
              <a:path w="1" h="52" extrusionOk="0">
                <a:moveTo>
                  <a:pt x="1" y="52"/>
                </a:move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0" name="Google Shape;7190;p41"/>
          <p:cNvSpPr/>
          <p:nvPr/>
        </p:nvSpPr>
        <p:spPr>
          <a:xfrm>
            <a:off x="3987575" y="2991250"/>
            <a:ext cx="1300" cy="2600"/>
          </a:xfrm>
          <a:custGeom>
            <a:avLst/>
            <a:gdLst/>
            <a:ahLst/>
            <a:cxnLst/>
            <a:rect l="l" t="t" r="r" b="b"/>
            <a:pathLst>
              <a:path w="52" h="104" extrusionOk="0">
                <a:moveTo>
                  <a:pt x="52" y="0"/>
                </a:moveTo>
                <a:lnTo>
                  <a:pt x="0" y="77"/>
                </a:lnTo>
                <a:lnTo>
                  <a:pt x="0" y="103"/>
                </a:lnTo>
                <a:lnTo>
                  <a:pt x="5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1" name="Google Shape;7191;p41"/>
          <p:cNvSpPr/>
          <p:nvPr/>
        </p:nvSpPr>
        <p:spPr>
          <a:xfrm>
            <a:off x="4034375" y="2993175"/>
            <a:ext cx="650" cy="675"/>
          </a:xfrm>
          <a:custGeom>
            <a:avLst/>
            <a:gdLst/>
            <a:ahLst/>
            <a:cxnLst/>
            <a:rect l="l" t="t" r="r" b="b"/>
            <a:pathLst>
              <a:path w="26" h="27" extrusionOk="0">
                <a:moveTo>
                  <a:pt x="26" y="0"/>
                </a:moveTo>
                <a:lnTo>
                  <a:pt x="0" y="26"/>
                </a:lnTo>
                <a:cubicBezTo>
                  <a:pt x="0" y="26"/>
                  <a:pt x="26" y="0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2" name="Google Shape;7192;p41"/>
          <p:cNvSpPr/>
          <p:nvPr/>
        </p:nvSpPr>
        <p:spPr>
          <a:xfrm>
            <a:off x="4045275" y="2990600"/>
            <a:ext cx="2325" cy="1375"/>
          </a:xfrm>
          <a:custGeom>
            <a:avLst/>
            <a:gdLst/>
            <a:ahLst/>
            <a:cxnLst/>
            <a:rect l="l" t="t" r="r" b="b"/>
            <a:pathLst>
              <a:path w="93" h="55" extrusionOk="0">
                <a:moveTo>
                  <a:pt x="0" y="1"/>
                </a:moveTo>
                <a:lnTo>
                  <a:pt x="0" y="1"/>
                </a:lnTo>
                <a:cubicBezTo>
                  <a:pt x="10" y="42"/>
                  <a:pt x="29" y="54"/>
                  <a:pt x="46" y="54"/>
                </a:cubicBezTo>
                <a:cubicBezTo>
                  <a:pt x="71" y="54"/>
                  <a:pt x="93" y="26"/>
                  <a:pt x="77" y="26"/>
                </a:cubicBezTo>
                <a:cubicBezTo>
                  <a:pt x="51" y="26"/>
                  <a:pt x="26" y="26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3" name="Google Shape;7193;p41"/>
          <p:cNvSpPr/>
          <p:nvPr/>
        </p:nvSpPr>
        <p:spPr>
          <a:xfrm>
            <a:off x="3827950" y="2993175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6"/>
                </a:moveTo>
                <a:lnTo>
                  <a:pt x="0" y="0"/>
                </a:lnTo>
                <a:cubicBezTo>
                  <a:pt x="0" y="26"/>
                  <a:pt x="0" y="26"/>
                  <a:pt x="0" y="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4" name="Google Shape;7194;p41"/>
          <p:cNvSpPr/>
          <p:nvPr/>
        </p:nvSpPr>
        <p:spPr>
          <a:xfrm>
            <a:off x="3827300" y="2991725"/>
            <a:ext cx="1075" cy="2125"/>
          </a:xfrm>
          <a:custGeom>
            <a:avLst/>
            <a:gdLst/>
            <a:ahLst/>
            <a:cxnLst/>
            <a:rect l="l" t="t" r="r" b="b"/>
            <a:pathLst>
              <a:path w="43" h="85" extrusionOk="0">
                <a:moveTo>
                  <a:pt x="22" y="0"/>
                </a:moveTo>
                <a:cubicBezTo>
                  <a:pt x="17" y="0"/>
                  <a:pt x="10" y="2"/>
                  <a:pt x="1" y="7"/>
                </a:cubicBezTo>
                <a:lnTo>
                  <a:pt x="1" y="84"/>
                </a:lnTo>
                <a:cubicBezTo>
                  <a:pt x="22" y="42"/>
                  <a:pt x="43" y="0"/>
                  <a:pt x="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5" name="Google Shape;7195;p41"/>
          <p:cNvSpPr/>
          <p:nvPr/>
        </p:nvSpPr>
        <p:spPr>
          <a:xfrm>
            <a:off x="3990775" y="2993825"/>
            <a:ext cx="1300" cy="25"/>
          </a:xfrm>
          <a:custGeom>
            <a:avLst/>
            <a:gdLst/>
            <a:ahLst/>
            <a:cxnLst/>
            <a:rect l="l" t="t" r="r" b="b"/>
            <a:pathLst>
              <a:path w="52" h="1" extrusionOk="0">
                <a:moveTo>
                  <a:pt x="52" y="0"/>
                </a:moveTo>
                <a:cubicBezTo>
                  <a:pt x="26" y="0"/>
                  <a:pt x="1" y="0"/>
                  <a:pt x="1" y="0"/>
                </a:cubicBezTo>
                <a:cubicBezTo>
                  <a:pt x="1" y="0"/>
                  <a:pt x="26" y="0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6" name="Google Shape;7196;p41"/>
          <p:cNvSpPr/>
          <p:nvPr/>
        </p:nvSpPr>
        <p:spPr>
          <a:xfrm>
            <a:off x="3978600" y="3004075"/>
            <a:ext cx="675" cy="650"/>
          </a:xfrm>
          <a:custGeom>
            <a:avLst/>
            <a:gdLst/>
            <a:ahLst/>
            <a:cxnLst/>
            <a:rect l="l" t="t" r="r" b="b"/>
            <a:pathLst>
              <a:path w="27" h="26" extrusionOk="0">
                <a:moveTo>
                  <a:pt x="26" y="0"/>
                </a:moveTo>
                <a:lnTo>
                  <a:pt x="26" y="0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7" name="Google Shape;7197;p41"/>
          <p:cNvSpPr/>
          <p:nvPr/>
        </p:nvSpPr>
        <p:spPr>
          <a:xfrm>
            <a:off x="3923475" y="2993175"/>
            <a:ext cx="650" cy="1300"/>
          </a:xfrm>
          <a:custGeom>
            <a:avLst/>
            <a:gdLst/>
            <a:ahLst/>
            <a:cxnLst/>
            <a:rect l="l" t="t" r="r" b="b"/>
            <a:pathLst>
              <a:path w="26" h="52" extrusionOk="0">
                <a:moveTo>
                  <a:pt x="26" y="0"/>
                </a:moveTo>
                <a:lnTo>
                  <a:pt x="0" y="52"/>
                </a:lnTo>
                <a:cubicBezTo>
                  <a:pt x="26" y="52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8" name="Google Shape;7198;p41"/>
          <p:cNvSpPr/>
          <p:nvPr/>
        </p:nvSpPr>
        <p:spPr>
          <a:xfrm>
            <a:off x="3899100" y="2997650"/>
            <a:ext cx="4525" cy="5175"/>
          </a:xfrm>
          <a:custGeom>
            <a:avLst/>
            <a:gdLst/>
            <a:ahLst/>
            <a:cxnLst/>
            <a:rect l="l" t="t" r="r" b="b"/>
            <a:pathLst>
              <a:path w="181" h="207" extrusionOk="0">
                <a:moveTo>
                  <a:pt x="78" y="1"/>
                </a:moveTo>
                <a:cubicBezTo>
                  <a:pt x="78" y="52"/>
                  <a:pt x="1" y="129"/>
                  <a:pt x="52" y="206"/>
                </a:cubicBezTo>
                <a:lnTo>
                  <a:pt x="180" y="103"/>
                </a:lnTo>
                <a:cubicBezTo>
                  <a:pt x="129" y="103"/>
                  <a:pt x="103" y="52"/>
                  <a:pt x="7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9" name="Google Shape;7199;p41"/>
          <p:cNvSpPr/>
          <p:nvPr/>
        </p:nvSpPr>
        <p:spPr>
          <a:xfrm>
            <a:off x="3903600" y="2998950"/>
            <a:ext cx="1300" cy="1300"/>
          </a:xfrm>
          <a:custGeom>
            <a:avLst/>
            <a:gdLst/>
            <a:ahLst/>
            <a:cxnLst/>
            <a:rect l="l" t="t" r="r" b="b"/>
            <a:pathLst>
              <a:path w="52" h="52" extrusionOk="0">
                <a:moveTo>
                  <a:pt x="52" y="0"/>
                </a:moveTo>
                <a:lnTo>
                  <a:pt x="0" y="51"/>
                </a:lnTo>
                <a:cubicBezTo>
                  <a:pt x="26" y="26"/>
                  <a:pt x="52" y="26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0" name="Google Shape;7200;p41"/>
          <p:cNvSpPr/>
          <p:nvPr/>
        </p:nvSpPr>
        <p:spPr>
          <a:xfrm>
            <a:off x="3900400" y="2997025"/>
            <a:ext cx="650" cy="650"/>
          </a:xfrm>
          <a:custGeom>
            <a:avLst/>
            <a:gdLst/>
            <a:ahLst/>
            <a:cxnLst/>
            <a:rect l="l" t="t" r="r" b="b"/>
            <a:pathLst>
              <a:path w="26" h="26" extrusionOk="0">
                <a:moveTo>
                  <a:pt x="0" y="0"/>
                </a:moveTo>
                <a:cubicBezTo>
                  <a:pt x="26" y="26"/>
                  <a:pt x="26" y="26"/>
                  <a:pt x="26" y="26"/>
                </a:cubicBezTo>
                <a:cubicBezTo>
                  <a:pt x="26" y="26"/>
                  <a:pt x="26" y="2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1" name="Google Shape;7201;p41"/>
          <p:cNvSpPr/>
          <p:nvPr/>
        </p:nvSpPr>
        <p:spPr>
          <a:xfrm>
            <a:off x="3760000" y="2989975"/>
            <a:ext cx="1950" cy="1300"/>
          </a:xfrm>
          <a:custGeom>
            <a:avLst/>
            <a:gdLst/>
            <a:ahLst/>
            <a:cxnLst/>
            <a:rect l="l" t="t" r="r" b="b"/>
            <a:pathLst>
              <a:path w="78" h="52" extrusionOk="0">
                <a:moveTo>
                  <a:pt x="0" y="0"/>
                </a:moveTo>
                <a:lnTo>
                  <a:pt x="0" y="0"/>
                </a:lnTo>
                <a:cubicBezTo>
                  <a:pt x="26" y="26"/>
                  <a:pt x="52" y="51"/>
                  <a:pt x="77" y="5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2" name="Google Shape;7202;p41"/>
          <p:cNvSpPr/>
          <p:nvPr/>
        </p:nvSpPr>
        <p:spPr>
          <a:xfrm>
            <a:off x="3924750" y="3001500"/>
            <a:ext cx="1300" cy="2600"/>
          </a:xfrm>
          <a:custGeom>
            <a:avLst/>
            <a:gdLst/>
            <a:ahLst/>
            <a:cxnLst/>
            <a:rect l="l" t="t" r="r" b="b"/>
            <a:pathLst>
              <a:path w="52" h="104" extrusionOk="0">
                <a:moveTo>
                  <a:pt x="52" y="1"/>
                </a:moveTo>
                <a:lnTo>
                  <a:pt x="52" y="1"/>
                </a:lnTo>
                <a:cubicBezTo>
                  <a:pt x="26" y="26"/>
                  <a:pt x="0" y="78"/>
                  <a:pt x="0" y="103"/>
                </a:cubicBezTo>
                <a:cubicBezTo>
                  <a:pt x="52" y="52"/>
                  <a:pt x="52" y="26"/>
                  <a:pt x="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3" name="Google Shape;7203;p41"/>
          <p:cNvSpPr/>
          <p:nvPr/>
        </p:nvSpPr>
        <p:spPr>
          <a:xfrm>
            <a:off x="4125400" y="3002450"/>
            <a:ext cx="2600" cy="2275"/>
          </a:xfrm>
          <a:custGeom>
            <a:avLst/>
            <a:gdLst/>
            <a:ahLst/>
            <a:cxnLst/>
            <a:rect l="l" t="t" r="r" b="b"/>
            <a:pathLst>
              <a:path w="104" h="91" extrusionOk="0">
                <a:moveTo>
                  <a:pt x="81" y="0"/>
                </a:moveTo>
                <a:cubicBezTo>
                  <a:pt x="61" y="0"/>
                  <a:pt x="38" y="72"/>
                  <a:pt x="1" y="91"/>
                </a:cubicBezTo>
                <a:cubicBezTo>
                  <a:pt x="52" y="91"/>
                  <a:pt x="77" y="65"/>
                  <a:pt x="103" y="40"/>
                </a:cubicBezTo>
                <a:cubicBezTo>
                  <a:pt x="96" y="11"/>
                  <a:pt x="89" y="0"/>
                  <a:pt x="8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4" name="Google Shape;7204;p41"/>
          <p:cNvSpPr txBox="1">
            <a:spLocks noGrp="1"/>
          </p:cNvSpPr>
          <p:nvPr>
            <p:ph type="title"/>
          </p:nvPr>
        </p:nvSpPr>
        <p:spPr>
          <a:xfrm>
            <a:off x="1191151" y="1145580"/>
            <a:ext cx="7097870" cy="17038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tx1"/>
                </a:solidFill>
              </a:rPr>
              <a:t>Bài</a:t>
            </a:r>
            <a:r>
              <a:rPr lang="en-US" sz="2400" dirty="0">
                <a:solidFill>
                  <a:schemeClr val="tx1"/>
                </a:solidFill>
              </a:rPr>
              <a:t> 9</a:t>
            </a:r>
            <a:r>
              <a:rPr lang="vi-VN" sz="2400" dirty="0">
                <a:solidFill>
                  <a:schemeClr val="tx1"/>
                </a:solidFill>
              </a:rPr>
              <a:t>:</a:t>
            </a:r>
            <a:br>
              <a:rPr lang="vi-VN" sz="2400" dirty="0">
                <a:solidFill>
                  <a:schemeClr val="tx1"/>
                </a:solidFill>
              </a:rPr>
            </a:br>
            <a:r>
              <a:rPr lang="en-US" sz="4000" dirty="0" err="1">
                <a:solidFill>
                  <a:schemeClr val="tx1"/>
                </a:solidFill>
              </a:rPr>
              <a:t>Viết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bài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văn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kể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lại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một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chuyến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đi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DC06CAC-4448-4C06-842B-C7FE81283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371" y="1535704"/>
            <a:ext cx="8277257" cy="2290338"/>
          </a:xfrm>
        </p:spPr>
        <p:txBody>
          <a:bodyPr/>
          <a:lstStyle/>
          <a:p>
            <a:pPr marL="590550" indent="-457200" algn="just">
              <a:buFont typeface="Wingdings" panose="05000000000000000000" pitchFamily="2" charset="2"/>
              <a:buChar char="ü"/>
            </a:pPr>
            <a:r>
              <a:rPr lang="vi-VN" sz="2800" b="1" dirty="0"/>
              <a:t>Học sinh viết văn bản đảm bảo các bước: chuẩn bị trước khi viết; tìm ý và lập dàn ý; xem lại và chỉnh sửa; rút kinh nghiệm.</a:t>
            </a:r>
          </a:p>
          <a:p>
            <a:pPr marL="133350" indent="0" algn="just"/>
            <a:endParaRPr lang="vi-VN" sz="2800" b="1" dirty="0"/>
          </a:p>
          <a:p>
            <a:pPr marL="590550" indent="-457200" algn="just">
              <a:buFont typeface="Wingdings" panose="05000000000000000000" pitchFamily="2" charset="2"/>
              <a:buChar char="ü"/>
            </a:pPr>
            <a:r>
              <a:rPr lang="vi-VN" sz="2800" b="1" dirty="0"/>
              <a:t>Viết được bài văn tả cảnh sinh hoạt</a:t>
            </a:r>
            <a:endParaRPr lang="en-US" sz="2800" b="1" dirty="0">
              <a:latin typeface="Caveat Brush" pitchFamily="2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485CC9-782A-4AC5-9E3F-2DC957331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691" y="429944"/>
            <a:ext cx="6989878" cy="809124"/>
          </a:xfrm>
        </p:spPr>
        <p:txBody>
          <a:bodyPr/>
          <a:lstStyle/>
          <a:p>
            <a:r>
              <a:rPr lang="vi-VN" sz="3600" dirty="0">
                <a:latin typeface="+mn-lt"/>
              </a:rPr>
              <a:t>MỤC TIÊU CẦN ĐẠT</a:t>
            </a:r>
            <a:endParaRPr lang="en-US" sz="3600" dirty="0">
              <a:latin typeface="Caveat Bru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63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2" name="Google Shape;7302;p44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 rot="5400000">
            <a:off x="3713563" y="90137"/>
            <a:ext cx="1727325" cy="42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1780673" y="473892"/>
            <a:ext cx="6078251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>
                <a:latin typeface="+mn-lt"/>
              </a:rPr>
              <a:t>Khởi động</a:t>
            </a:r>
            <a:endParaRPr sz="3200" dirty="0">
              <a:latin typeface="+mn-lt"/>
            </a:endParaRPr>
          </a:p>
        </p:txBody>
      </p:sp>
      <p:sp>
        <p:nvSpPr>
          <p:cNvPr id="7304" name="Google Shape;7304;p44"/>
          <p:cNvSpPr txBox="1">
            <a:spLocks noGrp="1"/>
          </p:cNvSpPr>
          <p:nvPr>
            <p:ph type="body" idx="1"/>
          </p:nvPr>
        </p:nvSpPr>
        <p:spPr>
          <a:xfrm>
            <a:off x="685923" y="1485348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2" name="Google Shape;7302;p44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 rot="5400000">
            <a:off x="4208908" y="437700"/>
            <a:ext cx="1727325" cy="42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1024220" y="485923"/>
            <a:ext cx="7616757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>
                <a:latin typeface="+mn-lt"/>
              </a:rPr>
              <a:t>I. TÌM HIỂU TRI THỨC VỀ KIỂU BÀI</a:t>
            </a:r>
          </a:p>
        </p:txBody>
      </p:sp>
      <p:sp>
        <p:nvSpPr>
          <p:cNvPr id="7304" name="Google Shape;7304;p44"/>
          <p:cNvSpPr txBox="1">
            <a:spLocks noGrp="1"/>
          </p:cNvSpPr>
          <p:nvPr>
            <p:ph type="body" idx="1"/>
          </p:nvPr>
        </p:nvSpPr>
        <p:spPr>
          <a:xfrm>
            <a:off x="1024220" y="1444568"/>
            <a:ext cx="8096703" cy="18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dirty="0"/>
              <a:t>Đọc tri thức về kiểu bài trang 92/ SGK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dirty="0"/>
              <a:t>Dùng bút </a:t>
            </a:r>
            <a:r>
              <a:rPr lang="vi-VN" sz="2800" b="1" dirty="0" err="1"/>
              <a:t>highlight</a:t>
            </a:r>
            <a:r>
              <a:rPr lang="vi-VN" sz="2800" b="1" dirty="0"/>
              <a:t> đánh dấu vào </a:t>
            </a:r>
            <a:endParaRPr sz="2800" b="1" dirty="0"/>
          </a:p>
        </p:txBody>
      </p:sp>
    </p:spTree>
    <p:extLst>
      <p:ext uri="{BB962C8B-B14F-4D97-AF65-F5344CB8AC3E}">
        <p14:creationId xmlns:p14="http://schemas.microsoft.com/office/powerpoint/2010/main" val="393640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  <p:bldP spid="730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927967" y="377639"/>
            <a:ext cx="7616757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>
                <a:latin typeface="+mn-lt"/>
              </a:rPr>
              <a:t>II. HƯỚNG DẪN PHÂN TÍCH KIỂU VĂN BẢN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75343D7-1B6A-EB87-17DD-7B0BA32973F6}"/>
              </a:ext>
            </a:extLst>
          </p:cNvPr>
          <p:cNvSpPr/>
          <p:nvPr/>
        </p:nvSpPr>
        <p:spPr>
          <a:xfrm>
            <a:off x="216570" y="2360893"/>
            <a:ext cx="3176335" cy="69512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6E"/>
              </a:buClr>
              <a:buSzPts val="1200"/>
              <a:buFont typeface="Raleway"/>
              <a:buNone/>
              <a:tabLst/>
              <a:defRPr/>
            </a:pPr>
            <a:r>
              <a:rPr kumimoji="0" lang="vi-VN" sz="2600" b="1" i="0" u="none" strike="noStrike" kern="0" cap="none" spc="0" normalizeH="0" baseline="0" noProof="0" dirty="0">
                <a:ln>
                  <a:noFill/>
                </a:ln>
                <a:solidFill>
                  <a:srgbClr val="00426E"/>
                </a:solidFill>
                <a:effectLst/>
                <a:uLnTx/>
                <a:uFillTx/>
                <a:sym typeface="Raleway"/>
              </a:rPr>
              <a:t>Đọc văn bản mẫu</a:t>
            </a:r>
            <a:endParaRPr kumimoji="0" lang="vi-VN" sz="2600" b="1" i="0" u="none" strike="noStrike" kern="0" cap="none" spc="0" normalizeH="0" baseline="0" noProof="0" dirty="0">
              <a:ln>
                <a:noFill/>
              </a:ln>
              <a:solidFill>
                <a:srgbClr val="00426E"/>
              </a:solidFill>
              <a:effectLst/>
              <a:uLnTx/>
              <a:uFillTx/>
              <a:latin typeface="Raleway"/>
              <a:sym typeface="Raleway"/>
            </a:endParaRPr>
          </a:p>
        </p:txBody>
      </p:sp>
      <p:sp>
        <p:nvSpPr>
          <p:cNvPr id="4" name="Google Shape;7304;p44">
            <a:extLst>
              <a:ext uri="{FF2B5EF4-FFF2-40B4-BE49-F238E27FC236}">
                <a16:creationId xmlns:a16="http://schemas.microsoft.com/office/drawing/2014/main" id="{EDFE869E-257F-5DC5-8A42-CF394B434A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45566" y="1421078"/>
            <a:ext cx="5161548" cy="259882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Đọc</a:t>
            </a:r>
            <a:r>
              <a:rPr lang="en-US" sz="2000" b="1" dirty="0"/>
              <a:t> </a:t>
            </a:r>
            <a:r>
              <a:rPr lang="en-US" sz="2000" b="1" dirty="0" err="1"/>
              <a:t>thầm</a:t>
            </a:r>
            <a:r>
              <a:rPr lang="en-US" sz="2000" b="1" dirty="0"/>
              <a:t>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bản</a:t>
            </a:r>
            <a:r>
              <a:rPr lang="en-US" sz="2000" b="1" dirty="0"/>
              <a:t> </a:t>
            </a:r>
            <a:r>
              <a:rPr lang="en-US" sz="2000" b="1" dirty="0" err="1"/>
              <a:t>mẫu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Thảo</a:t>
            </a:r>
            <a:r>
              <a:rPr lang="en-US" sz="2000" b="1" dirty="0"/>
              <a:t> </a:t>
            </a:r>
            <a:r>
              <a:rPr lang="en-US" sz="2000" b="1" dirty="0" err="1"/>
              <a:t>luận</a:t>
            </a:r>
            <a:r>
              <a:rPr lang="en-US" sz="2000" b="1" dirty="0"/>
              <a:t> </a:t>
            </a:r>
            <a:r>
              <a:rPr lang="en-US" sz="2000" b="1" dirty="0" err="1"/>
              <a:t>nhóm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Trình</a:t>
            </a:r>
            <a:r>
              <a:rPr lang="en-US" sz="2000" b="1" dirty="0"/>
              <a:t> </a:t>
            </a:r>
            <a:r>
              <a:rPr lang="en-US" sz="2000" b="1" dirty="0" err="1"/>
              <a:t>bày</a:t>
            </a:r>
            <a:r>
              <a:rPr lang="en-US" sz="2000" b="1" dirty="0"/>
              <a:t> </a:t>
            </a:r>
            <a:r>
              <a:rPr lang="en-US" sz="2000" b="1" dirty="0" err="1"/>
              <a:t>câu</a:t>
            </a:r>
            <a:r>
              <a:rPr lang="en-US" sz="2000" b="1" dirty="0"/>
              <a:t> </a:t>
            </a:r>
            <a:r>
              <a:rPr lang="en-US" sz="2000" b="1" dirty="0" err="1"/>
              <a:t>trả</a:t>
            </a:r>
            <a:r>
              <a:rPr lang="en-US" sz="2000" b="1" dirty="0"/>
              <a:t> </a:t>
            </a:r>
            <a:r>
              <a:rPr lang="en-US" sz="2000" b="1" dirty="0" err="1"/>
              <a:t>lời</a:t>
            </a:r>
            <a:r>
              <a:rPr lang="en-US" sz="2000" b="1" dirty="0"/>
              <a:t> </a:t>
            </a:r>
            <a:r>
              <a:rPr lang="en-US" sz="2000" b="1" dirty="0" err="1"/>
              <a:t>trên</a:t>
            </a:r>
            <a:r>
              <a:rPr lang="en-US" sz="2000" b="1" dirty="0"/>
              <a:t> </a:t>
            </a:r>
            <a:r>
              <a:rPr lang="en-US" sz="2000" b="1" dirty="0" err="1"/>
              <a:t>giấy</a:t>
            </a:r>
            <a:r>
              <a:rPr lang="en-US" sz="2000" b="1" dirty="0"/>
              <a:t>/ </a:t>
            </a:r>
            <a:r>
              <a:rPr lang="en-US" sz="2000" b="1" dirty="0" err="1"/>
              <a:t>bảng</a:t>
            </a:r>
            <a:r>
              <a:rPr lang="en-US" sz="2000" b="1" dirty="0"/>
              <a:t> </a:t>
            </a:r>
            <a:r>
              <a:rPr lang="en-US" sz="2000" b="1" dirty="0" err="1"/>
              <a:t>nhóm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Thời</a:t>
            </a:r>
            <a:r>
              <a:rPr lang="en-US" sz="2000" b="1" dirty="0"/>
              <a:t> </a:t>
            </a:r>
            <a:r>
              <a:rPr lang="en-US" sz="2000" b="1" dirty="0" err="1"/>
              <a:t>gian</a:t>
            </a:r>
            <a:r>
              <a:rPr lang="en-US" sz="2000" b="1" dirty="0"/>
              <a:t> 15 </a:t>
            </a:r>
            <a:r>
              <a:rPr lang="en-US" sz="2000" b="1" dirty="0" err="1"/>
              <a:t>phút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78272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  <p:bldP spid="2" grpId="0" animBg="1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05" name="Google Shape;7605;p5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4614820" y="1924786"/>
            <a:ext cx="863675" cy="8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7606" name="Google Shape;7606;p52"/>
          <p:cNvSpPr txBox="1">
            <a:spLocks noGrp="1"/>
          </p:cNvSpPr>
          <p:nvPr>
            <p:ph type="title" idx="14"/>
          </p:nvPr>
        </p:nvSpPr>
        <p:spPr>
          <a:xfrm>
            <a:off x="4633708" y="1934786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pic>
        <p:nvPicPr>
          <p:cNvPr id="7607" name="Google Shape;7607;p52"/>
          <p:cNvPicPr preferRelativeResize="0"/>
          <p:nvPr/>
        </p:nvPicPr>
        <p:blipFill>
          <a:blip r:embed="rId4">
            <a:alphaModFix amt="69000"/>
          </a:blip>
          <a:stretch>
            <a:fillRect/>
          </a:stretch>
        </p:blipFill>
        <p:spPr>
          <a:xfrm>
            <a:off x="3664021" y="3041761"/>
            <a:ext cx="863675" cy="8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8" name="Google Shape;7608;p52"/>
          <p:cNvPicPr preferRelativeResize="0"/>
          <p:nvPr/>
        </p:nvPicPr>
        <p:blipFill>
          <a:blip r:embed="rId5">
            <a:alphaModFix amt="69000"/>
          </a:blip>
          <a:stretch>
            <a:fillRect/>
          </a:stretch>
        </p:blipFill>
        <p:spPr>
          <a:xfrm>
            <a:off x="4614820" y="3041761"/>
            <a:ext cx="863675" cy="8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9" name="Google Shape;7609;p52"/>
          <p:cNvPicPr preferRelativeResize="0"/>
          <p:nvPr/>
        </p:nvPicPr>
        <p:blipFill>
          <a:blip r:embed="rId6">
            <a:alphaModFix amt="69000"/>
          </a:blip>
          <a:stretch>
            <a:fillRect/>
          </a:stretch>
        </p:blipFill>
        <p:spPr>
          <a:xfrm>
            <a:off x="3664021" y="1924786"/>
            <a:ext cx="863675" cy="8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7610" name="Google Shape;7610;p52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n-lt"/>
              </a:rPr>
              <a:t>III. QUY TRÌNH VIẾT BÀI VĂN</a:t>
            </a:r>
            <a:endParaRPr sz="3200" dirty="0">
              <a:latin typeface="+mn-lt"/>
            </a:endParaRPr>
          </a:p>
        </p:txBody>
      </p:sp>
      <p:grpSp>
        <p:nvGrpSpPr>
          <p:cNvPr id="7611" name="Google Shape;7611;p52"/>
          <p:cNvGrpSpPr/>
          <p:nvPr/>
        </p:nvGrpSpPr>
        <p:grpSpPr>
          <a:xfrm rot="-5400000">
            <a:off x="2817199" y="2054861"/>
            <a:ext cx="720300" cy="625750"/>
            <a:chOff x="1213975" y="2608550"/>
            <a:chExt cx="720300" cy="625750"/>
          </a:xfrm>
        </p:grpSpPr>
        <p:sp>
          <p:nvSpPr>
            <p:cNvPr id="7612" name="Google Shape;7612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3" name="Google Shape;7613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4" name="Google Shape;7614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5" name="Google Shape;7615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6" name="Google Shape;7616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7" name="Google Shape;7617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8" name="Google Shape;7618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9" name="Google Shape;7619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0" name="Google Shape;7620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1" name="Google Shape;7621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2" name="Google Shape;7622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3" name="Google Shape;7623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4" name="Google Shape;7624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5" name="Google Shape;7625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6" name="Google Shape;7626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7" name="Google Shape;7627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8" name="Google Shape;7628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9" name="Google Shape;7629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0" name="Google Shape;7630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1" name="Google Shape;7631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2" name="Google Shape;7632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3" name="Google Shape;7633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4" name="Google Shape;7634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5" name="Google Shape;7635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6" name="Google Shape;7636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7" name="Google Shape;7637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8" name="Google Shape;7638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9" name="Google Shape;7639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0" name="Google Shape;7640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1" name="Google Shape;7641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2" name="Google Shape;7642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3" name="Google Shape;7643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4" name="Google Shape;7644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5" name="Google Shape;7645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6" name="Google Shape;7646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7" name="Google Shape;7647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48" name="Google Shape;7648;p52"/>
          <p:cNvGrpSpPr/>
          <p:nvPr/>
        </p:nvGrpSpPr>
        <p:grpSpPr>
          <a:xfrm rot="5400000" flipH="1">
            <a:off x="5591283" y="2054861"/>
            <a:ext cx="720300" cy="625750"/>
            <a:chOff x="1213975" y="2608550"/>
            <a:chExt cx="720300" cy="625750"/>
          </a:xfrm>
        </p:grpSpPr>
        <p:sp>
          <p:nvSpPr>
            <p:cNvPr id="7649" name="Google Shape;7649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0" name="Google Shape;7650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1" name="Google Shape;7651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2" name="Google Shape;7652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3" name="Google Shape;7653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4" name="Google Shape;7654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5" name="Google Shape;7655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6" name="Google Shape;7656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7" name="Google Shape;7657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8" name="Google Shape;7658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9" name="Google Shape;7659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0" name="Google Shape;7660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1" name="Google Shape;7661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2" name="Google Shape;7662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3" name="Google Shape;7663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4" name="Google Shape;7664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5" name="Google Shape;7665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6" name="Google Shape;7666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7" name="Google Shape;7667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8" name="Google Shape;7668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9" name="Google Shape;7669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0" name="Google Shape;7670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1" name="Google Shape;7671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2" name="Google Shape;7672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3" name="Google Shape;7673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4" name="Google Shape;7674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5" name="Google Shape;7675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6" name="Google Shape;7676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7" name="Google Shape;7677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8" name="Google Shape;7678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9" name="Google Shape;7679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0" name="Google Shape;7680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1" name="Google Shape;7681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2" name="Google Shape;7682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3" name="Google Shape;7683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4" name="Google Shape;7684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85" name="Google Shape;7685;p52"/>
          <p:cNvGrpSpPr/>
          <p:nvPr/>
        </p:nvGrpSpPr>
        <p:grpSpPr>
          <a:xfrm rot="-5400000">
            <a:off x="2813849" y="3171836"/>
            <a:ext cx="720300" cy="625750"/>
            <a:chOff x="1213975" y="2608550"/>
            <a:chExt cx="720300" cy="625750"/>
          </a:xfrm>
        </p:grpSpPr>
        <p:sp>
          <p:nvSpPr>
            <p:cNvPr id="7686" name="Google Shape;7686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7" name="Google Shape;7687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8" name="Google Shape;7688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9" name="Google Shape;7689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0" name="Google Shape;7690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1" name="Google Shape;7691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2" name="Google Shape;7692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3" name="Google Shape;7693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4" name="Google Shape;7694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5" name="Google Shape;7695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6" name="Google Shape;7696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7" name="Google Shape;7697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8" name="Google Shape;7698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9" name="Google Shape;7699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0" name="Google Shape;7700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1" name="Google Shape;7701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2" name="Google Shape;7702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3" name="Google Shape;7703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4" name="Google Shape;7704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5" name="Google Shape;7705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6" name="Google Shape;7706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7" name="Google Shape;7707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8" name="Google Shape;7708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9" name="Google Shape;7709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0" name="Google Shape;7710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1" name="Google Shape;7711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2" name="Google Shape;7712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3" name="Google Shape;7713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4" name="Google Shape;7714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5" name="Google Shape;7715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6" name="Google Shape;7716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7" name="Google Shape;7717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8" name="Google Shape;7718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9" name="Google Shape;7719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0" name="Google Shape;7720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1" name="Google Shape;7721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22" name="Google Shape;7722;p52"/>
          <p:cNvGrpSpPr/>
          <p:nvPr/>
        </p:nvGrpSpPr>
        <p:grpSpPr>
          <a:xfrm rot="5400000" flipH="1">
            <a:off x="5587933" y="3171836"/>
            <a:ext cx="720300" cy="625750"/>
            <a:chOff x="1213975" y="2608550"/>
            <a:chExt cx="720300" cy="625750"/>
          </a:xfrm>
        </p:grpSpPr>
        <p:sp>
          <p:nvSpPr>
            <p:cNvPr id="7723" name="Google Shape;7723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4" name="Google Shape;7724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5" name="Google Shape;7725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6" name="Google Shape;7726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7" name="Google Shape;7727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8" name="Google Shape;7728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9" name="Google Shape;7729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0" name="Google Shape;7730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1" name="Google Shape;7731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2" name="Google Shape;7732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3" name="Google Shape;7733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4" name="Google Shape;7734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5" name="Google Shape;7735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6" name="Google Shape;7736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7" name="Google Shape;7737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8" name="Google Shape;7738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9" name="Google Shape;7739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0" name="Google Shape;7740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1" name="Google Shape;7741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2" name="Google Shape;7742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3" name="Google Shape;7743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4" name="Google Shape;7744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5" name="Google Shape;7745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6" name="Google Shape;7746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7" name="Google Shape;7747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8" name="Google Shape;7748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9" name="Google Shape;7749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0" name="Google Shape;7750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1" name="Google Shape;7751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2" name="Google Shape;7752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3" name="Google Shape;7753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4" name="Google Shape;7754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5" name="Google Shape;7755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6" name="Google Shape;7756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7" name="Google Shape;7757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8" name="Google Shape;7758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63" name="Google Shape;7763;p52"/>
          <p:cNvSpPr txBox="1">
            <a:spLocks noGrp="1"/>
          </p:cNvSpPr>
          <p:nvPr>
            <p:ph type="subTitle" idx="5"/>
          </p:nvPr>
        </p:nvSpPr>
        <p:spPr>
          <a:xfrm>
            <a:off x="438912" y="1956161"/>
            <a:ext cx="2204819" cy="771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Chuẩn</a:t>
            </a:r>
            <a:r>
              <a:rPr lang="en-US" sz="2400" b="1" dirty="0"/>
              <a:t> </a:t>
            </a:r>
            <a:r>
              <a:rPr lang="en-US" sz="2400" b="1" dirty="0" err="1"/>
              <a:t>bị</a:t>
            </a:r>
            <a:r>
              <a:rPr lang="en-US" sz="2400" b="1" dirty="0"/>
              <a:t> </a:t>
            </a:r>
            <a:r>
              <a:rPr lang="en-US" sz="2400" b="1" dirty="0" err="1"/>
              <a:t>trước</a:t>
            </a:r>
            <a:r>
              <a:rPr lang="en-US" sz="2400" b="1" dirty="0"/>
              <a:t> </a:t>
            </a:r>
            <a:r>
              <a:rPr lang="en-US" sz="2400" b="1" dirty="0" err="1"/>
              <a:t>khi</a:t>
            </a:r>
            <a:r>
              <a:rPr lang="en-US" sz="2400" b="1" dirty="0"/>
              <a:t> </a:t>
            </a:r>
            <a:r>
              <a:rPr lang="en-US" sz="2400" b="1" dirty="0" err="1"/>
              <a:t>viết</a:t>
            </a:r>
            <a:endParaRPr sz="2400" b="1" dirty="0"/>
          </a:p>
        </p:txBody>
      </p:sp>
      <p:sp>
        <p:nvSpPr>
          <p:cNvPr id="7764" name="Google Shape;7764;p52"/>
          <p:cNvSpPr txBox="1">
            <a:spLocks noGrp="1"/>
          </p:cNvSpPr>
          <p:nvPr>
            <p:ph type="subTitle" idx="6"/>
          </p:nvPr>
        </p:nvSpPr>
        <p:spPr>
          <a:xfrm>
            <a:off x="6499803" y="1938798"/>
            <a:ext cx="2043600" cy="8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Tìm</a:t>
            </a:r>
            <a:r>
              <a:rPr lang="en-US" sz="2400" b="1" dirty="0"/>
              <a:t> ý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lập</a:t>
            </a:r>
            <a:r>
              <a:rPr lang="en-US" sz="2400" b="1" dirty="0"/>
              <a:t> </a:t>
            </a:r>
            <a:r>
              <a:rPr lang="en-US" sz="2400" b="1" dirty="0" err="1"/>
              <a:t>dàn</a:t>
            </a:r>
            <a:r>
              <a:rPr lang="en-US" sz="2400" b="1" dirty="0"/>
              <a:t> ý</a:t>
            </a:r>
            <a:endParaRPr sz="2400" b="1" dirty="0"/>
          </a:p>
        </p:txBody>
      </p:sp>
      <p:sp>
        <p:nvSpPr>
          <p:cNvPr id="7765" name="Google Shape;7765;p52"/>
          <p:cNvSpPr txBox="1">
            <a:spLocks noGrp="1"/>
          </p:cNvSpPr>
          <p:nvPr>
            <p:ph type="subTitle" idx="7"/>
          </p:nvPr>
        </p:nvSpPr>
        <p:spPr>
          <a:xfrm>
            <a:off x="565061" y="308424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endParaRPr sz="2400" b="1" dirty="0"/>
          </a:p>
        </p:txBody>
      </p:sp>
      <p:sp>
        <p:nvSpPr>
          <p:cNvPr id="7766" name="Google Shape;7766;p52"/>
          <p:cNvSpPr txBox="1">
            <a:spLocks noGrp="1"/>
          </p:cNvSpPr>
          <p:nvPr>
            <p:ph type="subTitle" idx="8"/>
          </p:nvPr>
        </p:nvSpPr>
        <p:spPr>
          <a:xfrm>
            <a:off x="6282558" y="2824698"/>
            <a:ext cx="2644197" cy="1221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Xem</a:t>
            </a:r>
            <a:r>
              <a:rPr lang="en-US" sz="2400" b="1" dirty="0"/>
              <a:t> </a:t>
            </a:r>
            <a:r>
              <a:rPr lang="en-US" sz="2400" b="1" dirty="0" err="1"/>
              <a:t>lại</a:t>
            </a:r>
            <a:r>
              <a:rPr lang="en-US" sz="2400" b="1" dirty="0"/>
              <a:t>, </a:t>
            </a:r>
            <a:r>
              <a:rPr lang="en-US" sz="2400" b="1" dirty="0" err="1"/>
              <a:t>chỉnh</a:t>
            </a:r>
            <a:r>
              <a:rPr lang="en-US" sz="2400" b="1" dirty="0"/>
              <a:t> </a:t>
            </a:r>
            <a:r>
              <a:rPr lang="en-US" sz="2400" b="1" dirty="0" err="1"/>
              <a:t>sửa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rút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nghiệm</a:t>
            </a:r>
            <a:endParaRPr sz="2400" b="1" dirty="0"/>
          </a:p>
        </p:txBody>
      </p:sp>
      <p:sp>
        <p:nvSpPr>
          <p:cNvPr id="7767" name="Google Shape;7767;p52"/>
          <p:cNvSpPr txBox="1">
            <a:spLocks noGrp="1"/>
          </p:cNvSpPr>
          <p:nvPr>
            <p:ph type="title" idx="9"/>
          </p:nvPr>
        </p:nvSpPr>
        <p:spPr>
          <a:xfrm>
            <a:off x="3664009" y="1969786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7768" name="Google Shape;7768;p52"/>
          <p:cNvSpPr txBox="1">
            <a:spLocks noGrp="1"/>
          </p:cNvSpPr>
          <p:nvPr>
            <p:ph type="title" idx="13"/>
          </p:nvPr>
        </p:nvSpPr>
        <p:spPr>
          <a:xfrm>
            <a:off x="3664009" y="3086761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7769" name="Google Shape;7769;p52"/>
          <p:cNvSpPr txBox="1">
            <a:spLocks noGrp="1"/>
          </p:cNvSpPr>
          <p:nvPr>
            <p:ph type="title" idx="15"/>
          </p:nvPr>
        </p:nvSpPr>
        <p:spPr>
          <a:xfrm>
            <a:off x="4633708" y="3086761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6" grpId="0"/>
      <p:bldP spid="7610" grpId="0"/>
      <p:bldP spid="7763" grpId="0" build="p"/>
      <p:bldP spid="7764" grpId="0" build="p"/>
      <p:bldP spid="7765" grpId="0" build="p"/>
      <p:bldP spid="7766" grpId="0" build="p"/>
      <p:bldP spid="7767" grpId="0"/>
      <p:bldP spid="7768" grpId="0"/>
      <p:bldP spid="77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76" name="Google Shape;7776;p53"/>
          <p:cNvPicPr preferRelativeResize="0"/>
          <p:nvPr/>
        </p:nvPicPr>
        <p:blipFill>
          <a:blip r:embed="rId3">
            <a:alphaModFix amt="58999"/>
          </a:blip>
          <a:stretch>
            <a:fillRect/>
          </a:stretch>
        </p:blipFill>
        <p:spPr>
          <a:xfrm flipH="1">
            <a:off x="3532010" y="1392853"/>
            <a:ext cx="2022575" cy="813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83" name="Google Shape;7783;p53"/>
          <p:cNvGrpSpPr/>
          <p:nvPr/>
        </p:nvGrpSpPr>
        <p:grpSpPr>
          <a:xfrm>
            <a:off x="1075104" y="1211707"/>
            <a:ext cx="6988179" cy="174750"/>
            <a:chOff x="3962000" y="4060525"/>
            <a:chExt cx="2324125" cy="174750"/>
          </a:xfrm>
        </p:grpSpPr>
        <p:sp>
          <p:nvSpPr>
            <p:cNvPr id="7784" name="Google Shape;7784;p53"/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5" name="Google Shape;7785;p53"/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6" name="Google Shape;7786;p53"/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7" name="Google Shape;7787;p53"/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8" name="Google Shape;7788;p53"/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9" name="Google Shape;7789;p53"/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0" name="Google Shape;7790;p53"/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1" name="Google Shape;7791;p53"/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2" name="Google Shape;7792;p53"/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3" name="Google Shape;7793;p53"/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4" name="Google Shape;7794;p53"/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5" name="Google Shape;7795;p53"/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6" name="Google Shape;7796;p53"/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7" name="Google Shape;7797;p53"/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8" name="Google Shape;7798;p53"/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9" name="Google Shape;7799;p53"/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0" name="Google Shape;7800;p53"/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1" name="Google Shape;7801;p53"/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2" name="Google Shape;7802;p53"/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3" name="Google Shape;7803;p53"/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4" name="Google Shape;7804;p53"/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5" name="Google Shape;7805;p53"/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6" name="Google Shape;7806;p53"/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7" name="Google Shape;7807;p53"/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8" name="Google Shape;7808;p53"/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9" name="Google Shape;7809;p53"/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0" name="Google Shape;7810;p53"/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1" name="Google Shape;7811;p53"/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2" name="Google Shape;7812;p53"/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3" name="Google Shape;7813;p53"/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4" name="Google Shape;7814;p53"/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5" name="Google Shape;7815;p53"/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16" name="Google Shape;7816;p53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n-lt"/>
              </a:rPr>
              <a:t>CHUẨN BỊ TRƯỚC KHI VIẾT</a:t>
            </a:r>
            <a:endParaRPr sz="3200" dirty="0">
              <a:latin typeface="+mn-lt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5DF8D16-890A-C109-CD28-2F57764E9C2F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167995" y="1503616"/>
            <a:ext cx="2652883" cy="643500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Thảo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luận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cặp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đôi</a:t>
            </a:r>
            <a:endParaRPr lang="en-US" dirty="0">
              <a:latin typeface="+mn-lt"/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AC3477ED-9BB6-786F-A892-40BE10DF228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117856" y="2251915"/>
            <a:ext cx="7424565" cy="169933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sz="1600" b="1" dirty="0" err="1"/>
              <a:t>Chuyến</a:t>
            </a:r>
            <a:r>
              <a:rPr lang="en-US" sz="1600" b="1" dirty="0"/>
              <a:t> </a:t>
            </a:r>
            <a:r>
              <a:rPr lang="en-US" sz="1600" b="1" dirty="0" err="1"/>
              <a:t>đi</a:t>
            </a:r>
            <a:r>
              <a:rPr lang="en-US" sz="1600" b="1" dirty="0"/>
              <a:t> </a:t>
            </a:r>
            <a:r>
              <a:rPr lang="en-US" sz="1600" b="1" dirty="0" err="1"/>
              <a:t>nào</a:t>
            </a:r>
            <a:r>
              <a:rPr lang="en-US" sz="1600" b="1" dirty="0"/>
              <a:t> </a:t>
            </a:r>
            <a:r>
              <a:rPr lang="en-US" sz="1600" b="1" dirty="0" err="1"/>
              <a:t>đã</a:t>
            </a:r>
            <a:r>
              <a:rPr lang="en-US" sz="1600" b="1" dirty="0"/>
              <a:t> </a:t>
            </a:r>
            <a:r>
              <a:rPr lang="en-US" sz="1600" b="1" dirty="0" err="1"/>
              <a:t>để</a:t>
            </a:r>
            <a:r>
              <a:rPr lang="en-US" sz="1600" b="1" dirty="0"/>
              <a:t> </a:t>
            </a:r>
            <a:r>
              <a:rPr lang="en-US" sz="1600" b="1" dirty="0" err="1"/>
              <a:t>lại</a:t>
            </a:r>
            <a:r>
              <a:rPr lang="en-US" sz="1600" b="1" dirty="0"/>
              <a:t> </a:t>
            </a:r>
            <a:r>
              <a:rPr lang="en-US" sz="1600" b="1" dirty="0" err="1"/>
              <a:t>cho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nhiều</a:t>
            </a:r>
            <a:r>
              <a:rPr lang="en-US" sz="1600" b="1" dirty="0"/>
              <a:t> </a:t>
            </a:r>
            <a:r>
              <a:rPr lang="en-US" sz="1600" b="1" dirty="0" err="1"/>
              <a:t>suy</a:t>
            </a:r>
            <a:r>
              <a:rPr lang="en-US" sz="1600" b="1" dirty="0"/>
              <a:t> </a:t>
            </a:r>
            <a:r>
              <a:rPr lang="en-US" sz="1600" b="1" dirty="0" err="1"/>
              <a:t>nghĩ</a:t>
            </a:r>
            <a:r>
              <a:rPr lang="en-US" sz="1600" b="1" dirty="0"/>
              <a:t> </a:t>
            </a:r>
            <a:r>
              <a:rPr lang="en-US" sz="1600" b="1" dirty="0" err="1"/>
              <a:t>và</a:t>
            </a:r>
            <a:r>
              <a:rPr lang="en-US" sz="1600" b="1" dirty="0"/>
              <a:t> </a:t>
            </a:r>
            <a:r>
              <a:rPr lang="en-US" sz="1600" b="1" dirty="0" err="1"/>
              <a:t>tình</a:t>
            </a:r>
            <a:r>
              <a:rPr lang="en-US" sz="1600" b="1" dirty="0"/>
              <a:t> </a:t>
            </a:r>
            <a:r>
              <a:rPr lang="en-US" sz="1600" b="1" dirty="0" err="1"/>
              <a:t>cảm</a:t>
            </a:r>
            <a:r>
              <a:rPr lang="en-US" sz="1600" b="1" dirty="0"/>
              <a:t> </a:t>
            </a:r>
            <a:r>
              <a:rPr lang="en-US" sz="1600" b="1" dirty="0" err="1"/>
              <a:t>sâu</a:t>
            </a:r>
            <a:r>
              <a:rPr lang="en-US" sz="1600" b="1" dirty="0"/>
              <a:t> </a:t>
            </a:r>
            <a:r>
              <a:rPr lang="en-US" sz="1600" b="1" dirty="0" err="1"/>
              <a:t>sắc</a:t>
            </a:r>
            <a:r>
              <a:rPr lang="en-US" sz="1600" b="1" dirty="0"/>
              <a:t>?</a:t>
            </a:r>
          </a:p>
          <a:p>
            <a:pPr algn="just">
              <a:buFontTx/>
              <a:buChar char="-"/>
            </a:pPr>
            <a:r>
              <a:rPr lang="en-US" sz="1600" b="1" dirty="0" err="1"/>
              <a:t>Mục</a:t>
            </a:r>
            <a:r>
              <a:rPr lang="en-US" sz="1600" b="1" dirty="0"/>
              <a:t> </a:t>
            </a:r>
            <a:r>
              <a:rPr lang="en-US" sz="1600" b="1" dirty="0" err="1"/>
              <a:t>đích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này</a:t>
            </a:r>
            <a:r>
              <a:rPr lang="en-US" sz="1600" b="1" dirty="0"/>
              <a:t> </a:t>
            </a:r>
            <a:r>
              <a:rPr lang="en-US" sz="1600" b="1" dirty="0" err="1"/>
              <a:t>là</a:t>
            </a:r>
            <a:r>
              <a:rPr lang="en-US" sz="1600" b="1" dirty="0"/>
              <a:t> </a:t>
            </a:r>
            <a:r>
              <a:rPr lang="en-US" sz="1600" b="1" dirty="0" err="1"/>
              <a:t>gì</a:t>
            </a:r>
            <a:r>
              <a:rPr lang="en-US" sz="1600" b="1" dirty="0"/>
              <a:t>? (Chia </a:t>
            </a:r>
            <a:r>
              <a:rPr lang="en-US" sz="1600" b="1" dirty="0" err="1"/>
              <a:t>sẻ</a:t>
            </a:r>
            <a:r>
              <a:rPr lang="en-US" sz="1600" b="1" dirty="0"/>
              <a:t> </a:t>
            </a:r>
            <a:r>
              <a:rPr lang="en-US" sz="1600" b="1" dirty="0" err="1"/>
              <a:t>trải</a:t>
            </a:r>
            <a:r>
              <a:rPr lang="en-US" sz="1600" b="1" dirty="0"/>
              <a:t> </a:t>
            </a:r>
            <a:r>
              <a:rPr lang="en-US" sz="1600" b="1" dirty="0" err="1"/>
              <a:t>nghiệm</a:t>
            </a:r>
            <a:r>
              <a:rPr lang="en-US" sz="1600" b="1" dirty="0"/>
              <a:t> </a:t>
            </a:r>
            <a:r>
              <a:rPr lang="en-US" sz="1600" b="1" dirty="0" err="1"/>
              <a:t>của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với</a:t>
            </a:r>
            <a:r>
              <a:rPr lang="en-US" sz="1600" b="1" dirty="0"/>
              <a:t> </a:t>
            </a:r>
            <a:r>
              <a:rPr lang="en-US" sz="1600" b="1" dirty="0" err="1"/>
              <a:t>bạn</a:t>
            </a:r>
            <a:r>
              <a:rPr lang="en-US" sz="1600" b="1" dirty="0"/>
              <a:t> </a:t>
            </a:r>
            <a:r>
              <a:rPr lang="en-US" sz="1600" b="1" dirty="0" err="1"/>
              <a:t>bè</a:t>
            </a:r>
            <a:r>
              <a:rPr lang="en-US" sz="1600" b="1" dirty="0"/>
              <a:t>/ </a:t>
            </a:r>
            <a:r>
              <a:rPr lang="en-US" sz="1600" b="1" dirty="0" err="1"/>
              <a:t>thầy</a:t>
            </a:r>
            <a:r>
              <a:rPr lang="en-US" sz="1600" b="1" dirty="0"/>
              <a:t> </a:t>
            </a:r>
            <a:r>
              <a:rPr lang="en-US" sz="1600" b="1" dirty="0" err="1"/>
              <a:t>cô</a:t>
            </a:r>
            <a:r>
              <a:rPr lang="en-US" sz="1600" b="1" dirty="0"/>
              <a:t> hay </a:t>
            </a:r>
            <a:r>
              <a:rPr lang="en-US" sz="1600" b="1" dirty="0" err="1"/>
              <a:t>để</a:t>
            </a:r>
            <a:r>
              <a:rPr lang="en-US" sz="1600" b="1" dirty="0"/>
              <a:t> </a:t>
            </a:r>
            <a:r>
              <a:rPr lang="en-US" sz="1600" b="1" dirty="0" err="1"/>
              <a:t>tham</a:t>
            </a:r>
            <a:r>
              <a:rPr lang="en-US" sz="1600" b="1" dirty="0"/>
              <a:t> </a:t>
            </a:r>
            <a:r>
              <a:rPr lang="en-US" sz="1600" b="1" dirty="0" err="1"/>
              <a:t>gia</a:t>
            </a:r>
            <a:r>
              <a:rPr lang="en-US" sz="1600" b="1" dirty="0"/>
              <a:t> </a:t>
            </a:r>
            <a:r>
              <a:rPr lang="en-US" sz="1600" b="1" dirty="0" err="1"/>
              <a:t>một</a:t>
            </a:r>
            <a:r>
              <a:rPr lang="en-US" sz="1600" b="1" dirty="0"/>
              <a:t> </a:t>
            </a:r>
            <a:r>
              <a:rPr lang="en-US" sz="1600" b="1" dirty="0" err="1"/>
              <a:t>cuộc</a:t>
            </a:r>
            <a:r>
              <a:rPr lang="en-US" sz="1600" b="1" dirty="0"/>
              <a:t> </a:t>
            </a:r>
            <a:r>
              <a:rPr lang="en-US" sz="1600" b="1" dirty="0" err="1"/>
              <a:t>thi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)</a:t>
            </a:r>
          </a:p>
          <a:p>
            <a:pPr algn="just">
              <a:buFontTx/>
              <a:buChar char="-"/>
            </a:pPr>
            <a:r>
              <a:rPr lang="en-US" sz="1600" b="1" dirty="0" err="1"/>
              <a:t>Người</a:t>
            </a:r>
            <a:r>
              <a:rPr lang="en-US" sz="1600" b="1" dirty="0"/>
              <a:t> </a:t>
            </a:r>
            <a:r>
              <a:rPr lang="en-US" sz="1600" b="1" dirty="0" err="1"/>
              <a:t>đọc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này</a:t>
            </a:r>
            <a:r>
              <a:rPr lang="en-US" sz="1600" b="1" dirty="0"/>
              <a:t> </a:t>
            </a:r>
            <a:r>
              <a:rPr lang="en-US" sz="1600" b="1" dirty="0" err="1"/>
              <a:t>có</a:t>
            </a:r>
            <a:r>
              <a:rPr lang="en-US" sz="1600" b="1" dirty="0"/>
              <a:t> </a:t>
            </a:r>
            <a:r>
              <a:rPr lang="en-US" sz="1600" b="1" dirty="0" err="1"/>
              <a:t>thể</a:t>
            </a:r>
            <a:r>
              <a:rPr lang="en-US" sz="1600" b="1" dirty="0"/>
              <a:t> </a:t>
            </a:r>
            <a:r>
              <a:rPr lang="en-US" sz="1600" b="1" dirty="0" err="1"/>
              <a:t>là</a:t>
            </a:r>
            <a:r>
              <a:rPr lang="en-US" sz="1600" b="1" dirty="0"/>
              <a:t> ai? </a:t>
            </a:r>
            <a:r>
              <a:rPr lang="en-US" sz="1600" b="1" dirty="0" err="1"/>
              <a:t>Họ</a:t>
            </a:r>
            <a:r>
              <a:rPr lang="en-US" sz="1600" b="1" dirty="0"/>
              <a:t> </a:t>
            </a:r>
            <a:r>
              <a:rPr lang="en-US" sz="1600" b="1" dirty="0" err="1"/>
              <a:t>muốn</a:t>
            </a:r>
            <a:r>
              <a:rPr lang="en-US" sz="1600" b="1" dirty="0"/>
              <a:t> </a:t>
            </a:r>
            <a:r>
              <a:rPr lang="en-US" sz="1600" b="1" dirty="0" err="1"/>
              <a:t>thu</a:t>
            </a:r>
            <a:r>
              <a:rPr lang="en-US" sz="1600" b="1" dirty="0"/>
              <a:t> </a:t>
            </a:r>
            <a:r>
              <a:rPr lang="en-US" sz="1600" b="1" dirty="0" err="1"/>
              <a:t>nhận</a:t>
            </a:r>
            <a:r>
              <a:rPr lang="en-US" sz="1600" b="1" dirty="0"/>
              <a:t> </a:t>
            </a:r>
            <a:r>
              <a:rPr lang="en-US" sz="1600" b="1" dirty="0" err="1"/>
              <a:t>được</a:t>
            </a:r>
            <a:r>
              <a:rPr lang="en-US" sz="1600" b="1" dirty="0"/>
              <a:t> </a:t>
            </a:r>
            <a:r>
              <a:rPr lang="en-US" sz="1600" b="1" dirty="0" err="1"/>
              <a:t>điều</a:t>
            </a:r>
            <a:r>
              <a:rPr lang="en-US" sz="1600" b="1" dirty="0"/>
              <a:t> </a:t>
            </a:r>
            <a:r>
              <a:rPr lang="en-US" sz="1600" b="1" dirty="0" err="1"/>
              <a:t>gì</a:t>
            </a:r>
            <a:r>
              <a:rPr lang="en-US" sz="1600" b="1" dirty="0"/>
              <a:t> </a:t>
            </a:r>
            <a:r>
              <a:rPr lang="en-US" sz="1600" b="1" dirty="0" err="1"/>
              <a:t>từ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 </a:t>
            </a:r>
            <a:r>
              <a:rPr lang="en-US" sz="1600" b="1" dirty="0" err="1"/>
              <a:t>của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? 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BA99401-E044-10E7-AE26-A340D77D33C8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3532010" y="4632157"/>
            <a:ext cx="1865219" cy="2853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5F2721AA-6669-6561-A4AB-29A7E4AA29A7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656258" y="4632157"/>
            <a:ext cx="1807762" cy="28536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6" grpId="0"/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22" name="Google Shape;7822;p54"/>
          <p:cNvPicPr preferRelativeResize="0"/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 rot="10800000">
            <a:off x="3835005" y="1452098"/>
            <a:ext cx="1165325" cy="81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3" name="Google Shape;7823;p54"/>
          <p:cNvPicPr preferRelativeResize="0"/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 rot="10800000">
            <a:off x="210909" y="4291772"/>
            <a:ext cx="1165325" cy="813925"/>
          </a:xfrm>
          <a:prstGeom prst="rect">
            <a:avLst/>
          </a:prstGeom>
          <a:noFill/>
          <a:ln>
            <a:noFill/>
          </a:ln>
        </p:spPr>
      </p:pic>
      <p:sp>
        <p:nvSpPr>
          <p:cNvPr id="7826" name="Google Shape;7826;p54"/>
          <p:cNvSpPr txBox="1">
            <a:spLocks noGrp="1"/>
          </p:cNvSpPr>
          <p:nvPr>
            <p:ph type="subTitle" idx="6"/>
          </p:nvPr>
        </p:nvSpPr>
        <p:spPr>
          <a:xfrm>
            <a:off x="457200" y="2449926"/>
            <a:ext cx="8279063" cy="1077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bài</a:t>
            </a:r>
            <a:r>
              <a:rPr lang="en-US" sz="1800" b="1" dirty="0"/>
              <a:t> </a:t>
            </a:r>
            <a:r>
              <a:rPr lang="en-US" sz="1800" b="1" dirty="0" err="1"/>
              <a:t>văn</a:t>
            </a:r>
            <a:r>
              <a:rPr lang="en-US" sz="1800" b="1" dirty="0"/>
              <a:t> </a:t>
            </a:r>
            <a:r>
              <a:rPr lang="en-US" sz="1800" b="1" dirty="0" err="1"/>
              <a:t>kể</a:t>
            </a:r>
            <a:r>
              <a:rPr lang="en-US" sz="1800" b="1" dirty="0"/>
              <a:t> </a:t>
            </a:r>
            <a:r>
              <a:rPr lang="en-US" sz="1800" b="1" dirty="0" err="1"/>
              <a:t>lại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chuyến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lại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em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suy</a:t>
            </a:r>
            <a:r>
              <a:rPr lang="en-US" sz="1800" b="1" dirty="0"/>
              <a:t> </a:t>
            </a:r>
            <a:r>
              <a:rPr lang="en-US" sz="1800" b="1" dirty="0" err="1"/>
              <a:t>nghĩ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tình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sâu</a:t>
            </a:r>
            <a:r>
              <a:rPr lang="en-US" sz="1800" b="1" dirty="0"/>
              <a:t> </a:t>
            </a:r>
            <a:r>
              <a:rPr lang="en-US" sz="1800" b="1" dirty="0" err="1"/>
              <a:t>sắc</a:t>
            </a:r>
            <a:r>
              <a:rPr lang="en-US" sz="1800" b="1" dirty="0"/>
              <a:t> (</a:t>
            </a:r>
            <a:r>
              <a:rPr lang="en-US" sz="1800" b="1" dirty="0" err="1"/>
              <a:t>bài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sử</a:t>
            </a:r>
            <a:r>
              <a:rPr lang="en-US" sz="1800" b="1" dirty="0"/>
              <a:t> </a:t>
            </a:r>
            <a:r>
              <a:rPr lang="en-US" sz="1800" b="1" dirty="0" err="1"/>
              <a:t>dụng</a:t>
            </a:r>
            <a:r>
              <a:rPr lang="en-US" sz="1800" b="1" dirty="0"/>
              <a:t> </a:t>
            </a:r>
            <a:r>
              <a:rPr lang="en-US" sz="1800" b="1" dirty="0" err="1"/>
              <a:t>yếu</a:t>
            </a:r>
            <a:r>
              <a:rPr lang="en-US" sz="1800" b="1" dirty="0"/>
              <a:t> </a:t>
            </a:r>
            <a:r>
              <a:rPr lang="en-US" sz="1800" b="1" dirty="0" err="1"/>
              <a:t>tố</a:t>
            </a:r>
            <a:r>
              <a:rPr lang="en-US" sz="1800" b="1" dirty="0"/>
              <a:t> </a:t>
            </a:r>
            <a:r>
              <a:rPr lang="en-US" sz="1800" b="1" dirty="0" err="1"/>
              <a:t>miêu</a:t>
            </a:r>
            <a:r>
              <a:rPr lang="en-US" sz="1800" b="1" dirty="0"/>
              <a:t> </a:t>
            </a:r>
            <a:r>
              <a:rPr lang="en-US" sz="1800" b="1" dirty="0" err="1"/>
              <a:t>tả</a:t>
            </a:r>
            <a:r>
              <a:rPr lang="en-US" sz="1800" b="1" dirty="0"/>
              <a:t> hay </a:t>
            </a:r>
            <a:r>
              <a:rPr lang="en-US" sz="1800" b="1" dirty="0" err="1"/>
              <a:t>biểu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hoặc</a:t>
            </a:r>
            <a:r>
              <a:rPr lang="en-US" sz="1800" b="1" dirty="0"/>
              <a:t> </a:t>
            </a:r>
            <a:r>
              <a:rPr lang="en-US" sz="1800" b="1" dirty="0" err="1"/>
              <a:t>kết</a:t>
            </a:r>
            <a:r>
              <a:rPr lang="en-US" sz="1800" b="1" dirty="0"/>
              <a:t> </a:t>
            </a:r>
            <a:r>
              <a:rPr lang="en-US" sz="1800" b="1" dirty="0" err="1"/>
              <a:t>hợp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 </a:t>
            </a:r>
            <a:r>
              <a:rPr lang="en-US" sz="1800" b="1" dirty="0" err="1"/>
              <a:t>hai</a:t>
            </a:r>
            <a:r>
              <a:rPr lang="en-US" sz="1800" b="1" dirty="0"/>
              <a:t> </a:t>
            </a:r>
            <a:r>
              <a:rPr lang="en-US" sz="1800" b="1" dirty="0" err="1"/>
              <a:t>yếu</a:t>
            </a:r>
            <a:r>
              <a:rPr lang="en-US" sz="1800" b="1" dirty="0"/>
              <a:t> </a:t>
            </a:r>
            <a:r>
              <a:rPr lang="en-US" sz="1800" b="1" dirty="0" err="1"/>
              <a:t>tố</a:t>
            </a:r>
            <a:r>
              <a:rPr lang="en-US" sz="1800" b="1" dirty="0"/>
              <a:t> </a:t>
            </a:r>
            <a:r>
              <a:rPr lang="en-US" sz="1800" b="1" dirty="0" err="1"/>
              <a:t>ấy</a:t>
            </a:r>
            <a:r>
              <a:rPr lang="en-US" sz="1800" b="1" dirty="0"/>
              <a:t>)</a:t>
            </a:r>
            <a:endParaRPr sz="1800" b="1" dirty="0"/>
          </a:p>
        </p:txBody>
      </p:sp>
      <p:sp>
        <p:nvSpPr>
          <p:cNvPr id="7829" name="Google Shape;7829;p54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+mn-lt"/>
              </a:rPr>
              <a:t>IV. LUYỆN TẬP</a:t>
            </a:r>
            <a:endParaRPr dirty="0">
              <a:latin typeface="+mn-lt"/>
            </a:endParaRPr>
          </a:p>
        </p:txBody>
      </p:sp>
      <p:sp>
        <p:nvSpPr>
          <p:cNvPr id="7833" name="Google Shape;7833;p54"/>
          <p:cNvSpPr txBox="1">
            <a:spLocks noGrp="1"/>
          </p:cNvSpPr>
          <p:nvPr>
            <p:ph type="subTitle" idx="4"/>
          </p:nvPr>
        </p:nvSpPr>
        <p:spPr>
          <a:xfrm>
            <a:off x="3257050" y="1608925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+mn-lt"/>
              </a:rPr>
              <a:t>Thực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hành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viết</a:t>
            </a:r>
            <a:endParaRPr dirty="0">
              <a:latin typeface="+mn-lt"/>
            </a:endParaRPr>
          </a:p>
        </p:txBody>
      </p:sp>
      <p:grpSp>
        <p:nvGrpSpPr>
          <p:cNvPr id="7834" name="Google Shape;7834;p54"/>
          <p:cNvGrpSpPr/>
          <p:nvPr/>
        </p:nvGrpSpPr>
        <p:grpSpPr>
          <a:xfrm>
            <a:off x="1993848" y="1205450"/>
            <a:ext cx="5156304" cy="174750"/>
            <a:chOff x="3962000" y="4060525"/>
            <a:chExt cx="2324125" cy="174750"/>
          </a:xfrm>
        </p:grpSpPr>
        <p:sp>
          <p:nvSpPr>
            <p:cNvPr id="7835" name="Google Shape;7835;p54"/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6" name="Google Shape;7836;p54"/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7" name="Google Shape;7837;p54"/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8" name="Google Shape;7838;p54"/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9" name="Google Shape;7839;p54"/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0" name="Google Shape;7840;p54"/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1" name="Google Shape;7841;p54"/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2" name="Google Shape;7842;p54"/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3" name="Google Shape;7843;p54"/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4" name="Google Shape;7844;p54"/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5" name="Google Shape;7845;p54"/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6" name="Google Shape;7846;p54"/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7" name="Google Shape;7847;p54"/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8" name="Google Shape;7848;p54"/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9" name="Google Shape;7849;p54"/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0" name="Google Shape;7850;p54"/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1" name="Google Shape;7851;p54"/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2" name="Google Shape;7852;p54"/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3" name="Google Shape;7853;p54"/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4" name="Google Shape;7854;p54"/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5" name="Google Shape;7855;p54"/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6" name="Google Shape;7856;p54"/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7" name="Google Shape;7857;p54"/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8" name="Google Shape;7858;p54"/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9" name="Google Shape;7859;p54"/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0" name="Google Shape;7860;p54"/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1" name="Google Shape;7861;p54"/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2" name="Google Shape;7862;p54"/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3" name="Google Shape;7863;p54"/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4" name="Google Shape;7864;p54"/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5" name="Google Shape;7865;p54"/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6" name="Google Shape;7866;p54"/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Subtitle 10">
            <a:extLst>
              <a:ext uri="{FF2B5EF4-FFF2-40B4-BE49-F238E27FC236}">
                <a16:creationId xmlns:a16="http://schemas.microsoft.com/office/drawing/2014/main" id="{7D7EADA1-6C1F-4313-27B3-B2DE4A169830}"/>
              </a:ext>
            </a:extLst>
          </p:cNvPr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38E2E709-8A7C-30A6-40A7-E7B551319832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328805" y="4357934"/>
            <a:ext cx="2506200" cy="340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6" grpId="0" build="p"/>
      <p:bldP spid="7829" grpId="0"/>
      <p:bldP spid="7833" grpId="0" build="p"/>
    </p:bldLst>
  </p:timing>
</p:sld>
</file>

<file path=ppt/theme/theme1.xml><?xml version="1.0" encoding="utf-8"?>
<a:theme xmlns:a="http://schemas.openxmlformats.org/drawingml/2006/main" name="Handa Notebook Thesi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F7884"/>
      </a:lt2>
      <a:accent1>
        <a:srgbClr val="FFB5BD"/>
      </a:accent1>
      <a:accent2>
        <a:srgbClr val="FFCF60"/>
      </a:accent2>
      <a:accent3>
        <a:srgbClr val="00426E"/>
      </a:accent3>
      <a:accent4>
        <a:srgbClr val="81C7C7"/>
      </a:accent4>
      <a:accent5>
        <a:srgbClr val="003D6A"/>
      </a:accent5>
      <a:accent6>
        <a:srgbClr val="A8BFCE"/>
      </a:accent6>
      <a:hlink>
        <a:srgbClr val="003D6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280</Words>
  <Application>Microsoft Office PowerPoint</Application>
  <PresentationFormat>On-screen Show (16:9)</PresentationFormat>
  <Paragraphs>32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Wingdings</vt:lpstr>
      <vt:lpstr>Caveat Brush</vt:lpstr>
      <vt:lpstr>Arial</vt:lpstr>
      <vt:lpstr>Raleway</vt:lpstr>
      <vt:lpstr>Handa Notebook Thesis by Slidesgo</vt:lpstr>
      <vt:lpstr>Bài 9: Viết bài văn kể lại một chuyến đi</vt:lpstr>
      <vt:lpstr>MỤC TIÊU CẦN ĐẠT</vt:lpstr>
      <vt:lpstr>Khởi động</vt:lpstr>
      <vt:lpstr>I. TÌM HIỂU TRI THỨC VỀ KIỂU BÀI</vt:lpstr>
      <vt:lpstr>II. HƯỚNG DẪN PHÂN TÍCH KIỂU VĂN BẢN</vt:lpstr>
      <vt:lpstr>02</vt:lpstr>
      <vt:lpstr>CHUẨN BỊ TRƯỚC KHI VIẾT</vt:lpstr>
      <vt:lpstr>IV. LUYỆN TẬP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Chỉ ra điểm giống và khác nhau trong 2 tình huống sau:</dc:title>
  <dc:creator>DELL VOSTRO</dc:creator>
  <cp:lastModifiedBy>DELL VOSTRO</cp:lastModifiedBy>
  <cp:revision>3</cp:revision>
  <dcterms:modified xsi:type="dcterms:W3CDTF">2024-04-15T08:53:34Z</dcterms:modified>
</cp:coreProperties>
</file>