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7" r:id="rId4"/>
    <p:sldMasterId id="2147483719" r:id="rId5"/>
    <p:sldMasterId id="2147483731" r:id="rId6"/>
    <p:sldMasterId id="2147483737" r:id="rId7"/>
    <p:sldMasterId id="2147483748" r:id="rId8"/>
  </p:sldMasterIdLst>
  <p:notesMasterIdLst>
    <p:notesMasterId r:id="rId37"/>
  </p:notesMasterIdLst>
  <p:sldIdLst>
    <p:sldId id="272" r:id="rId9"/>
    <p:sldId id="273" r:id="rId10"/>
    <p:sldId id="270" r:id="rId11"/>
    <p:sldId id="271" r:id="rId12"/>
    <p:sldId id="256" r:id="rId13"/>
    <p:sldId id="257" r:id="rId14"/>
    <p:sldId id="258" r:id="rId15"/>
    <p:sldId id="259" r:id="rId16"/>
    <p:sldId id="260" r:id="rId17"/>
    <p:sldId id="275" r:id="rId18"/>
    <p:sldId id="276" r:id="rId19"/>
    <p:sldId id="279" r:id="rId20"/>
    <p:sldId id="277" r:id="rId21"/>
    <p:sldId id="280" r:id="rId22"/>
    <p:sldId id="282" r:id="rId23"/>
    <p:sldId id="278" r:id="rId24"/>
    <p:sldId id="281" r:id="rId25"/>
    <p:sldId id="283" r:id="rId26"/>
    <p:sldId id="284" r:id="rId27"/>
    <p:sldId id="286" r:id="rId28"/>
    <p:sldId id="285" r:id="rId29"/>
    <p:sldId id="287" r:id="rId30"/>
    <p:sldId id="289" r:id="rId31"/>
    <p:sldId id="288" r:id="rId32"/>
    <p:sldId id="290" r:id="rId33"/>
    <p:sldId id="291" r:id="rId34"/>
    <p:sldId id="292" r:id="rId35"/>
    <p:sldId id="29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0000FF"/>
    <a:srgbClr val="FFFF99"/>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2" d="100"/>
          <a:sy n="82" d="100"/>
        </p:scale>
        <p:origin x="72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viewProps" Target="viewProps.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29B88D-917F-4845-BF73-39CE79C39108}" type="datetimeFigureOut">
              <a:rPr lang="en-US" smtClean="0"/>
              <a:t>15/04/2024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2BE69D-04E5-49E8-B16F-2F601D46C58D}" type="slidenum">
              <a:rPr lang="en-US" smtClean="0"/>
              <a:t>‹#›</a:t>
            </a:fld>
            <a:endParaRPr lang="en-US"/>
          </a:p>
        </p:txBody>
      </p:sp>
    </p:spTree>
    <p:extLst>
      <p:ext uri="{BB962C8B-B14F-4D97-AF65-F5344CB8AC3E}">
        <p14:creationId xmlns:p14="http://schemas.microsoft.com/office/powerpoint/2010/main" val="1788115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4194364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47D5777-02BA-4B96-9D12-8336F935D341}" type="slidenum">
              <a:rPr lang="zh-CN" altLang="en-US" smtClean="0">
                <a:solidFill>
                  <a:prstClr val="black"/>
                </a:solidFill>
              </a:rPr>
              <a:pPr/>
              <a:t>23</a:t>
            </a:fld>
            <a:endParaRPr lang="zh-CN" altLang="en-US">
              <a:solidFill>
                <a:prstClr val="black"/>
              </a:solidFill>
            </a:endParaRPr>
          </a:p>
        </p:txBody>
      </p:sp>
    </p:spTree>
    <p:extLst>
      <p:ext uri="{BB962C8B-B14F-4D97-AF65-F5344CB8AC3E}">
        <p14:creationId xmlns:p14="http://schemas.microsoft.com/office/powerpoint/2010/main" val="2673693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solidFill>
                  <a:prstClr val="black"/>
                </a:solidFill>
              </a:rPr>
              <a:pPr/>
              <a:t>25</a:t>
            </a:fld>
            <a:endParaRPr lang="zh-CN" altLang="en-US">
              <a:solidFill>
                <a:prstClr val="black"/>
              </a:solidFill>
            </a:endParaRPr>
          </a:p>
        </p:txBody>
      </p:sp>
    </p:spTree>
    <p:extLst>
      <p:ext uri="{BB962C8B-B14F-4D97-AF65-F5344CB8AC3E}">
        <p14:creationId xmlns:p14="http://schemas.microsoft.com/office/powerpoint/2010/main" val="467603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solidFill>
                  <a:prstClr val="black"/>
                </a:solidFill>
              </a:rPr>
              <a:pPr/>
              <a:t>28</a:t>
            </a:fld>
            <a:endParaRPr lang="zh-CN" altLang="en-US">
              <a:solidFill>
                <a:prstClr val="black"/>
              </a:solidFill>
            </a:endParaRPr>
          </a:p>
        </p:txBody>
      </p:sp>
    </p:spTree>
    <p:extLst>
      <p:ext uri="{BB962C8B-B14F-4D97-AF65-F5344CB8AC3E}">
        <p14:creationId xmlns:p14="http://schemas.microsoft.com/office/powerpoint/2010/main" val="467603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503787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346566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467603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346566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346566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467603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467603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467603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FB1C5A-CB58-4DD1-90B1-7052941874B4}" type="datetimeFigureOut">
              <a:rPr lang="en-US" smtClean="0"/>
              <a:t>15/04/2024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D37797-F2D5-4D76-8220-41DF9AD2BB76}" type="slidenum">
              <a:rPr lang="en-US" smtClean="0"/>
              <a:t>‹#›</a:t>
            </a:fld>
            <a:endParaRPr lang="en-US"/>
          </a:p>
        </p:txBody>
      </p:sp>
    </p:spTree>
    <p:extLst>
      <p:ext uri="{BB962C8B-B14F-4D97-AF65-F5344CB8AC3E}">
        <p14:creationId xmlns:p14="http://schemas.microsoft.com/office/powerpoint/2010/main" val="3018614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FB1C5A-CB58-4DD1-90B1-7052941874B4}" type="datetimeFigureOut">
              <a:rPr lang="en-US" smtClean="0"/>
              <a:t>15/04/2024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D37797-F2D5-4D76-8220-41DF9AD2BB76}" type="slidenum">
              <a:rPr lang="en-US" smtClean="0"/>
              <a:t>‹#›</a:t>
            </a:fld>
            <a:endParaRPr lang="en-US"/>
          </a:p>
        </p:txBody>
      </p:sp>
    </p:spTree>
    <p:extLst>
      <p:ext uri="{BB962C8B-B14F-4D97-AF65-F5344CB8AC3E}">
        <p14:creationId xmlns:p14="http://schemas.microsoft.com/office/powerpoint/2010/main" val="2358547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FB1C5A-CB58-4DD1-90B1-7052941874B4}" type="datetimeFigureOut">
              <a:rPr lang="en-US" smtClean="0"/>
              <a:t>15/04/2024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D37797-F2D5-4D76-8220-41DF9AD2BB76}" type="slidenum">
              <a:rPr lang="en-US" smtClean="0"/>
              <a:t>‹#›</a:t>
            </a:fld>
            <a:endParaRPr lang="en-US"/>
          </a:p>
        </p:txBody>
      </p:sp>
    </p:spTree>
    <p:extLst>
      <p:ext uri="{BB962C8B-B14F-4D97-AF65-F5344CB8AC3E}">
        <p14:creationId xmlns:p14="http://schemas.microsoft.com/office/powerpoint/2010/main" val="3326971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2024/4/15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94046812"/>
      </p:ext>
    </p:extLst>
  </p:cSld>
  <p:clrMapOvr>
    <a:masterClrMapping/>
  </p:clrMapOvr>
  <p:transition spd="slow" advClick="0" advTm="1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2024/4/15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53438193"/>
      </p:ext>
    </p:extLst>
  </p:cSld>
  <p:clrMapOvr>
    <a:masterClrMapping/>
  </p:clrMapOvr>
  <p:transition spd="slow" advClick="0" advTm="1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2024/4/15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02221338"/>
      </p:ext>
    </p:extLst>
  </p:cSld>
  <p:clrMapOvr>
    <a:masterClrMapping/>
  </p:clrMapOvr>
  <p:transition spd="slow" advClick="0" advTm="10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2024/4/15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37895062"/>
      </p:ext>
    </p:extLst>
  </p:cSld>
  <p:clrMapOvr>
    <a:masterClrMapping/>
  </p:clrMapOvr>
  <p:transition spd="slow" advClick="0" advTm="100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2024/4/15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55566603"/>
      </p:ext>
    </p:extLst>
  </p:cSld>
  <p:clrMapOvr>
    <a:masterClrMapping/>
  </p:clrMapOvr>
  <p:transition spd="slow" advClick="0" advTm="100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2024/4/15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24725509"/>
      </p:ext>
    </p:extLst>
  </p:cSld>
  <p:clrMapOvr>
    <a:masterClrMapping/>
  </p:clrMapOvr>
  <p:transition spd="slow" advClick="0" advTm="100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2024/4/15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41051584"/>
      </p:ext>
    </p:extLst>
  </p:cSld>
  <p:clrMapOvr>
    <a:masterClrMapping/>
  </p:clrMapOvr>
  <p:transition spd="slow" advClick="0" advTm="100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2024/4/15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98916876"/>
      </p:ext>
    </p:extLst>
  </p:cSld>
  <p:clrMapOvr>
    <a:masterClrMapping/>
  </p:clrMapOvr>
  <p:transition spd="slow" advClick="0" advTm="1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FB1C5A-CB58-4DD1-90B1-7052941874B4}" type="datetimeFigureOut">
              <a:rPr lang="en-US" smtClean="0"/>
              <a:t>15/04/2024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D37797-F2D5-4D76-8220-41DF9AD2BB76}" type="slidenum">
              <a:rPr lang="en-US" smtClean="0"/>
              <a:t>‹#›</a:t>
            </a:fld>
            <a:endParaRPr lang="en-US"/>
          </a:p>
        </p:txBody>
      </p:sp>
    </p:spTree>
    <p:extLst>
      <p:ext uri="{BB962C8B-B14F-4D97-AF65-F5344CB8AC3E}">
        <p14:creationId xmlns:p14="http://schemas.microsoft.com/office/powerpoint/2010/main" val="32813646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2024/4/15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25723708"/>
      </p:ext>
    </p:extLst>
  </p:cSld>
  <p:clrMapOvr>
    <a:masterClrMapping/>
  </p:clrMapOvr>
  <p:transition spd="slow" advClick="0" advTm="100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2024/4/15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07948934"/>
      </p:ext>
    </p:extLst>
  </p:cSld>
  <p:clrMapOvr>
    <a:masterClrMapping/>
  </p:clrMapOvr>
  <p:transition spd="slow" advClick="0" advTm="100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2024/4/15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63577543"/>
      </p:ext>
    </p:extLst>
  </p:cSld>
  <p:clrMapOvr>
    <a:masterClrMapping/>
  </p:clrMapOvr>
  <p:transition spd="slow" advClick="0" advTm="100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608" t="15982" r="13050" b="15911"/>
          <a:stretch/>
        </p:blipFill>
        <p:spPr>
          <a:xfrm>
            <a:off x="1" y="1"/>
            <a:ext cx="12192000" cy="6858000"/>
          </a:xfrm>
          <a:prstGeom prst="rect">
            <a:avLst/>
          </a:prstGeom>
        </p:spPr>
      </p:pic>
    </p:spTree>
    <p:extLst>
      <p:ext uri="{BB962C8B-B14F-4D97-AF65-F5344CB8AC3E}">
        <p14:creationId xmlns:p14="http://schemas.microsoft.com/office/powerpoint/2010/main" val="555212173"/>
      </p:ext>
    </p:extLst>
  </p:cSld>
  <p:clrMapOvr>
    <a:masterClrMapping/>
  </p:clrMapOvr>
  <p:transition spd="slow" advTm="14329">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117348"/>
      </p:ext>
    </p:extLst>
  </p:cSld>
  <p:clrMapOvr>
    <a:masterClrMapping/>
  </p:clrMapOvr>
  <p:transition spd="slow" advTm="14329">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0019634"/>
      </p:ext>
    </p:extLst>
  </p:cSld>
  <p:clrMapOvr>
    <a:masterClrMapping/>
  </p:clrMapOvr>
  <p:transition spd="slow" advTm="14329">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2016533" y="3232356"/>
            <a:ext cx="1227818" cy="1187245"/>
          </a:xfrm>
          <a:custGeom>
            <a:avLst/>
            <a:gdLst>
              <a:gd name="connsiteX0" fmla="*/ 197878 w 1227818"/>
              <a:gd name="connsiteY0" fmla="*/ 0 h 1187245"/>
              <a:gd name="connsiteX1" fmla="*/ 1029940 w 1227818"/>
              <a:gd name="connsiteY1" fmla="*/ 0 h 1187245"/>
              <a:gd name="connsiteX2" fmla="*/ 1227818 w 1227818"/>
              <a:gd name="connsiteY2" fmla="*/ 197878 h 1187245"/>
              <a:gd name="connsiteX3" fmla="*/ 1227818 w 1227818"/>
              <a:gd name="connsiteY3" fmla="*/ 989367 h 1187245"/>
              <a:gd name="connsiteX4" fmla="*/ 1029940 w 1227818"/>
              <a:gd name="connsiteY4" fmla="*/ 1187245 h 1187245"/>
              <a:gd name="connsiteX5" fmla="*/ 197878 w 1227818"/>
              <a:gd name="connsiteY5" fmla="*/ 1187245 h 1187245"/>
              <a:gd name="connsiteX6" fmla="*/ 0 w 1227818"/>
              <a:gd name="connsiteY6" fmla="*/ 989367 h 1187245"/>
              <a:gd name="connsiteX7" fmla="*/ 0 w 1227818"/>
              <a:gd name="connsiteY7" fmla="*/ 197878 h 1187245"/>
              <a:gd name="connsiteX8" fmla="*/ 197878 w 1227818"/>
              <a:gd name="connsiteY8" fmla="*/ 0 h 118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7818" h="1187245">
                <a:moveTo>
                  <a:pt x="197878" y="0"/>
                </a:moveTo>
                <a:lnTo>
                  <a:pt x="1029940" y="0"/>
                </a:lnTo>
                <a:cubicBezTo>
                  <a:pt x="1139225" y="0"/>
                  <a:pt x="1227818" y="88593"/>
                  <a:pt x="1227818" y="197878"/>
                </a:cubicBezTo>
                <a:lnTo>
                  <a:pt x="1227818" y="989367"/>
                </a:lnTo>
                <a:cubicBezTo>
                  <a:pt x="1227818" y="1098652"/>
                  <a:pt x="1139225" y="1187245"/>
                  <a:pt x="1029940" y="1187245"/>
                </a:cubicBezTo>
                <a:lnTo>
                  <a:pt x="197878" y="1187245"/>
                </a:lnTo>
                <a:cubicBezTo>
                  <a:pt x="88593" y="1187245"/>
                  <a:pt x="0" y="1098652"/>
                  <a:pt x="0" y="989367"/>
                </a:cubicBezTo>
                <a:lnTo>
                  <a:pt x="0" y="197878"/>
                </a:lnTo>
                <a:cubicBezTo>
                  <a:pt x="0" y="88593"/>
                  <a:pt x="88593" y="0"/>
                  <a:pt x="197878" y="0"/>
                </a:cubicBez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4229172" y="4437606"/>
            <a:ext cx="1368571" cy="1456335"/>
          </a:xfrm>
          <a:custGeom>
            <a:avLst/>
            <a:gdLst>
              <a:gd name="connsiteX0" fmla="*/ 228100 w 1368571"/>
              <a:gd name="connsiteY0" fmla="*/ 0 h 1456335"/>
              <a:gd name="connsiteX1" fmla="*/ 1140471 w 1368571"/>
              <a:gd name="connsiteY1" fmla="*/ 0 h 1456335"/>
              <a:gd name="connsiteX2" fmla="*/ 1368571 w 1368571"/>
              <a:gd name="connsiteY2" fmla="*/ 228100 h 1456335"/>
              <a:gd name="connsiteX3" fmla="*/ 1368571 w 1368571"/>
              <a:gd name="connsiteY3" fmla="*/ 1228235 h 1456335"/>
              <a:gd name="connsiteX4" fmla="*/ 1140471 w 1368571"/>
              <a:gd name="connsiteY4" fmla="*/ 1456335 h 1456335"/>
              <a:gd name="connsiteX5" fmla="*/ 228100 w 1368571"/>
              <a:gd name="connsiteY5" fmla="*/ 1456335 h 1456335"/>
              <a:gd name="connsiteX6" fmla="*/ 0 w 1368571"/>
              <a:gd name="connsiteY6" fmla="*/ 1228235 h 1456335"/>
              <a:gd name="connsiteX7" fmla="*/ 0 w 1368571"/>
              <a:gd name="connsiteY7" fmla="*/ 228100 h 1456335"/>
              <a:gd name="connsiteX8" fmla="*/ 228100 w 1368571"/>
              <a:gd name="connsiteY8" fmla="*/ 0 h 1456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571" h="1456335">
                <a:moveTo>
                  <a:pt x="228100" y="0"/>
                </a:moveTo>
                <a:lnTo>
                  <a:pt x="1140471" y="0"/>
                </a:lnTo>
                <a:cubicBezTo>
                  <a:pt x="1266447" y="0"/>
                  <a:pt x="1368571" y="102124"/>
                  <a:pt x="1368571" y="228100"/>
                </a:cubicBezTo>
                <a:lnTo>
                  <a:pt x="1368571" y="1228235"/>
                </a:lnTo>
                <a:cubicBezTo>
                  <a:pt x="1368571" y="1354211"/>
                  <a:pt x="1266447" y="1456335"/>
                  <a:pt x="1140471" y="1456335"/>
                </a:cubicBezTo>
                <a:lnTo>
                  <a:pt x="228100" y="1456335"/>
                </a:lnTo>
                <a:cubicBezTo>
                  <a:pt x="102124" y="1456335"/>
                  <a:pt x="0" y="1354211"/>
                  <a:pt x="0" y="1228235"/>
                </a:cubicBezTo>
                <a:lnTo>
                  <a:pt x="0" y="228100"/>
                </a:lnTo>
                <a:cubicBezTo>
                  <a:pt x="0" y="102124"/>
                  <a:pt x="102124" y="0"/>
                  <a:pt x="228100" y="0"/>
                </a:cubicBezTo>
                <a:close/>
              </a:path>
            </a:pathLst>
          </a:custGeom>
        </p:spPr>
        <p:txBody>
          <a:bodyPr wrap="square">
            <a:noAutofit/>
          </a:bodyPr>
          <a:lstStyle/>
          <a:p>
            <a:endParaRPr lang="zh-CN" altLang="en-US"/>
          </a:p>
        </p:txBody>
      </p:sp>
      <p:sp>
        <p:nvSpPr>
          <p:cNvPr id="14" name="图片占位符 13"/>
          <p:cNvSpPr>
            <a:spLocks noGrp="1"/>
          </p:cNvSpPr>
          <p:nvPr>
            <p:ph type="pic" sz="quarter" idx="12"/>
          </p:nvPr>
        </p:nvSpPr>
        <p:spPr>
          <a:xfrm>
            <a:off x="6779937" y="4097250"/>
            <a:ext cx="1270644" cy="1208781"/>
          </a:xfrm>
          <a:custGeom>
            <a:avLst/>
            <a:gdLst>
              <a:gd name="connsiteX0" fmla="*/ 201468 w 1270644"/>
              <a:gd name="connsiteY0" fmla="*/ 0 h 1208781"/>
              <a:gd name="connsiteX1" fmla="*/ 1069176 w 1270644"/>
              <a:gd name="connsiteY1" fmla="*/ 0 h 1208781"/>
              <a:gd name="connsiteX2" fmla="*/ 1270644 w 1270644"/>
              <a:gd name="connsiteY2" fmla="*/ 201468 h 1208781"/>
              <a:gd name="connsiteX3" fmla="*/ 1270644 w 1270644"/>
              <a:gd name="connsiteY3" fmla="*/ 1007313 h 1208781"/>
              <a:gd name="connsiteX4" fmla="*/ 1069176 w 1270644"/>
              <a:gd name="connsiteY4" fmla="*/ 1208781 h 1208781"/>
              <a:gd name="connsiteX5" fmla="*/ 201468 w 1270644"/>
              <a:gd name="connsiteY5" fmla="*/ 1208781 h 1208781"/>
              <a:gd name="connsiteX6" fmla="*/ 0 w 1270644"/>
              <a:gd name="connsiteY6" fmla="*/ 1007313 h 1208781"/>
              <a:gd name="connsiteX7" fmla="*/ 0 w 1270644"/>
              <a:gd name="connsiteY7" fmla="*/ 201468 h 1208781"/>
              <a:gd name="connsiteX8" fmla="*/ 201468 w 1270644"/>
              <a:gd name="connsiteY8" fmla="*/ 0 h 120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644" h="1208781">
                <a:moveTo>
                  <a:pt x="201468" y="0"/>
                </a:moveTo>
                <a:lnTo>
                  <a:pt x="1069176" y="0"/>
                </a:lnTo>
                <a:cubicBezTo>
                  <a:pt x="1180444" y="0"/>
                  <a:pt x="1270644" y="90200"/>
                  <a:pt x="1270644" y="201468"/>
                </a:cubicBezTo>
                <a:lnTo>
                  <a:pt x="1270644" y="1007313"/>
                </a:lnTo>
                <a:cubicBezTo>
                  <a:pt x="1270644" y="1118581"/>
                  <a:pt x="1180444" y="1208781"/>
                  <a:pt x="1069176" y="1208781"/>
                </a:cubicBezTo>
                <a:lnTo>
                  <a:pt x="201468" y="1208781"/>
                </a:lnTo>
                <a:cubicBezTo>
                  <a:pt x="90200" y="1208781"/>
                  <a:pt x="0" y="1118581"/>
                  <a:pt x="0" y="1007313"/>
                </a:cubicBezTo>
                <a:lnTo>
                  <a:pt x="0" y="201468"/>
                </a:lnTo>
                <a:cubicBezTo>
                  <a:pt x="0" y="90200"/>
                  <a:pt x="90200" y="0"/>
                  <a:pt x="201468" y="0"/>
                </a:cubicBezTo>
                <a:close/>
              </a:path>
            </a:pathLst>
          </a:custGeom>
        </p:spPr>
        <p:txBody>
          <a:bodyPr wrap="square">
            <a:noAutofit/>
          </a:bodyPr>
          <a:lstStyle/>
          <a:p>
            <a:endParaRPr lang="zh-CN" altLang="en-US"/>
          </a:p>
        </p:txBody>
      </p:sp>
      <p:sp>
        <p:nvSpPr>
          <p:cNvPr id="15" name="图片占位符 14"/>
          <p:cNvSpPr>
            <a:spLocks noGrp="1"/>
          </p:cNvSpPr>
          <p:nvPr>
            <p:ph type="pic" sz="quarter" idx="13"/>
          </p:nvPr>
        </p:nvSpPr>
        <p:spPr>
          <a:xfrm>
            <a:off x="8992499" y="2953851"/>
            <a:ext cx="1270644" cy="1208781"/>
          </a:xfrm>
          <a:custGeom>
            <a:avLst/>
            <a:gdLst>
              <a:gd name="connsiteX0" fmla="*/ 201468 w 1270644"/>
              <a:gd name="connsiteY0" fmla="*/ 0 h 1208781"/>
              <a:gd name="connsiteX1" fmla="*/ 1069176 w 1270644"/>
              <a:gd name="connsiteY1" fmla="*/ 0 h 1208781"/>
              <a:gd name="connsiteX2" fmla="*/ 1270644 w 1270644"/>
              <a:gd name="connsiteY2" fmla="*/ 201468 h 1208781"/>
              <a:gd name="connsiteX3" fmla="*/ 1270644 w 1270644"/>
              <a:gd name="connsiteY3" fmla="*/ 1007313 h 1208781"/>
              <a:gd name="connsiteX4" fmla="*/ 1069176 w 1270644"/>
              <a:gd name="connsiteY4" fmla="*/ 1208781 h 1208781"/>
              <a:gd name="connsiteX5" fmla="*/ 201468 w 1270644"/>
              <a:gd name="connsiteY5" fmla="*/ 1208781 h 1208781"/>
              <a:gd name="connsiteX6" fmla="*/ 0 w 1270644"/>
              <a:gd name="connsiteY6" fmla="*/ 1007313 h 1208781"/>
              <a:gd name="connsiteX7" fmla="*/ 0 w 1270644"/>
              <a:gd name="connsiteY7" fmla="*/ 201468 h 1208781"/>
              <a:gd name="connsiteX8" fmla="*/ 201468 w 1270644"/>
              <a:gd name="connsiteY8" fmla="*/ 0 h 120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644" h="1208781">
                <a:moveTo>
                  <a:pt x="201468" y="0"/>
                </a:moveTo>
                <a:lnTo>
                  <a:pt x="1069176" y="0"/>
                </a:lnTo>
                <a:cubicBezTo>
                  <a:pt x="1180444" y="0"/>
                  <a:pt x="1270644" y="90200"/>
                  <a:pt x="1270644" y="201468"/>
                </a:cubicBezTo>
                <a:lnTo>
                  <a:pt x="1270644" y="1007313"/>
                </a:lnTo>
                <a:cubicBezTo>
                  <a:pt x="1270644" y="1118581"/>
                  <a:pt x="1180444" y="1208781"/>
                  <a:pt x="1069176" y="1208781"/>
                </a:cubicBezTo>
                <a:lnTo>
                  <a:pt x="201468" y="1208781"/>
                </a:lnTo>
                <a:cubicBezTo>
                  <a:pt x="90200" y="1208781"/>
                  <a:pt x="0" y="1118581"/>
                  <a:pt x="0" y="1007313"/>
                </a:cubicBezTo>
                <a:lnTo>
                  <a:pt x="0" y="201468"/>
                </a:lnTo>
                <a:cubicBezTo>
                  <a:pt x="0" y="90200"/>
                  <a:pt x="90200" y="0"/>
                  <a:pt x="201468"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14827791"/>
      </p:ext>
    </p:extLst>
  </p:cSld>
  <p:clrMapOvr>
    <a:masterClrMapping/>
  </p:clrMapOvr>
  <p:transition spd="slow" advTm="14329">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3956381" y="2020139"/>
            <a:ext cx="1292130" cy="1294272"/>
          </a:xfrm>
          <a:custGeom>
            <a:avLst/>
            <a:gdLst>
              <a:gd name="connsiteX0" fmla="*/ 646065 w 1292130"/>
              <a:gd name="connsiteY0" fmla="*/ 0 h 1294272"/>
              <a:gd name="connsiteX1" fmla="*/ 1292130 w 1292130"/>
              <a:gd name="connsiteY1" fmla="*/ 647136 h 1294272"/>
              <a:gd name="connsiteX2" fmla="*/ 646065 w 1292130"/>
              <a:gd name="connsiteY2" fmla="*/ 1294272 h 1294272"/>
              <a:gd name="connsiteX3" fmla="*/ 0 w 1292130"/>
              <a:gd name="connsiteY3" fmla="*/ 647136 h 1294272"/>
              <a:gd name="connsiteX4" fmla="*/ 646065 w 1292130"/>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2130" h="1294272">
                <a:moveTo>
                  <a:pt x="646065" y="0"/>
                </a:moveTo>
                <a:cubicBezTo>
                  <a:pt x="1002877" y="0"/>
                  <a:pt x="1292130" y="289733"/>
                  <a:pt x="1292130" y="647136"/>
                </a:cubicBezTo>
                <a:cubicBezTo>
                  <a:pt x="1292130" y="1004539"/>
                  <a:pt x="1002877" y="1294272"/>
                  <a:pt x="646065" y="1294272"/>
                </a:cubicBezTo>
                <a:cubicBezTo>
                  <a:pt x="289253" y="1294272"/>
                  <a:pt x="0" y="1004539"/>
                  <a:pt x="0" y="647136"/>
                </a:cubicBezTo>
                <a:cubicBezTo>
                  <a:pt x="0" y="289733"/>
                  <a:pt x="289253" y="0"/>
                  <a:pt x="646065" y="0"/>
                </a:cubicBezTo>
                <a:close/>
              </a:path>
            </a:pathLst>
          </a:custGeom>
        </p:spPr>
        <p:txBody>
          <a:bodyPr wrap="square">
            <a:noAutofit/>
          </a:bodyPr>
          <a:lstStyle/>
          <a:p>
            <a:endParaRPr lang="zh-CN" altLang="en-US"/>
          </a:p>
        </p:txBody>
      </p:sp>
      <p:sp>
        <p:nvSpPr>
          <p:cNvPr id="14" name="图片占位符 13"/>
          <p:cNvSpPr>
            <a:spLocks noGrp="1"/>
          </p:cNvSpPr>
          <p:nvPr>
            <p:ph type="pic" sz="quarter" idx="11"/>
          </p:nvPr>
        </p:nvSpPr>
        <p:spPr>
          <a:xfrm>
            <a:off x="6932775" y="2020139"/>
            <a:ext cx="1294272" cy="1294272"/>
          </a:xfrm>
          <a:custGeom>
            <a:avLst/>
            <a:gdLst>
              <a:gd name="connsiteX0" fmla="*/ 647136 w 1294272"/>
              <a:gd name="connsiteY0" fmla="*/ 0 h 1294272"/>
              <a:gd name="connsiteX1" fmla="*/ 1294272 w 1294272"/>
              <a:gd name="connsiteY1" fmla="*/ 647136 h 1294272"/>
              <a:gd name="connsiteX2" fmla="*/ 647136 w 1294272"/>
              <a:gd name="connsiteY2" fmla="*/ 1294272 h 1294272"/>
              <a:gd name="connsiteX3" fmla="*/ 0 w 1294272"/>
              <a:gd name="connsiteY3" fmla="*/ 647136 h 1294272"/>
              <a:gd name="connsiteX4" fmla="*/ 647136 w 1294272"/>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272" h="1294272">
                <a:moveTo>
                  <a:pt x="647136" y="0"/>
                </a:moveTo>
                <a:cubicBezTo>
                  <a:pt x="1004539" y="0"/>
                  <a:pt x="1294272" y="289733"/>
                  <a:pt x="1294272" y="647136"/>
                </a:cubicBezTo>
                <a:cubicBezTo>
                  <a:pt x="1294272" y="1004539"/>
                  <a:pt x="1004539" y="1294272"/>
                  <a:pt x="647136" y="1294272"/>
                </a:cubicBezTo>
                <a:cubicBezTo>
                  <a:pt x="289733" y="1294272"/>
                  <a:pt x="0" y="1004539"/>
                  <a:pt x="0" y="647136"/>
                </a:cubicBezTo>
                <a:cubicBezTo>
                  <a:pt x="0" y="289733"/>
                  <a:pt x="289733" y="0"/>
                  <a:pt x="647136" y="0"/>
                </a:cubicBezTo>
                <a:close/>
              </a:path>
            </a:pathLst>
          </a:custGeom>
        </p:spPr>
        <p:txBody>
          <a:bodyPr wrap="square">
            <a:noAutofit/>
          </a:bodyPr>
          <a:lstStyle/>
          <a:p>
            <a:endParaRPr lang="zh-CN" altLang="en-US"/>
          </a:p>
        </p:txBody>
      </p:sp>
      <p:sp>
        <p:nvSpPr>
          <p:cNvPr id="18" name="图片占位符 17"/>
          <p:cNvSpPr>
            <a:spLocks noGrp="1"/>
          </p:cNvSpPr>
          <p:nvPr>
            <p:ph type="pic" sz="quarter" idx="12"/>
          </p:nvPr>
        </p:nvSpPr>
        <p:spPr>
          <a:xfrm>
            <a:off x="8419902" y="4315113"/>
            <a:ext cx="1294272" cy="1294272"/>
          </a:xfrm>
          <a:custGeom>
            <a:avLst/>
            <a:gdLst>
              <a:gd name="connsiteX0" fmla="*/ 647136 w 1294272"/>
              <a:gd name="connsiteY0" fmla="*/ 0 h 1294272"/>
              <a:gd name="connsiteX1" fmla="*/ 1294272 w 1294272"/>
              <a:gd name="connsiteY1" fmla="*/ 647136 h 1294272"/>
              <a:gd name="connsiteX2" fmla="*/ 647136 w 1294272"/>
              <a:gd name="connsiteY2" fmla="*/ 1294272 h 1294272"/>
              <a:gd name="connsiteX3" fmla="*/ 0 w 1294272"/>
              <a:gd name="connsiteY3" fmla="*/ 647136 h 1294272"/>
              <a:gd name="connsiteX4" fmla="*/ 647136 w 1294272"/>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272" h="1294272">
                <a:moveTo>
                  <a:pt x="647136" y="0"/>
                </a:moveTo>
                <a:cubicBezTo>
                  <a:pt x="1004539" y="0"/>
                  <a:pt x="1294272" y="289733"/>
                  <a:pt x="1294272" y="647136"/>
                </a:cubicBezTo>
                <a:cubicBezTo>
                  <a:pt x="1294272" y="1004539"/>
                  <a:pt x="1004539" y="1294272"/>
                  <a:pt x="647136" y="1294272"/>
                </a:cubicBezTo>
                <a:cubicBezTo>
                  <a:pt x="289733" y="1294272"/>
                  <a:pt x="0" y="1004539"/>
                  <a:pt x="0" y="647136"/>
                </a:cubicBezTo>
                <a:cubicBezTo>
                  <a:pt x="0" y="289733"/>
                  <a:pt x="289733" y="0"/>
                  <a:pt x="647136" y="0"/>
                </a:cubicBezTo>
                <a:close/>
              </a:path>
            </a:pathLst>
          </a:custGeom>
        </p:spPr>
        <p:txBody>
          <a:bodyPr wrap="square">
            <a:noAutofit/>
          </a:bodyPr>
          <a:lstStyle/>
          <a:p>
            <a:endParaRPr lang="zh-CN" altLang="en-US"/>
          </a:p>
        </p:txBody>
      </p:sp>
      <p:sp>
        <p:nvSpPr>
          <p:cNvPr id="17" name="图片占位符 16"/>
          <p:cNvSpPr>
            <a:spLocks noGrp="1"/>
          </p:cNvSpPr>
          <p:nvPr>
            <p:ph type="pic" sz="quarter" idx="13"/>
          </p:nvPr>
        </p:nvSpPr>
        <p:spPr>
          <a:xfrm>
            <a:off x="5445649" y="4315113"/>
            <a:ext cx="1292128" cy="1294272"/>
          </a:xfrm>
          <a:custGeom>
            <a:avLst/>
            <a:gdLst>
              <a:gd name="connsiteX0" fmla="*/ 646064 w 1292128"/>
              <a:gd name="connsiteY0" fmla="*/ 0 h 1294272"/>
              <a:gd name="connsiteX1" fmla="*/ 1292128 w 1292128"/>
              <a:gd name="connsiteY1" fmla="*/ 647136 h 1294272"/>
              <a:gd name="connsiteX2" fmla="*/ 646064 w 1292128"/>
              <a:gd name="connsiteY2" fmla="*/ 1294272 h 1294272"/>
              <a:gd name="connsiteX3" fmla="*/ 0 w 1292128"/>
              <a:gd name="connsiteY3" fmla="*/ 647136 h 1294272"/>
              <a:gd name="connsiteX4" fmla="*/ 646064 w 1292128"/>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2128" h="1294272">
                <a:moveTo>
                  <a:pt x="646064" y="0"/>
                </a:moveTo>
                <a:cubicBezTo>
                  <a:pt x="1002875" y="0"/>
                  <a:pt x="1292128" y="289733"/>
                  <a:pt x="1292128" y="647136"/>
                </a:cubicBezTo>
                <a:cubicBezTo>
                  <a:pt x="1292128" y="1004539"/>
                  <a:pt x="1002875" y="1294272"/>
                  <a:pt x="646064" y="1294272"/>
                </a:cubicBezTo>
                <a:cubicBezTo>
                  <a:pt x="289253" y="1294272"/>
                  <a:pt x="0" y="1004539"/>
                  <a:pt x="0" y="647136"/>
                </a:cubicBezTo>
                <a:cubicBezTo>
                  <a:pt x="0" y="289733"/>
                  <a:pt x="289253" y="0"/>
                  <a:pt x="646064" y="0"/>
                </a:cubicBezTo>
                <a:close/>
              </a:path>
            </a:pathLst>
          </a:custGeom>
        </p:spPr>
        <p:txBody>
          <a:bodyPr wrap="square">
            <a:noAutofit/>
          </a:bodyPr>
          <a:lstStyle/>
          <a:p>
            <a:endParaRPr lang="zh-CN" altLang="en-US"/>
          </a:p>
        </p:txBody>
      </p:sp>
      <p:sp>
        <p:nvSpPr>
          <p:cNvPr id="16" name="图片占位符 15"/>
          <p:cNvSpPr>
            <a:spLocks noGrp="1"/>
          </p:cNvSpPr>
          <p:nvPr>
            <p:ph type="pic" sz="quarter" idx="14"/>
          </p:nvPr>
        </p:nvSpPr>
        <p:spPr>
          <a:xfrm>
            <a:off x="2477824" y="4315113"/>
            <a:ext cx="1294272" cy="1294272"/>
          </a:xfrm>
          <a:custGeom>
            <a:avLst/>
            <a:gdLst>
              <a:gd name="connsiteX0" fmla="*/ 647136 w 1294272"/>
              <a:gd name="connsiteY0" fmla="*/ 0 h 1294272"/>
              <a:gd name="connsiteX1" fmla="*/ 1294272 w 1294272"/>
              <a:gd name="connsiteY1" fmla="*/ 647136 h 1294272"/>
              <a:gd name="connsiteX2" fmla="*/ 647136 w 1294272"/>
              <a:gd name="connsiteY2" fmla="*/ 1294272 h 1294272"/>
              <a:gd name="connsiteX3" fmla="*/ 0 w 1294272"/>
              <a:gd name="connsiteY3" fmla="*/ 647136 h 1294272"/>
              <a:gd name="connsiteX4" fmla="*/ 647136 w 1294272"/>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272" h="1294272">
                <a:moveTo>
                  <a:pt x="647136" y="0"/>
                </a:moveTo>
                <a:cubicBezTo>
                  <a:pt x="1004539" y="0"/>
                  <a:pt x="1294272" y="289733"/>
                  <a:pt x="1294272" y="647136"/>
                </a:cubicBezTo>
                <a:cubicBezTo>
                  <a:pt x="1294272" y="1004539"/>
                  <a:pt x="1004539" y="1294272"/>
                  <a:pt x="647136" y="1294272"/>
                </a:cubicBezTo>
                <a:cubicBezTo>
                  <a:pt x="289733" y="1294272"/>
                  <a:pt x="0" y="1004539"/>
                  <a:pt x="0" y="647136"/>
                </a:cubicBezTo>
                <a:cubicBezTo>
                  <a:pt x="0" y="289733"/>
                  <a:pt x="289733" y="0"/>
                  <a:pt x="647136"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39320077"/>
      </p:ext>
    </p:extLst>
  </p:cSld>
  <p:clrMapOvr>
    <a:masterClrMapping/>
  </p:clrMapOvr>
  <p:transition spd="slow" advTm="14329">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2369282" y="2700483"/>
            <a:ext cx="2137680" cy="2182088"/>
          </a:xfrm>
          <a:custGeom>
            <a:avLst/>
            <a:gdLst>
              <a:gd name="connsiteX0" fmla="*/ 1068840 w 2137680"/>
              <a:gd name="connsiteY0" fmla="*/ 0 h 2182088"/>
              <a:gd name="connsiteX1" fmla="*/ 2137680 w 2137680"/>
              <a:gd name="connsiteY1" fmla="*/ 1091044 h 2182088"/>
              <a:gd name="connsiteX2" fmla="*/ 1068840 w 2137680"/>
              <a:gd name="connsiteY2" fmla="*/ 2182088 h 2182088"/>
              <a:gd name="connsiteX3" fmla="*/ 0 w 2137680"/>
              <a:gd name="connsiteY3" fmla="*/ 1091044 h 2182088"/>
              <a:gd name="connsiteX4" fmla="*/ 1068840 w 2137680"/>
              <a:gd name="connsiteY4" fmla="*/ 0 h 2182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7680" h="2182088">
                <a:moveTo>
                  <a:pt x="1068840" y="0"/>
                </a:moveTo>
                <a:cubicBezTo>
                  <a:pt x="1659144" y="0"/>
                  <a:pt x="2137680" y="488477"/>
                  <a:pt x="2137680" y="1091044"/>
                </a:cubicBezTo>
                <a:cubicBezTo>
                  <a:pt x="2137680" y="1693611"/>
                  <a:pt x="1659144" y="2182088"/>
                  <a:pt x="1068840" y="2182088"/>
                </a:cubicBezTo>
                <a:cubicBezTo>
                  <a:pt x="478536" y="2182088"/>
                  <a:pt x="0" y="1693611"/>
                  <a:pt x="0" y="1091044"/>
                </a:cubicBezTo>
                <a:cubicBezTo>
                  <a:pt x="0" y="488477"/>
                  <a:pt x="478536" y="0"/>
                  <a:pt x="106884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1122523"/>
      </p:ext>
    </p:extLst>
  </p:cSld>
  <p:clrMapOvr>
    <a:masterClrMapping/>
  </p:clrMapOvr>
  <p:transition spd="slow" advTm="14329">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2443119" y="2259999"/>
            <a:ext cx="1129386" cy="1129386"/>
          </a:xfrm>
          <a:custGeom>
            <a:avLst/>
            <a:gdLst>
              <a:gd name="connsiteX0" fmla="*/ 564693 w 1129386"/>
              <a:gd name="connsiteY0" fmla="*/ 0 h 1129386"/>
              <a:gd name="connsiteX1" fmla="*/ 1129386 w 1129386"/>
              <a:gd name="connsiteY1" fmla="*/ 564693 h 1129386"/>
              <a:gd name="connsiteX2" fmla="*/ 564693 w 1129386"/>
              <a:gd name="connsiteY2" fmla="*/ 1129386 h 1129386"/>
              <a:gd name="connsiteX3" fmla="*/ 0 w 1129386"/>
              <a:gd name="connsiteY3" fmla="*/ 564693 h 1129386"/>
              <a:gd name="connsiteX4" fmla="*/ 564693 w 1129386"/>
              <a:gd name="connsiteY4" fmla="*/ 0 h 1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86" h="1129386">
                <a:moveTo>
                  <a:pt x="564693" y="0"/>
                </a:moveTo>
                <a:cubicBezTo>
                  <a:pt x="876564" y="0"/>
                  <a:pt x="1129386" y="252822"/>
                  <a:pt x="1129386" y="564693"/>
                </a:cubicBezTo>
                <a:cubicBezTo>
                  <a:pt x="1129386" y="876564"/>
                  <a:pt x="876564" y="1129386"/>
                  <a:pt x="564693" y="1129386"/>
                </a:cubicBezTo>
                <a:cubicBezTo>
                  <a:pt x="252822" y="1129386"/>
                  <a:pt x="0" y="876564"/>
                  <a:pt x="0" y="564693"/>
                </a:cubicBezTo>
                <a:cubicBezTo>
                  <a:pt x="0" y="252822"/>
                  <a:pt x="252822" y="0"/>
                  <a:pt x="564693" y="0"/>
                </a:cubicBez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4143815" y="2260816"/>
            <a:ext cx="1663484" cy="1663484"/>
          </a:xfrm>
          <a:custGeom>
            <a:avLst/>
            <a:gdLst>
              <a:gd name="connsiteX0" fmla="*/ 831742 w 1663484"/>
              <a:gd name="connsiteY0" fmla="*/ 0 h 1663484"/>
              <a:gd name="connsiteX1" fmla="*/ 1663484 w 1663484"/>
              <a:gd name="connsiteY1" fmla="*/ 831742 h 1663484"/>
              <a:gd name="connsiteX2" fmla="*/ 831742 w 1663484"/>
              <a:gd name="connsiteY2" fmla="*/ 1663484 h 1663484"/>
              <a:gd name="connsiteX3" fmla="*/ 0 w 1663484"/>
              <a:gd name="connsiteY3" fmla="*/ 831742 h 1663484"/>
              <a:gd name="connsiteX4" fmla="*/ 831742 w 1663484"/>
              <a:gd name="connsiteY4" fmla="*/ 0 h 1663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484" h="1663484">
                <a:moveTo>
                  <a:pt x="831742" y="0"/>
                </a:moveTo>
                <a:cubicBezTo>
                  <a:pt x="1291100" y="0"/>
                  <a:pt x="1663484" y="372384"/>
                  <a:pt x="1663484" y="831742"/>
                </a:cubicBezTo>
                <a:cubicBezTo>
                  <a:pt x="1663484" y="1291100"/>
                  <a:pt x="1291100" y="1663484"/>
                  <a:pt x="831742" y="1663484"/>
                </a:cubicBezTo>
                <a:cubicBezTo>
                  <a:pt x="372384" y="1663484"/>
                  <a:pt x="0" y="1291100"/>
                  <a:pt x="0" y="831742"/>
                </a:cubicBezTo>
                <a:cubicBezTo>
                  <a:pt x="0" y="372384"/>
                  <a:pt x="372384" y="0"/>
                  <a:pt x="831742" y="0"/>
                </a:cubicBezTo>
                <a:close/>
              </a:path>
            </a:pathLst>
          </a:custGeom>
        </p:spPr>
        <p:txBody>
          <a:bodyPr wrap="square">
            <a:noAutofit/>
          </a:bodyPr>
          <a:lstStyle/>
          <a:p>
            <a:endParaRPr lang="zh-CN" altLang="en-US"/>
          </a:p>
        </p:txBody>
      </p:sp>
      <p:sp>
        <p:nvSpPr>
          <p:cNvPr id="15" name="图片占位符 14"/>
          <p:cNvSpPr>
            <a:spLocks noGrp="1"/>
          </p:cNvSpPr>
          <p:nvPr>
            <p:ph type="pic" sz="quarter" idx="12"/>
          </p:nvPr>
        </p:nvSpPr>
        <p:spPr>
          <a:xfrm>
            <a:off x="6254638" y="2930023"/>
            <a:ext cx="2223978" cy="2223978"/>
          </a:xfrm>
          <a:custGeom>
            <a:avLst/>
            <a:gdLst>
              <a:gd name="connsiteX0" fmla="*/ 1111989 w 2223978"/>
              <a:gd name="connsiteY0" fmla="*/ 0 h 2223978"/>
              <a:gd name="connsiteX1" fmla="*/ 2223978 w 2223978"/>
              <a:gd name="connsiteY1" fmla="*/ 1111989 h 2223978"/>
              <a:gd name="connsiteX2" fmla="*/ 1111989 w 2223978"/>
              <a:gd name="connsiteY2" fmla="*/ 2223978 h 2223978"/>
              <a:gd name="connsiteX3" fmla="*/ 0 w 2223978"/>
              <a:gd name="connsiteY3" fmla="*/ 1111989 h 2223978"/>
              <a:gd name="connsiteX4" fmla="*/ 1111989 w 2223978"/>
              <a:gd name="connsiteY4" fmla="*/ 0 h 2223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3978" h="2223978">
                <a:moveTo>
                  <a:pt x="1111989" y="0"/>
                </a:moveTo>
                <a:cubicBezTo>
                  <a:pt x="1726124" y="0"/>
                  <a:pt x="2223978" y="497854"/>
                  <a:pt x="2223978" y="1111989"/>
                </a:cubicBezTo>
                <a:cubicBezTo>
                  <a:pt x="2223978" y="1726124"/>
                  <a:pt x="1726124" y="2223978"/>
                  <a:pt x="1111989" y="2223978"/>
                </a:cubicBezTo>
                <a:cubicBezTo>
                  <a:pt x="497854" y="2223978"/>
                  <a:pt x="0" y="1726124"/>
                  <a:pt x="0" y="1111989"/>
                </a:cubicBezTo>
                <a:cubicBezTo>
                  <a:pt x="0" y="497854"/>
                  <a:pt x="497854" y="0"/>
                  <a:pt x="1111989" y="0"/>
                </a:cubicBezTo>
                <a:close/>
              </a:path>
            </a:pathLst>
          </a:custGeom>
        </p:spPr>
        <p:txBody>
          <a:bodyPr wrap="square">
            <a:noAutofit/>
          </a:bodyPr>
          <a:lstStyle/>
          <a:p>
            <a:endParaRPr lang="zh-CN" altLang="en-US" dirty="0"/>
          </a:p>
        </p:txBody>
      </p:sp>
      <p:sp>
        <p:nvSpPr>
          <p:cNvPr id="16" name="图片占位符 15"/>
          <p:cNvSpPr>
            <a:spLocks noGrp="1"/>
          </p:cNvSpPr>
          <p:nvPr>
            <p:ph type="pic" sz="quarter" idx="13"/>
          </p:nvPr>
        </p:nvSpPr>
        <p:spPr>
          <a:xfrm>
            <a:off x="8587534" y="2105719"/>
            <a:ext cx="1225798" cy="1225798"/>
          </a:xfrm>
          <a:custGeom>
            <a:avLst/>
            <a:gdLst>
              <a:gd name="connsiteX0" fmla="*/ 612899 w 1225798"/>
              <a:gd name="connsiteY0" fmla="*/ 0 h 1225798"/>
              <a:gd name="connsiteX1" fmla="*/ 1225798 w 1225798"/>
              <a:gd name="connsiteY1" fmla="*/ 612899 h 1225798"/>
              <a:gd name="connsiteX2" fmla="*/ 612899 w 1225798"/>
              <a:gd name="connsiteY2" fmla="*/ 1225798 h 1225798"/>
              <a:gd name="connsiteX3" fmla="*/ 0 w 1225798"/>
              <a:gd name="connsiteY3" fmla="*/ 612899 h 1225798"/>
              <a:gd name="connsiteX4" fmla="*/ 612899 w 1225798"/>
              <a:gd name="connsiteY4" fmla="*/ 0 h 12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798" h="1225798">
                <a:moveTo>
                  <a:pt x="612899" y="0"/>
                </a:moveTo>
                <a:cubicBezTo>
                  <a:pt x="951394" y="0"/>
                  <a:pt x="1225798" y="274404"/>
                  <a:pt x="1225798" y="612899"/>
                </a:cubicBezTo>
                <a:cubicBezTo>
                  <a:pt x="1225798" y="951394"/>
                  <a:pt x="951394" y="1225798"/>
                  <a:pt x="612899" y="1225798"/>
                </a:cubicBezTo>
                <a:cubicBezTo>
                  <a:pt x="274404" y="1225798"/>
                  <a:pt x="0" y="951394"/>
                  <a:pt x="0" y="612899"/>
                </a:cubicBezTo>
                <a:cubicBezTo>
                  <a:pt x="0" y="274404"/>
                  <a:pt x="274404" y="0"/>
                  <a:pt x="612899" y="0"/>
                </a:cubicBezTo>
                <a:close/>
              </a:path>
            </a:pathLst>
          </a:custGeom>
        </p:spPr>
        <p:txBody>
          <a:bodyPr wrap="square">
            <a:noAutofit/>
          </a:bodyPr>
          <a:lstStyle/>
          <a:p>
            <a:endParaRPr lang="zh-CN" altLang="en-US" dirty="0"/>
          </a:p>
        </p:txBody>
      </p:sp>
    </p:spTree>
    <p:extLst>
      <p:ext uri="{BB962C8B-B14F-4D97-AF65-F5344CB8AC3E}">
        <p14:creationId xmlns:p14="http://schemas.microsoft.com/office/powerpoint/2010/main" val="1796984467"/>
      </p:ext>
    </p:extLst>
  </p:cSld>
  <p:clrMapOvr>
    <a:masterClrMapping/>
  </p:clrMapOvr>
  <p:transition spd="slow" advTm="14329">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FB1C5A-CB58-4DD1-90B1-7052941874B4}" type="datetimeFigureOut">
              <a:rPr lang="en-US" smtClean="0"/>
              <a:t>15/04/2024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D37797-F2D5-4D76-8220-41DF9AD2BB76}" type="slidenum">
              <a:rPr lang="en-US" smtClean="0"/>
              <a:t>‹#›</a:t>
            </a:fld>
            <a:endParaRPr lang="en-US"/>
          </a:p>
        </p:txBody>
      </p:sp>
    </p:spTree>
    <p:extLst>
      <p:ext uri="{BB962C8B-B14F-4D97-AF65-F5344CB8AC3E}">
        <p14:creationId xmlns:p14="http://schemas.microsoft.com/office/powerpoint/2010/main" val="29234072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464715" y="2584216"/>
            <a:ext cx="2690741" cy="1549594"/>
          </a:xfrm>
          <a:custGeom>
            <a:avLst/>
            <a:gdLst>
              <a:gd name="connsiteX0" fmla="*/ 2478259 w 2690741"/>
              <a:gd name="connsiteY0" fmla="*/ 426 h 1549594"/>
              <a:gd name="connsiteX1" fmla="*/ 2585884 w 2690741"/>
              <a:gd name="connsiteY1" fmla="*/ 89859 h 1549594"/>
              <a:gd name="connsiteX2" fmla="*/ 2690316 w 2690741"/>
              <a:gd name="connsiteY2" fmla="*/ 1221046 h 1549594"/>
              <a:gd name="connsiteX3" fmla="*/ 2600883 w 2690741"/>
              <a:gd name="connsiteY3" fmla="*/ 1328671 h 1549594"/>
              <a:gd name="connsiteX4" fmla="*/ 212483 w 2690741"/>
              <a:gd name="connsiteY4" fmla="*/ 1549169 h 1549594"/>
              <a:gd name="connsiteX5" fmla="*/ 104857 w 2690741"/>
              <a:gd name="connsiteY5" fmla="*/ 1459736 h 1549594"/>
              <a:gd name="connsiteX6" fmla="*/ 426 w 2690741"/>
              <a:gd name="connsiteY6" fmla="*/ 328550 h 1549594"/>
              <a:gd name="connsiteX7" fmla="*/ 89858 w 2690741"/>
              <a:gd name="connsiteY7" fmla="*/ 220924 h 1549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0741" h="1549594">
                <a:moveTo>
                  <a:pt x="2478259" y="426"/>
                </a:moveTo>
                <a:cubicBezTo>
                  <a:pt x="2532674" y="-4597"/>
                  <a:pt x="2580860" y="35443"/>
                  <a:pt x="2585884" y="89859"/>
                </a:cubicBezTo>
                <a:lnTo>
                  <a:pt x="2690316" y="1221046"/>
                </a:lnTo>
                <a:cubicBezTo>
                  <a:pt x="2695339" y="1275461"/>
                  <a:pt x="2655298" y="1323647"/>
                  <a:pt x="2600883" y="1328671"/>
                </a:cubicBezTo>
                <a:lnTo>
                  <a:pt x="212483" y="1549169"/>
                </a:lnTo>
                <a:cubicBezTo>
                  <a:pt x="158067" y="1554193"/>
                  <a:pt x="109881" y="1514152"/>
                  <a:pt x="104857" y="1459736"/>
                </a:cubicBezTo>
                <a:lnTo>
                  <a:pt x="426" y="328550"/>
                </a:lnTo>
                <a:cubicBezTo>
                  <a:pt x="-4598" y="274134"/>
                  <a:pt x="35443" y="225948"/>
                  <a:pt x="89858" y="220924"/>
                </a:cubicBezTo>
                <a:close/>
              </a:path>
            </a:pathLst>
          </a:custGeom>
          <a:solidFill>
            <a:schemeClr val="accent1"/>
          </a:solidFill>
          <a:ln w="19050">
            <a:solidFill>
              <a:schemeClr val="bg1"/>
            </a:solidFill>
          </a:ln>
        </p:spPr>
        <p:txBody>
          <a:bodyPr wrap="square">
            <a:noAutofit/>
          </a:bodyPr>
          <a:lstStyle/>
          <a:p>
            <a:endParaRPr lang="zh-CN" altLang="en-US"/>
          </a:p>
        </p:txBody>
      </p:sp>
      <p:sp>
        <p:nvSpPr>
          <p:cNvPr id="9" name="图片占位符 8"/>
          <p:cNvSpPr>
            <a:spLocks noGrp="1"/>
          </p:cNvSpPr>
          <p:nvPr>
            <p:ph type="pic" sz="quarter" idx="11"/>
          </p:nvPr>
        </p:nvSpPr>
        <p:spPr>
          <a:xfrm>
            <a:off x="8105879" y="4155802"/>
            <a:ext cx="2690739" cy="1549593"/>
          </a:xfrm>
          <a:custGeom>
            <a:avLst/>
            <a:gdLst>
              <a:gd name="connsiteX0" fmla="*/ 2478258 w 2690739"/>
              <a:gd name="connsiteY0" fmla="*/ 426 h 1549593"/>
              <a:gd name="connsiteX1" fmla="*/ 2585883 w 2690739"/>
              <a:gd name="connsiteY1" fmla="*/ 89859 h 1549593"/>
              <a:gd name="connsiteX2" fmla="*/ 2690314 w 2690739"/>
              <a:gd name="connsiteY2" fmla="*/ 1221045 h 1549593"/>
              <a:gd name="connsiteX3" fmla="*/ 2600882 w 2690739"/>
              <a:gd name="connsiteY3" fmla="*/ 1328670 h 1549593"/>
              <a:gd name="connsiteX4" fmla="*/ 212483 w 2690739"/>
              <a:gd name="connsiteY4" fmla="*/ 1549168 h 1549593"/>
              <a:gd name="connsiteX5" fmla="*/ 104857 w 2690739"/>
              <a:gd name="connsiteY5" fmla="*/ 1459735 h 1549593"/>
              <a:gd name="connsiteX6" fmla="*/ 426 w 2690739"/>
              <a:gd name="connsiteY6" fmla="*/ 328550 h 1549593"/>
              <a:gd name="connsiteX7" fmla="*/ 89859 w 2690739"/>
              <a:gd name="connsiteY7" fmla="*/ 220924 h 1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0739" h="1549593">
                <a:moveTo>
                  <a:pt x="2478258" y="426"/>
                </a:moveTo>
                <a:cubicBezTo>
                  <a:pt x="2532673" y="-4597"/>
                  <a:pt x="2580859" y="35443"/>
                  <a:pt x="2585883" y="89859"/>
                </a:cubicBezTo>
                <a:lnTo>
                  <a:pt x="2690314" y="1221045"/>
                </a:lnTo>
                <a:cubicBezTo>
                  <a:pt x="2695338" y="1275460"/>
                  <a:pt x="2655297" y="1323646"/>
                  <a:pt x="2600882" y="1328670"/>
                </a:cubicBezTo>
                <a:lnTo>
                  <a:pt x="212483" y="1549168"/>
                </a:lnTo>
                <a:cubicBezTo>
                  <a:pt x="158067" y="1554192"/>
                  <a:pt x="109881" y="1514151"/>
                  <a:pt x="104857" y="1459735"/>
                </a:cubicBezTo>
                <a:lnTo>
                  <a:pt x="426" y="328550"/>
                </a:lnTo>
                <a:cubicBezTo>
                  <a:pt x="-4598" y="274134"/>
                  <a:pt x="35443" y="225948"/>
                  <a:pt x="89859" y="220924"/>
                </a:cubicBezTo>
                <a:close/>
              </a:path>
            </a:pathLst>
          </a:custGeom>
          <a:solidFill>
            <a:schemeClr val="accent1"/>
          </a:solidFill>
          <a:ln w="19050">
            <a:solidFill>
              <a:schemeClr val="bg1"/>
            </a:solidFill>
          </a:ln>
        </p:spPr>
        <p:txBody>
          <a:bodyPr wrap="square">
            <a:noAutofit/>
          </a:bodyPr>
          <a:lstStyle/>
          <a:p>
            <a:endParaRPr lang="zh-CN" altLang="en-US"/>
          </a:p>
        </p:txBody>
      </p:sp>
    </p:spTree>
    <p:extLst>
      <p:ext uri="{BB962C8B-B14F-4D97-AF65-F5344CB8AC3E}">
        <p14:creationId xmlns:p14="http://schemas.microsoft.com/office/powerpoint/2010/main" val="1112533830"/>
      </p:ext>
    </p:extLst>
  </p:cSld>
  <p:clrMapOvr>
    <a:masterClrMapping/>
  </p:clrMapOvr>
  <p:transition spd="slow" advTm="14329">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2562226" y="2382840"/>
            <a:ext cx="1325563" cy="1317625"/>
          </a:xfrm>
          <a:custGeom>
            <a:avLst/>
            <a:gdLst>
              <a:gd name="connsiteX0" fmla="*/ 0 w 1325563"/>
              <a:gd name="connsiteY0" fmla="*/ 0 h 1317625"/>
              <a:gd name="connsiteX1" fmla="*/ 1325563 w 1325563"/>
              <a:gd name="connsiteY1" fmla="*/ 0 h 1317625"/>
              <a:gd name="connsiteX2" fmla="*/ 1325563 w 1325563"/>
              <a:gd name="connsiteY2" fmla="*/ 1317625 h 1317625"/>
              <a:gd name="connsiteX3" fmla="*/ 0 w 1325563"/>
              <a:gd name="connsiteY3" fmla="*/ 1317625 h 1317625"/>
            </a:gdLst>
            <a:ahLst/>
            <a:cxnLst>
              <a:cxn ang="0">
                <a:pos x="connsiteX0" y="connsiteY0"/>
              </a:cxn>
              <a:cxn ang="0">
                <a:pos x="connsiteX1" y="connsiteY1"/>
              </a:cxn>
              <a:cxn ang="0">
                <a:pos x="connsiteX2" y="connsiteY2"/>
              </a:cxn>
              <a:cxn ang="0">
                <a:pos x="connsiteX3" y="connsiteY3"/>
              </a:cxn>
            </a:cxnLst>
            <a:rect l="l" t="t" r="r" b="b"/>
            <a:pathLst>
              <a:path w="1325563" h="1317625">
                <a:moveTo>
                  <a:pt x="0" y="0"/>
                </a:moveTo>
                <a:lnTo>
                  <a:pt x="1325563" y="0"/>
                </a:lnTo>
                <a:lnTo>
                  <a:pt x="1325563" y="1317625"/>
                </a:lnTo>
                <a:lnTo>
                  <a:pt x="0" y="1317625"/>
                </a:lnTo>
                <a:close/>
              </a:path>
            </a:pathLst>
          </a:custGeom>
          <a:solidFill>
            <a:schemeClr val="accent1"/>
          </a:solidFill>
          <a:ln w="19050">
            <a:solidFill>
              <a:schemeClr val="bg1"/>
            </a:solidFill>
          </a:ln>
        </p:spPr>
        <p:txBody>
          <a:bodyPr wrap="square">
            <a:noAutofit/>
          </a:bodyPr>
          <a:lstStyle/>
          <a:p>
            <a:endParaRPr lang="zh-CN" altLang="en-US"/>
          </a:p>
        </p:txBody>
      </p:sp>
      <p:sp>
        <p:nvSpPr>
          <p:cNvPr id="11" name="图片占位符 10"/>
          <p:cNvSpPr>
            <a:spLocks noGrp="1"/>
          </p:cNvSpPr>
          <p:nvPr>
            <p:ph type="pic" sz="quarter" idx="11"/>
          </p:nvPr>
        </p:nvSpPr>
        <p:spPr>
          <a:xfrm>
            <a:off x="4576761" y="2382839"/>
            <a:ext cx="2325688" cy="2303462"/>
          </a:xfrm>
          <a:custGeom>
            <a:avLst/>
            <a:gdLst>
              <a:gd name="connsiteX0" fmla="*/ 0 w 2325688"/>
              <a:gd name="connsiteY0" fmla="*/ 0 h 2303462"/>
              <a:gd name="connsiteX1" fmla="*/ 2325688 w 2325688"/>
              <a:gd name="connsiteY1" fmla="*/ 0 h 2303462"/>
              <a:gd name="connsiteX2" fmla="*/ 2325688 w 2325688"/>
              <a:gd name="connsiteY2" fmla="*/ 2303462 h 2303462"/>
              <a:gd name="connsiteX3" fmla="*/ 0 w 2325688"/>
              <a:gd name="connsiteY3" fmla="*/ 2303462 h 2303462"/>
            </a:gdLst>
            <a:ahLst/>
            <a:cxnLst>
              <a:cxn ang="0">
                <a:pos x="connsiteX0" y="connsiteY0"/>
              </a:cxn>
              <a:cxn ang="0">
                <a:pos x="connsiteX1" y="connsiteY1"/>
              </a:cxn>
              <a:cxn ang="0">
                <a:pos x="connsiteX2" y="connsiteY2"/>
              </a:cxn>
              <a:cxn ang="0">
                <a:pos x="connsiteX3" y="connsiteY3"/>
              </a:cxn>
            </a:cxnLst>
            <a:rect l="l" t="t" r="r" b="b"/>
            <a:pathLst>
              <a:path w="2325688" h="2303462">
                <a:moveTo>
                  <a:pt x="0" y="0"/>
                </a:moveTo>
                <a:lnTo>
                  <a:pt x="2325688" y="0"/>
                </a:lnTo>
                <a:lnTo>
                  <a:pt x="2325688" y="2303462"/>
                </a:lnTo>
                <a:lnTo>
                  <a:pt x="0" y="2303462"/>
                </a:lnTo>
                <a:close/>
              </a:path>
            </a:pathLst>
          </a:custGeom>
          <a:solidFill>
            <a:schemeClr val="accent1"/>
          </a:solidFill>
          <a:ln w="19050">
            <a:solidFill>
              <a:schemeClr val="bg1"/>
            </a:solidFill>
          </a:ln>
        </p:spPr>
        <p:txBody>
          <a:bodyPr wrap="square">
            <a:noAutofit/>
          </a:bodyPr>
          <a:lstStyle/>
          <a:p>
            <a:endParaRPr lang="zh-CN" altLang="en-US"/>
          </a:p>
        </p:txBody>
      </p:sp>
      <p:sp>
        <p:nvSpPr>
          <p:cNvPr id="12" name="图片占位符 11"/>
          <p:cNvSpPr>
            <a:spLocks noGrp="1"/>
          </p:cNvSpPr>
          <p:nvPr>
            <p:ph type="pic" sz="quarter" idx="12"/>
          </p:nvPr>
        </p:nvSpPr>
        <p:spPr>
          <a:xfrm>
            <a:off x="7702550" y="1663700"/>
            <a:ext cx="2300288" cy="2281238"/>
          </a:xfrm>
          <a:custGeom>
            <a:avLst/>
            <a:gdLst>
              <a:gd name="connsiteX0" fmla="*/ 0 w 2300288"/>
              <a:gd name="connsiteY0" fmla="*/ 0 h 2281238"/>
              <a:gd name="connsiteX1" fmla="*/ 2300288 w 2300288"/>
              <a:gd name="connsiteY1" fmla="*/ 0 h 2281238"/>
              <a:gd name="connsiteX2" fmla="*/ 2300288 w 2300288"/>
              <a:gd name="connsiteY2" fmla="*/ 2281238 h 2281238"/>
              <a:gd name="connsiteX3" fmla="*/ 0 w 2300288"/>
              <a:gd name="connsiteY3" fmla="*/ 2281238 h 2281238"/>
            </a:gdLst>
            <a:ahLst/>
            <a:cxnLst>
              <a:cxn ang="0">
                <a:pos x="connsiteX0" y="connsiteY0"/>
              </a:cxn>
              <a:cxn ang="0">
                <a:pos x="connsiteX1" y="connsiteY1"/>
              </a:cxn>
              <a:cxn ang="0">
                <a:pos x="connsiteX2" y="connsiteY2"/>
              </a:cxn>
              <a:cxn ang="0">
                <a:pos x="connsiteX3" y="connsiteY3"/>
              </a:cxn>
            </a:cxnLst>
            <a:rect l="l" t="t" r="r" b="b"/>
            <a:pathLst>
              <a:path w="2300288" h="2281238">
                <a:moveTo>
                  <a:pt x="0" y="0"/>
                </a:moveTo>
                <a:lnTo>
                  <a:pt x="2300288" y="0"/>
                </a:lnTo>
                <a:lnTo>
                  <a:pt x="2300288" y="2281238"/>
                </a:lnTo>
                <a:lnTo>
                  <a:pt x="0" y="2281238"/>
                </a:lnTo>
                <a:close/>
              </a:path>
            </a:pathLst>
          </a:custGeom>
          <a:solidFill>
            <a:schemeClr val="accent1"/>
          </a:solidFill>
          <a:ln w="19050">
            <a:solidFill>
              <a:schemeClr val="bg1"/>
            </a:solidFill>
          </a:ln>
        </p:spPr>
        <p:txBody>
          <a:bodyPr wrap="square">
            <a:noAutofit/>
          </a:bodyPr>
          <a:lstStyle/>
          <a:p>
            <a:endParaRPr lang="zh-CN" altLang="en-US"/>
          </a:p>
        </p:txBody>
      </p:sp>
    </p:spTree>
    <p:extLst>
      <p:ext uri="{BB962C8B-B14F-4D97-AF65-F5344CB8AC3E}">
        <p14:creationId xmlns:p14="http://schemas.microsoft.com/office/powerpoint/2010/main" val="2464165590"/>
      </p:ext>
    </p:extLst>
  </p:cSld>
  <p:clrMapOvr>
    <a:masterClrMapping/>
  </p:clrMapOvr>
  <p:transition spd="slow" advTm="14329">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solidFill>
                  <a:prstClr val="black"/>
                </a:solidFill>
              </a:rPr>
              <a:pPr/>
              <a:t>2024/4/15</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17598647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2024/4/15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66033775"/>
      </p:ext>
    </p:extLst>
  </p:cSld>
  <p:clrMapOvr>
    <a:masterClrMapping/>
  </p:clrMapOvr>
  <p:transition spd="slow" advClick="0" advTm="1000">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2024/4/15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59718909"/>
      </p:ext>
    </p:extLst>
  </p:cSld>
  <p:clrMapOvr>
    <a:masterClrMapping/>
  </p:clrMapOvr>
  <p:transition spd="slow" advClick="0" advTm="100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2024/4/15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21356565"/>
      </p:ext>
    </p:extLst>
  </p:cSld>
  <p:clrMapOvr>
    <a:masterClrMapping/>
  </p:clrMapOvr>
  <p:transition spd="slow" advClick="0" advTm="1000">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2024/4/15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72025190"/>
      </p:ext>
    </p:extLst>
  </p:cSld>
  <p:clrMapOvr>
    <a:masterClrMapping/>
  </p:clrMapOvr>
  <p:transition spd="slow" advClick="0" advTm="1000">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2024/4/15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79179752"/>
      </p:ext>
    </p:extLst>
  </p:cSld>
  <p:clrMapOvr>
    <a:masterClrMapping/>
  </p:clrMapOvr>
  <p:transition spd="slow" advClick="0" advTm="1000">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2024/4/15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07178031"/>
      </p:ext>
    </p:extLst>
  </p:cSld>
  <p:clrMapOvr>
    <a:masterClrMapping/>
  </p:clrMapOvr>
  <p:transition spd="slow" advClick="0" advTm="1000">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2024/4/15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31122368"/>
      </p:ext>
    </p:extLst>
  </p:cSld>
  <p:clrMapOvr>
    <a:masterClrMapping/>
  </p:clrMapOvr>
  <p:transition spd="slow" advClick="0" advTm="1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8FB1C5A-CB58-4DD1-90B1-7052941874B4}" type="datetimeFigureOut">
              <a:rPr lang="en-US" smtClean="0"/>
              <a:t>15/04/2024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D37797-F2D5-4D76-8220-41DF9AD2BB76}" type="slidenum">
              <a:rPr lang="en-US" smtClean="0"/>
              <a:t>‹#›</a:t>
            </a:fld>
            <a:endParaRPr lang="en-US"/>
          </a:p>
        </p:txBody>
      </p:sp>
    </p:spTree>
    <p:extLst>
      <p:ext uri="{BB962C8B-B14F-4D97-AF65-F5344CB8AC3E}">
        <p14:creationId xmlns:p14="http://schemas.microsoft.com/office/powerpoint/2010/main" val="21411436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2024/4/15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86376108"/>
      </p:ext>
    </p:extLst>
  </p:cSld>
  <p:clrMapOvr>
    <a:masterClrMapping/>
  </p:clrMapOvr>
  <p:transition spd="slow" advClick="0" advTm="1000">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2024/4/15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67787086"/>
      </p:ext>
    </p:extLst>
  </p:cSld>
  <p:clrMapOvr>
    <a:masterClrMapping/>
  </p:clrMapOvr>
  <p:transition spd="slow" advClick="0" advTm="1000">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2024/4/15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16029608"/>
      </p:ext>
    </p:extLst>
  </p:cSld>
  <p:clrMapOvr>
    <a:masterClrMapping/>
  </p:clrMapOvr>
  <p:transition spd="slow" advClick="0" advTm="1000">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2024/4/15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39955816"/>
      </p:ext>
    </p:extLst>
  </p:cSld>
  <p:clrMapOvr>
    <a:masterClrMapping/>
  </p:clrMapOvr>
  <p:transition spd="slow" advClick="0" advTm="1000">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2024/4/15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90788597"/>
      </p:ext>
    </p:extLst>
  </p:cSld>
  <p:clrMapOvr>
    <a:masterClrMapping/>
  </p:clrMapOvr>
  <p:transition spd="slow" advClick="0" advTm="1000">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2024/4/15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71647424"/>
      </p:ext>
    </p:extLst>
  </p:cSld>
  <p:clrMapOvr>
    <a:masterClrMapping/>
  </p:clrMapOvr>
  <p:transition spd="slow" advClick="0" advTm="1000">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2024/4/15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04110349"/>
      </p:ext>
    </p:extLst>
  </p:cSld>
  <p:clrMapOvr>
    <a:masterClrMapping/>
  </p:clrMapOvr>
  <p:transition spd="slow" advClick="0" advTm="1000">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2024/4/15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37441499"/>
      </p:ext>
    </p:extLst>
  </p:cSld>
  <p:clrMapOvr>
    <a:masterClrMapping/>
  </p:clrMapOvr>
  <p:transition spd="slow" advClick="0" advTm="1000">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2024/4/15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33613495"/>
      </p:ext>
    </p:extLst>
  </p:cSld>
  <p:clrMapOvr>
    <a:masterClrMapping/>
  </p:clrMapOvr>
  <p:transition spd="slow" advClick="0" advTm="1000">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2024/4/15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9939938"/>
      </p:ext>
    </p:extLst>
  </p:cSld>
  <p:clrMapOvr>
    <a:masterClrMapping/>
  </p:clrMapOvr>
  <p:transition spd="slow" advClick="0" advTm="1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8FB1C5A-CB58-4DD1-90B1-7052941874B4}" type="datetimeFigureOut">
              <a:rPr lang="en-US" smtClean="0"/>
              <a:t>15/04/2024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D37797-F2D5-4D76-8220-41DF9AD2BB76}" type="slidenum">
              <a:rPr lang="en-US" smtClean="0"/>
              <a:t>‹#›</a:t>
            </a:fld>
            <a:endParaRPr lang="en-US"/>
          </a:p>
        </p:txBody>
      </p:sp>
    </p:spTree>
    <p:extLst>
      <p:ext uri="{BB962C8B-B14F-4D97-AF65-F5344CB8AC3E}">
        <p14:creationId xmlns:p14="http://schemas.microsoft.com/office/powerpoint/2010/main" val="220753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2024/4/15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44122108"/>
      </p:ext>
    </p:extLst>
  </p:cSld>
  <p:clrMapOvr>
    <a:masterClrMapping/>
  </p:clrMapOvr>
  <p:transition spd="slow" advClick="0" advTm="1000">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2024/4/15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54661253"/>
      </p:ext>
    </p:extLst>
  </p:cSld>
  <p:clrMapOvr>
    <a:masterClrMapping/>
  </p:clrMapOvr>
  <p:transition spd="slow" advClick="0" advTm="1000">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2024/4/15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50535626"/>
      </p:ext>
    </p:extLst>
  </p:cSld>
  <p:clrMapOvr>
    <a:masterClrMapping/>
  </p:clrMapOvr>
  <p:transition spd="slow" advClick="0" advTm="1000">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2024/4/15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78313803"/>
      </p:ext>
    </p:extLst>
  </p:cSld>
  <p:clrMapOvr>
    <a:masterClrMapping/>
  </p:clrMapOvr>
  <p:transition spd="slow" advClick="0" advTm="1000">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2024/4/15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00034030"/>
      </p:ext>
    </p:extLst>
  </p:cSld>
  <p:clrMapOvr>
    <a:masterClrMapping/>
  </p:clrMapOvr>
  <p:transition spd="slow" advClick="0" advTm="1000">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37458" y="265370"/>
            <a:ext cx="10515600" cy="632402"/>
          </a:xfrm>
        </p:spPr>
        <p:txBody>
          <a:bodyPr>
            <a:normAutofit/>
          </a:bodyPr>
          <a:lstStyle>
            <a:lvl1pPr>
              <a:defRPr sz="32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2024/4/15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2288391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2024/4/15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7649233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8D704D7-397A-45FE-92B3-F6D800518A5D}" type="datetimeFigureOut">
              <a:rPr lang="zh-CN" altLang="en-US" smtClean="0">
                <a:solidFill>
                  <a:prstClr val="black">
                    <a:tint val="75000"/>
                  </a:prstClr>
                </a:solidFill>
              </a:rPr>
              <a:pPr/>
              <a:t>2024/4/15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A3E6462-F78B-4796-AFEC-59C32A5F5FA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063954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180C721-00F0-49A5-8986-DFDB39C600B4}" type="datetimeFigureOut">
              <a:rPr lang="zh-CN" altLang="en-US" smtClean="0">
                <a:solidFill>
                  <a:prstClr val="black">
                    <a:tint val="75000"/>
                  </a:prstClr>
                </a:solidFill>
              </a:rPr>
              <a:pPr/>
              <a:t>2024/4/15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18C8E5C5-05D3-4171-9F3F-3701313637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4708588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1857022"/>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FB1C5A-CB58-4DD1-90B1-7052941874B4}" type="datetimeFigureOut">
              <a:rPr lang="en-US" smtClean="0"/>
              <a:t>15/04/2024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D37797-F2D5-4D76-8220-41DF9AD2BB76}" type="slidenum">
              <a:rPr lang="en-US" smtClean="0"/>
              <a:t>‹#›</a:t>
            </a:fld>
            <a:endParaRPr lang="en-US"/>
          </a:p>
        </p:txBody>
      </p:sp>
    </p:spTree>
    <p:extLst>
      <p:ext uri="{BB962C8B-B14F-4D97-AF65-F5344CB8AC3E}">
        <p14:creationId xmlns:p14="http://schemas.microsoft.com/office/powerpoint/2010/main" val="14728034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608" t="15982" r="13050" b="15911"/>
          <a:stretch/>
        </p:blipFill>
        <p:spPr>
          <a:xfrm>
            <a:off x="1" y="1"/>
            <a:ext cx="12192000" cy="6858000"/>
          </a:xfrm>
          <a:prstGeom prst="rect">
            <a:avLst/>
          </a:prstGeom>
        </p:spPr>
      </p:pic>
    </p:spTree>
    <p:extLst>
      <p:ext uri="{BB962C8B-B14F-4D97-AF65-F5344CB8AC3E}">
        <p14:creationId xmlns:p14="http://schemas.microsoft.com/office/powerpoint/2010/main" val="2152097754"/>
      </p:ext>
    </p:extLst>
  </p:cSld>
  <p:clrMapOvr>
    <a:masterClrMapping/>
  </p:clrMapOvr>
  <p:transition spd="slow" advTm="14329">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2607295"/>
      </p:ext>
    </p:extLst>
  </p:cSld>
  <p:clrMapOvr>
    <a:masterClrMapping/>
  </p:clrMapOvr>
  <p:transition spd="slow" advTm="14329">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933969790"/>
      </p:ext>
    </p:extLst>
  </p:cSld>
  <p:clrMapOvr>
    <a:masterClrMapping/>
  </p:clrMapOvr>
  <p:transition spd="slow" advTm="14329">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2016533" y="3232356"/>
            <a:ext cx="1227818" cy="1187245"/>
          </a:xfrm>
          <a:custGeom>
            <a:avLst/>
            <a:gdLst>
              <a:gd name="connsiteX0" fmla="*/ 197878 w 1227818"/>
              <a:gd name="connsiteY0" fmla="*/ 0 h 1187245"/>
              <a:gd name="connsiteX1" fmla="*/ 1029940 w 1227818"/>
              <a:gd name="connsiteY1" fmla="*/ 0 h 1187245"/>
              <a:gd name="connsiteX2" fmla="*/ 1227818 w 1227818"/>
              <a:gd name="connsiteY2" fmla="*/ 197878 h 1187245"/>
              <a:gd name="connsiteX3" fmla="*/ 1227818 w 1227818"/>
              <a:gd name="connsiteY3" fmla="*/ 989367 h 1187245"/>
              <a:gd name="connsiteX4" fmla="*/ 1029940 w 1227818"/>
              <a:gd name="connsiteY4" fmla="*/ 1187245 h 1187245"/>
              <a:gd name="connsiteX5" fmla="*/ 197878 w 1227818"/>
              <a:gd name="connsiteY5" fmla="*/ 1187245 h 1187245"/>
              <a:gd name="connsiteX6" fmla="*/ 0 w 1227818"/>
              <a:gd name="connsiteY6" fmla="*/ 989367 h 1187245"/>
              <a:gd name="connsiteX7" fmla="*/ 0 w 1227818"/>
              <a:gd name="connsiteY7" fmla="*/ 197878 h 1187245"/>
              <a:gd name="connsiteX8" fmla="*/ 197878 w 1227818"/>
              <a:gd name="connsiteY8" fmla="*/ 0 h 118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7818" h="1187245">
                <a:moveTo>
                  <a:pt x="197878" y="0"/>
                </a:moveTo>
                <a:lnTo>
                  <a:pt x="1029940" y="0"/>
                </a:lnTo>
                <a:cubicBezTo>
                  <a:pt x="1139225" y="0"/>
                  <a:pt x="1227818" y="88593"/>
                  <a:pt x="1227818" y="197878"/>
                </a:cubicBezTo>
                <a:lnTo>
                  <a:pt x="1227818" y="989367"/>
                </a:lnTo>
                <a:cubicBezTo>
                  <a:pt x="1227818" y="1098652"/>
                  <a:pt x="1139225" y="1187245"/>
                  <a:pt x="1029940" y="1187245"/>
                </a:cubicBezTo>
                <a:lnTo>
                  <a:pt x="197878" y="1187245"/>
                </a:lnTo>
                <a:cubicBezTo>
                  <a:pt x="88593" y="1187245"/>
                  <a:pt x="0" y="1098652"/>
                  <a:pt x="0" y="989367"/>
                </a:cubicBezTo>
                <a:lnTo>
                  <a:pt x="0" y="197878"/>
                </a:lnTo>
                <a:cubicBezTo>
                  <a:pt x="0" y="88593"/>
                  <a:pt x="88593" y="0"/>
                  <a:pt x="197878" y="0"/>
                </a:cubicBez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4229172" y="4437606"/>
            <a:ext cx="1368571" cy="1456335"/>
          </a:xfrm>
          <a:custGeom>
            <a:avLst/>
            <a:gdLst>
              <a:gd name="connsiteX0" fmla="*/ 228100 w 1368571"/>
              <a:gd name="connsiteY0" fmla="*/ 0 h 1456335"/>
              <a:gd name="connsiteX1" fmla="*/ 1140471 w 1368571"/>
              <a:gd name="connsiteY1" fmla="*/ 0 h 1456335"/>
              <a:gd name="connsiteX2" fmla="*/ 1368571 w 1368571"/>
              <a:gd name="connsiteY2" fmla="*/ 228100 h 1456335"/>
              <a:gd name="connsiteX3" fmla="*/ 1368571 w 1368571"/>
              <a:gd name="connsiteY3" fmla="*/ 1228235 h 1456335"/>
              <a:gd name="connsiteX4" fmla="*/ 1140471 w 1368571"/>
              <a:gd name="connsiteY4" fmla="*/ 1456335 h 1456335"/>
              <a:gd name="connsiteX5" fmla="*/ 228100 w 1368571"/>
              <a:gd name="connsiteY5" fmla="*/ 1456335 h 1456335"/>
              <a:gd name="connsiteX6" fmla="*/ 0 w 1368571"/>
              <a:gd name="connsiteY6" fmla="*/ 1228235 h 1456335"/>
              <a:gd name="connsiteX7" fmla="*/ 0 w 1368571"/>
              <a:gd name="connsiteY7" fmla="*/ 228100 h 1456335"/>
              <a:gd name="connsiteX8" fmla="*/ 228100 w 1368571"/>
              <a:gd name="connsiteY8" fmla="*/ 0 h 1456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571" h="1456335">
                <a:moveTo>
                  <a:pt x="228100" y="0"/>
                </a:moveTo>
                <a:lnTo>
                  <a:pt x="1140471" y="0"/>
                </a:lnTo>
                <a:cubicBezTo>
                  <a:pt x="1266447" y="0"/>
                  <a:pt x="1368571" y="102124"/>
                  <a:pt x="1368571" y="228100"/>
                </a:cubicBezTo>
                <a:lnTo>
                  <a:pt x="1368571" y="1228235"/>
                </a:lnTo>
                <a:cubicBezTo>
                  <a:pt x="1368571" y="1354211"/>
                  <a:pt x="1266447" y="1456335"/>
                  <a:pt x="1140471" y="1456335"/>
                </a:cubicBezTo>
                <a:lnTo>
                  <a:pt x="228100" y="1456335"/>
                </a:lnTo>
                <a:cubicBezTo>
                  <a:pt x="102124" y="1456335"/>
                  <a:pt x="0" y="1354211"/>
                  <a:pt x="0" y="1228235"/>
                </a:cubicBezTo>
                <a:lnTo>
                  <a:pt x="0" y="228100"/>
                </a:lnTo>
                <a:cubicBezTo>
                  <a:pt x="0" y="102124"/>
                  <a:pt x="102124" y="0"/>
                  <a:pt x="228100" y="0"/>
                </a:cubicBezTo>
                <a:close/>
              </a:path>
            </a:pathLst>
          </a:custGeom>
        </p:spPr>
        <p:txBody>
          <a:bodyPr wrap="square">
            <a:noAutofit/>
          </a:bodyPr>
          <a:lstStyle/>
          <a:p>
            <a:endParaRPr lang="zh-CN" altLang="en-US"/>
          </a:p>
        </p:txBody>
      </p:sp>
      <p:sp>
        <p:nvSpPr>
          <p:cNvPr id="14" name="图片占位符 13"/>
          <p:cNvSpPr>
            <a:spLocks noGrp="1"/>
          </p:cNvSpPr>
          <p:nvPr>
            <p:ph type="pic" sz="quarter" idx="12"/>
          </p:nvPr>
        </p:nvSpPr>
        <p:spPr>
          <a:xfrm>
            <a:off x="6779937" y="4097250"/>
            <a:ext cx="1270644" cy="1208781"/>
          </a:xfrm>
          <a:custGeom>
            <a:avLst/>
            <a:gdLst>
              <a:gd name="connsiteX0" fmla="*/ 201468 w 1270644"/>
              <a:gd name="connsiteY0" fmla="*/ 0 h 1208781"/>
              <a:gd name="connsiteX1" fmla="*/ 1069176 w 1270644"/>
              <a:gd name="connsiteY1" fmla="*/ 0 h 1208781"/>
              <a:gd name="connsiteX2" fmla="*/ 1270644 w 1270644"/>
              <a:gd name="connsiteY2" fmla="*/ 201468 h 1208781"/>
              <a:gd name="connsiteX3" fmla="*/ 1270644 w 1270644"/>
              <a:gd name="connsiteY3" fmla="*/ 1007313 h 1208781"/>
              <a:gd name="connsiteX4" fmla="*/ 1069176 w 1270644"/>
              <a:gd name="connsiteY4" fmla="*/ 1208781 h 1208781"/>
              <a:gd name="connsiteX5" fmla="*/ 201468 w 1270644"/>
              <a:gd name="connsiteY5" fmla="*/ 1208781 h 1208781"/>
              <a:gd name="connsiteX6" fmla="*/ 0 w 1270644"/>
              <a:gd name="connsiteY6" fmla="*/ 1007313 h 1208781"/>
              <a:gd name="connsiteX7" fmla="*/ 0 w 1270644"/>
              <a:gd name="connsiteY7" fmla="*/ 201468 h 1208781"/>
              <a:gd name="connsiteX8" fmla="*/ 201468 w 1270644"/>
              <a:gd name="connsiteY8" fmla="*/ 0 h 120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644" h="1208781">
                <a:moveTo>
                  <a:pt x="201468" y="0"/>
                </a:moveTo>
                <a:lnTo>
                  <a:pt x="1069176" y="0"/>
                </a:lnTo>
                <a:cubicBezTo>
                  <a:pt x="1180444" y="0"/>
                  <a:pt x="1270644" y="90200"/>
                  <a:pt x="1270644" y="201468"/>
                </a:cubicBezTo>
                <a:lnTo>
                  <a:pt x="1270644" y="1007313"/>
                </a:lnTo>
                <a:cubicBezTo>
                  <a:pt x="1270644" y="1118581"/>
                  <a:pt x="1180444" y="1208781"/>
                  <a:pt x="1069176" y="1208781"/>
                </a:cubicBezTo>
                <a:lnTo>
                  <a:pt x="201468" y="1208781"/>
                </a:lnTo>
                <a:cubicBezTo>
                  <a:pt x="90200" y="1208781"/>
                  <a:pt x="0" y="1118581"/>
                  <a:pt x="0" y="1007313"/>
                </a:cubicBezTo>
                <a:lnTo>
                  <a:pt x="0" y="201468"/>
                </a:lnTo>
                <a:cubicBezTo>
                  <a:pt x="0" y="90200"/>
                  <a:pt x="90200" y="0"/>
                  <a:pt x="201468" y="0"/>
                </a:cubicBezTo>
                <a:close/>
              </a:path>
            </a:pathLst>
          </a:custGeom>
        </p:spPr>
        <p:txBody>
          <a:bodyPr wrap="square">
            <a:noAutofit/>
          </a:bodyPr>
          <a:lstStyle/>
          <a:p>
            <a:endParaRPr lang="zh-CN" altLang="en-US"/>
          </a:p>
        </p:txBody>
      </p:sp>
      <p:sp>
        <p:nvSpPr>
          <p:cNvPr id="15" name="图片占位符 14"/>
          <p:cNvSpPr>
            <a:spLocks noGrp="1"/>
          </p:cNvSpPr>
          <p:nvPr>
            <p:ph type="pic" sz="quarter" idx="13"/>
          </p:nvPr>
        </p:nvSpPr>
        <p:spPr>
          <a:xfrm>
            <a:off x="8992499" y="2953851"/>
            <a:ext cx="1270644" cy="1208781"/>
          </a:xfrm>
          <a:custGeom>
            <a:avLst/>
            <a:gdLst>
              <a:gd name="connsiteX0" fmla="*/ 201468 w 1270644"/>
              <a:gd name="connsiteY0" fmla="*/ 0 h 1208781"/>
              <a:gd name="connsiteX1" fmla="*/ 1069176 w 1270644"/>
              <a:gd name="connsiteY1" fmla="*/ 0 h 1208781"/>
              <a:gd name="connsiteX2" fmla="*/ 1270644 w 1270644"/>
              <a:gd name="connsiteY2" fmla="*/ 201468 h 1208781"/>
              <a:gd name="connsiteX3" fmla="*/ 1270644 w 1270644"/>
              <a:gd name="connsiteY3" fmla="*/ 1007313 h 1208781"/>
              <a:gd name="connsiteX4" fmla="*/ 1069176 w 1270644"/>
              <a:gd name="connsiteY4" fmla="*/ 1208781 h 1208781"/>
              <a:gd name="connsiteX5" fmla="*/ 201468 w 1270644"/>
              <a:gd name="connsiteY5" fmla="*/ 1208781 h 1208781"/>
              <a:gd name="connsiteX6" fmla="*/ 0 w 1270644"/>
              <a:gd name="connsiteY6" fmla="*/ 1007313 h 1208781"/>
              <a:gd name="connsiteX7" fmla="*/ 0 w 1270644"/>
              <a:gd name="connsiteY7" fmla="*/ 201468 h 1208781"/>
              <a:gd name="connsiteX8" fmla="*/ 201468 w 1270644"/>
              <a:gd name="connsiteY8" fmla="*/ 0 h 120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644" h="1208781">
                <a:moveTo>
                  <a:pt x="201468" y="0"/>
                </a:moveTo>
                <a:lnTo>
                  <a:pt x="1069176" y="0"/>
                </a:lnTo>
                <a:cubicBezTo>
                  <a:pt x="1180444" y="0"/>
                  <a:pt x="1270644" y="90200"/>
                  <a:pt x="1270644" y="201468"/>
                </a:cubicBezTo>
                <a:lnTo>
                  <a:pt x="1270644" y="1007313"/>
                </a:lnTo>
                <a:cubicBezTo>
                  <a:pt x="1270644" y="1118581"/>
                  <a:pt x="1180444" y="1208781"/>
                  <a:pt x="1069176" y="1208781"/>
                </a:cubicBezTo>
                <a:lnTo>
                  <a:pt x="201468" y="1208781"/>
                </a:lnTo>
                <a:cubicBezTo>
                  <a:pt x="90200" y="1208781"/>
                  <a:pt x="0" y="1118581"/>
                  <a:pt x="0" y="1007313"/>
                </a:cubicBezTo>
                <a:lnTo>
                  <a:pt x="0" y="201468"/>
                </a:lnTo>
                <a:cubicBezTo>
                  <a:pt x="0" y="90200"/>
                  <a:pt x="90200" y="0"/>
                  <a:pt x="201468"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66376051"/>
      </p:ext>
    </p:extLst>
  </p:cSld>
  <p:clrMapOvr>
    <a:masterClrMapping/>
  </p:clrMapOvr>
  <p:transition spd="slow" advTm="14329">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3956381" y="2020139"/>
            <a:ext cx="1292130" cy="1294272"/>
          </a:xfrm>
          <a:custGeom>
            <a:avLst/>
            <a:gdLst>
              <a:gd name="connsiteX0" fmla="*/ 646065 w 1292130"/>
              <a:gd name="connsiteY0" fmla="*/ 0 h 1294272"/>
              <a:gd name="connsiteX1" fmla="*/ 1292130 w 1292130"/>
              <a:gd name="connsiteY1" fmla="*/ 647136 h 1294272"/>
              <a:gd name="connsiteX2" fmla="*/ 646065 w 1292130"/>
              <a:gd name="connsiteY2" fmla="*/ 1294272 h 1294272"/>
              <a:gd name="connsiteX3" fmla="*/ 0 w 1292130"/>
              <a:gd name="connsiteY3" fmla="*/ 647136 h 1294272"/>
              <a:gd name="connsiteX4" fmla="*/ 646065 w 1292130"/>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2130" h="1294272">
                <a:moveTo>
                  <a:pt x="646065" y="0"/>
                </a:moveTo>
                <a:cubicBezTo>
                  <a:pt x="1002877" y="0"/>
                  <a:pt x="1292130" y="289733"/>
                  <a:pt x="1292130" y="647136"/>
                </a:cubicBezTo>
                <a:cubicBezTo>
                  <a:pt x="1292130" y="1004539"/>
                  <a:pt x="1002877" y="1294272"/>
                  <a:pt x="646065" y="1294272"/>
                </a:cubicBezTo>
                <a:cubicBezTo>
                  <a:pt x="289253" y="1294272"/>
                  <a:pt x="0" y="1004539"/>
                  <a:pt x="0" y="647136"/>
                </a:cubicBezTo>
                <a:cubicBezTo>
                  <a:pt x="0" y="289733"/>
                  <a:pt x="289253" y="0"/>
                  <a:pt x="646065" y="0"/>
                </a:cubicBezTo>
                <a:close/>
              </a:path>
            </a:pathLst>
          </a:custGeom>
        </p:spPr>
        <p:txBody>
          <a:bodyPr wrap="square">
            <a:noAutofit/>
          </a:bodyPr>
          <a:lstStyle/>
          <a:p>
            <a:endParaRPr lang="zh-CN" altLang="en-US"/>
          </a:p>
        </p:txBody>
      </p:sp>
      <p:sp>
        <p:nvSpPr>
          <p:cNvPr id="14" name="图片占位符 13"/>
          <p:cNvSpPr>
            <a:spLocks noGrp="1"/>
          </p:cNvSpPr>
          <p:nvPr>
            <p:ph type="pic" sz="quarter" idx="11"/>
          </p:nvPr>
        </p:nvSpPr>
        <p:spPr>
          <a:xfrm>
            <a:off x="6932775" y="2020139"/>
            <a:ext cx="1294272" cy="1294272"/>
          </a:xfrm>
          <a:custGeom>
            <a:avLst/>
            <a:gdLst>
              <a:gd name="connsiteX0" fmla="*/ 647136 w 1294272"/>
              <a:gd name="connsiteY0" fmla="*/ 0 h 1294272"/>
              <a:gd name="connsiteX1" fmla="*/ 1294272 w 1294272"/>
              <a:gd name="connsiteY1" fmla="*/ 647136 h 1294272"/>
              <a:gd name="connsiteX2" fmla="*/ 647136 w 1294272"/>
              <a:gd name="connsiteY2" fmla="*/ 1294272 h 1294272"/>
              <a:gd name="connsiteX3" fmla="*/ 0 w 1294272"/>
              <a:gd name="connsiteY3" fmla="*/ 647136 h 1294272"/>
              <a:gd name="connsiteX4" fmla="*/ 647136 w 1294272"/>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272" h="1294272">
                <a:moveTo>
                  <a:pt x="647136" y="0"/>
                </a:moveTo>
                <a:cubicBezTo>
                  <a:pt x="1004539" y="0"/>
                  <a:pt x="1294272" y="289733"/>
                  <a:pt x="1294272" y="647136"/>
                </a:cubicBezTo>
                <a:cubicBezTo>
                  <a:pt x="1294272" y="1004539"/>
                  <a:pt x="1004539" y="1294272"/>
                  <a:pt x="647136" y="1294272"/>
                </a:cubicBezTo>
                <a:cubicBezTo>
                  <a:pt x="289733" y="1294272"/>
                  <a:pt x="0" y="1004539"/>
                  <a:pt x="0" y="647136"/>
                </a:cubicBezTo>
                <a:cubicBezTo>
                  <a:pt x="0" y="289733"/>
                  <a:pt x="289733" y="0"/>
                  <a:pt x="647136" y="0"/>
                </a:cubicBezTo>
                <a:close/>
              </a:path>
            </a:pathLst>
          </a:custGeom>
        </p:spPr>
        <p:txBody>
          <a:bodyPr wrap="square">
            <a:noAutofit/>
          </a:bodyPr>
          <a:lstStyle/>
          <a:p>
            <a:endParaRPr lang="zh-CN" altLang="en-US"/>
          </a:p>
        </p:txBody>
      </p:sp>
      <p:sp>
        <p:nvSpPr>
          <p:cNvPr id="18" name="图片占位符 17"/>
          <p:cNvSpPr>
            <a:spLocks noGrp="1"/>
          </p:cNvSpPr>
          <p:nvPr>
            <p:ph type="pic" sz="quarter" idx="12"/>
          </p:nvPr>
        </p:nvSpPr>
        <p:spPr>
          <a:xfrm>
            <a:off x="8419902" y="4315113"/>
            <a:ext cx="1294272" cy="1294272"/>
          </a:xfrm>
          <a:custGeom>
            <a:avLst/>
            <a:gdLst>
              <a:gd name="connsiteX0" fmla="*/ 647136 w 1294272"/>
              <a:gd name="connsiteY0" fmla="*/ 0 h 1294272"/>
              <a:gd name="connsiteX1" fmla="*/ 1294272 w 1294272"/>
              <a:gd name="connsiteY1" fmla="*/ 647136 h 1294272"/>
              <a:gd name="connsiteX2" fmla="*/ 647136 w 1294272"/>
              <a:gd name="connsiteY2" fmla="*/ 1294272 h 1294272"/>
              <a:gd name="connsiteX3" fmla="*/ 0 w 1294272"/>
              <a:gd name="connsiteY3" fmla="*/ 647136 h 1294272"/>
              <a:gd name="connsiteX4" fmla="*/ 647136 w 1294272"/>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272" h="1294272">
                <a:moveTo>
                  <a:pt x="647136" y="0"/>
                </a:moveTo>
                <a:cubicBezTo>
                  <a:pt x="1004539" y="0"/>
                  <a:pt x="1294272" y="289733"/>
                  <a:pt x="1294272" y="647136"/>
                </a:cubicBezTo>
                <a:cubicBezTo>
                  <a:pt x="1294272" y="1004539"/>
                  <a:pt x="1004539" y="1294272"/>
                  <a:pt x="647136" y="1294272"/>
                </a:cubicBezTo>
                <a:cubicBezTo>
                  <a:pt x="289733" y="1294272"/>
                  <a:pt x="0" y="1004539"/>
                  <a:pt x="0" y="647136"/>
                </a:cubicBezTo>
                <a:cubicBezTo>
                  <a:pt x="0" y="289733"/>
                  <a:pt x="289733" y="0"/>
                  <a:pt x="647136" y="0"/>
                </a:cubicBezTo>
                <a:close/>
              </a:path>
            </a:pathLst>
          </a:custGeom>
        </p:spPr>
        <p:txBody>
          <a:bodyPr wrap="square">
            <a:noAutofit/>
          </a:bodyPr>
          <a:lstStyle/>
          <a:p>
            <a:endParaRPr lang="zh-CN" altLang="en-US"/>
          </a:p>
        </p:txBody>
      </p:sp>
      <p:sp>
        <p:nvSpPr>
          <p:cNvPr id="17" name="图片占位符 16"/>
          <p:cNvSpPr>
            <a:spLocks noGrp="1"/>
          </p:cNvSpPr>
          <p:nvPr>
            <p:ph type="pic" sz="quarter" idx="13"/>
          </p:nvPr>
        </p:nvSpPr>
        <p:spPr>
          <a:xfrm>
            <a:off x="5445649" y="4315113"/>
            <a:ext cx="1292128" cy="1294272"/>
          </a:xfrm>
          <a:custGeom>
            <a:avLst/>
            <a:gdLst>
              <a:gd name="connsiteX0" fmla="*/ 646064 w 1292128"/>
              <a:gd name="connsiteY0" fmla="*/ 0 h 1294272"/>
              <a:gd name="connsiteX1" fmla="*/ 1292128 w 1292128"/>
              <a:gd name="connsiteY1" fmla="*/ 647136 h 1294272"/>
              <a:gd name="connsiteX2" fmla="*/ 646064 w 1292128"/>
              <a:gd name="connsiteY2" fmla="*/ 1294272 h 1294272"/>
              <a:gd name="connsiteX3" fmla="*/ 0 w 1292128"/>
              <a:gd name="connsiteY3" fmla="*/ 647136 h 1294272"/>
              <a:gd name="connsiteX4" fmla="*/ 646064 w 1292128"/>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2128" h="1294272">
                <a:moveTo>
                  <a:pt x="646064" y="0"/>
                </a:moveTo>
                <a:cubicBezTo>
                  <a:pt x="1002875" y="0"/>
                  <a:pt x="1292128" y="289733"/>
                  <a:pt x="1292128" y="647136"/>
                </a:cubicBezTo>
                <a:cubicBezTo>
                  <a:pt x="1292128" y="1004539"/>
                  <a:pt x="1002875" y="1294272"/>
                  <a:pt x="646064" y="1294272"/>
                </a:cubicBezTo>
                <a:cubicBezTo>
                  <a:pt x="289253" y="1294272"/>
                  <a:pt x="0" y="1004539"/>
                  <a:pt x="0" y="647136"/>
                </a:cubicBezTo>
                <a:cubicBezTo>
                  <a:pt x="0" y="289733"/>
                  <a:pt x="289253" y="0"/>
                  <a:pt x="646064" y="0"/>
                </a:cubicBezTo>
                <a:close/>
              </a:path>
            </a:pathLst>
          </a:custGeom>
        </p:spPr>
        <p:txBody>
          <a:bodyPr wrap="square">
            <a:noAutofit/>
          </a:bodyPr>
          <a:lstStyle/>
          <a:p>
            <a:endParaRPr lang="zh-CN" altLang="en-US"/>
          </a:p>
        </p:txBody>
      </p:sp>
      <p:sp>
        <p:nvSpPr>
          <p:cNvPr id="16" name="图片占位符 15"/>
          <p:cNvSpPr>
            <a:spLocks noGrp="1"/>
          </p:cNvSpPr>
          <p:nvPr>
            <p:ph type="pic" sz="quarter" idx="14"/>
          </p:nvPr>
        </p:nvSpPr>
        <p:spPr>
          <a:xfrm>
            <a:off x="2477824" y="4315113"/>
            <a:ext cx="1294272" cy="1294272"/>
          </a:xfrm>
          <a:custGeom>
            <a:avLst/>
            <a:gdLst>
              <a:gd name="connsiteX0" fmla="*/ 647136 w 1294272"/>
              <a:gd name="connsiteY0" fmla="*/ 0 h 1294272"/>
              <a:gd name="connsiteX1" fmla="*/ 1294272 w 1294272"/>
              <a:gd name="connsiteY1" fmla="*/ 647136 h 1294272"/>
              <a:gd name="connsiteX2" fmla="*/ 647136 w 1294272"/>
              <a:gd name="connsiteY2" fmla="*/ 1294272 h 1294272"/>
              <a:gd name="connsiteX3" fmla="*/ 0 w 1294272"/>
              <a:gd name="connsiteY3" fmla="*/ 647136 h 1294272"/>
              <a:gd name="connsiteX4" fmla="*/ 647136 w 1294272"/>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272" h="1294272">
                <a:moveTo>
                  <a:pt x="647136" y="0"/>
                </a:moveTo>
                <a:cubicBezTo>
                  <a:pt x="1004539" y="0"/>
                  <a:pt x="1294272" y="289733"/>
                  <a:pt x="1294272" y="647136"/>
                </a:cubicBezTo>
                <a:cubicBezTo>
                  <a:pt x="1294272" y="1004539"/>
                  <a:pt x="1004539" y="1294272"/>
                  <a:pt x="647136" y="1294272"/>
                </a:cubicBezTo>
                <a:cubicBezTo>
                  <a:pt x="289733" y="1294272"/>
                  <a:pt x="0" y="1004539"/>
                  <a:pt x="0" y="647136"/>
                </a:cubicBezTo>
                <a:cubicBezTo>
                  <a:pt x="0" y="289733"/>
                  <a:pt x="289733" y="0"/>
                  <a:pt x="647136"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02321851"/>
      </p:ext>
    </p:extLst>
  </p:cSld>
  <p:clrMapOvr>
    <a:masterClrMapping/>
  </p:clrMapOvr>
  <p:transition spd="slow" advTm="14329">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2369282" y="2700483"/>
            <a:ext cx="2137680" cy="2182088"/>
          </a:xfrm>
          <a:custGeom>
            <a:avLst/>
            <a:gdLst>
              <a:gd name="connsiteX0" fmla="*/ 1068840 w 2137680"/>
              <a:gd name="connsiteY0" fmla="*/ 0 h 2182088"/>
              <a:gd name="connsiteX1" fmla="*/ 2137680 w 2137680"/>
              <a:gd name="connsiteY1" fmla="*/ 1091044 h 2182088"/>
              <a:gd name="connsiteX2" fmla="*/ 1068840 w 2137680"/>
              <a:gd name="connsiteY2" fmla="*/ 2182088 h 2182088"/>
              <a:gd name="connsiteX3" fmla="*/ 0 w 2137680"/>
              <a:gd name="connsiteY3" fmla="*/ 1091044 h 2182088"/>
              <a:gd name="connsiteX4" fmla="*/ 1068840 w 2137680"/>
              <a:gd name="connsiteY4" fmla="*/ 0 h 2182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7680" h="2182088">
                <a:moveTo>
                  <a:pt x="1068840" y="0"/>
                </a:moveTo>
                <a:cubicBezTo>
                  <a:pt x="1659144" y="0"/>
                  <a:pt x="2137680" y="488477"/>
                  <a:pt x="2137680" y="1091044"/>
                </a:cubicBezTo>
                <a:cubicBezTo>
                  <a:pt x="2137680" y="1693611"/>
                  <a:pt x="1659144" y="2182088"/>
                  <a:pt x="1068840" y="2182088"/>
                </a:cubicBezTo>
                <a:cubicBezTo>
                  <a:pt x="478536" y="2182088"/>
                  <a:pt x="0" y="1693611"/>
                  <a:pt x="0" y="1091044"/>
                </a:cubicBezTo>
                <a:cubicBezTo>
                  <a:pt x="0" y="488477"/>
                  <a:pt x="478536" y="0"/>
                  <a:pt x="106884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01899205"/>
      </p:ext>
    </p:extLst>
  </p:cSld>
  <p:clrMapOvr>
    <a:masterClrMapping/>
  </p:clrMapOvr>
  <p:transition spd="slow" advTm="14329">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2443119" y="2259999"/>
            <a:ext cx="1129386" cy="1129386"/>
          </a:xfrm>
          <a:custGeom>
            <a:avLst/>
            <a:gdLst>
              <a:gd name="connsiteX0" fmla="*/ 564693 w 1129386"/>
              <a:gd name="connsiteY0" fmla="*/ 0 h 1129386"/>
              <a:gd name="connsiteX1" fmla="*/ 1129386 w 1129386"/>
              <a:gd name="connsiteY1" fmla="*/ 564693 h 1129386"/>
              <a:gd name="connsiteX2" fmla="*/ 564693 w 1129386"/>
              <a:gd name="connsiteY2" fmla="*/ 1129386 h 1129386"/>
              <a:gd name="connsiteX3" fmla="*/ 0 w 1129386"/>
              <a:gd name="connsiteY3" fmla="*/ 564693 h 1129386"/>
              <a:gd name="connsiteX4" fmla="*/ 564693 w 1129386"/>
              <a:gd name="connsiteY4" fmla="*/ 0 h 1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86" h="1129386">
                <a:moveTo>
                  <a:pt x="564693" y="0"/>
                </a:moveTo>
                <a:cubicBezTo>
                  <a:pt x="876564" y="0"/>
                  <a:pt x="1129386" y="252822"/>
                  <a:pt x="1129386" y="564693"/>
                </a:cubicBezTo>
                <a:cubicBezTo>
                  <a:pt x="1129386" y="876564"/>
                  <a:pt x="876564" y="1129386"/>
                  <a:pt x="564693" y="1129386"/>
                </a:cubicBezTo>
                <a:cubicBezTo>
                  <a:pt x="252822" y="1129386"/>
                  <a:pt x="0" y="876564"/>
                  <a:pt x="0" y="564693"/>
                </a:cubicBezTo>
                <a:cubicBezTo>
                  <a:pt x="0" y="252822"/>
                  <a:pt x="252822" y="0"/>
                  <a:pt x="564693" y="0"/>
                </a:cubicBez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4143815" y="2260816"/>
            <a:ext cx="1663484" cy="1663484"/>
          </a:xfrm>
          <a:custGeom>
            <a:avLst/>
            <a:gdLst>
              <a:gd name="connsiteX0" fmla="*/ 831742 w 1663484"/>
              <a:gd name="connsiteY0" fmla="*/ 0 h 1663484"/>
              <a:gd name="connsiteX1" fmla="*/ 1663484 w 1663484"/>
              <a:gd name="connsiteY1" fmla="*/ 831742 h 1663484"/>
              <a:gd name="connsiteX2" fmla="*/ 831742 w 1663484"/>
              <a:gd name="connsiteY2" fmla="*/ 1663484 h 1663484"/>
              <a:gd name="connsiteX3" fmla="*/ 0 w 1663484"/>
              <a:gd name="connsiteY3" fmla="*/ 831742 h 1663484"/>
              <a:gd name="connsiteX4" fmla="*/ 831742 w 1663484"/>
              <a:gd name="connsiteY4" fmla="*/ 0 h 1663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484" h="1663484">
                <a:moveTo>
                  <a:pt x="831742" y="0"/>
                </a:moveTo>
                <a:cubicBezTo>
                  <a:pt x="1291100" y="0"/>
                  <a:pt x="1663484" y="372384"/>
                  <a:pt x="1663484" y="831742"/>
                </a:cubicBezTo>
                <a:cubicBezTo>
                  <a:pt x="1663484" y="1291100"/>
                  <a:pt x="1291100" y="1663484"/>
                  <a:pt x="831742" y="1663484"/>
                </a:cubicBezTo>
                <a:cubicBezTo>
                  <a:pt x="372384" y="1663484"/>
                  <a:pt x="0" y="1291100"/>
                  <a:pt x="0" y="831742"/>
                </a:cubicBezTo>
                <a:cubicBezTo>
                  <a:pt x="0" y="372384"/>
                  <a:pt x="372384" y="0"/>
                  <a:pt x="831742" y="0"/>
                </a:cubicBezTo>
                <a:close/>
              </a:path>
            </a:pathLst>
          </a:custGeom>
        </p:spPr>
        <p:txBody>
          <a:bodyPr wrap="square">
            <a:noAutofit/>
          </a:bodyPr>
          <a:lstStyle/>
          <a:p>
            <a:endParaRPr lang="zh-CN" altLang="en-US"/>
          </a:p>
        </p:txBody>
      </p:sp>
      <p:sp>
        <p:nvSpPr>
          <p:cNvPr id="15" name="图片占位符 14"/>
          <p:cNvSpPr>
            <a:spLocks noGrp="1"/>
          </p:cNvSpPr>
          <p:nvPr>
            <p:ph type="pic" sz="quarter" idx="12"/>
          </p:nvPr>
        </p:nvSpPr>
        <p:spPr>
          <a:xfrm>
            <a:off x="6254638" y="2930023"/>
            <a:ext cx="2223978" cy="2223978"/>
          </a:xfrm>
          <a:custGeom>
            <a:avLst/>
            <a:gdLst>
              <a:gd name="connsiteX0" fmla="*/ 1111989 w 2223978"/>
              <a:gd name="connsiteY0" fmla="*/ 0 h 2223978"/>
              <a:gd name="connsiteX1" fmla="*/ 2223978 w 2223978"/>
              <a:gd name="connsiteY1" fmla="*/ 1111989 h 2223978"/>
              <a:gd name="connsiteX2" fmla="*/ 1111989 w 2223978"/>
              <a:gd name="connsiteY2" fmla="*/ 2223978 h 2223978"/>
              <a:gd name="connsiteX3" fmla="*/ 0 w 2223978"/>
              <a:gd name="connsiteY3" fmla="*/ 1111989 h 2223978"/>
              <a:gd name="connsiteX4" fmla="*/ 1111989 w 2223978"/>
              <a:gd name="connsiteY4" fmla="*/ 0 h 2223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3978" h="2223978">
                <a:moveTo>
                  <a:pt x="1111989" y="0"/>
                </a:moveTo>
                <a:cubicBezTo>
                  <a:pt x="1726124" y="0"/>
                  <a:pt x="2223978" y="497854"/>
                  <a:pt x="2223978" y="1111989"/>
                </a:cubicBezTo>
                <a:cubicBezTo>
                  <a:pt x="2223978" y="1726124"/>
                  <a:pt x="1726124" y="2223978"/>
                  <a:pt x="1111989" y="2223978"/>
                </a:cubicBezTo>
                <a:cubicBezTo>
                  <a:pt x="497854" y="2223978"/>
                  <a:pt x="0" y="1726124"/>
                  <a:pt x="0" y="1111989"/>
                </a:cubicBezTo>
                <a:cubicBezTo>
                  <a:pt x="0" y="497854"/>
                  <a:pt x="497854" y="0"/>
                  <a:pt x="1111989" y="0"/>
                </a:cubicBezTo>
                <a:close/>
              </a:path>
            </a:pathLst>
          </a:custGeom>
        </p:spPr>
        <p:txBody>
          <a:bodyPr wrap="square">
            <a:noAutofit/>
          </a:bodyPr>
          <a:lstStyle/>
          <a:p>
            <a:endParaRPr lang="zh-CN" altLang="en-US" dirty="0"/>
          </a:p>
        </p:txBody>
      </p:sp>
      <p:sp>
        <p:nvSpPr>
          <p:cNvPr id="16" name="图片占位符 15"/>
          <p:cNvSpPr>
            <a:spLocks noGrp="1"/>
          </p:cNvSpPr>
          <p:nvPr>
            <p:ph type="pic" sz="quarter" idx="13"/>
          </p:nvPr>
        </p:nvSpPr>
        <p:spPr>
          <a:xfrm>
            <a:off x="8587534" y="2105719"/>
            <a:ext cx="1225798" cy="1225798"/>
          </a:xfrm>
          <a:custGeom>
            <a:avLst/>
            <a:gdLst>
              <a:gd name="connsiteX0" fmla="*/ 612899 w 1225798"/>
              <a:gd name="connsiteY0" fmla="*/ 0 h 1225798"/>
              <a:gd name="connsiteX1" fmla="*/ 1225798 w 1225798"/>
              <a:gd name="connsiteY1" fmla="*/ 612899 h 1225798"/>
              <a:gd name="connsiteX2" fmla="*/ 612899 w 1225798"/>
              <a:gd name="connsiteY2" fmla="*/ 1225798 h 1225798"/>
              <a:gd name="connsiteX3" fmla="*/ 0 w 1225798"/>
              <a:gd name="connsiteY3" fmla="*/ 612899 h 1225798"/>
              <a:gd name="connsiteX4" fmla="*/ 612899 w 1225798"/>
              <a:gd name="connsiteY4" fmla="*/ 0 h 12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798" h="1225798">
                <a:moveTo>
                  <a:pt x="612899" y="0"/>
                </a:moveTo>
                <a:cubicBezTo>
                  <a:pt x="951394" y="0"/>
                  <a:pt x="1225798" y="274404"/>
                  <a:pt x="1225798" y="612899"/>
                </a:cubicBezTo>
                <a:cubicBezTo>
                  <a:pt x="1225798" y="951394"/>
                  <a:pt x="951394" y="1225798"/>
                  <a:pt x="612899" y="1225798"/>
                </a:cubicBezTo>
                <a:cubicBezTo>
                  <a:pt x="274404" y="1225798"/>
                  <a:pt x="0" y="951394"/>
                  <a:pt x="0" y="612899"/>
                </a:cubicBezTo>
                <a:cubicBezTo>
                  <a:pt x="0" y="274404"/>
                  <a:pt x="274404" y="0"/>
                  <a:pt x="612899" y="0"/>
                </a:cubicBezTo>
                <a:close/>
              </a:path>
            </a:pathLst>
          </a:custGeom>
        </p:spPr>
        <p:txBody>
          <a:bodyPr wrap="square">
            <a:noAutofit/>
          </a:bodyPr>
          <a:lstStyle/>
          <a:p>
            <a:endParaRPr lang="zh-CN" altLang="en-US" dirty="0"/>
          </a:p>
        </p:txBody>
      </p:sp>
    </p:spTree>
    <p:extLst>
      <p:ext uri="{BB962C8B-B14F-4D97-AF65-F5344CB8AC3E}">
        <p14:creationId xmlns:p14="http://schemas.microsoft.com/office/powerpoint/2010/main" val="1092395194"/>
      </p:ext>
    </p:extLst>
  </p:cSld>
  <p:clrMapOvr>
    <a:masterClrMapping/>
  </p:clrMapOvr>
  <p:transition spd="slow" advTm="14329">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464715" y="2584216"/>
            <a:ext cx="2690741" cy="1549594"/>
          </a:xfrm>
          <a:custGeom>
            <a:avLst/>
            <a:gdLst>
              <a:gd name="connsiteX0" fmla="*/ 2478259 w 2690741"/>
              <a:gd name="connsiteY0" fmla="*/ 426 h 1549594"/>
              <a:gd name="connsiteX1" fmla="*/ 2585884 w 2690741"/>
              <a:gd name="connsiteY1" fmla="*/ 89859 h 1549594"/>
              <a:gd name="connsiteX2" fmla="*/ 2690316 w 2690741"/>
              <a:gd name="connsiteY2" fmla="*/ 1221046 h 1549594"/>
              <a:gd name="connsiteX3" fmla="*/ 2600883 w 2690741"/>
              <a:gd name="connsiteY3" fmla="*/ 1328671 h 1549594"/>
              <a:gd name="connsiteX4" fmla="*/ 212483 w 2690741"/>
              <a:gd name="connsiteY4" fmla="*/ 1549169 h 1549594"/>
              <a:gd name="connsiteX5" fmla="*/ 104857 w 2690741"/>
              <a:gd name="connsiteY5" fmla="*/ 1459736 h 1549594"/>
              <a:gd name="connsiteX6" fmla="*/ 426 w 2690741"/>
              <a:gd name="connsiteY6" fmla="*/ 328550 h 1549594"/>
              <a:gd name="connsiteX7" fmla="*/ 89858 w 2690741"/>
              <a:gd name="connsiteY7" fmla="*/ 220924 h 1549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0741" h="1549594">
                <a:moveTo>
                  <a:pt x="2478259" y="426"/>
                </a:moveTo>
                <a:cubicBezTo>
                  <a:pt x="2532674" y="-4597"/>
                  <a:pt x="2580860" y="35443"/>
                  <a:pt x="2585884" y="89859"/>
                </a:cubicBezTo>
                <a:lnTo>
                  <a:pt x="2690316" y="1221046"/>
                </a:lnTo>
                <a:cubicBezTo>
                  <a:pt x="2695339" y="1275461"/>
                  <a:pt x="2655298" y="1323647"/>
                  <a:pt x="2600883" y="1328671"/>
                </a:cubicBezTo>
                <a:lnTo>
                  <a:pt x="212483" y="1549169"/>
                </a:lnTo>
                <a:cubicBezTo>
                  <a:pt x="158067" y="1554193"/>
                  <a:pt x="109881" y="1514152"/>
                  <a:pt x="104857" y="1459736"/>
                </a:cubicBezTo>
                <a:lnTo>
                  <a:pt x="426" y="328550"/>
                </a:lnTo>
                <a:cubicBezTo>
                  <a:pt x="-4598" y="274134"/>
                  <a:pt x="35443" y="225948"/>
                  <a:pt x="89858" y="220924"/>
                </a:cubicBezTo>
                <a:close/>
              </a:path>
            </a:pathLst>
          </a:custGeom>
          <a:solidFill>
            <a:schemeClr val="accent1"/>
          </a:solidFill>
          <a:ln w="19050">
            <a:solidFill>
              <a:schemeClr val="bg1"/>
            </a:solidFill>
          </a:ln>
        </p:spPr>
        <p:txBody>
          <a:bodyPr wrap="square">
            <a:noAutofit/>
          </a:bodyPr>
          <a:lstStyle/>
          <a:p>
            <a:endParaRPr lang="zh-CN" altLang="en-US"/>
          </a:p>
        </p:txBody>
      </p:sp>
      <p:sp>
        <p:nvSpPr>
          <p:cNvPr id="9" name="图片占位符 8"/>
          <p:cNvSpPr>
            <a:spLocks noGrp="1"/>
          </p:cNvSpPr>
          <p:nvPr>
            <p:ph type="pic" sz="quarter" idx="11"/>
          </p:nvPr>
        </p:nvSpPr>
        <p:spPr>
          <a:xfrm>
            <a:off x="8105879" y="4155802"/>
            <a:ext cx="2690739" cy="1549593"/>
          </a:xfrm>
          <a:custGeom>
            <a:avLst/>
            <a:gdLst>
              <a:gd name="connsiteX0" fmla="*/ 2478258 w 2690739"/>
              <a:gd name="connsiteY0" fmla="*/ 426 h 1549593"/>
              <a:gd name="connsiteX1" fmla="*/ 2585883 w 2690739"/>
              <a:gd name="connsiteY1" fmla="*/ 89859 h 1549593"/>
              <a:gd name="connsiteX2" fmla="*/ 2690314 w 2690739"/>
              <a:gd name="connsiteY2" fmla="*/ 1221045 h 1549593"/>
              <a:gd name="connsiteX3" fmla="*/ 2600882 w 2690739"/>
              <a:gd name="connsiteY3" fmla="*/ 1328670 h 1549593"/>
              <a:gd name="connsiteX4" fmla="*/ 212483 w 2690739"/>
              <a:gd name="connsiteY4" fmla="*/ 1549168 h 1549593"/>
              <a:gd name="connsiteX5" fmla="*/ 104857 w 2690739"/>
              <a:gd name="connsiteY5" fmla="*/ 1459735 h 1549593"/>
              <a:gd name="connsiteX6" fmla="*/ 426 w 2690739"/>
              <a:gd name="connsiteY6" fmla="*/ 328550 h 1549593"/>
              <a:gd name="connsiteX7" fmla="*/ 89859 w 2690739"/>
              <a:gd name="connsiteY7" fmla="*/ 220924 h 1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0739" h="1549593">
                <a:moveTo>
                  <a:pt x="2478258" y="426"/>
                </a:moveTo>
                <a:cubicBezTo>
                  <a:pt x="2532673" y="-4597"/>
                  <a:pt x="2580859" y="35443"/>
                  <a:pt x="2585883" y="89859"/>
                </a:cubicBezTo>
                <a:lnTo>
                  <a:pt x="2690314" y="1221045"/>
                </a:lnTo>
                <a:cubicBezTo>
                  <a:pt x="2695338" y="1275460"/>
                  <a:pt x="2655297" y="1323646"/>
                  <a:pt x="2600882" y="1328670"/>
                </a:cubicBezTo>
                <a:lnTo>
                  <a:pt x="212483" y="1549168"/>
                </a:lnTo>
                <a:cubicBezTo>
                  <a:pt x="158067" y="1554192"/>
                  <a:pt x="109881" y="1514151"/>
                  <a:pt x="104857" y="1459735"/>
                </a:cubicBezTo>
                <a:lnTo>
                  <a:pt x="426" y="328550"/>
                </a:lnTo>
                <a:cubicBezTo>
                  <a:pt x="-4598" y="274134"/>
                  <a:pt x="35443" y="225948"/>
                  <a:pt x="89859" y="220924"/>
                </a:cubicBezTo>
                <a:close/>
              </a:path>
            </a:pathLst>
          </a:custGeom>
          <a:solidFill>
            <a:schemeClr val="accent1"/>
          </a:solidFill>
          <a:ln w="19050">
            <a:solidFill>
              <a:schemeClr val="bg1"/>
            </a:solidFill>
          </a:ln>
        </p:spPr>
        <p:txBody>
          <a:bodyPr wrap="square">
            <a:noAutofit/>
          </a:bodyPr>
          <a:lstStyle/>
          <a:p>
            <a:endParaRPr lang="zh-CN" altLang="en-US"/>
          </a:p>
        </p:txBody>
      </p:sp>
    </p:spTree>
    <p:extLst>
      <p:ext uri="{BB962C8B-B14F-4D97-AF65-F5344CB8AC3E}">
        <p14:creationId xmlns:p14="http://schemas.microsoft.com/office/powerpoint/2010/main" val="1443111967"/>
      </p:ext>
    </p:extLst>
  </p:cSld>
  <p:clrMapOvr>
    <a:masterClrMapping/>
  </p:clrMapOvr>
  <p:transition spd="slow" advTm="14329">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2562226" y="2382840"/>
            <a:ext cx="1325563" cy="1317625"/>
          </a:xfrm>
          <a:custGeom>
            <a:avLst/>
            <a:gdLst>
              <a:gd name="connsiteX0" fmla="*/ 0 w 1325563"/>
              <a:gd name="connsiteY0" fmla="*/ 0 h 1317625"/>
              <a:gd name="connsiteX1" fmla="*/ 1325563 w 1325563"/>
              <a:gd name="connsiteY1" fmla="*/ 0 h 1317625"/>
              <a:gd name="connsiteX2" fmla="*/ 1325563 w 1325563"/>
              <a:gd name="connsiteY2" fmla="*/ 1317625 h 1317625"/>
              <a:gd name="connsiteX3" fmla="*/ 0 w 1325563"/>
              <a:gd name="connsiteY3" fmla="*/ 1317625 h 1317625"/>
            </a:gdLst>
            <a:ahLst/>
            <a:cxnLst>
              <a:cxn ang="0">
                <a:pos x="connsiteX0" y="connsiteY0"/>
              </a:cxn>
              <a:cxn ang="0">
                <a:pos x="connsiteX1" y="connsiteY1"/>
              </a:cxn>
              <a:cxn ang="0">
                <a:pos x="connsiteX2" y="connsiteY2"/>
              </a:cxn>
              <a:cxn ang="0">
                <a:pos x="connsiteX3" y="connsiteY3"/>
              </a:cxn>
            </a:cxnLst>
            <a:rect l="l" t="t" r="r" b="b"/>
            <a:pathLst>
              <a:path w="1325563" h="1317625">
                <a:moveTo>
                  <a:pt x="0" y="0"/>
                </a:moveTo>
                <a:lnTo>
                  <a:pt x="1325563" y="0"/>
                </a:lnTo>
                <a:lnTo>
                  <a:pt x="1325563" y="1317625"/>
                </a:lnTo>
                <a:lnTo>
                  <a:pt x="0" y="1317625"/>
                </a:lnTo>
                <a:close/>
              </a:path>
            </a:pathLst>
          </a:custGeom>
          <a:solidFill>
            <a:schemeClr val="accent1"/>
          </a:solidFill>
          <a:ln w="19050">
            <a:solidFill>
              <a:schemeClr val="bg1"/>
            </a:solidFill>
          </a:ln>
        </p:spPr>
        <p:txBody>
          <a:bodyPr wrap="square">
            <a:noAutofit/>
          </a:bodyPr>
          <a:lstStyle/>
          <a:p>
            <a:endParaRPr lang="zh-CN" altLang="en-US"/>
          </a:p>
        </p:txBody>
      </p:sp>
      <p:sp>
        <p:nvSpPr>
          <p:cNvPr id="11" name="图片占位符 10"/>
          <p:cNvSpPr>
            <a:spLocks noGrp="1"/>
          </p:cNvSpPr>
          <p:nvPr>
            <p:ph type="pic" sz="quarter" idx="11"/>
          </p:nvPr>
        </p:nvSpPr>
        <p:spPr>
          <a:xfrm>
            <a:off x="4576761" y="2382839"/>
            <a:ext cx="2325688" cy="2303462"/>
          </a:xfrm>
          <a:custGeom>
            <a:avLst/>
            <a:gdLst>
              <a:gd name="connsiteX0" fmla="*/ 0 w 2325688"/>
              <a:gd name="connsiteY0" fmla="*/ 0 h 2303462"/>
              <a:gd name="connsiteX1" fmla="*/ 2325688 w 2325688"/>
              <a:gd name="connsiteY1" fmla="*/ 0 h 2303462"/>
              <a:gd name="connsiteX2" fmla="*/ 2325688 w 2325688"/>
              <a:gd name="connsiteY2" fmla="*/ 2303462 h 2303462"/>
              <a:gd name="connsiteX3" fmla="*/ 0 w 2325688"/>
              <a:gd name="connsiteY3" fmla="*/ 2303462 h 2303462"/>
            </a:gdLst>
            <a:ahLst/>
            <a:cxnLst>
              <a:cxn ang="0">
                <a:pos x="connsiteX0" y="connsiteY0"/>
              </a:cxn>
              <a:cxn ang="0">
                <a:pos x="connsiteX1" y="connsiteY1"/>
              </a:cxn>
              <a:cxn ang="0">
                <a:pos x="connsiteX2" y="connsiteY2"/>
              </a:cxn>
              <a:cxn ang="0">
                <a:pos x="connsiteX3" y="connsiteY3"/>
              </a:cxn>
            </a:cxnLst>
            <a:rect l="l" t="t" r="r" b="b"/>
            <a:pathLst>
              <a:path w="2325688" h="2303462">
                <a:moveTo>
                  <a:pt x="0" y="0"/>
                </a:moveTo>
                <a:lnTo>
                  <a:pt x="2325688" y="0"/>
                </a:lnTo>
                <a:lnTo>
                  <a:pt x="2325688" y="2303462"/>
                </a:lnTo>
                <a:lnTo>
                  <a:pt x="0" y="2303462"/>
                </a:lnTo>
                <a:close/>
              </a:path>
            </a:pathLst>
          </a:custGeom>
          <a:solidFill>
            <a:schemeClr val="accent1"/>
          </a:solidFill>
          <a:ln w="19050">
            <a:solidFill>
              <a:schemeClr val="bg1"/>
            </a:solidFill>
          </a:ln>
        </p:spPr>
        <p:txBody>
          <a:bodyPr wrap="square">
            <a:noAutofit/>
          </a:bodyPr>
          <a:lstStyle/>
          <a:p>
            <a:endParaRPr lang="zh-CN" altLang="en-US"/>
          </a:p>
        </p:txBody>
      </p:sp>
      <p:sp>
        <p:nvSpPr>
          <p:cNvPr id="12" name="图片占位符 11"/>
          <p:cNvSpPr>
            <a:spLocks noGrp="1"/>
          </p:cNvSpPr>
          <p:nvPr>
            <p:ph type="pic" sz="quarter" idx="12"/>
          </p:nvPr>
        </p:nvSpPr>
        <p:spPr>
          <a:xfrm>
            <a:off x="7702550" y="1663700"/>
            <a:ext cx="2300288" cy="2281238"/>
          </a:xfrm>
          <a:custGeom>
            <a:avLst/>
            <a:gdLst>
              <a:gd name="connsiteX0" fmla="*/ 0 w 2300288"/>
              <a:gd name="connsiteY0" fmla="*/ 0 h 2281238"/>
              <a:gd name="connsiteX1" fmla="*/ 2300288 w 2300288"/>
              <a:gd name="connsiteY1" fmla="*/ 0 h 2281238"/>
              <a:gd name="connsiteX2" fmla="*/ 2300288 w 2300288"/>
              <a:gd name="connsiteY2" fmla="*/ 2281238 h 2281238"/>
              <a:gd name="connsiteX3" fmla="*/ 0 w 2300288"/>
              <a:gd name="connsiteY3" fmla="*/ 2281238 h 2281238"/>
            </a:gdLst>
            <a:ahLst/>
            <a:cxnLst>
              <a:cxn ang="0">
                <a:pos x="connsiteX0" y="connsiteY0"/>
              </a:cxn>
              <a:cxn ang="0">
                <a:pos x="connsiteX1" y="connsiteY1"/>
              </a:cxn>
              <a:cxn ang="0">
                <a:pos x="connsiteX2" y="connsiteY2"/>
              </a:cxn>
              <a:cxn ang="0">
                <a:pos x="connsiteX3" y="connsiteY3"/>
              </a:cxn>
            </a:cxnLst>
            <a:rect l="l" t="t" r="r" b="b"/>
            <a:pathLst>
              <a:path w="2300288" h="2281238">
                <a:moveTo>
                  <a:pt x="0" y="0"/>
                </a:moveTo>
                <a:lnTo>
                  <a:pt x="2300288" y="0"/>
                </a:lnTo>
                <a:lnTo>
                  <a:pt x="2300288" y="2281238"/>
                </a:lnTo>
                <a:lnTo>
                  <a:pt x="0" y="2281238"/>
                </a:lnTo>
                <a:close/>
              </a:path>
            </a:pathLst>
          </a:custGeom>
          <a:solidFill>
            <a:schemeClr val="accent1"/>
          </a:solidFill>
          <a:ln w="19050">
            <a:solidFill>
              <a:schemeClr val="bg1"/>
            </a:solidFill>
          </a:ln>
        </p:spPr>
        <p:txBody>
          <a:bodyPr wrap="square">
            <a:noAutofit/>
          </a:bodyPr>
          <a:lstStyle/>
          <a:p>
            <a:endParaRPr lang="zh-CN" altLang="en-US"/>
          </a:p>
        </p:txBody>
      </p:sp>
    </p:spTree>
    <p:extLst>
      <p:ext uri="{BB962C8B-B14F-4D97-AF65-F5344CB8AC3E}">
        <p14:creationId xmlns:p14="http://schemas.microsoft.com/office/powerpoint/2010/main" val="4241691902"/>
      </p:ext>
    </p:extLst>
  </p:cSld>
  <p:clrMapOvr>
    <a:masterClrMapping/>
  </p:clrMapOvr>
  <p:transition spd="slow" advTm="14329">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solidFill>
                  <a:prstClr val="black"/>
                </a:solidFill>
              </a:rPr>
              <a:pPr/>
              <a:t>2024/4/15</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95500439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FB1C5A-CB58-4DD1-90B1-7052941874B4}" type="datetimeFigureOut">
              <a:rPr lang="en-US" smtClean="0"/>
              <a:t>15/04/2024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D37797-F2D5-4D76-8220-41DF9AD2BB76}" type="slidenum">
              <a:rPr lang="en-US" smtClean="0"/>
              <a:t>‹#›</a:t>
            </a:fld>
            <a:endParaRPr lang="en-US"/>
          </a:p>
        </p:txBody>
      </p:sp>
    </p:spTree>
    <p:extLst>
      <p:ext uri="{BB962C8B-B14F-4D97-AF65-F5344CB8AC3E}">
        <p14:creationId xmlns:p14="http://schemas.microsoft.com/office/powerpoint/2010/main" val="40675962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37458" y="265370"/>
            <a:ext cx="10515600" cy="632402"/>
          </a:xfrm>
        </p:spPr>
        <p:txBody>
          <a:bodyPr>
            <a:normAutofit/>
          </a:bodyPr>
          <a:lstStyle>
            <a:lvl1pPr>
              <a:defRPr sz="32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2024/4/15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1208021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2024/4/15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1994146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8D704D7-397A-45FE-92B3-F6D800518A5D}" type="datetimeFigureOut">
              <a:rPr lang="zh-CN" altLang="en-US" smtClean="0">
                <a:solidFill>
                  <a:prstClr val="black">
                    <a:tint val="75000"/>
                  </a:prstClr>
                </a:solidFill>
              </a:rPr>
              <a:pPr/>
              <a:t>2024/4/15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A3E6462-F78B-4796-AFEC-59C32A5F5FA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8741742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180C721-00F0-49A5-8986-DFDB39C600B4}" type="datetimeFigureOut">
              <a:rPr lang="zh-CN" altLang="en-US" smtClean="0">
                <a:solidFill>
                  <a:prstClr val="black">
                    <a:tint val="75000"/>
                  </a:prstClr>
                </a:solidFill>
              </a:rPr>
              <a:pPr/>
              <a:t>2024/4/15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18C8E5C5-05D3-4171-9F3F-3701313637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1778894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01002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8FB1C5A-CB58-4DD1-90B1-7052941874B4}" type="datetimeFigureOut">
              <a:rPr lang="en-US" smtClean="0"/>
              <a:t>15/04/2024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D37797-F2D5-4D76-8220-41DF9AD2BB76}" type="slidenum">
              <a:rPr lang="en-US" smtClean="0"/>
              <a:t>‹#›</a:t>
            </a:fld>
            <a:endParaRPr lang="en-US"/>
          </a:p>
        </p:txBody>
      </p:sp>
    </p:spTree>
    <p:extLst>
      <p:ext uri="{BB962C8B-B14F-4D97-AF65-F5344CB8AC3E}">
        <p14:creationId xmlns:p14="http://schemas.microsoft.com/office/powerpoint/2010/main" val="1046997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8FB1C5A-CB58-4DD1-90B1-7052941874B4}" type="datetimeFigureOut">
              <a:rPr lang="en-US" smtClean="0"/>
              <a:t>15/04/2024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D37797-F2D5-4D76-8220-41DF9AD2BB76}" type="slidenum">
              <a:rPr lang="en-US" smtClean="0"/>
              <a:t>‹#›</a:t>
            </a:fld>
            <a:endParaRPr lang="en-US"/>
          </a:p>
        </p:txBody>
      </p:sp>
    </p:spTree>
    <p:extLst>
      <p:ext uri="{BB962C8B-B14F-4D97-AF65-F5344CB8AC3E}">
        <p14:creationId xmlns:p14="http://schemas.microsoft.com/office/powerpoint/2010/main" val="386563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1.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7.xml"/><Relationship Id="rId7" Type="http://schemas.openxmlformats.org/officeDocument/2006/relationships/image" Target="../media/image2.jpg"/><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6.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image" Target="../media/image1.png"/><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theme" Target="../theme/theme7.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2.xml"/><Relationship Id="rId7" Type="http://schemas.openxmlformats.org/officeDocument/2006/relationships/image" Target="../media/image2.jpg"/><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theme" Target="../theme/theme8.xml"/><Relationship Id="rId5" Type="http://schemas.openxmlformats.org/officeDocument/2006/relationships/slideLayout" Target="../slideLayouts/slideLayout74.xml"/><Relationship Id="rId4"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FB1C5A-CB58-4DD1-90B1-7052941874B4}" type="datetimeFigureOut">
              <a:rPr lang="en-US" smtClean="0"/>
              <a:t>15/04/2024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D37797-F2D5-4D76-8220-41DF9AD2BB76}" type="slidenum">
              <a:rPr lang="en-US" smtClean="0"/>
              <a:t>‹#›</a:t>
            </a:fld>
            <a:endParaRPr lang="en-US"/>
          </a:p>
        </p:txBody>
      </p:sp>
    </p:spTree>
    <p:extLst>
      <p:ext uri="{BB962C8B-B14F-4D97-AF65-F5344CB8AC3E}">
        <p14:creationId xmlns:p14="http://schemas.microsoft.com/office/powerpoint/2010/main" val="20457847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37CC28-3019-42C2-9823-43814BAC7066}" type="datetimeFigureOut">
              <a:rPr lang="zh-CN" altLang="en-US" smtClean="0">
                <a:solidFill>
                  <a:prstClr val="black">
                    <a:tint val="75000"/>
                  </a:prstClr>
                </a:solidFill>
              </a:rPr>
              <a:pPr/>
              <a:t>2024/4/15</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122938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advClick="0" advTm="100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2" cstate="print">
            <a:extLst>
              <a:ext uri="{28A0092B-C50C-407E-A947-70E740481C1C}">
                <a14:useLocalDpi xmlns:a14="http://schemas.microsoft.com/office/drawing/2010/main" val="0"/>
              </a:ext>
            </a:extLst>
          </a:blip>
          <a:srcRect l="6608" t="15982" r="13050" b="15911"/>
          <a:stretch/>
        </p:blipFill>
        <p:spPr>
          <a:xfrm>
            <a:off x="1" y="1"/>
            <a:ext cx="12192000" cy="6858000"/>
          </a:xfrm>
          <a:prstGeom prst="rect">
            <a:avLst/>
          </a:prstGeom>
        </p:spPr>
      </p:pic>
      <p:sp>
        <p:nvSpPr>
          <p:cNvPr id="8" name="圆角矩形 7"/>
          <p:cNvSpPr/>
          <p:nvPr userDrawn="1"/>
        </p:nvSpPr>
        <p:spPr>
          <a:xfrm>
            <a:off x="139701" y="127000"/>
            <a:ext cx="11912598" cy="660400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200463918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transition spd="slow" advTm="14329">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37CC28-3019-42C2-9823-43814BAC7066}" type="datetimeFigureOut">
              <a:rPr lang="zh-CN" altLang="en-US" smtClean="0">
                <a:solidFill>
                  <a:prstClr val="black">
                    <a:tint val="75000"/>
                  </a:prstClr>
                </a:solidFill>
              </a:rPr>
              <a:pPr/>
              <a:t>2024/4/15</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75638351"/>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ransition spd="slow" advClick="0" advTm="100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37CC28-3019-42C2-9823-43814BAC7066}" type="datetimeFigureOut">
              <a:rPr lang="zh-CN" altLang="en-US" smtClean="0">
                <a:solidFill>
                  <a:prstClr val="black">
                    <a:tint val="75000"/>
                  </a:prstClr>
                </a:solidFill>
              </a:rPr>
              <a:pPr/>
              <a:t>2024/4/15</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4254650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ransition spd="slow" advClick="0" advTm="100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2024/4/15</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8064529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Lst>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2" cstate="print">
            <a:extLst>
              <a:ext uri="{28A0092B-C50C-407E-A947-70E740481C1C}">
                <a14:useLocalDpi xmlns:a14="http://schemas.microsoft.com/office/drawing/2010/main" val="0"/>
              </a:ext>
            </a:extLst>
          </a:blip>
          <a:srcRect l="6608" t="15982" r="13050" b="15911"/>
          <a:stretch/>
        </p:blipFill>
        <p:spPr>
          <a:xfrm>
            <a:off x="1" y="1"/>
            <a:ext cx="12192000" cy="6858000"/>
          </a:xfrm>
          <a:prstGeom prst="rect">
            <a:avLst/>
          </a:prstGeom>
        </p:spPr>
      </p:pic>
      <p:sp>
        <p:nvSpPr>
          <p:cNvPr id="8" name="圆角矩形 7"/>
          <p:cNvSpPr/>
          <p:nvPr userDrawn="1"/>
        </p:nvSpPr>
        <p:spPr>
          <a:xfrm>
            <a:off x="139701" y="127000"/>
            <a:ext cx="11912598" cy="660400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172678217"/>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Lst>
  <p:transition spd="slow" advTm="14329">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2024/4/15</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2565997"/>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Lst>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50.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5.png"/><Relationship Id="rId7" Type="http://schemas.openxmlformats.org/officeDocument/2006/relationships/hyperlink" Target="https://vi.wikipedia.org/wiki/%C4%90%E1%BA%A1i_Nam_Qu%E1%BB%91c_s%E1%BB%AD_Di%E1%BB%85n_ca" TargetMode="External"/><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slideLayout" Target="../slideLayouts/slideLayout12.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notesSlide" Target="../notesSlides/notesSlide1.xml"/><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5.xml"/><Relationship Id="rId4" Type="http://schemas.openxmlformats.org/officeDocument/2006/relationships/image" Target="../media/image40.jp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notesSlide" Target="../notesSlides/notesSlide10.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slideLayout" Target="../slideLayouts/slideLayout6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4.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15.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13" Type="http://schemas.microsoft.com/office/2007/relationships/hdphoto" Target="../media/hdphoto1.wdp"/><Relationship Id="rId3" Type="http://schemas.microsoft.com/office/2007/relationships/hdphoto" Target="../media/hdphoto2.wdp"/><Relationship Id="rId7" Type="http://schemas.openxmlformats.org/officeDocument/2006/relationships/image" Target="../media/image23.png"/><Relationship Id="rId12"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slide" Target="slide9.xml"/><Relationship Id="rId5" Type="http://schemas.openxmlformats.org/officeDocument/2006/relationships/image" Target="../media/image21.png"/><Relationship Id="rId10" Type="http://schemas.openxmlformats.org/officeDocument/2006/relationships/slide" Target="slide8.xml"/><Relationship Id="rId4" Type="http://schemas.openxmlformats.org/officeDocument/2006/relationships/image" Target="../media/image20.png"/><Relationship Id="rId9" Type="http://schemas.openxmlformats.org/officeDocument/2006/relationships/slide" Target="slide7.xml"/><Relationship Id="rId14" Type="http://schemas.openxmlformats.org/officeDocument/2006/relationships/slide" Target="slide10.xml"/></Relationships>
</file>

<file path=ppt/slides/_rels/slide6.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15.png"/><Relationship Id="rId7" Type="http://schemas.openxmlformats.org/officeDocument/2006/relationships/image" Target="../media/image25.jpg"/><Relationship Id="rId2" Type="http://schemas.openxmlformats.org/officeDocument/2006/relationships/image" Target="../media/image17.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4.png"/><Relationship Id="rId4" Type="http://schemas.openxmlformats.org/officeDocument/2006/relationships/slide" Target="slide5.xml"/><Relationship Id="rId9" Type="http://schemas.openxmlformats.org/officeDocument/2006/relationships/hyperlink" Target="https://vi.wikipedia.org/wiki/Tr%E1%BA%A7n_Qu%E1%BB%91c_To%E1%BA%A3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7.jpg"/><Relationship Id="rId2" Type="http://schemas.openxmlformats.org/officeDocument/2006/relationships/image" Target="../media/image17.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4.png"/><Relationship Id="rId4" Type="http://schemas.openxmlformats.org/officeDocument/2006/relationships/slide" Target="slide5.xml"/></Relationships>
</file>

<file path=ppt/slides/_rels/slide8.xml.rels><?xml version="1.0" encoding="UTF-8" standalone="yes"?>
<Relationships xmlns="http://schemas.openxmlformats.org/package/2006/relationships"><Relationship Id="rId8" Type="http://schemas.openxmlformats.org/officeDocument/2006/relationships/hyperlink" Target="https://tienphong.vn/ba-tran-thuy-chien-tren-song-bach-dang-post1431522.tpo" TargetMode="External"/><Relationship Id="rId3" Type="http://schemas.openxmlformats.org/officeDocument/2006/relationships/image" Target="../media/image15.png"/><Relationship Id="rId7" Type="http://schemas.openxmlformats.org/officeDocument/2006/relationships/image" Target="../media/image28.jpg"/><Relationship Id="rId2" Type="http://schemas.openxmlformats.org/officeDocument/2006/relationships/image" Target="../media/image17.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4.png"/><Relationship Id="rId4" Type="http://schemas.openxmlformats.org/officeDocument/2006/relationships/slide" Target="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9.jpg"/><Relationship Id="rId2" Type="http://schemas.openxmlformats.org/officeDocument/2006/relationships/image" Target="../media/image17.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4.png"/><Relationship Id="rId4"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50078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1"/>
          <p:cNvPicPr>
            <a:picLocks noChangeAspect="1"/>
          </p:cNvPicPr>
          <p:nvPr/>
        </p:nvPicPr>
        <p:blipFill>
          <a:blip r:embed="rId3"/>
          <a:stretch>
            <a:fillRect/>
          </a:stretch>
        </p:blipFill>
        <p:spPr>
          <a:xfrm>
            <a:off x="-6985" y="3867150"/>
            <a:ext cx="12205335" cy="3049905"/>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322767">
            <a:off x="946150" y="2486660"/>
            <a:ext cx="1430655" cy="157543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70041">
            <a:off x="10195897" y="2481907"/>
            <a:ext cx="704215" cy="915670"/>
          </a:xfrm>
          <a:prstGeom prst="rect">
            <a:avLst/>
          </a:prstGeom>
        </p:spPr>
      </p:pic>
      <p:pic>
        <p:nvPicPr>
          <p:cNvPr id="12" name="图片 11" descr="36f9a2a7dc2088575b3175c2c9b24629"/>
          <p:cNvPicPr>
            <a:picLocks noChangeAspect="1"/>
          </p:cNvPicPr>
          <p:nvPr/>
        </p:nvPicPr>
        <p:blipFill>
          <a:blip r:embed="rId6"/>
          <a:stretch>
            <a:fillRect/>
          </a:stretch>
        </p:blipFill>
        <p:spPr>
          <a:xfrm>
            <a:off x="3865245" y="4268470"/>
            <a:ext cx="4813300" cy="2538730"/>
          </a:xfrm>
          <a:prstGeom prst="rect">
            <a:avLst/>
          </a:prstGeom>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3795" y="4728845"/>
            <a:ext cx="1163955" cy="1918335"/>
          </a:xfrm>
          <a:prstGeom prst="rect">
            <a:avLst/>
          </a:prstGeom>
        </p:spPr>
      </p:pic>
      <p:sp>
        <p:nvSpPr>
          <p:cNvPr id="35" name="矩形 259"/>
          <p:cNvSpPr>
            <a:spLocks noChangeArrowheads="1"/>
          </p:cNvSpPr>
          <p:nvPr/>
        </p:nvSpPr>
        <p:spPr bwMode="auto">
          <a:xfrm>
            <a:off x="283336" y="334186"/>
            <a:ext cx="11603864" cy="305314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a:spcBef>
                <a:spcPct val="20000"/>
              </a:spcBef>
              <a:buFont typeface="Arial" panose="020B0604020202020204" pitchFamily="34" charset="0"/>
              <a:buNone/>
            </a:pPr>
            <a:r>
              <a:rPr lang="en-US" altLang="zh-CN" sz="4000" b="1" u="sng">
                <a:ln w="18000">
                  <a:solidFill>
                    <a:srgbClr val="60AC30">
                      <a:satMod val="140000"/>
                    </a:srgbClr>
                  </a:solidFill>
                  <a:prstDash val="solid"/>
                  <a:miter lim="800000"/>
                </a:ln>
                <a:solidFill>
                  <a:prstClr val="black"/>
                </a:solidFill>
                <a:effectLst>
                  <a:outerShdw blurRad="25500" dist="23000" dir="7020000" algn="tl">
                    <a:srgbClr val="000000">
                      <a:alpha val="50000"/>
                    </a:srgbClr>
                  </a:outerShdw>
                </a:effectLst>
                <a:ea typeface="微软雅黑" panose="020B0503020204020204" charset="-122"/>
                <a:cs typeface="Times New Roman" panose="02020603050405020304" pitchFamily="18" charset="0"/>
                <a:sym typeface="Calibri" panose="020F0502020204030204" charset="0"/>
              </a:rPr>
              <a:t>ĐỌC KẾT NỐI CHỦ ĐIỂM</a:t>
            </a:r>
          </a:p>
          <a:p>
            <a:pPr algn="ctr">
              <a:spcBef>
                <a:spcPct val="20000"/>
              </a:spcBef>
              <a:buFont typeface="Arial" panose="020B0604020202020204" pitchFamily="34" charset="0"/>
              <a:buNone/>
            </a:pPr>
            <a:r>
              <a:rPr lang="en-US" altLang="zh-CN" sz="6600" b="1">
                <a:ln>
                  <a:solidFill>
                    <a:prstClr val="white"/>
                  </a:solidFill>
                </a:ln>
                <a:solidFill>
                  <a:srgbClr val="FF0000"/>
                </a:solidFill>
                <a:effectLst>
                  <a:outerShdw blurRad="38100" dist="38100" dir="2700000" algn="tl">
                    <a:srgbClr val="000000">
                      <a:alpha val="43137"/>
                    </a:srgbClr>
                  </a:outerShdw>
                </a:effectLst>
                <a:ea typeface="微软雅黑" panose="020B0503020204020204" charset="-122"/>
                <a:cs typeface="Times New Roman" panose="02020603050405020304" pitchFamily="18" charset="0"/>
                <a:sym typeface="Calibri" panose="020F0502020204030204" charset="0"/>
              </a:rPr>
              <a:t>ĐẠI NAM QUỐC SỬ </a:t>
            </a:r>
          </a:p>
          <a:p>
            <a:pPr algn="ctr">
              <a:spcBef>
                <a:spcPct val="20000"/>
              </a:spcBef>
              <a:buFont typeface="Arial" panose="020B0604020202020204" pitchFamily="34" charset="0"/>
              <a:buNone/>
            </a:pPr>
            <a:r>
              <a:rPr lang="en-US" altLang="zh-CN" sz="6600" b="1">
                <a:ln>
                  <a:solidFill>
                    <a:prstClr val="white"/>
                  </a:solidFill>
                </a:ln>
                <a:solidFill>
                  <a:srgbClr val="FF0000"/>
                </a:solidFill>
                <a:effectLst>
                  <a:outerShdw blurRad="38100" dist="38100" dir="2700000" algn="tl">
                    <a:srgbClr val="000000">
                      <a:alpha val="43137"/>
                    </a:srgbClr>
                  </a:outerShdw>
                </a:effectLst>
                <a:ea typeface="微软雅黑" panose="020B0503020204020204" charset="-122"/>
                <a:cs typeface="Times New Roman" panose="02020603050405020304" pitchFamily="18" charset="0"/>
                <a:sym typeface="Calibri" panose="020F0502020204030204" charset="0"/>
              </a:rPr>
              <a:t>DIỄN CA</a:t>
            </a:r>
          </a:p>
        </p:txBody>
      </p:sp>
      <p:sp>
        <p:nvSpPr>
          <p:cNvPr id="2" name="TextBox 1"/>
          <p:cNvSpPr txBox="1"/>
          <p:nvPr/>
        </p:nvSpPr>
        <p:spPr>
          <a:xfrm>
            <a:off x="3140447" y="3435747"/>
            <a:ext cx="5910470" cy="52322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800" b="1">
                <a:solidFill>
                  <a:srgbClr val="0000FF"/>
                </a:solidFill>
              </a:rPr>
              <a:t>LÊ NGÔ CÁT – PHẠM ĐÌNH TOÁI</a:t>
            </a:r>
          </a:p>
        </p:txBody>
      </p:sp>
    </p:spTree>
    <p:extLst>
      <p:ext uri="{BB962C8B-B14F-4D97-AF65-F5344CB8AC3E}">
        <p14:creationId xmlns:p14="http://schemas.microsoft.com/office/powerpoint/2010/main" val="200164043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4*#ppt_w"/>
                                          </p:val>
                                        </p:tav>
                                        <p:tav tm="100000">
                                          <p:val>
                                            <p:strVal val="#ppt_w"/>
                                          </p:val>
                                        </p:tav>
                                      </p:tavLst>
                                    </p:anim>
                                    <p:anim calcmode="lin" valueType="num">
                                      <p:cBhvr>
                                        <p:cTn id="8" dur="500" fill="hold"/>
                                        <p:tgtEl>
                                          <p:spTgt spid="8"/>
                                        </p:tgtEl>
                                        <p:attrNameLst>
                                          <p:attrName>ppt_h</p:attrName>
                                        </p:attrNameLst>
                                      </p:cBhvr>
                                      <p:tavLst>
                                        <p:tav tm="0">
                                          <p:val>
                                            <p:strVal val="4*#ppt_h"/>
                                          </p:val>
                                        </p:tav>
                                        <p:tav tm="100000">
                                          <p:val>
                                            <p:strVal val="#ppt_h"/>
                                          </p:val>
                                        </p:tav>
                                      </p:tavLst>
                                    </p:anim>
                                  </p:childTnLst>
                                </p:cTn>
                              </p:par>
                              <p:par>
                                <p:cTn id="9" presetID="23" presetClass="entr" presetSubtype="36" fill="hold" nodeType="withEffect">
                                  <p:stCondLst>
                                    <p:cond delay="20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strVal val="(6*min(max(#ppt_w*#ppt_h,.3),1)-7.4)/-.7*#ppt_w"/>
                                          </p:val>
                                        </p:tav>
                                        <p:tav tm="100000">
                                          <p:val>
                                            <p:strVal val="#ppt_w"/>
                                          </p:val>
                                        </p:tav>
                                      </p:tavLst>
                                    </p:anim>
                                    <p:anim calcmode="lin" valueType="num">
                                      <p:cBhvr>
                                        <p:cTn id="12" dur="500" fill="hold"/>
                                        <p:tgtEl>
                                          <p:spTgt spid="9"/>
                                        </p:tgtEl>
                                        <p:attrNameLst>
                                          <p:attrName>ppt_h</p:attrName>
                                        </p:attrNameLst>
                                      </p:cBhvr>
                                      <p:tavLst>
                                        <p:tav tm="0">
                                          <p:val>
                                            <p:strVal val="(6*min(max(#ppt_w*#ppt_h,.3),1)-7.4)/-.7*#ppt_h"/>
                                          </p:val>
                                        </p:tav>
                                        <p:tav tm="100000">
                                          <p:val>
                                            <p:strVal val="#ppt_h"/>
                                          </p:val>
                                        </p:tav>
                                      </p:tavLst>
                                    </p:anim>
                                    <p:anim calcmode="lin" valueType="num">
                                      <p:cBhvr>
                                        <p:cTn id="13" dur="500" fill="hold"/>
                                        <p:tgtEl>
                                          <p:spTgt spid="9"/>
                                        </p:tgtEl>
                                        <p:attrNameLst>
                                          <p:attrName>ppt_x</p:attrName>
                                        </p:attrNameLst>
                                      </p:cBhvr>
                                      <p:tavLst>
                                        <p:tav tm="0">
                                          <p:val>
                                            <p:fltVal val="0.5"/>
                                          </p:val>
                                        </p:tav>
                                        <p:tav tm="100000">
                                          <p:val>
                                            <p:strVal val="#ppt_x"/>
                                          </p:val>
                                        </p:tav>
                                      </p:tavLst>
                                    </p:anim>
                                    <p:anim calcmode="lin" valueType="num">
                                      <p:cBhvr>
                                        <p:cTn id="14"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5" fill="hold">
                            <p:stCondLst>
                              <p:cond delay="700"/>
                            </p:stCondLst>
                            <p:childTnLst>
                              <p:par>
                                <p:cTn id="16" presetID="31" presetClass="entr" presetSubtype="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1000" fill="hold"/>
                                        <p:tgtEl>
                                          <p:spTgt spid="12"/>
                                        </p:tgtEl>
                                        <p:attrNameLst>
                                          <p:attrName>ppt_w</p:attrName>
                                        </p:attrNameLst>
                                      </p:cBhvr>
                                      <p:tavLst>
                                        <p:tav tm="0">
                                          <p:val>
                                            <p:fltVal val="0"/>
                                          </p:val>
                                        </p:tav>
                                        <p:tav tm="100000">
                                          <p:val>
                                            <p:strVal val="#ppt_w"/>
                                          </p:val>
                                        </p:tav>
                                      </p:tavLst>
                                    </p:anim>
                                    <p:anim calcmode="lin" valueType="num">
                                      <p:cBhvr>
                                        <p:cTn id="19" dur="1000" fill="hold"/>
                                        <p:tgtEl>
                                          <p:spTgt spid="12"/>
                                        </p:tgtEl>
                                        <p:attrNameLst>
                                          <p:attrName>ppt_h</p:attrName>
                                        </p:attrNameLst>
                                      </p:cBhvr>
                                      <p:tavLst>
                                        <p:tav tm="0">
                                          <p:val>
                                            <p:fltVal val="0"/>
                                          </p:val>
                                        </p:tav>
                                        <p:tav tm="100000">
                                          <p:val>
                                            <p:strVal val="#ppt_h"/>
                                          </p:val>
                                        </p:tav>
                                      </p:tavLst>
                                    </p:anim>
                                    <p:anim calcmode="lin" valueType="num">
                                      <p:cBhvr>
                                        <p:cTn id="20" dur="1000" fill="hold"/>
                                        <p:tgtEl>
                                          <p:spTgt spid="12"/>
                                        </p:tgtEl>
                                        <p:attrNameLst>
                                          <p:attrName>style.rotation</p:attrName>
                                        </p:attrNameLst>
                                      </p:cBhvr>
                                      <p:tavLst>
                                        <p:tav tm="0">
                                          <p:val>
                                            <p:fltVal val="90"/>
                                          </p:val>
                                        </p:tav>
                                        <p:tav tm="100000">
                                          <p:val>
                                            <p:fltVal val="0"/>
                                          </p:val>
                                        </p:tav>
                                      </p:tavLst>
                                    </p:anim>
                                    <p:animEffect transition="in" filter="fade">
                                      <p:cBhvr>
                                        <p:cTn id="21" dur="1000"/>
                                        <p:tgtEl>
                                          <p:spTgt spid="12"/>
                                        </p:tgtEl>
                                      </p:cBhvr>
                                    </p:animEffect>
                                  </p:childTnLst>
                                </p:cTn>
                              </p:par>
                            </p:childTnLst>
                          </p:cTn>
                        </p:par>
                        <p:par>
                          <p:cTn id="22" fill="hold">
                            <p:stCondLst>
                              <p:cond delay="1700"/>
                            </p:stCondLst>
                            <p:childTnLst>
                              <p:par>
                                <p:cTn id="23" presetID="42"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par>
                          <p:cTn id="28" fill="hold">
                            <p:stCondLst>
                              <p:cond delay="2700"/>
                            </p:stCondLst>
                            <p:childTnLst>
                              <p:par>
                                <p:cTn id="29" presetID="41" presetClass="entr" presetSubtype="0" fill="hold" grpId="0" nodeType="afterEffect">
                                  <p:stCondLst>
                                    <p:cond delay="0"/>
                                  </p:stCondLst>
                                  <p:iterate type="lt">
                                    <p:tmPct val="10000"/>
                                  </p:iterate>
                                  <p:childTnLst>
                                    <p:set>
                                      <p:cBhvr>
                                        <p:cTn id="30" dur="1" fill="hold">
                                          <p:stCondLst>
                                            <p:cond delay="0"/>
                                          </p:stCondLst>
                                        </p:cTn>
                                        <p:tgtEl>
                                          <p:spTgt spid="35"/>
                                        </p:tgtEl>
                                        <p:attrNameLst>
                                          <p:attrName>style.visibility</p:attrName>
                                        </p:attrNameLst>
                                      </p:cBhvr>
                                      <p:to>
                                        <p:strVal val="visible"/>
                                      </p:to>
                                    </p:set>
                                    <p:anim calcmode="lin" valueType="num">
                                      <p:cBhvr>
                                        <p:cTn id="31" dur="50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35"/>
                                        </p:tgtEl>
                                        <p:attrNameLst>
                                          <p:attrName>ppt_y</p:attrName>
                                        </p:attrNameLst>
                                      </p:cBhvr>
                                      <p:tavLst>
                                        <p:tav tm="0">
                                          <p:val>
                                            <p:strVal val="#ppt_y"/>
                                          </p:val>
                                        </p:tav>
                                        <p:tav tm="100000">
                                          <p:val>
                                            <p:strVal val="#ppt_y"/>
                                          </p:val>
                                        </p:tav>
                                      </p:tavLst>
                                    </p:anim>
                                    <p:anim calcmode="lin" valueType="num">
                                      <p:cBhvr>
                                        <p:cTn id="33" dur="50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35"/>
                                        </p:tgtEl>
                                      </p:cBhvr>
                                    </p:animEffect>
                                  </p:childTnLst>
                                </p:cTn>
                              </p:par>
                            </p:childTnLst>
                          </p:cTn>
                        </p:par>
                        <p:par>
                          <p:cTn id="36" fill="hold">
                            <p:stCondLst>
                              <p:cond delay="4850"/>
                            </p:stCondLst>
                            <p:childTnLst>
                              <p:par>
                                <p:cTn id="37" presetID="26" presetClass="emph" presetSubtype="0" fill="hold" grpId="1" nodeType="afterEffect">
                                  <p:stCondLst>
                                    <p:cond delay="0"/>
                                  </p:stCondLst>
                                  <p:iterate type="lt">
                                    <p:tmAbs val="0"/>
                                  </p:iterate>
                                  <p:childTnLst>
                                    <p:animEffect transition="out" filter="fade">
                                      <p:cBhvr>
                                        <p:cTn id="38" dur="500" tmFilter="0, 0; .2, .5; .8, .5; 1, 0"/>
                                        <p:tgtEl>
                                          <p:spTgt spid="35"/>
                                        </p:tgtEl>
                                      </p:cBhvr>
                                    </p:animEffect>
                                    <p:animScale>
                                      <p:cBhvr>
                                        <p:cTn id="39" dur="250" autoRev="1" fill="hold"/>
                                        <p:tgtEl>
                                          <p:spTgt spid="35"/>
                                        </p:tgtEl>
                                      </p:cBhvr>
                                      <p:by x="105000" y="105000"/>
                                    </p:animScale>
                                  </p:childTnLst>
                                </p:cTn>
                              </p:par>
                              <p:par>
                                <p:cTn id="40" presetID="42" presetClass="entr" presetSubtype="0"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anim calcmode="lin" valueType="num">
                                      <p:cBhvr>
                                        <p:cTn id="43" dur="500" fill="hold"/>
                                        <p:tgtEl>
                                          <p:spTgt spid="2"/>
                                        </p:tgtEl>
                                        <p:attrNameLst>
                                          <p:attrName>ppt_x</p:attrName>
                                        </p:attrNameLst>
                                      </p:cBhvr>
                                      <p:tavLst>
                                        <p:tav tm="0">
                                          <p:val>
                                            <p:strVal val="#ppt_x"/>
                                          </p:val>
                                        </p:tav>
                                        <p:tav tm="100000">
                                          <p:val>
                                            <p:strVal val="#ppt_x"/>
                                          </p:val>
                                        </p:tav>
                                      </p:tavLst>
                                    </p:anim>
                                    <p:anim calcmode="lin" valueType="num">
                                      <p:cBhvr>
                                        <p:cTn id="4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2" grpId="0" animBg="1"/>
    </p:bldLst>
  </p:timing>
  <p:extLst>
    <p:ext uri="{E180D4A7-C9FB-4DFB-919C-405C955672EB}">
      <p14:showEvtLst xmlns:p14="http://schemas.microsoft.com/office/powerpoint/2010/main">
        <p14:playEvt time="159" objId="2"/>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p:blipFill>
        <p:spPr>
          <a:xfrm flipV="1">
            <a:off x="-218941" y="8798"/>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804920250"/>
              </p:ext>
            </p:extLst>
          </p:nvPr>
        </p:nvGraphicFramePr>
        <p:xfrm>
          <a:off x="134883" y="1013946"/>
          <a:ext cx="12099235" cy="5767240"/>
        </p:xfrm>
        <a:graphic>
          <a:graphicData uri="http://schemas.openxmlformats.org/drawingml/2006/table">
            <a:tbl>
              <a:tblPr firstRow="1" firstCol="1" bandRow="1">
                <a:tableStyleId>{21E4AEA4-8DFA-4A89-87EB-49C32662AFE0}</a:tableStyleId>
              </a:tblPr>
              <a:tblGrid>
                <a:gridCol w="1193447">
                  <a:extLst>
                    <a:ext uri="{9D8B030D-6E8A-4147-A177-3AD203B41FA5}">
                      <a16:colId xmlns:a16="http://schemas.microsoft.com/office/drawing/2014/main" val="20000"/>
                    </a:ext>
                  </a:extLst>
                </a:gridCol>
                <a:gridCol w="5377559">
                  <a:extLst>
                    <a:ext uri="{9D8B030D-6E8A-4147-A177-3AD203B41FA5}">
                      <a16:colId xmlns:a16="http://schemas.microsoft.com/office/drawing/2014/main" val="20001"/>
                    </a:ext>
                  </a:extLst>
                </a:gridCol>
                <a:gridCol w="5528229">
                  <a:extLst>
                    <a:ext uri="{9D8B030D-6E8A-4147-A177-3AD203B41FA5}">
                      <a16:colId xmlns:a16="http://schemas.microsoft.com/office/drawing/2014/main" val="20002"/>
                    </a:ext>
                  </a:extLst>
                </a:gridCol>
              </a:tblGrid>
              <a:tr h="407950">
                <a:tc>
                  <a:txBody>
                    <a:bodyPr/>
                    <a:lstStyle/>
                    <a:p>
                      <a:pPr algn="ctr">
                        <a:lnSpc>
                          <a:spcPct val="150000"/>
                        </a:lnSpc>
                        <a:spcAft>
                          <a:spcPts val="0"/>
                        </a:spcAft>
                      </a:pPr>
                      <a:r>
                        <a:rPr lang="en-US" sz="2400">
                          <a:effectLst/>
                        </a:rPr>
                        <a:t>Nhóm</a:t>
                      </a:r>
                      <a:endParaRPr lang="en-US" sz="24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n-US" sz="2400">
                          <a:effectLst/>
                        </a:rPr>
                        <a:t>Nhiệm vụ</a:t>
                      </a:r>
                      <a:endParaRPr lang="en-US" sz="24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n-US" sz="2400">
                          <a:effectLst/>
                        </a:rPr>
                        <a:t>Gợi ý hình thức thực hiện</a:t>
                      </a:r>
                      <a:endParaRPr lang="en-US" sz="2400">
                        <a:effectLst/>
                        <a:latin typeface="Times New Roman"/>
                        <a:ea typeface="Calibri"/>
                        <a:cs typeface="Times New Roman"/>
                      </a:endParaRPr>
                    </a:p>
                  </a:txBody>
                  <a:tcPr marL="68580" marR="68580" marT="0" marB="0"/>
                </a:tc>
                <a:extLst>
                  <a:ext uri="{0D108BD9-81ED-4DB2-BD59-A6C34878D82A}">
                    <a16:rowId xmlns:a16="http://schemas.microsoft.com/office/drawing/2014/main" val="10000"/>
                  </a:ext>
                </a:extLst>
              </a:tr>
              <a:tr h="871460">
                <a:tc>
                  <a:txBody>
                    <a:bodyPr/>
                    <a:lstStyle/>
                    <a:p>
                      <a:pPr algn="ctr">
                        <a:lnSpc>
                          <a:spcPct val="150000"/>
                        </a:lnSpc>
                        <a:spcAft>
                          <a:spcPts val="0"/>
                        </a:spcAft>
                      </a:pPr>
                      <a:r>
                        <a:rPr lang="en-US" sz="2400">
                          <a:effectLst/>
                        </a:rPr>
                        <a:t>1</a:t>
                      </a:r>
                      <a:endParaRPr lang="en-US" sz="2400">
                        <a:effectLst/>
                        <a:latin typeface="Times New Roman"/>
                        <a:ea typeface="Calibri"/>
                        <a:cs typeface="Times New Roman"/>
                      </a:endParaRPr>
                    </a:p>
                  </a:txBody>
                  <a:tcPr marL="68580" marR="68580" marT="0" marB="0"/>
                </a:tc>
                <a:tc>
                  <a:txBody>
                    <a:bodyPr/>
                    <a:lstStyle/>
                    <a:p>
                      <a:pPr>
                        <a:lnSpc>
                          <a:spcPct val="150000"/>
                        </a:lnSpc>
                        <a:spcAft>
                          <a:spcPts val="0"/>
                        </a:spcAft>
                      </a:pPr>
                      <a:r>
                        <a:rPr lang="en-US" sz="2000">
                          <a:effectLst/>
                        </a:rPr>
                        <a:t>Tìm hiểu về tác giả</a:t>
                      </a:r>
                      <a:endParaRPr lang="en-US" sz="2000">
                        <a:effectLst/>
                        <a:latin typeface="Times New Roman"/>
                        <a:ea typeface="Calibri"/>
                        <a:cs typeface="Times New Roman"/>
                      </a:endParaRPr>
                    </a:p>
                  </a:txBody>
                  <a:tcPr marL="68580" marR="68580" marT="0" marB="0"/>
                </a:tc>
                <a:tc>
                  <a:txBody>
                    <a:bodyPr/>
                    <a:lstStyle/>
                    <a:p>
                      <a:pPr>
                        <a:lnSpc>
                          <a:spcPct val="150000"/>
                        </a:lnSpc>
                        <a:spcAft>
                          <a:spcPts val="0"/>
                        </a:spcAft>
                      </a:pPr>
                      <a:r>
                        <a:rPr lang="en-US" sz="2000">
                          <a:effectLst/>
                        </a:rPr>
                        <a:t>Thiết kê video hoặc trình bày bằng ứng dụng power point.</a:t>
                      </a:r>
                      <a:endParaRPr lang="en-US" sz="2000">
                        <a:effectLst/>
                        <a:latin typeface="Times New Roman"/>
                        <a:ea typeface="Calibri"/>
                        <a:cs typeface="Times New Roman"/>
                      </a:endParaRPr>
                    </a:p>
                  </a:txBody>
                  <a:tcPr marL="68580" marR="68580" marT="0" marB="0"/>
                </a:tc>
                <a:extLst>
                  <a:ext uri="{0D108BD9-81ED-4DB2-BD59-A6C34878D82A}">
                    <a16:rowId xmlns:a16="http://schemas.microsoft.com/office/drawing/2014/main" val="10001"/>
                  </a:ext>
                </a:extLst>
              </a:tr>
              <a:tr h="871460">
                <a:tc>
                  <a:txBody>
                    <a:bodyPr/>
                    <a:lstStyle/>
                    <a:p>
                      <a:pPr algn="ctr">
                        <a:lnSpc>
                          <a:spcPct val="150000"/>
                        </a:lnSpc>
                        <a:spcAft>
                          <a:spcPts val="0"/>
                        </a:spcAft>
                      </a:pPr>
                      <a:r>
                        <a:rPr lang="en-US" sz="2400">
                          <a:effectLst/>
                        </a:rPr>
                        <a:t>2</a:t>
                      </a:r>
                      <a:endParaRPr lang="en-US" sz="2400">
                        <a:effectLst/>
                        <a:latin typeface="Times New Roman"/>
                        <a:ea typeface="Calibri"/>
                        <a:cs typeface="Times New Roman"/>
                      </a:endParaRPr>
                    </a:p>
                  </a:txBody>
                  <a:tcPr marL="68580" marR="68580" marT="0" marB="0"/>
                </a:tc>
                <a:tc>
                  <a:txBody>
                    <a:bodyPr/>
                    <a:lstStyle/>
                    <a:p>
                      <a:pPr>
                        <a:lnSpc>
                          <a:spcPct val="150000"/>
                        </a:lnSpc>
                        <a:spcAft>
                          <a:spcPts val="0"/>
                        </a:spcAft>
                      </a:pPr>
                      <a:r>
                        <a:rPr lang="en-US" sz="2000">
                          <a:solidFill>
                            <a:srgbClr val="0000FF"/>
                          </a:solidFill>
                          <a:effectLst/>
                        </a:rPr>
                        <a:t>Tìm hiểu về tác phẩm</a:t>
                      </a:r>
                      <a:endParaRPr lang="en-US" sz="2000">
                        <a:solidFill>
                          <a:srgbClr val="0000FF"/>
                        </a:solidFill>
                        <a:effectLst/>
                        <a:latin typeface="Times New Roman"/>
                        <a:ea typeface="Calibri"/>
                        <a:cs typeface="Times New Roman"/>
                      </a:endParaRPr>
                    </a:p>
                  </a:txBody>
                  <a:tcPr marL="68580" marR="68580" marT="0" marB="0"/>
                </a:tc>
                <a:tc>
                  <a:txBody>
                    <a:bodyPr/>
                    <a:lstStyle/>
                    <a:p>
                      <a:pPr>
                        <a:lnSpc>
                          <a:spcPct val="150000"/>
                        </a:lnSpc>
                        <a:spcAft>
                          <a:spcPts val="0"/>
                        </a:spcAft>
                      </a:pPr>
                      <a:r>
                        <a:rPr lang="en-US" sz="2000">
                          <a:solidFill>
                            <a:srgbClr val="0000FF"/>
                          </a:solidFill>
                          <a:effectLst/>
                        </a:rPr>
                        <a:t>Thiết kê video hoặc trình bày bằng ứng dụng power point.</a:t>
                      </a:r>
                      <a:endParaRPr lang="en-US" sz="2000">
                        <a:solidFill>
                          <a:srgbClr val="0000FF"/>
                        </a:solidFill>
                        <a:effectLst/>
                        <a:latin typeface="Times New Roman"/>
                        <a:ea typeface="Calibri"/>
                        <a:cs typeface="Times New Roman"/>
                      </a:endParaRPr>
                    </a:p>
                  </a:txBody>
                  <a:tcPr marL="68580" marR="68580" marT="0" marB="0"/>
                </a:tc>
                <a:extLst>
                  <a:ext uri="{0D108BD9-81ED-4DB2-BD59-A6C34878D82A}">
                    <a16:rowId xmlns:a16="http://schemas.microsoft.com/office/drawing/2014/main" val="10002"/>
                  </a:ext>
                </a:extLst>
              </a:tr>
              <a:tr h="1334971">
                <a:tc>
                  <a:txBody>
                    <a:bodyPr/>
                    <a:lstStyle/>
                    <a:p>
                      <a:pPr algn="ctr">
                        <a:lnSpc>
                          <a:spcPct val="150000"/>
                        </a:lnSpc>
                        <a:spcAft>
                          <a:spcPts val="0"/>
                        </a:spcAft>
                      </a:pPr>
                      <a:r>
                        <a:rPr lang="en-US" sz="2400">
                          <a:effectLst/>
                        </a:rPr>
                        <a:t>3, 4</a:t>
                      </a:r>
                      <a:endParaRPr lang="en-US" sz="2400">
                        <a:effectLst/>
                        <a:latin typeface="Times New Roman"/>
                        <a:ea typeface="Calibri"/>
                        <a:cs typeface="Times New Roman"/>
                      </a:endParaRPr>
                    </a:p>
                  </a:txBody>
                  <a:tcPr marL="68580" marR="68580" marT="0" marB="0"/>
                </a:tc>
                <a:tc>
                  <a:txBody>
                    <a:bodyPr/>
                    <a:lstStyle/>
                    <a:p>
                      <a:pPr>
                        <a:lnSpc>
                          <a:spcPct val="150000"/>
                        </a:lnSpc>
                        <a:spcAft>
                          <a:spcPts val="0"/>
                        </a:spcAft>
                      </a:pPr>
                      <a:r>
                        <a:rPr lang="en-US" sz="2000">
                          <a:effectLst/>
                        </a:rPr>
                        <a:t>Tìm điểm giống và khác nhau về hình tượng nhân vật Thánh Gióng ở truyền thuyết đã học lớp 6 và được thể hiện qua bài diễn ca</a:t>
                      </a:r>
                      <a:endParaRPr lang="en-US" sz="2000">
                        <a:effectLst/>
                        <a:latin typeface="Times New Roman"/>
                        <a:ea typeface="Calibri"/>
                        <a:cs typeface="Times New Roman"/>
                      </a:endParaRPr>
                    </a:p>
                  </a:txBody>
                  <a:tcPr marL="68580" marR="68580" marT="0" marB="0"/>
                </a:tc>
                <a:tc>
                  <a:txBody>
                    <a:bodyPr/>
                    <a:lstStyle/>
                    <a:p>
                      <a:pPr>
                        <a:lnSpc>
                          <a:spcPct val="150000"/>
                        </a:lnSpc>
                        <a:spcAft>
                          <a:spcPts val="0"/>
                        </a:spcAft>
                      </a:pPr>
                      <a:r>
                        <a:rPr lang="en-US" sz="2000">
                          <a:effectLst/>
                        </a:rPr>
                        <a:t>Thực hiện bảng phụ phân tích sự giống và khác nhau về : không gian, thời gian, các sự việc chính, dấu tích để lại,…</a:t>
                      </a:r>
                      <a:endParaRPr lang="en-US" sz="2000">
                        <a:effectLst/>
                        <a:latin typeface="Times New Roman"/>
                        <a:ea typeface="Calibri"/>
                        <a:cs typeface="Times New Roman"/>
                      </a:endParaRPr>
                    </a:p>
                  </a:txBody>
                  <a:tcPr marL="68580" marR="68580" marT="0" marB="0"/>
                </a:tc>
                <a:extLst>
                  <a:ext uri="{0D108BD9-81ED-4DB2-BD59-A6C34878D82A}">
                    <a16:rowId xmlns:a16="http://schemas.microsoft.com/office/drawing/2014/main" val="10003"/>
                  </a:ext>
                </a:extLst>
              </a:tr>
              <a:tr h="871460">
                <a:tc>
                  <a:txBody>
                    <a:bodyPr/>
                    <a:lstStyle/>
                    <a:p>
                      <a:pPr algn="ctr">
                        <a:lnSpc>
                          <a:spcPct val="150000"/>
                        </a:lnSpc>
                        <a:spcAft>
                          <a:spcPts val="0"/>
                        </a:spcAft>
                      </a:pPr>
                      <a:r>
                        <a:rPr lang="en-US" sz="2400">
                          <a:effectLst/>
                        </a:rPr>
                        <a:t>5</a:t>
                      </a:r>
                      <a:endParaRPr lang="en-US" sz="2400">
                        <a:effectLst/>
                        <a:latin typeface="Times New Roman"/>
                        <a:ea typeface="Calibri"/>
                        <a:cs typeface="Times New Roman"/>
                      </a:endParaRPr>
                    </a:p>
                  </a:txBody>
                  <a:tcPr marL="68580" marR="68580" marT="0" marB="0"/>
                </a:tc>
                <a:tc>
                  <a:txBody>
                    <a:bodyPr/>
                    <a:lstStyle/>
                    <a:p>
                      <a:pPr>
                        <a:lnSpc>
                          <a:spcPct val="150000"/>
                        </a:lnSpc>
                        <a:spcAft>
                          <a:spcPts val="0"/>
                        </a:spcAft>
                      </a:pPr>
                      <a:r>
                        <a:rPr lang="en-US" sz="2000">
                          <a:solidFill>
                            <a:srgbClr val="0000FF"/>
                          </a:solidFill>
                          <a:effectLst/>
                        </a:rPr>
                        <a:t>Tìm chi tiết thể hiện phẩm chất anh hùng của Hai Bà Trưng qua bài diễn ca.</a:t>
                      </a:r>
                      <a:endParaRPr lang="en-US" sz="2000">
                        <a:solidFill>
                          <a:srgbClr val="0000FF"/>
                        </a:solidFill>
                        <a:effectLst/>
                        <a:latin typeface="Times New Roman"/>
                        <a:ea typeface="Calibri"/>
                        <a:cs typeface="Times New Roman"/>
                      </a:endParaRPr>
                    </a:p>
                  </a:txBody>
                  <a:tcPr marL="68580" marR="68580" marT="0" marB="0"/>
                </a:tc>
                <a:tc>
                  <a:txBody>
                    <a:bodyPr/>
                    <a:lstStyle/>
                    <a:p>
                      <a:pPr>
                        <a:lnSpc>
                          <a:spcPct val="150000"/>
                        </a:lnSpc>
                        <a:spcAft>
                          <a:spcPts val="0"/>
                        </a:spcAft>
                      </a:pPr>
                      <a:r>
                        <a:rPr lang="en-US" sz="2000">
                          <a:solidFill>
                            <a:srgbClr val="0000FF"/>
                          </a:solidFill>
                          <a:effectLst/>
                        </a:rPr>
                        <a:t>Trình bày bằng phương pháp phỏng vấn nhóm, thuyết trình,…</a:t>
                      </a:r>
                      <a:endParaRPr lang="en-US" sz="2000">
                        <a:solidFill>
                          <a:srgbClr val="0000FF"/>
                        </a:solidFill>
                        <a:effectLst/>
                        <a:latin typeface="Times New Roman"/>
                        <a:ea typeface="Calibri"/>
                        <a:cs typeface="Times New Roman"/>
                      </a:endParaRPr>
                    </a:p>
                  </a:txBody>
                  <a:tcPr marL="68580" marR="68580" marT="0" marB="0"/>
                </a:tc>
                <a:extLst>
                  <a:ext uri="{0D108BD9-81ED-4DB2-BD59-A6C34878D82A}">
                    <a16:rowId xmlns:a16="http://schemas.microsoft.com/office/drawing/2014/main" val="10004"/>
                  </a:ext>
                </a:extLst>
              </a:tr>
              <a:tr h="1334971">
                <a:tc>
                  <a:txBody>
                    <a:bodyPr/>
                    <a:lstStyle/>
                    <a:p>
                      <a:pPr algn="ctr">
                        <a:lnSpc>
                          <a:spcPct val="150000"/>
                        </a:lnSpc>
                        <a:spcAft>
                          <a:spcPts val="0"/>
                        </a:spcAft>
                      </a:pPr>
                      <a:r>
                        <a:rPr lang="en-US" sz="2400">
                          <a:effectLst/>
                        </a:rPr>
                        <a:t>6</a:t>
                      </a:r>
                      <a:endParaRPr lang="en-US" sz="2400">
                        <a:effectLst/>
                        <a:latin typeface="Times New Roman"/>
                        <a:ea typeface="Calibri"/>
                        <a:cs typeface="Times New Roman"/>
                      </a:endParaRPr>
                    </a:p>
                  </a:txBody>
                  <a:tcPr marL="68580" marR="68580" marT="0" marB="0"/>
                </a:tc>
                <a:tc>
                  <a:txBody>
                    <a:bodyPr/>
                    <a:lstStyle/>
                    <a:p>
                      <a:pPr>
                        <a:lnSpc>
                          <a:spcPct val="150000"/>
                        </a:lnSpc>
                        <a:spcAft>
                          <a:spcPts val="0"/>
                        </a:spcAft>
                      </a:pPr>
                      <a:r>
                        <a:rPr lang="en-US" sz="2000">
                          <a:effectLst/>
                        </a:rPr>
                        <a:t>Liệt kê các văn bản đã học trong bài 9. Từ nội dung các văn bản, em nghĩ gì về tầm quan trọng của việc hiểu biết lịch sử dân tộc.</a:t>
                      </a:r>
                      <a:endParaRPr lang="en-US" sz="2000">
                        <a:effectLst/>
                        <a:latin typeface="Times New Roman"/>
                        <a:ea typeface="Calibri"/>
                        <a:cs typeface="Times New Roman"/>
                      </a:endParaRPr>
                    </a:p>
                  </a:txBody>
                  <a:tcPr marL="68580" marR="68580" marT="0" marB="0"/>
                </a:tc>
                <a:tc>
                  <a:txBody>
                    <a:bodyPr/>
                    <a:lstStyle/>
                    <a:p>
                      <a:pPr>
                        <a:lnSpc>
                          <a:spcPct val="150000"/>
                        </a:lnSpc>
                        <a:spcAft>
                          <a:spcPts val="0"/>
                        </a:spcAft>
                      </a:pPr>
                      <a:r>
                        <a:rPr lang="en-US" sz="2000">
                          <a:effectLst/>
                        </a:rPr>
                        <a:t>Trình bày bằng kĩ thuật sơ đồ tư duy hay trình bày 1 phút, khăn trãi bàn,…</a:t>
                      </a:r>
                      <a:endParaRPr lang="en-US" sz="2000">
                        <a:effectLst/>
                        <a:latin typeface="Times New Roman"/>
                        <a:ea typeface="Calibri"/>
                        <a:cs typeface="Times New Roman"/>
                      </a:endParaRPr>
                    </a:p>
                  </a:txBody>
                  <a:tcPr marL="68580" marR="6858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832144516"/>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t="19240" r="86092"/>
          <a:stretch/>
        </p:blipFill>
        <p:spPr>
          <a:xfrm>
            <a:off x="2173932" y="2767674"/>
            <a:ext cx="1247813" cy="2855616"/>
          </a:xfrm>
          <a:prstGeom prst="rect">
            <a:avLst/>
          </a:prstGeom>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2167" y="603185"/>
            <a:ext cx="4311900" cy="2483654"/>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sp>
        <p:nvSpPr>
          <p:cNvPr id="17" name="矩形 16"/>
          <p:cNvSpPr/>
          <p:nvPr/>
        </p:nvSpPr>
        <p:spPr>
          <a:xfrm>
            <a:off x="3750883" y="3028617"/>
            <a:ext cx="7056162" cy="769441"/>
          </a:xfrm>
          <a:prstGeom prst="rect">
            <a:avLst/>
          </a:prstGeom>
        </p:spPr>
        <p:txBody>
          <a:bodyPr wrap="none">
            <a:spAutoFit/>
          </a:bodyPr>
          <a:lstStyle/>
          <a:p>
            <a:r>
              <a:rPr lang="en-US" altLang="zh-CN" sz="4400" b="1">
                <a:solidFill>
                  <a:srgbClr val="0000FF"/>
                </a:solidFill>
                <a:ea typeface="幼圆" panose="02010509060101010101" pitchFamily="49" charset="-122"/>
              </a:rPr>
              <a:t>         I/ TÌM HIỂU CHUNG</a:t>
            </a:r>
            <a:endParaRPr lang="en-US" altLang="zh-CN" sz="4400" b="1" dirty="0">
              <a:solidFill>
                <a:srgbClr val="0000FF"/>
              </a:solidFill>
              <a:ea typeface="幼圆" panose="02010509060101010101" pitchFamily="49" charset="-122"/>
            </a:endParaRPr>
          </a:p>
        </p:txBody>
      </p:sp>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9364" y="764846"/>
            <a:ext cx="2956947" cy="2602111"/>
          </a:xfrm>
          <a:prstGeom prst="rect">
            <a:avLst/>
          </a:prstGeom>
        </p:spPr>
      </p:pic>
      <p:pic>
        <p:nvPicPr>
          <p:cNvPr id="3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50883" y="380172"/>
            <a:ext cx="2672936" cy="711001"/>
          </a:xfrm>
          <a:prstGeom prst="rect">
            <a:avLst/>
          </a:prstGeom>
        </p:spPr>
      </p:pic>
    </p:spTree>
    <p:extLst>
      <p:ext uri="{BB962C8B-B14F-4D97-AF65-F5344CB8AC3E}">
        <p14:creationId xmlns:p14="http://schemas.microsoft.com/office/powerpoint/2010/main" val="2316889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750"/>
                                        <p:tgtEl>
                                          <p:spTgt spid="7"/>
                                        </p:tgtEl>
                                      </p:cBhvr>
                                    </p:animEffect>
                                  </p:childTnLst>
                                </p:cTn>
                              </p:par>
                            </p:childTnLst>
                          </p:cTn>
                        </p:par>
                        <p:par>
                          <p:cTn id="12" fill="hold">
                            <p:stCondLst>
                              <p:cond delay="125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par>
                          <p:cTn id="16" fill="hold">
                            <p:stCondLst>
                              <p:cond delay="1750"/>
                            </p:stCondLst>
                            <p:childTnLst>
                              <p:par>
                                <p:cTn id="17" presetID="42" presetClass="entr" presetSubtype="0"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par>
                          <p:cTn id="22" fill="hold">
                            <p:stCondLst>
                              <p:cond delay="275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par>
                          <p:cTn id="26" fill="hold">
                            <p:stCondLst>
                              <p:cond delay="3250"/>
                            </p:stCondLst>
                            <p:childTnLst>
                              <p:par>
                                <p:cTn id="27" presetID="25"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32" dur="1000" fill="hold"/>
                                        <p:tgtEl>
                                          <p:spTgt spid="17"/>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p:blipFill>
        <p:spPr>
          <a:xfrm flipV="1">
            <a:off x="-218941" y="8798"/>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2" name="TextBox 1"/>
          <p:cNvSpPr txBox="1"/>
          <p:nvPr/>
        </p:nvSpPr>
        <p:spPr>
          <a:xfrm>
            <a:off x="2597911" y="302372"/>
            <a:ext cx="2656390"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400" b="1">
                <a:solidFill>
                  <a:srgbClr val="0000FF"/>
                </a:solidFill>
              </a:rPr>
              <a:t>1/ TÁC GIẢ</a:t>
            </a:r>
          </a:p>
        </p:txBody>
      </p:sp>
      <p:sp>
        <p:nvSpPr>
          <p:cNvPr id="3" name="Oval Callout 2"/>
          <p:cNvSpPr/>
          <p:nvPr/>
        </p:nvSpPr>
        <p:spPr>
          <a:xfrm>
            <a:off x="8594706" y="1165727"/>
            <a:ext cx="3420471" cy="3525543"/>
          </a:xfrm>
          <a:prstGeom prst="wedgeEllipseCallout">
            <a:avLst>
              <a:gd name="adj1" fmla="val -52275"/>
              <a:gd name="adj2" fmla="val 6303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a:t>Em hãy giới thiệu đôi nét về tác giả của văn bản này ?</a:t>
            </a:r>
          </a:p>
        </p:txBody>
      </p:sp>
      <p:sp>
        <p:nvSpPr>
          <p:cNvPr id="4" name="Rectangle 3"/>
          <p:cNvSpPr/>
          <p:nvPr/>
        </p:nvSpPr>
        <p:spPr>
          <a:xfrm>
            <a:off x="212032" y="1165727"/>
            <a:ext cx="7981091" cy="557075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spcBef>
                <a:spcPts val="600"/>
              </a:spcBef>
              <a:spcAft>
                <a:spcPts val="600"/>
              </a:spcAft>
            </a:pPr>
            <a:r>
              <a:rPr lang="en-US" sz="2400">
                <a:solidFill>
                  <a:srgbClr val="0000FF"/>
                </a:solidFill>
              </a:rPr>
              <a:t>- Tác phẩm này theo lời bạt của bản in năm 1870 thì tác giả nguyên thủy là Lê Ngô Cát làm với 1887 câu lục bát (3774 dòng), được án sát tỉnh Bình Định Phạm Đình Toái sửa lại thành 1027 câu.</a:t>
            </a:r>
          </a:p>
          <a:p>
            <a:pPr>
              <a:spcBef>
                <a:spcPts val="600"/>
              </a:spcBef>
              <a:spcAft>
                <a:spcPts val="600"/>
              </a:spcAft>
            </a:pPr>
            <a:r>
              <a:rPr lang="en-US" sz="2400"/>
              <a:t>- Về tác giả </a:t>
            </a:r>
            <a:r>
              <a:rPr lang="en-US" sz="2400">
                <a:solidFill>
                  <a:srgbClr val="FF0000"/>
                </a:solidFill>
              </a:rPr>
              <a:t>Lê Ngô Cát</a:t>
            </a:r>
            <a:r>
              <a:rPr lang="en-US" sz="2400"/>
              <a:t>, tiểu sử ghi ông quê ở xã Hương Lang, huyện Chương Đức, tỉnh Hà Nội (nay là xã Thụy Hương, huyện Chương Mỹ, Hà Nội), đậu cử nhân năm Mậu Thân 1848 bổ làm việc trong Quốc sử Quán. Ông còn có thời gian làm quan án sát tỉnh Cao Bằng.</a:t>
            </a:r>
          </a:p>
          <a:p>
            <a:pPr>
              <a:spcBef>
                <a:spcPts val="600"/>
              </a:spcBef>
              <a:spcAft>
                <a:spcPts val="600"/>
              </a:spcAft>
            </a:pPr>
            <a:r>
              <a:rPr lang="en-US" sz="2400">
                <a:solidFill>
                  <a:srgbClr val="009900"/>
                </a:solidFill>
              </a:rPr>
              <a:t>- Còn về </a:t>
            </a:r>
            <a:r>
              <a:rPr lang="en-US" sz="2400">
                <a:solidFill>
                  <a:srgbClr val="FF0000"/>
                </a:solidFill>
              </a:rPr>
              <a:t>Phạm Đình Toái</a:t>
            </a:r>
            <a:r>
              <a:rPr lang="en-US" sz="2400">
                <a:solidFill>
                  <a:srgbClr val="009900"/>
                </a:solidFill>
              </a:rPr>
              <a:t>, ông quê ở Nghệ An, đậu cử nhân năm 1843, làm án sát tỉnh Bình Định, sau thăng đến Hồng lô Tự khanh, là chức Trưởng quan của Hồng Lô tự của Nhà Nguyễn, chuyên lo việc nghi lễ trong các khoa thi cử như xướng danh, yết bảng.</a:t>
            </a:r>
          </a:p>
        </p:txBody>
      </p:sp>
    </p:spTree>
    <p:extLst>
      <p:ext uri="{BB962C8B-B14F-4D97-AF65-F5344CB8AC3E}">
        <p14:creationId xmlns:p14="http://schemas.microsoft.com/office/powerpoint/2010/main" val="19842188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heel(1)">
                                      <p:cBhvr>
                                        <p:cTn id="22" dur="75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p:blipFill>
        <p:spPr>
          <a:xfrm flipV="1">
            <a:off x="-218941" y="8798"/>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2" name="TextBox 1"/>
          <p:cNvSpPr txBox="1"/>
          <p:nvPr/>
        </p:nvSpPr>
        <p:spPr>
          <a:xfrm>
            <a:off x="2597911" y="302372"/>
            <a:ext cx="2656390"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400" b="1">
                <a:solidFill>
                  <a:srgbClr val="0000FF"/>
                </a:solidFill>
              </a:rPr>
              <a:t>2/ TÁC PHẨM</a:t>
            </a:r>
          </a:p>
        </p:txBody>
      </p:sp>
      <p:sp>
        <p:nvSpPr>
          <p:cNvPr id="3" name="Oval Callout 2"/>
          <p:cNvSpPr/>
          <p:nvPr/>
        </p:nvSpPr>
        <p:spPr>
          <a:xfrm>
            <a:off x="8594706" y="1165727"/>
            <a:ext cx="3420471" cy="3525543"/>
          </a:xfrm>
          <a:prstGeom prst="wedgeEllipseCallout">
            <a:avLst>
              <a:gd name="adj1" fmla="val -52275"/>
              <a:gd name="adj2" fmla="val 6303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a:solidFill>
                  <a:prstClr val="black"/>
                </a:solidFill>
              </a:rPr>
              <a:t>Em hãy giới thiệu đôi nét về tác phẩm ?</a:t>
            </a:r>
          </a:p>
        </p:txBody>
      </p:sp>
      <p:sp>
        <p:nvSpPr>
          <p:cNvPr id="5" name="Rectangle 4"/>
          <p:cNvSpPr/>
          <p:nvPr/>
        </p:nvSpPr>
        <p:spPr>
          <a:xfrm>
            <a:off x="291547" y="1165727"/>
            <a:ext cx="6334540" cy="5663089"/>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spcBef>
                <a:spcPts val="600"/>
              </a:spcBef>
              <a:spcAft>
                <a:spcPts val="600"/>
              </a:spcAft>
            </a:pPr>
            <a:r>
              <a:rPr lang="en-US" sz="2400"/>
              <a:t>- </a:t>
            </a:r>
            <a:r>
              <a:rPr lang="en-US" sz="2400">
                <a:solidFill>
                  <a:srgbClr val="FF0000"/>
                </a:solidFill>
              </a:rPr>
              <a:t>Xuất xứ </a:t>
            </a:r>
            <a:r>
              <a:rPr lang="en-US" sz="2400"/>
              <a:t>: Trích từ “Đại Nam quốc sử diễn ca”</a:t>
            </a:r>
          </a:p>
          <a:p>
            <a:pPr>
              <a:spcBef>
                <a:spcPts val="600"/>
              </a:spcBef>
              <a:spcAft>
                <a:spcPts val="600"/>
              </a:spcAft>
            </a:pPr>
            <a:r>
              <a:rPr lang="en-US" sz="2400"/>
              <a:t>- Tác phẩm này được thực hiện theo lệnh của vua Tự Đức.</a:t>
            </a:r>
          </a:p>
          <a:p>
            <a:pPr>
              <a:spcBef>
                <a:spcPts val="600"/>
              </a:spcBef>
              <a:spcAft>
                <a:spcPts val="600"/>
              </a:spcAft>
            </a:pPr>
            <a:r>
              <a:rPr lang="en-US" sz="2400"/>
              <a:t>- Tác phẩm được viết bằng </a:t>
            </a:r>
            <a:r>
              <a:rPr lang="en-US" sz="2400">
                <a:solidFill>
                  <a:srgbClr val="FF0000"/>
                </a:solidFill>
              </a:rPr>
              <a:t>chữ Nôm</a:t>
            </a:r>
            <a:r>
              <a:rPr lang="en-US" sz="2400"/>
              <a:t>. Bản chữ Quốc ngữ đầu tiên cũng xuất hiện năm 1870 do Trương Vĩnh Ký diễn âm.</a:t>
            </a:r>
          </a:p>
          <a:p>
            <a:pPr>
              <a:spcBef>
                <a:spcPts val="600"/>
              </a:spcBef>
              <a:spcAft>
                <a:spcPts val="600"/>
              </a:spcAft>
            </a:pPr>
            <a:r>
              <a:rPr lang="en-US" sz="2400"/>
              <a:t>- Tác phẩm viết theo thể </a:t>
            </a:r>
            <a:r>
              <a:rPr lang="en-US" sz="2400">
                <a:solidFill>
                  <a:srgbClr val="FF0000"/>
                </a:solidFill>
              </a:rPr>
              <a:t>lục bát</a:t>
            </a:r>
            <a:r>
              <a:rPr lang="en-US" sz="2400"/>
              <a:t>, chép lịch sử dân Việt từ Kinh Dương Vương và họ Hồng Bàng đến hết nhà Lê.</a:t>
            </a:r>
          </a:p>
          <a:p>
            <a:pPr>
              <a:spcBef>
                <a:spcPts val="600"/>
              </a:spcBef>
              <a:spcAft>
                <a:spcPts val="600"/>
              </a:spcAft>
            </a:pPr>
            <a:r>
              <a:rPr lang="en-US" sz="2400"/>
              <a:t>- Yếu tố biểu đạt chính : </a:t>
            </a:r>
            <a:r>
              <a:rPr lang="en-US" sz="2400">
                <a:solidFill>
                  <a:srgbClr val="FF0000"/>
                </a:solidFill>
              </a:rPr>
              <a:t>Tự sự</a:t>
            </a:r>
            <a:r>
              <a:rPr lang="en-US" sz="2400"/>
              <a:t>.</a:t>
            </a:r>
          </a:p>
          <a:p>
            <a:pPr>
              <a:spcBef>
                <a:spcPts val="600"/>
              </a:spcBef>
              <a:spcAft>
                <a:spcPts val="600"/>
              </a:spcAft>
            </a:pPr>
            <a:r>
              <a:rPr lang="en-US" sz="2400"/>
              <a:t>- </a:t>
            </a:r>
            <a:r>
              <a:rPr lang="en-US" sz="2400">
                <a:solidFill>
                  <a:srgbClr val="FF0000"/>
                </a:solidFill>
              </a:rPr>
              <a:t>Nội dung </a:t>
            </a:r>
            <a:r>
              <a:rPr lang="en-US" sz="2400"/>
              <a:t>: kể 2 sự kiện lịch sử Chuyện Phù Đổng Thiên Vương và Hai Bà Trưng dựng nền độc lập.</a:t>
            </a:r>
          </a:p>
        </p:txBody>
      </p:sp>
      <p:sp>
        <p:nvSpPr>
          <p:cNvPr id="7" name="Right Arrow 6"/>
          <p:cNvSpPr/>
          <p:nvPr/>
        </p:nvSpPr>
        <p:spPr>
          <a:xfrm>
            <a:off x="6798365" y="5989983"/>
            <a:ext cx="2981739" cy="868017"/>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a:hlinkClick r:id="rId7"/>
              </a:rPr>
              <a:t>XEM THÊM</a:t>
            </a:r>
            <a:endParaRPr lang="en-US" sz="2400" b="1"/>
          </a:p>
        </p:txBody>
      </p: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21701" y="1165727"/>
            <a:ext cx="4713229" cy="4847522"/>
          </a:xfrm>
          <a:prstGeom prst="rect">
            <a:avLst/>
          </a:prstGeom>
        </p:spPr>
      </p:pic>
    </p:spTree>
    <p:extLst>
      <p:ext uri="{BB962C8B-B14F-4D97-AF65-F5344CB8AC3E}">
        <p14:creationId xmlns:p14="http://schemas.microsoft.com/office/powerpoint/2010/main" val="37922762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50"/>
                                        <p:tgtEl>
                                          <p:spTgt spid="5">
                                            <p:txEl>
                                              <p:pRg st="1" end="1"/>
                                            </p:txEl>
                                          </p:spTgt>
                                        </p:tgtEl>
                                      </p:cBhvr>
                                    </p:animEffect>
                                    <p:anim calcmode="lin" valueType="num">
                                      <p:cBhvr>
                                        <p:cTn id="13" dur="25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25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wipe(down)">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barn(inVertical)">
                                      <p:cBhvr>
                                        <p:cTn id="29" dur="500"/>
                                        <p:tgtEl>
                                          <p:spTgt spid="5">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5">
                                            <p:txEl>
                                              <p:pRg st="4" end="4"/>
                                            </p:txEl>
                                          </p:spTgt>
                                        </p:tgtEl>
                                        <p:attrNameLst>
                                          <p:attrName>style.visibility</p:attrName>
                                        </p:attrNameLst>
                                      </p:cBhvr>
                                      <p:to>
                                        <p:strVal val="visible"/>
                                      </p:to>
                                    </p:set>
                                    <p:animEffect transition="in" filter="wipe(down)">
                                      <p:cBhvr>
                                        <p:cTn id="34" dur="500"/>
                                        <p:tgtEl>
                                          <p:spTgt spid="5">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5">
                                            <p:txEl>
                                              <p:pRg st="5" end="5"/>
                                            </p:txEl>
                                          </p:spTgt>
                                        </p:tgtEl>
                                        <p:attrNameLst>
                                          <p:attrName>style.visibility</p:attrName>
                                        </p:attrNameLst>
                                      </p:cBhvr>
                                      <p:to>
                                        <p:strVal val="visible"/>
                                      </p:to>
                                    </p:set>
                                    <p:animEffect transition="in" filter="fade">
                                      <p:cBhvr>
                                        <p:cTn id="39" dur="250"/>
                                        <p:tgtEl>
                                          <p:spTgt spid="5">
                                            <p:txEl>
                                              <p:pRg st="5" end="5"/>
                                            </p:txEl>
                                          </p:spTgt>
                                        </p:tgtEl>
                                      </p:cBhvr>
                                    </p:animEffect>
                                    <p:anim calcmode="lin" valueType="num">
                                      <p:cBhvr>
                                        <p:cTn id="40" dur="25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1" dur="25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t="19240" r="86092"/>
          <a:stretch/>
        </p:blipFill>
        <p:spPr>
          <a:xfrm>
            <a:off x="2173932" y="2767674"/>
            <a:ext cx="1247813" cy="2855616"/>
          </a:xfrm>
          <a:prstGeom prst="rect">
            <a:avLst/>
          </a:prstGeom>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2167" y="603185"/>
            <a:ext cx="4311900" cy="2483654"/>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sp>
        <p:nvSpPr>
          <p:cNvPr id="17" name="矩形 16"/>
          <p:cNvSpPr/>
          <p:nvPr/>
        </p:nvSpPr>
        <p:spPr>
          <a:xfrm>
            <a:off x="3750883" y="3028617"/>
            <a:ext cx="7394195" cy="769441"/>
          </a:xfrm>
          <a:prstGeom prst="rect">
            <a:avLst/>
          </a:prstGeom>
        </p:spPr>
        <p:txBody>
          <a:bodyPr wrap="square">
            <a:spAutoFit/>
          </a:bodyPr>
          <a:lstStyle/>
          <a:p>
            <a:r>
              <a:rPr lang="en-US" altLang="zh-CN" sz="4400" b="1">
                <a:solidFill>
                  <a:srgbClr val="0000FF"/>
                </a:solidFill>
                <a:ea typeface="幼圆" panose="02010509060101010101" pitchFamily="49" charset="-122"/>
              </a:rPr>
              <a:t>     II/ TÌM HIỂU CHI TIẾT</a:t>
            </a:r>
            <a:endParaRPr lang="en-US" altLang="zh-CN" sz="4400" b="1" dirty="0">
              <a:solidFill>
                <a:srgbClr val="0000FF"/>
              </a:solidFill>
              <a:ea typeface="幼圆" panose="02010509060101010101" pitchFamily="49" charset="-122"/>
            </a:endParaRPr>
          </a:p>
        </p:txBody>
      </p:sp>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9364" y="764846"/>
            <a:ext cx="2956947" cy="2602111"/>
          </a:xfrm>
          <a:prstGeom prst="rect">
            <a:avLst/>
          </a:prstGeom>
        </p:spPr>
      </p:pic>
      <p:pic>
        <p:nvPicPr>
          <p:cNvPr id="3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50883" y="380172"/>
            <a:ext cx="2672936" cy="711001"/>
          </a:xfrm>
          <a:prstGeom prst="rect">
            <a:avLst/>
          </a:prstGeom>
        </p:spPr>
      </p:pic>
    </p:spTree>
    <p:extLst>
      <p:ext uri="{BB962C8B-B14F-4D97-AF65-F5344CB8AC3E}">
        <p14:creationId xmlns:p14="http://schemas.microsoft.com/office/powerpoint/2010/main" val="2725720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750"/>
                                        <p:tgtEl>
                                          <p:spTgt spid="7"/>
                                        </p:tgtEl>
                                      </p:cBhvr>
                                    </p:animEffect>
                                  </p:childTnLst>
                                </p:cTn>
                              </p:par>
                            </p:childTnLst>
                          </p:cTn>
                        </p:par>
                        <p:par>
                          <p:cTn id="12" fill="hold">
                            <p:stCondLst>
                              <p:cond delay="125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par>
                          <p:cTn id="16" fill="hold">
                            <p:stCondLst>
                              <p:cond delay="1750"/>
                            </p:stCondLst>
                            <p:childTnLst>
                              <p:par>
                                <p:cTn id="17" presetID="42" presetClass="entr" presetSubtype="0"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par>
                          <p:cTn id="22" fill="hold">
                            <p:stCondLst>
                              <p:cond delay="275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par>
                          <p:cTn id="26" fill="hold">
                            <p:stCondLst>
                              <p:cond delay="3250"/>
                            </p:stCondLst>
                            <p:childTnLst>
                              <p:par>
                                <p:cTn id="27" presetID="25"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32" dur="1000" fill="hold"/>
                                        <p:tgtEl>
                                          <p:spTgt spid="17"/>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5" name="TextBox 4"/>
          <p:cNvSpPr txBox="1"/>
          <p:nvPr/>
        </p:nvSpPr>
        <p:spPr>
          <a:xfrm>
            <a:off x="821635" y="437322"/>
            <a:ext cx="6294782"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b="1">
                <a:solidFill>
                  <a:schemeClr val="tx1"/>
                </a:solidFill>
              </a:rPr>
              <a:t>1/ Chuyện Phù Đổng Thiên Vương</a:t>
            </a:r>
          </a:p>
        </p:txBody>
      </p:sp>
      <p:sp>
        <p:nvSpPr>
          <p:cNvPr id="7" name="Cloud 6"/>
          <p:cNvSpPr/>
          <p:nvPr/>
        </p:nvSpPr>
        <p:spPr>
          <a:xfrm>
            <a:off x="331304" y="1126435"/>
            <a:ext cx="5963479" cy="3366052"/>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a:solidFill>
                  <a:srgbClr val="0000FF"/>
                </a:solidFill>
              </a:rPr>
              <a:t>Tìm điểm giống và khác nhau về hình tượng nhân vật Thánh Gióng ở truyền thuyết đã học lớp 6 và được thể hiện qua bài diễn ca ?</a:t>
            </a:r>
          </a:p>
        </p:txBody>
      </p:sp>
      <p:sp>
        <p:nvSpPr>
          <p:cNvPr id="9" name="TextBox 8"/>
          <p:cNvSpPr txBox="1"/>
          <p:nvPr/>
        </p:nvSpPr>
        <p:spPr>
          <a:xfrm>
            <a:off x="821635" y="4890052"/>
            <a:ext cx="4876800" cy="83099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2400" b="1"/>
              <a:t>THẢO LUẬN THEO NHÓM LỚN TRONG 3 PHÚT</a:t>
            </a:r>
          </a:p>
        </p:txBody>
      </p:sp>
      <p:sp>
        <p:nvSpPr>
          <p:cNvPr id="10" name="TextBox 9"/>
          <p:cNvSpPr txBox="1"/>
          <p:nvPr/>
        </p:nvSpPr>
        <p:spPr>
          <a:xfrm>
            <a:off x="7964559" y="286001"/>
            <a:ext cx="1378226"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400" b="1" u="sng"/>
              <a:t>GỢI Ý :</a:t>
            </a:r>
          </a:p>
        </p:txBody>
      </p:sp>
      <p:graphicFrame>
        <p:nvGraphicFramePr>
          <p:cNvPr id="11" name="Table 10"/>
          <p:cNvGraphicFramePr>
            <a:graphicFrameLocks noGrp="1"/>
          </p:cNvGraphicFramePr>
          <p:nvPr>
            <p:extLst>
              <p:ext uri="{D42A27DB-BD31-4B8C-83A1-F6EECF244321}">
                <p14:modId xmlns:p14="http://schemas.microsoft.com/office/powerpoint/2010/main" val="4140462777"/>
              </p:ext>
            </p:extLst>
          </p:nvPr>
        </p:nvGraphicFramePr>
        <p:xfrm>
          <a:off x="6480315" y="1230293"/>
          <a:ext cx="5433391" cy="5071479"/>
        </p:xfrm>
        <a:graphic>
          <a:graphicData uri="http://schemas.openxmlformats.org/drawingml/2006/table">
            <a:tbl>
              <a:tblPr firstRow="1" firstCol="1" bandRow="1">
                <a:tableStyleId>{5940675A-B579-460E-94D1-54222C63F5DA}</a:tableStyleId>
              </a:tblPr>
              <a:tblGrid>
                <a:gridCol w="3085060">
                  <a:extLst>
                    <a:ext uri="{9D8B030D-6E8A-4147-A177-3AD203B41FA5}">
                      <a16:colId xmlns:a16="http://schemas.microsoft.com/office/drawing/2014/main" val="20000"/>
                    </a:ext>
                  </a:extLst>
                </a:gridCol>
                <a:gridCol w="1519509">
                  <a:extLst>
                    <a:ext uri="{9D8B030D-6E8A-4147-A177-3AD203B41FA5}">
                      <a16:colId xmlns:a16="http://schemas.microsoft.com/office/drawing/2014/main" val="20001"/>
                    </a:ext>
                  </a:extLst>
                </a:gridCol>
                <a:gridCol w="828822">
                  <a:extLst>
                    <a:ext uri="{9D8B030D-6E8A-4147-A177-3AD203B41FA5}">
                      <a16:colId xmlns:a16="http://schemas.microsoft.com/office/drawing/2014/main" val="20002"/>
                    </a:ext>
                  </a:extLst>
                </a:gridCol>
              </a:tblGrid>
              <a:tr h="611759">
                <a:tc>
                  <a:txBody>
                    <a:bodyPr/>
                    <a:lstStyle/>
                    <a:p>
                      <a:pPr algn="ctr">
                        <a:lnSpc>
                          <a:spcPct val="150000"/>
                        </a:lnSpc>
                        <a:spcAft>
                          <a:spcPts val="0"/>
                        </a:spcAft>
                      </a:pPr>
                      <a:r>
                        <a:rPr lang="en-US" sz="1800" b="1">
                          <a:solidFill>
                            <a:srgbClr val="FF0000"/>
                          </a:solidFill>
                          <a:effectLst/>
                        </a:rPr>
                        <a:t>Nội dung</a:t>
                      </a:r>
                      <a:endParaRPr lang="en-US" sz="1800" b="1">
                        <a:solidFill>
                          <a:srgbClr val="FF0000"/>
                        </a:solidFill>
                        <a:effectLst/>
                        <a:latin typeface="Times New Roman"/>
                        <a:ea typeface="Calibri"/>
                        <a:cs typeface="Times New Roman"/>
                      </a:endParaRPr>
                    </a:p>
                  </a:txBody>
                  <a:tcPr marL="32639" marR="32639" marT="0" marB="0"/>
                </a:tc>
                <a:tc>
                  <a:txBody>
                    <a:bodyPr/>
                    <a:lstStyle/>
                    <a:p>
                      <a:pPr algn="ctr">
                        <a:lnSpc>
                          <a:spcPct val="150000"/>
                        </a:lnSpc>
                        <a:spcAft>
                          <a:spcPts val="0"/>
                        </a:spcAft>
                      </a:pPr>
                      <a:r>
                        <a:rPr lang="en-US" sz="1800" b="1">
                          <a:solidFill>
                            <a:srgbClr val="FF0000"/>
                          </a:solidFill>
                          <a:effectLst/>
                        </a:rPr>
                        <a:t>Truyền thuyết</a:t>
                      </a:r>
                      <a:endParaRPr lang="en-US" sz="1800" b="1">
                        <a:solidFill>
                          <a:srgbClr val="FF0000"/>
                        </a:solidFill>
                        <a:effectLst/>
                        <a:latin typeface="Times New Roman"/>
                        <a:ea typeface="Calibri"/>
                        <a:cs typeface="Times New Roman"/>
                      </a:endParaRPr>
                    </a:p>
                  </a:txBody>
                  <a:tcPr marL="32639" marR="32639" marT="0" marB="0"/>
                </a:tc>
                <a:tc>
                  <a:txBody>
                    <a:bodyPr/>
                    <a:lstStyle/>
                    <a:p>
                      <a:pPr algn="ctr">
                        <a:lnSpc>
                          <a:spcPct val="150000"/>
                        </a:lnSpc>
                        <a:spcAft>
                          <a:spcPts val="0"/>
                        </a:spcAft>
                      </a:pPr>
                      <a:r>
                        <a:rPr lang="en-US" sz="1800" b="1">
                          <a:solidFill>
                            <a:srgbClr val="FF0000"/>
                          </a:solidFill>
                          <a:effectLst/>
                        </a:rPr>
                        <a:t>Diễn ca</a:t>
                      </a:r>
                      <a:endParaRPr lang="en-US" sz="1800" b="1">
                        <a:solidFill>
                          <a:srgbClr val="FF0000"/>
                        </a:solidFill>
                        <a:effectLst/>
                        <a:latin typeface="Times New Roman"/>
                        <a:ea typeface="Calibri"/>
                        <a:cs typeface="Times New Roman"/>
                      </a:endParaRPr>
                    </a:p>
                  </a:txBody>
                  <a:tcPr marL="32639" marR="32639" marT="0" marB="0"/>
                </a:tc>
                <a:extLst>
                  <a:ext uri="{0D108BD9-81ED-4DB2-BD59-A6C34878D82A}">
                    <a16:rowId xmlns:a16="http://schemas.microsoft.com/office/drawing/2014/main" val="10000"/>
                  </a:ext>
                </a:extLst>
              </a:tr>
              <a:tr h="663094">
                <a:tc>
                  <a:txBody>
                    <a:bodyPr/>
                    <a:lstStyle/>
                    <a:p>
                      <a:pPr>
                        <a:lnSpc>
                          <a:spcPct val="150000"/>
                        </a:lnSpc>
                        <a:spcAft>
                          <a:spcPts val="0"/>
                        </a:spcAft>
                      </a:pPr>
                      <a:r>
                        <a:rPr lang="en-US" sz="1800" b="1">
                          <a:solidFill>
                            <a:srgbClr val="0000FF"/>
                          </a:solidFill>
                          <a:effectLst/>
                        </a:rPr>
                        <a:t>Không gian, thời gian</a:t>
                      </a:r>
                      <a:endParaRPr lang="en-US" sz="1800" b="1">
                        <a:solidFill>
                          <a:srgbClr val="0000FF"/>
                        </a:solidFill>
                        <a:effectLst/>
                        <a:latin typeface="Times New Roman"/>
                        <a:ea typeface="Calibri"/>
                        <a:cs typeface="Times New Roman"/>
                      </a:endParaRPr>
                    </a:p>
                  </a:txBody>
                  <a:tcPr marL="32639" marR="32639" marT="0" marB="0"/>
                </a:tc>
                <a:tc>
                  <a:txBody>
                    <a:bodyPr/>
                    <a:lstStyle/>
                    <a:p>
                      <a:pPr>
                        <a:lnSpc>
                          <a:spcPct val="150000"/>
                        </a:lnSpc>
                        <a:spcAft>
                          <a:spcPts val="0"/>
                        </a:spcAft>
                      </a:pPr>
                      <a:endParaRPr lang="en-US" sz="1800">
                        <a:solidFill>
                          <a:schemeClr val="tx1"/>
                        </a:solidFill>
                        <a:effectLst/>
                        <a:latin typeface="Times New Roman"/>
                        <a:ea typeface="Calibri"/>
                        <a:cs typeface="Times New Roman"/>
                      </a:endParaRPr>
                    </a:p>
                  </a:txBody>
                  <a:tcPr marL="32639" marR="32639" marT="0" marB="0"/>
                </a:tc>
                <a:tc>
                  <a:txBody>
                    <a:bodyPr/>
                    <a:lstStyle/>
                    <a:p>
                      <a:pPr>
                        <a:lnSpc>
                          <a:spcPct val="150000"/>
                        </a:lnSpc>
                        <a:spcAft>
                          <a:spcPts val="0"/>
                        </a:spcAft>
                      </a:pPr>
                      <a:endParaRPr lang="en-US" sz="1800">
                        <a:solidFill>
                          <a:schemeClr val="tx1"/>
                        </a:solidFill>
                        <a:effectLst/>
                        <a:latin typeface="Times New Roman"/>
                        <a:ea typeface="Calibri"/>
                        <a:cs typeface="Times New Roman"/>
                      </a:endParaRPr>
                    </a:p>
                  </a:txBody>
                  <a:tcPr marL="32639" marR="32639" marT="0" marB="0"/>
                </a:tc>
                <a:extLst>
                  <a:ext uri="{0D108BD9-81ED-4DB2-BD59-A6C34878D82A}">
                    <a16:rowId xmlns:a16="http://schemas.microsoft.com/office/drawing/2014/main" val="10001"/>
                  </a:ext>
                </a:extLst>
              </a:tr>
              <a:tr h="556106">
                <a:tc>
                  <a:txBody>
                    <a:bodyPr/>
                    <a:lstStyle/>
                    <a:p>
                      <a:pPr>
                        <a:lnSpc>
                          <a:spcPct val="150000"/>
                        </a:lnSpc>
                        <a:spcAft>
                          <a:spcPts val="0"/>
                        </a:spcAft>
                      </a:pPr>
                      <a:r>
                        <a:rPr lang="en-US" sz="1800" b="1">
                          <a:solidFill>
                            <a:srgbClr val="0000FF"/>
                          </a:solidFill>
                          <a:effectLst/>
                        </a:rPr>
                        <a:t>Thánh Gióng ra đời và lớn lên</a:t>
                      </a:r>
                      <a:endParaRPr lang="en-US" sz="1800" b="1">
                        <a:solidFill>
                          <a:srgbClr val="0000FF"/>
                        </a:solidFill>
                        <a:effectLst/>
                        <a:latin typeface="Times New Roman"/>
                        <a:ea typeface="Calibri"/>
                        <a:cs typeface="Times New Roman"/>
                      </a:endParaRPr>
                    </a:p>
                  </a:txBody>
                  <a:tcPr marL="32639" marR="32639" marT="0" marB="0"/>
                </a:tc>
                <a:tc>
                  <a:txBody>
                    <a:bodyPr/>
                    <a:lstStyle/>
                    <a:p>
                      <a:pPr>
                        <a:lnSpc>
                          <a:spcPct val="150000"/>
                        </a:lnSpc>
                        <a:spcAft>
                          <a:spcPts val="0"/>
                        </a:spcAft>
                      </a:pPr>
                      <a:endParaRPr lang="en-US" sz="1800">
                        <a:solidFill>
                          <a:schemeClr val="tx1"/>
                        </a:solidFill>
                        <a:effectLst/>
                        <a:latin typeface="Times New Roman"/>
                        <a:ea typeface="Calibri"/>
                        <a:cs typeface="Times New Roman"/>
                      </a:endParaRPr>
                    </a:p>
                  </a:txBody>
                  <a:tcPr marL="32639" marR="32639" marT="0" marB="0"/>
                </a:tc>
                <a:tc>
                  <a:txBody>
                    <a:bodyPr/>
                    <a:lstStyle/>
                    <a:p>
                      <a:pPr>
                        <a:lnSpc>
                          <a:spcPct val="150000"/>
                        </a:lnSpc>
                        <a:spcAft>
                          <a:spcPts val="0"/>
                        </a:spcAft>
                      </a:pPr>
                      <a:endParaRPr lang="en-US" sz="1800">
                        <a:solidFill>
                          <a:schemeClr val="tx1"/>
                        </a:solidFill>
                        <a:effectLst/>
                        <a:latin typeface="Times New Roman"/>
                        <a:ea typeface="Calibri"/>
                        <a:cs typeface="Times New Roman"/>
                      </a:endParaRPr>
                    </a:p>
                  </a:txBody>
                  <a:tcPr marL="32639" marR="32639" marT="0" marB="0"/>
                </a:tc>
                <a:extLst>
                  <a:ext uri="{0D108BD9-81ED-4DB2-BD59-A6C34878D82A}">
                    <a16:rowId xmlns:a16="http://schemas.microsoft.com/office/drawing/2014/main" val="10002"/>
                  </a:ext>
                </a:extLst>
              </a:tr>
              <a:tr h="980660">
                <a:tc>
                  <a:txBody>
                    <a:bodyPr/>
                    <a:lstStyle/>
                    <a:p>
                      <a:pPr>
                        <a:lnSpc>
                          <a:spcPct val="150000"/>
                        </a:lnSpc>
                        <a:spcAft>
                          <a:spcPts val="0"/>
                        </a:spcAft>
                      </a:pPr>
                      <a:r>
                        <a:rPr lang="en-US" sz="1800" b="1">
                          <a:solidFill>
                            <a:srgbClr val="0000FF"/>
                          </a:solidFill>
                          <a:effectLst/>
                        </a:rPr>
                        <a:t>Thánh Gióng ra trận đánh giặc và chiến thắng</a:t>
                      </a:r>
                      <a:endParaRPr lang="en-US" sz="1800" b="1">
                        <a:solidFill>
                          <a:srgbClr val="0000FF"/>
                        </a:solidFill>
                        <a:effectLst/>
                        <a:latin typeface="Times New Roman"/>
                        <a:ea typeface="Calibri"/>
                        <a:cs typeface="Times New Roman"/>
                      </a:endParaRPr>
                    </a:p>
                  </a:txBody>
                  <a:tcPr marL="32639" marR="32639" marT="0" marB="0"/>
                </a:tc>
                <a:tc>
                  <a:txBody>
                    <a:bodyPr/>
                    <a:lstStyle/>
                    <a:p>
                      <a:pPr>
                        <a:lnSpc>
                          <a:spcPct val="150000"/>
                        </a:lnSpc>
                        <a:spcAft>
                          <a:spcPts val="0"/>
                        </a:spcAft>
                      </a:pPr>
                      <a:endParaRPr lang="en-US" sz="1800">
                        <a:solidFill>
                          <a:schemeClr val="tx1"/>
                        </a:solidFill>
                        <a:effectLst/>
                        <a:latin typeface="Times New Roman"/>
                        <a:ea typeface="Calibri"/>
                        <a:cs typeface="Times New Roman"/>
                      </a:endParaRPr>
                    </a:p>
                  </a:txBody>
                  <a:tcPr marL="32639" marR="32639" marT="0" marB="0"/>
                </a:tc>
                <a:tc>
                  <a:txBody>
                    <a:bodyPr/>
                    <a:lstStyle/>
                    <a:p>
                      <a:pPr>
                        <a:lnSpc>
                          <a:spcPct val="150000"/>
                        </a:lnSpc>
                        <a:spcAft>
                          <a:spcPts val="0"/>
                        </a:spcAft>
                      </a:pPr>
                      <a:endParaRPr lang="en-US" sz="1800">
                        <a:solidFill>
                          <a:schemeClr val="tx1"/>
                        </a:solidFill>
                        <a:effectLst/>
                        <a:latin typeface="Times New Roman"/>
                        <a:ea typeface="Calibri"/>
                        <a:cs typeface="Times New Roman"/>
                      </a:endParaRPr>
                    </a:p>
                  </a:txBody>
                  <a:tcPr marL="32639" marR="32639" marT="0" marB="0"/>
                </a:tc>
                <a:extLst>
                  <a:ext uri="{0D108BD9-81ED-4DB2-BD59-A6C34878D82A}">
                    <a16:rowId xmlns:a16="http://schemas.microsoft.com/office/drawing/2014/main" val="10003"/>
                  </a:ext>
                </a:extLst>
              </a:tr>
              <a:tr h="663094">
                <a:tc>
                  <a:txBody>
                    <a:bodyPr/>
                    <a:lstStyle/>
                    <a:p>
                      <a:pPr>
                        <a:lnSpc>
                          <a:spcPct val="150000"/>
                        </a:lnSpc>
                        <a:spcAft>
                          <a:spcPts val="0"/>
                        </a:spcAft>
                      </a:pPr>
                      <a:r>
                        <a:rPr lang="en-US" sz="1800" b="1">
                          <a:solidFill>
                            <a:srgbClr val="0000FF"/>
                          </a:solidFill>
                          <a:effectLst/>
                        </a:rPr>
                        <a:t>Thánh Gióng về trời</a:t>
                      </a:r>
                      <a:endParaRPr lang="en-US" sz="1800" b="1">
                        <a:solidFill>
                          <a:srgbClr val="0000FF"/>
                        </a:solidFill>
                        <a:effectLst/>
                        <a:latin typeface="Times New Roman"/>
                        <a:ea typeface="Calibri"/>
                        <a:cs typeface="Times New Roman"/>
                      </a:endParaRPr>
                    </a:p>
                  </a:txBody>
                  <a:tcPr marL="32639" marR="32639" marT="0" marB="0"/>
                </a:tc>
                <a:tc>
                  <a:txBody>
                    <a:bodyPr/>
                    <a:lstStyle/>
                    <a:p>
                      <a:pPr>
                        <a:lnSpc>
                          <a:spcPct val="150000"/>
                        </a:lnSpc>
                        <a:spcAft>
                          <a:spcPts val="0"/>
                        </a:spcAft>
                      </a:pPr>
                      <a:endParaRPr lang="en-US" sz="1800">
                        <a:solidFill>
                          <a:schemeClr val="tx1"/>
                        </a:solidFill>
                        <a:effectLst/>
                        <a:latin typeface="Times New Roman"/>
                        <a:ea typeface="Calibri"/>
                        <a:cs typeface="Times New Roman"/>
                      </a:endParaRPr>
                    </a:p>
                  </a:txBody>
                  <a:tcPr marL="32639" marR="32639" marT="0" marB="0"/>
                </a:tc>
                <a:tc>
                  <a:txBody>
                    <a:bodyPr/>
                    <a:lstStyle/>
                    <a:p>
                      <a:pPr>
                        <a:lnSpc>
                          <a:spcPct val="150000"/>
                        </a:lnSpc>
                        <a:spcAft>
                          <a:spcPts val="0"/>
                        </a:spcAft>
                      </a:pPr>
                      <a:endParaRPr lang="en-US" sz="1800">
                        <a:solidFill>
                          <a:schemeClr val="tx1"/>
                        </a:solidFill>
                        <a:effectLst/>
                        <a:latin typeface="Times New Roman"/>
                        <a:ea typeface="Calibri"/>
                        <a:cs typeface="Times New Roman"/>
                      </a:endParaRPr>
                    </a:p>
                  </a:txBody>
                  <a:tcPr marL="32639" marR="32639" marT="0" marB="0"/>
                </a:tc>
                <a:extLst>
                  <a:ext uri="{0D108BD9-81ED-4DB2-BD59-A6C34878D82A}">
                    <a16:rowId xmlns:a16="http://schemas.microsoft.com/office/drawing/2014/main" val="10004"/>
                  </a:ext>
                </a:extLst>
              </a:tr>
              <a:tr h="542854">
                <a:tc>
                  <a:txBody>
                    <a:bodyPr/>
                    <a:lstStyle/>
                    <a:p>
                      <a:pPr>
                        <a:lnSpc>
                          <a:spcPct val="150000"/>
                        </a:lnSpc>
                        <a:spcAft>
                          <a:spcPts val="0"/>
                        </a:spcAft>
                      </a:pPr>
                      <a:r>
                        <a:rPr lang="en-US" sz="1800" b="1">
                          <a:solidFill>
                            <a:srgbClr val="0000FF"/>
                          </a:solidFill>
                          <a:effectLst/>
                        </a:rPr>
                        <a:t>Dấu xưa còn lại</a:t>
                      </a:r>
                      <a:endParaRPr lang="en-US" sz="1800" b="1">
                        <a:solidFill>
                          <a:srgbClr val="0000FF"/>
                        </a:solidFill>
                        <a:effectLst/>
                        <a:latin typeface="Times New Roman"/>
                        <a:ea typeface="Calibri"/>
                        <a:cs typeface="Times New Roman"/>
                      </a:endParaRPr>
                    </a:p>
                  </a:txBody>
                  <a:tcPr marL="32639" marR="32639" marT="0" marB="0"/>
                </a:tc>
                <a:tc>
                  <a:txBody>
                    <a:bodyPr/>
                    <a:lstStyle/>
                    <a:p>
                      <a:pPr>
                        <a:lnSpc>
                          <a:spcPct val="150000"/>
                        </a:lnSpc>
                        <a:spcAft>
                          <a:spcPts val="0"/>
                        </a:spcAft>
                      </a:pPr>
                      <a:endParaRPr lang="en-US" sz="1800">
                        <a:solidFill>
                          <a:schemeClr val="tx1"/>
                        </a:solidFill>
                        <a:effectLst/>
                        <a:latin typeface="Times New Roman"/>
                        <a:ea typeface="Calibri"/>
                        <a:cs typeface="Times New Roman"/>
                      </a:endParaRPr>
                    </a:p>
                  </a:txBody>
                  <a:tcPr marL="32639" marR="32639" marT="0" marB="0"/>
                </a:tc>
                <a:tc>
                  <a:txBody>
                    <a:bodyPr/>
                    <a:lstStyle/>
                    <a:p>
                      <a:pPr>
                        <a:lnSpc>
                          <a:spcPct val="150000"/>
                        </a:lnSpc>
                        <a:spcAft>
                          <a:spcPts val="0"/>
                        </a:spcAft>
                      </a:pPr>
                      <a:endParaRPr lang="en-US" sz="1800">
                        <a:solidFill>
                          <a:schemeClr val="tx1"/>
                        </a:solidFill>
                        <a:effectLst/>
                        <a:latin typeface="Times New Roman"/>
                        <a:ea typeface="Calibri"/>
                        <a:cs typeface="Times New Roman"/>
                      </a:endParaRPr>
                    </a:p>
                  </a:txBody>
                  <a:tcPr marL="32639" marR="32639" marT="0" marB="0"/>
                </a:tc>
                <a:extLst>
                  <a:ext uri="{0D108BD9-81ED-4DB2-BD59-A6C34878D82A}">
                    <a16:rowId xmlns:a16="http://schemas.microsoft.com/office/drawing/2014/main" val="10005"/>
                  </a:ext>
                </a:extLst>
              </a:tr>
              <a:tr h="556592">
                <a:tc>
                  <a:txBody>
                    <a:bodyPr/>
                    <a:lstStyle/>
                    <a:p>
                      <a:pPr>
                        <a:lnSpc>
                          <a:spcPct val="150000"/>
                        </a:lnSpc>
                        <a:spcAft>
                          <a:spcPts val="0"/>
                        </a:spcAft>
                      </a:pPr>
                      <a:r>
                        <a:rPr lang="en-US" sz="1800" b="1">
                          <a:solidFill>
                            <a:srgbClr val="FF0000"/>
                          </a:solidFill>
                          <a:effectLst/>
                        </a:rPr>
                        <a:t>Điểm tương đồng</a:t>
                      </a:r>
                      <a:endParaRPr lang="en-US" sz="1800" b="1">
                        <a:solidFill>
                          <a:srgbClr val="FF0000"/>
                        </a:solidFill>
                        <a:effectLst/>
                        <a:latin typeface="Times New Roman"/>
                        <a:ea typeface="Calibri"/>
                        <a:cs typeface="Times New Roman"/>
                      </a:endParaRPr>
                    </a:p>
                  </a:txBody>
                  <a:tcPr marL="32639" marR="32639" marT="0" marB="0"/>
                </a:tc>
                <a:tc gridSpan="2">
                  <a:txBody>
                    <a:bodyPr/>
                    <a:lstStyle/>
                    <a:p>
                      <a:pPr>
                        <a:lnSpc>
                          <a:spcPct val="150000"/>
                        </a:lnSpc>
                        <a:spcAft>
                          <a:spcPts val="0"/>
                        </a:spcAft>
                      </a:pPr>
                      <a:endParaRPr lang="en-US" sz="1800">
                        <a:solidFill>
                          <a:schemeClr val="tx1"/>
                        </a:solidFill>
                        <a:effectLst/>
                        <a:latin typeface="Times New Roman"/>
                        <a:ea typeface="Calibri"/>
                        <a:cs typeface="Times New Roman"/>
                      </a:endParaRPr>
                    </a:p>
                  </a:txBody>
                  <a:tcPr marL="32639" marR="32639" marT="0" marB="0"/>
                </a:tc>
                <a:tc hMerge="1">
                  <a:txBody>
                    <a:bodyPr/>
                    <a:lstStyle/>
                    <a:p>
                      <a:endParaRPr lang="en-US"/>
                    </a:p>
                  </a:txBody>
                  <a:tcPr/>
                </a:tc>
                <a:extLst>
                  <a:ext uri="{0D108BD9-81ED-4DB2-BD59-A6C34878D82A}">
                    <a16:rowId xmlns:a16="http://schemas.microsoft.com/office/drawing/2014/main" val="10006"/>
                  </a:ext>
                </a:extLst>
              </a:tr>
              <a:tr h="497320">
                <a:tc>
                  <a:txBody>
                    <a:bodyPr/>
                    <a:lstStyle/>
                    <a:p>
                      <a:pPr>
                        <a:lnSpc>
                          <a:spcPct val="150000"/>
                        </a:lnSpc>
                        <a:spcAft>
                          <a:spcPts val="0"/>
                        </a:spcAft>
                      </a:pPr>
                      <a:r>
                        <a:rPr lang="en-US" sz="1800" b="1">
                          <a:solidFill>
                            <a:srgbClr val="FF0000"/>
                          </a:solidFill>
                          <a:effectLst/>
                        </a:rPr>
                        <a:t>Điểm khác biệt</a:t>
                      </a:r>
                      <a:endParaRPr lang="en-US" sz="1800" b="1">
                        <a:solidFill>
                          <a:srgbClr val="FF0000"/>
                        </a:solidFill>
                        <a:effectLst/>
                        <a:latin typeface="Times New Roman"/>
                        <a:ea typeface="Calibri"/>
                        <a:cs typeface="Times New Roman"/>
                      </a:endParaRPr>
                    </a:p>
                  </a:txBody>
                  <a:tcPr marL="32639" marR="32639" marT="0" marB="0"/>
                </a:tc>
                <a:tc gridSpan="2">
                  <a:txBody>
                    <a:bodyPr/>
                    <a:lstStyle/>
                    <a:p>
                      <a:pPr>
                        <a:lnSpc>
                          <a:spcPct val="150000"/>
                        </a:lnSpc>
                        <a:spcAft>
                          <a:spcPts val="0"/>
                        </a:spcAft>
                      </a:pPr>
                      <a:endParaRPr lang="en-US" sz="1800">
                        <a:solidFill>
                          <a:schemeClr val="tx1"/>
                        </a:solidFill>
                        <a:effectLst/>
                        <a:latin typeface="Times New Roman"/>
                        <a:ea typeface="Calibri"/>
                        <a:cs typeface="Times New Roman"/>
                      </a:endParaRPr>
                    </a:p>
                  </a:txBody>
                  <a:tcPr marL="32639" marR="32639" marT="0" marB="0"/>
                </a:tc>
                <a:tc hMerge="1">
                  <a:txBody>
                    <a:bodyPr/>
                    <a:lstStyle/>
                    <a:p>
                      <a:endParaRPr lang="en-US"/>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808418586"/>
      </p:ext>
    </p:extLst>
  </p:cSld>
  <p:clrMapOvr>
    <a:masterClrMapping/>
  </p:clrMapOvr>
  <p:transition spd="slow" advTm="14329">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502485877"/>
              </p:ext>
            </p:extLst>
          </p:nvPr>
        </p:nvGraphicFramePr>
        <p:xfrm>
          <a:off x="238540" y="251792"/>
          <a:ext cx="11807687" cy="6403749"/>
        </p:xfrm>
        <a:graphic>
          <a:graphicData uri="http://schemas.openxmlformats.org/drawingml/2006/table">
            <a:tbl>
              <a:tblPr firstRow="1" firstCol="1" bandRow="1">
                <a:tableStyleId>{5940675A-B579-460E-94D1-54222C63F5DA}</a:tableStyleId>
              </a:tblPr>
              <a:tblGrid>
                <a:gridCol w="2199860">
                  <a:extLst>
                    <a:ext uri="{9D8B030D-6E8A-4147-A177-3AD203B41FA5}">
                      <a16:colId xmlns:a16="http://schemas.microsoft.com/office/drawing/2014/main" val="20000"/>
                    </a:ext>
                  </a:extLst>
                </a:gridCol>
                <a:gridCol w="5672546">
                  <a:extLst>
                    <a:ext uri="{9D8B030D-6E8A-4147-A177-3AD203B41FA5}">
                      <a16:colId xmlns:a16="http://schemas.microsoft.com/office/drawing/2014/main" val="20001"/>
                    </a:ext>
                  </a:extLst>
                </a:gridCol>
                <a:gridCol w="3935281">
                  <a:extLst>
                    <a:ext uri="{9D8B030D-6E8A-4147-A177-3AD203B41FA5}">
                      <a16:colId xmlns:a16="http://schemas.microsoft.com/office/drawing/2014/main" val="20002"/>
                    </a:ext>
                  </a:extLst>
                </a:gridCol>
              </a:tblGrid>
              <a:tr h="204165">
                <a:tc>
                  <a:txBody>
                    <a:bodyPr/>
                    <a:lstStyle/>
                    <a:p>
                      <a:pPr algn="ctr">
                        <a:lnSpc>
                          <a:spcPct val="150000"/>
                        </a:lnSpc>
                        <a:spcAft>
                          <a:spcPts val="0"/>
                        </a:spcAft>
                      </a:pPr>
                      <a:r>
                        <a:rPr lang="en-US" sz="2400" b="1">
                          <a:solidFill>
                            <a:srgbClr val="FF0000"/>
                          </a:solidFill>
                          <a:effectLst/>
                        </a:rPr>
                        <a:t>Nội dung</a:t>
                      </a:r>
                      <a:endParaRPr lang="en-US" sz="2400" b="1">
                        <a:solidFill>
                          <a:srgbClr val="FF0000"/>
                        </a:solidFill>
                        <a:effectLst/>
                        <a:latin typeface="Times New Roman"/>
                        <a:ea typeface="Calibri"/>
                        <a:cs typeface="Times New Roman"/>
                      </a:endParaRPr>
                    </a:p>
                  </a:txBody>
                  <a:tcPr marL="32639" marR="32639" marT="0" marB="0"/>
                </a:tc>
                <a:tc>
                  <a:txBody>
                    <a:bodyPr/>
                    <a:lstStyle/>
                    <a:p>
                      <a:pPr algn="ctr">
                        <a:lnSpc>
                          <a:spcPct val="150000"/>
                        </a:lnSpc>
                        <a:spcAft>
                          <a:spcPts val="0"/>
                        </a:spcAft>
                      </a:pPr>
                      <a:r>
                        <a:rPr lang="en-US" sz="2400" b="1">
                          <a:solidFill>
                            <a:srgbClr val="FF0000"/>
                          </a:solidFill>
                          <a:effectLst/>
                        </a:rPr>
                        <a:t>Truyền thuyết</a:t>
                      </a:r>
                      <a:endParaRPr lang="en-US" sz="2400" b="1">
                        <a:solidFill>
                          <a:srgbClr val="FF0000"/>
                        </a:solidFill>
                        <a:effectLst/>
                        <a:latin typeface="Times New Roman"/>
                        <a:ea typeface="Calibri"/>
                        <a:cs typeface="Times New Roman"/>
                      </a:endParaRPr>
                    </a:p>
                  </a:txBody>
                  <a:tcPr marL="32639" marR="32639" marT="0" marB="0"/>
                </a:tc>
                <a:tc>
                  <a:txBody>
                    <a:bodyPr/>
                    <a:lstStyle/>
                    <a:p>
                      <a:pPr algn="ctr">
                        <a:lnSpc>
                          <a:spcPct val="150000"/>
                        </a:lnSpc>
                        <a:spcAft>
                          <a:spcPts val="0"/>
                        </a:spcAft>
                      </a:pPr>
                      <a:r>
                        <a:rPr lang="en-US" sz="2400" b="1">
                          <a:solidFill>
                            <a:srgbClr val="FF0000"/>
                          </a:solidFill>
                          <a:effectLst/>
                        </a:rPr>
                        <a:t>Diễn ca</a:t>
                      </a:r>
                      <a:endParaRPr lang="en-US" sz="2400" b="1">
                        <a:solidFill>
                          <a:srgbClr val="FF0000"/>
                        </a:solidFill>
                        <a:effectLst/>
                        <a:latin typeface="Times New Roman"/>
                        <a:ea typeface="Calibri"/>
                        <a:cs typeface="Times New Roman"/>
                      </a:endParaRPr>
                    </a:p>
                  </a:txBody>
                  <a:tcPr marL="32639" marR="32639" marT="0" marB="0"/>
                </a:tc>
                <a:extLst>
                  <a:ext uri="{0D108BD9-81ED-4DB2-BD59-A6C34878D82A}">
                    <a16:rowId xmlns:a16="http://schemas.microsoft.com/office/drawing/2014/main" val="10000"/>
                  </a:ext>
                </a:extLst>
              </a:tr>
              <a:tr h="816665">
                <a:tc>
                  <a:txBody>
                    <a:bodyPr/>
                    <a:lstStyle/>
                    <a:p>
                      <a:pPr>
                        <a:lnSpc>
                          <a:spcPct val="150000"/>
                        </a:lnSpc>
                        <a:spcAft>
                          <a:spcPts val="0"/>
                        </a:spcAft>
                      </a:pPr>
                      <a:r>
                        <a:rPr lang="en-US" sz="2000" b="1">
                          <a:solidFill>
                            <a:srgbClr val="0000FF"/>
                          </a:solidFill>
                          <a:effectLst/>
                        </a:rPr>
                        <a:t>Không gian, thời gian</a:t>
                      </a:r>
                      <a:endParaRPr lang="en-US" sz="2000" b="1">
                        <a:solidFill>
                          <a:srgbClr val="0000FF"/>
                        </a:solidFill>
                        <a:effectLst/>
                        <a:latin typeface="Times New Roman"/>
                        <a:ea typeface="Calibri"/>
                        <a:cs typeface="Times New Roman"/>
                      </a:endParaRPr>
                    </a:p>
                  </a:txBody>
                  <a:tcPr marL="32639" marR="32639" marT="0" marB="0"/>
                </a:tc>
                <a:tc>
                  <a:txBody>
                    <a:bodyPr/>
                    <a:lstStyle/>
                    <a:p>
                      <a:pPr>
                        <a:lnSpc>
                          <a:spcPct val="150000"/>
                        </a:lnSpc>
                        <a:spcAft>
                          <a:spcPts val="0"/>
                        </a:spcAft>
                      </a:pPr>
                      <a:r>
                        <a:rPr lang="en-US" sz="2000">
                          <a:solidFill>
                            <a:srgbClr val="009900"/>
                          </a:solidFill>
                          <a:effectLst/>
                        </a:rPr>
                        <a:t>Thời gian </a:t>
                      </a:r>
                      <a:r>
                        <a:rPr lang="en-US" sz="2000">
                          <a:effectLst/>
                        </a:rPr>
                        <a:t>: vua Hùng thứ sáu.</a:t>
                      </a:r>
                    </a:p>
                    <a:p>
                      <a:pPr>
                        <a:lnSpc>
                          <a:spcPct val="150000"/>
                        </a:lnSpc>
                        <a:spcAft>
                          <a:spcPts val="0"/>
                        </a:spcAft>
                      </a:pPr>
                      <a:r>
                        <a:rPr lang="en-US" sz="2000">
                          <a:solidFill>
                            <a:srgbClr val="009900"/>
                          </a:solidFill>
                          <a:effectLst/>
                        </a:rPr>
                        <a:t>Không gian </a:t>
                      </a:r>
                      <a:r>
                        <a:rPr lang="en-US" sz="2000">
                          <a:effectLst/>
                        </a:rPr>
                        <a:t>: làng Gióng</a:t>
                      </a:r>
                      <a:endParaRPr lang="en-US" sz="2000">
                        <a:effectLst/>
                        <a:latin typeface="Times New Roman"/>
                        <a:ea typeface="Calibri"/>
                        <a:cs typeface="Times New Roman"/>
                      </a:endParaRPr>
                    </a:p>
                  </a:txBody>
                  <a:tcPr marL="32639" marR="32639" marT="0" marB="0"/>
                </a:tc>
                <a:tc>
                  <a:txBody>
                    <a:bodyPr/>
                    <a:lstStyle/>
                    <a:p>
                      <a:pPr>
                        <a:lnSpc>
                          <a:spcPct val="150000"/>
                        </a:lnSpc>
                        <a:spcAft>
                          <a:spcPts val="0"/>
                        </a:spcAft>
                      </a:pPr>
                      <a:r>
                        <a:rPr lang="en-US" sz="2000">
                          <a:solidFill>
                            <a:srgbClr val="7030A0"/>
                          </a:solidFill>
                          <a:effectLst/>
                        </a:rPr>
                        <a:t>Thời gian </a:t>
                      </a:r>
                      <a:r>
                        <a:rPr lang="en-US" sz="2000">
                          <a:effectLst/>
                        </a:rPr>
                        <a:t>: vua Hùng thứ sáu.</a:t>
                      </a:r>
                    </a:p>
                    <a:p>
                      <a:pPr>
                        <a:lnSpc>
                          <a:spcPct val="150000"/>
                        </a:lnSpc>
                        <a:spcAft>
                          <a:spcPts val="0"/>
                        </a:spcAft>
                      </a:pPr>
                      <a:r>
                        <a:rPr lang="en-US" sz="2000">
                          <a:solidFill>
                            <a:srgbClr val="7030A0"/>
                          </a:solidFill>
                          <a:effectLst/>
                        </a:rPr>
                        <a:t>Không gian </a:t>
                      </a:r>
                      <a:r>
                        <a:rPr lang="en-US" sz="2000">
                          <a:effectLst/>
                        </a:rPr>
                        <a:t>: làng Phù Đổng</a:t>
                      </a:r>
                      <a:endParaRPr lang="en-US" sz="2000">
                        <a:effectLst/>
                        <a:latin typeface="Times New Roman"/>
                        <a:ea typeface="Calibri"/>
                        <a:cs typeface="Times New Roman"/>
                      </a:endParaRPr>
                    </a:p>
                  </a:txBody>
                  <a:tcPr marL="32639" marR="32639" marT="0" marB="0"/>
                </a:tc>
                <a:extLst>
                  <a:ext uri="{0D108BD9-81ED-4DB2-BD59-A6C34878D82A}">
                    <a16:rowId xmlns:a16="http://schemas.microsoft.com/office/drawing/2014/main" val="10001"/>
                  </a:ext>
                </a:extLst>
              </a:tr>
              <a:tr h="816665">
                <a:tc>
                  <a:txBody>
                    <a:bodyPr/>
                    <a:lstStyle/>
                    <a:p>
                      <a:pPr>
                        <a:lnSpc>
                          <a:spcPct val="150000"/>
                        </a:lnSpc>
                        <a:spcAft>
                          <a:spcPts val="0"/>
                        </a:spcAft>
                      </a:pPr>
                      <a:r>
                        <a:rPr lang="en-US" sz="2000" b="1">
                          <a:solidFill>
                            <a:srgbClr val="0000FF"/>
                          </a:solidFill>
                          <a:effectLst/>
                        </a:rPr>
                        <a:t>Thánh Gióng ra đời và lớn lên</a:t>
                      </a:r>
                      <a:endParaRPr lang="en-US" sz="2000" b="1">
                        <a:solidFill>
                          <a:srgbClr val="0000FF"/>
                        </a:solidFill>
                        <a:effectLst/>
                        <a:latin typeface="Times New Roman"/>
                        <a:ea typeface="Calibri"/>
                        <a:cs typeface="Times New Roman"/>
                      </a:endParaRPr>
                    </a:p>
                  </a:txBody>
                  <a:tcPr marL="32639" marR="32639" marT="0" marB="0"/>
                </a:tc>
                <a:tc>
                  <a:txBody>
                    <a:bodyPr/>
                    <a:lstStyle/>
                    <a:p>
                      <a:pPr>
                        <a:lnSpc>
                          <a:spcPct val="150000"/>
                        </a:lnSpc>
                        <a:spcAft>
                          <a:spcPts val="0"/>
                        </a:spcAft>
                      </a:pPr>
                      <a:r>
                        <a:rPr lang="en-US" sz="2000">
                          <a:solidFill>
                            <a:srgbClr val="009900"/>
                          </a:solidFill>
                          <a:effectLst/>
                        </a:rPr>
                        <a:t>Kể chi tiết </a:t>
                      </a:r>
                      <a:r>
                        <a:rPr lang="en-US" sz="2000">
                          <a:effectLst/>
                        </a:rPr>
                        <a:t>: lí do và quá trình bà mẹ mang thai, sinh con,…</a:t>
                      </a:r>
                      <a:endParaRPr lang="en-US" sz="2000">
                        <a:effectLst/>
                        <a:latin typeface="Times New Roman"/>
                        <a:ea typeface="Calibri"/>
                        <a:cs typeface="Times New Roman"/>
                      </a:endParaRPr>
                    </a:p>
                  </a:txBody>
                  <a:tcPr marL="32639" marR="32639" marT="0" marB="0"/>
                </a:tc>
                <a:tc>
                  <a:txBody>
                    <a:bodyPr/>
                    <a:lstStyle/>
                    <a:p>
                      <a:pPr>
                        <a:lnSpc>
                          <a:spcPct val="150000"/>
                        </a:lnSpc>
                        <a:spcAft>
                          <a:spcPts val="0"/>
                        </a:spcAft>
                      </a:pPr>
                      <a:r>
                        <a:rPr lang="en-US" sz="2000">
                          <a:effectLst/>
                        </a:rPr>
                        <a:t>Kể ra đời và lớn lên : không nói, không cười.</a:t>
                      </a:r>
                      <a:endParaRPr lang="en-US" sz="2000">
                        <a:effectLst/>
                        <a:latin typeface="Times New Roman"/>
                        <a:ea typeface="Calibri"/>
                        <a:cs typeface="Times New Roman"/>
                      </a:endParaRPr>
                    </a:p>
                  </a:txBody>
                  <a:tcPr marL="32639" marR="32639" marT="0" marB="0"/>
                </a:tc>
                <a:extLst>
                  <a:ext uri="{0D108BD9-81ED-4DB2-BD59-A6C34878D82A}">
                    <a16:rowId xmlns:a16="http://schemas.microsoft.com/office/drawing/2014/main" val="10002"/>
                  </a:ext>
                </a:extLst>
              </a:tr>
              <a:tr h="894521">
                <a:tc>
                  <a:txBody>
                    <a:bodyPr/>
                    <a:lstStyle/>
                    <a:p>
                      <a:pPr>
                        <a:lnSpc>
                          <a:spcPct val="150000"/>
                        </a:lnSpc>
                        <a:spcAft>
                          <a:spcPts val="0"/>
                        </a:spcAft>
                      </a:pPr>
                      <a:r>
                        <a:rPr lang="en-US" sz="2000" b="1">
                          <a:solidFill>
                            <a:srgbClr val="0000FF"/>
                          </a:solidFill>
                          <a:effectLst/>
                        </a:rPr>
                        <a:t>Thánh Gióng ra trận và chiến thắng</a:t>
                      </a:r>
                      <a:endParaRPr lang="en-US" sz="2000" b="1">
                        <a:solidFill>
                          <a:srgbClr val="0000FF"/>
                        </a:solidFill>
                        <a:effectLst/>
                        <a:latin typeface="Times New Roman"/>
                        <a:ea typeface="Calibri"/>
                        <a:cs typeface="Times New Roman"/>
                      </a:endParaRPr>
                    </a:p>
                  </a:txBody>
                  <a:tcPr marL="32639" marR="32639" marT="0" marB="0"/>
                </a:tc>
                <a:tc>
                  <a:txBody>
                    <a:bodyPr/>
                    <a:lstStyle/>
                    <a:p>
                      <a:pPr>
                        <a:lnSpc>
                          <a:spcPct val="150000"/>
                        </a:lnSpc>
                        <a:spcAft>
                          <a:spcPts val="0"/>
                        </a:spcAft>
                      </a:pPr>
                      <a:r>
                        <a:rPr lang="en-US" sz="2000">
                          <a:effectLst/>
                        </a:rPr>
                        <a:t>Sự giúp đỡ nhân dân nuôi Gióng lớn lên.</a:t>
                      </a:r>
                    </a:p>
                    <a:p>
                      <a:pPr>
                        <a:lnSpc>
                          <a:spcPct val="150000"/>
                        </a:lnSpc>
                        <a:spcAft>
                          <a:spcPts val="0"/>
                        </a:spcAft>
                      </a:pPr>
                      <a:r>
                        <a:rPr lang="en-US" sz="2000">
                          <a:effectLst/>
                        </a:rPr>
                        <a:t>Gióng nhổ tre đánh giặc,..</a:t>
                      </a:r>
                      <a:endParaRPr lang="en-US" sz="2000">
                        <a:effectLst/>
                        <a:latin typeface="Times New Roman"/>
                        <a:ea typeface="Calibri"/>
                        <a:cs typeface="Times New Roman"/>
                      </a:endParaRPr>
                    </a:p>
                  </a:txBody>
                  <a:tcPr marL="32639" marR="32639" marT="0" marB="0"/>
                </a:tc>
                <a:tc>
                  <a:txBody>
                    <a:bodyPr/>
                    <a:lstStyle/>
                    <a:p>
                      <a:pPr>
                        <a:lnSpc>
                          <a:spcPct val="150000"/>
                        </a:lnSpc>
                        <a:spcAft>
                          <a:spcPts val="0"/>
                        </a:spcAft>
                      </a:pPr>
                      <a:r>
                        <a:rPr lang="en-US" sz="2000">
                          <a:effectLst/>
                        </a:rPr>
                        <a:t>Vũ khí : áo giáp, gậy sắt và việc nhổ tre đánh giặc chưa kể chi tiết</a:t>
                      </a:r>
                      <a:endParaRPr lang="en-US" sz="2000">
                        <a:effectLst/>
                        <a:latin typeface="Times New Roman"/>
                        <a:ea typeface="Calibri"/>
                        <a:cs typeface="Times New Roman"/>
                      </a:endParaRPr>
                    </a:p>
                  </a:txBody>
                  <a:tcPr marL="32639" marR="32639" marT="0" marB="0"/>
                </a:tc>
                <a:extLst>
                  <a:ext uri="{0D108BD9-81ED-4DB2-BD59-A6C34878D82A}">
                    <a16:rowId xmlns:a16="http://schemas.microsoft.com/office/drawing/2014/main" val="10003"/>
                  </a:ext>
                </a:extLst>
              </a:tr>
              <a:tr h="816665">
                <a:tc>
                  <a:txBody>
                    <a:bodyPr/>
                    <a:lstStyle/>
                    <a:p>
                      <a:pPr>
                        <a:lnSpc>
                          <a:spcPct val="150000"/>
                        </a:lnSpc>
                        <a:spcAft>
                          <a:spcPts val="0"/>
                        </a:spcAft>
                      </a:pPr>
                      <a:r>
                        <a:rPr lang="en-US" sz="2000" b="1">
                          <a:solidFill>
                            <a:srgbClr val="0000FF"/>
                          </a:solidFill>
                          <a:effectLst/>
                        </a:rPr>
                        <a:t>Thánh Gióng về trời</a:t>
                      </a:r>
                      <a:endParaRPr lang="en-US" sz="2000" b="1">
                        <a:solidFill>
                          <a:srgbClr val="0000FF"/>
                        </a:solidFill>
                        <a:effectLst/>
                        <a:latin typeface="Times New Roman"/>
                        <a:ea typeface="Calibri"/>
                        <a:cs typeface="Times New Roman"/>
                      </a:endParaRPr>
                    </a:p>
                  </a:txBody>
                  <a:tcPr marL="32639" marR="32639" marT="0" marB="0"/>
                </a:tc>
                <a:tc>
                  <a:txBody>
                    <a:bodyPr/>
                    <a:lstStyle/>
                    <a:p>
                      <a:pPr>
                        <a:lnSpc>
                          <a:spcPct val="150000"/>
                        </a:lnSpc>
                        <a:spcAft>
                          <a:spcPts val="0"/>
                        </a:spcAft>
                      </a:pPr>
                      <a:r>
                        <a:rPr lang="en-US" sz="2000">
                          <a:effectLst/>
                        </a:rPr>
                        <a:t>Gióng cởi giáp sắt để lại và về trời</a:t>
                      </a:r>
                      <a:endParaRPr lang="en-US" sz="2000">
                        <a:effectLst/>
                        <a:latin typeface="Times New Roman"/>
                        <a:ea typeface="Calibri"/>
                        <a:cs typeface="Times New Roman"/>
                      </a:endParaRPr>
                    </a:p>
                  </a:txBody>
                  <a:tcPr marL="32639" marR="32639" marT="0" marB="0"/>
                </a:tc>
                <a:tc>
                  <a:txBody>
                    <a:bodyPr/>
                    <a:lstStyle/>
                    <a:p>
                      <a:pPr>
                        <a:lnSpc>
                          <a:spcPct val="150000"/>
                        </a:lnSpc>
                        <a:spcAft>
                          <a:spcPts val="0"/>
                        </a:spcAft>
                      </a:pPr>
                      <a:r>
                        <a:rPr lang="en-US" sz="2000">
                          <a:effectLst/>
                        </a:rPr>
                        <a:t>Gióng cởi áo nhung (có thể hiểu giáp sắt) để lại và về trời</a:t>
                      </a:r>
                      <a:endParaRPr lang="en-US" sz="2000">
                        <a:effectLst/>
                        <a:latin typeface="Times New Roman"/>
                        <a:ea typeface="Calibri"/>
                        <a:cs typeface="Times New Roman"/>
                      </a:endParaRPr>
                    </a:p>
                  </a:txBody>
                  <a:tcPr marL="32639" marR="32639" marT="0" marB="0"/>
                </a:tc>
                <a:extLst>
                  <a:ext uri="{0D108BD9-81ED-4DB2-BD59-A6C34878D82A}">
                    <a16:rowId xmlns:a16="http://schemas.microsoft.com/office/drawing/2014/main" val="10004"/>
                  </a:ext>
                </a:extLst>
              </a:tr>
              <a:tr h="920611">
                <a:tc>
                  <a:txBody>
                    <a:bodyPr/>
                    <a:lstStyle/>
                    <a:p>
                      <a:pPr>
                        <a:lnSpc>
                          <a:spcPct val="150000"/>
                        </a:lnSpc>
                        <a:spcAft>
                          <a:spcPts val="0"/>
                        </a:spcAft>
                      </a:pPr>
                      <a:r>
                        <a:rPr lang="en-US" sz="2000" b="1">
                          <a:solidFill>
                            <a:srgbClr val="0000FF"/>
                          </a:solidFill>
                          <a:effectLst/>
                        </a:rPr>
                        <a:t>Dấu xưa còn lại</a:t>
                      </a:r>
                      <a:endParaRPr lang="en-US" sz="2000" b="1">
                        <a:solidFill>
                          <a:srgbClr val="0000FF"/>
                        </a:solidFill>
                        <a:effectLst/>
                        <a:latin typeface="Times New Roman"/>
                        <a:ea typeface="Calibri"/>
                        <a:cs typeface="Times New Roman"/>
                      </a:endParaRPr>
                    </a:p>
                  </a:txBody>
                  <a:tcPr marL="32639" marR="32639" marT="0" marB="0"/>
                </a:tc>
                <a:tc>
                  <a:txBody>
                    <a:bodyPr/>
                    <a:lstStyle/>
                    <a:p>
                      <a:pPr>
                        <a:lnSpc>
                          <a:spcPct val="150000"/>
                        </a:lnSpc>
                        <a:spcAft>
                          <a:spcPts val="0"/>
                        </a:spcAft>
                      </a:pPr>
                      <a:r>
                        <a:rPr lang="en-US" sz="2000">
                          <a:effectLst/>
                        </a:rPr>
                        <a:t>Tre đằng ngà, ao hồ làng Phù Đổng, vua phong Phù Đổng Thiên Vương, lập miếu thờ…</a:t>
                      </a:r>
                      <a:endParaRPr lang="en-US" sz="2000">
                        <a:effectLst/>
                        <a:latin typeface="Times New Roman"/>
                        <a:ea typeface="Calibri"/>
                        <a:cs typeface="Times New Roman"/>
                      </a:endParaRPr>
                    </a:p>
                  </a:txBody>
                  <a:tcPr marL="32639" marR="32639" marT="0" marB="0"/>
                </a:tc>
                <a:tc>
                  <a:txBody>
                    <a:bodyPr/>
                    <a:lstStyle/>
                    <a:p>
                      <a:pPr>
                        <a:lnSpc>
                          <a:spcPct val="150000"/>
                        </a:lnSpc>
                        <a:spcAft>
                          <a:spcPts val="0"/>
                        </a:spcAft>
                      </a:pPr>
                      <a:r>
                        <a:rPr lang="en-US" sz="2000">
                          <a:effectLst/>
                        </a:rPr>
                        <a:t>Có ghi nhận miếu đình, cố viên.</a:t>
                      </a:r>
                      <a:endParaRPr lang="en-US" sz="2000">
                        <a:effectLst/>
                        <a:latin typeface="Times New Roman"/>
                        <a:ea typeface="Calibri"/>
                        <a:cs typeface="Times New Roman"/>
                      </a:endParaRPr>
                    </a:p>
                  </a:txBody>
                  <a:tcPr marL="32639" marR="32639" marT="0" marB="0"/>
                </a:tc>
                <a:extLst>
                  <a:ext uri="{0D108BD9-81ED-4DB2-BD59-A6C34878D82A}">
                    <a16:rowId xmlns:a16="http://schemas.microsoft.com/office/drawing/2014/main" val="10005"/>
                  </a:ext>
                </a:extLst>
              </a:tr>
              <a:tr h="914400">
                <a:tc>
                  <a:txBody>
                    <a:bodyPr/>
                    <a:lstStyle/>
                    <a:p>
                      <a:pPr>
                        <a:lnSpc>
                          <a:spcPct val="150000"/>
                        </a:lnSpc>
                        <a:spcAft>
                          <a:spcPts val="0"/>
                        </a:spcAft>
                      </a:pPr>
                      <a:r>
                        <a:rPr lang="en-US" sz="2000" b="1">
                          <a:solidFill>
                            <a:srgbClr val="FF0000"/>
                          </a:solidFill>
                          <a:effectLst/>
                        </a:rPr>
                        <a:t>Điểm tương đồng</a:t>
                      </a:r>
                      <a:endParaRPr lang="en-US" sz="2000" b="1">
                        <a:solidFill>
                          <a:srgbClr val="FF0000"/>
                        </a:solidFill>
                        <a:effectLst/>
                        <a:latin typeface="Times New Roman"/>
                        <a:ea typeface="Calibri"/>
                        <a:cs typeface="Times New Roman"/>
                      </a:endParaRPr>
                    </a:p>
                  </a:txBody>
                  <a:tcPr marL="32639" marR="32639" marT="0" marB="0"/>
                </a:tc>
                <a:tc gridSpan="2">
                  <a:txBody>
                    <a:bodyPr/>
                    <a:lstStyle/>
                    <a:p>
                      <a:pPr>
                        <a:lnSpc>
                          <a:spcPct val="150000"/>
                        </a:lnSpc>
                        <a:spcAft>
                          <a:spcPts val="0"/>
                        </a:spcAft>
                      </a:pPr>
                      <a:r>
                        <a:rPr lang="en-US" sz="2000">
                          <a:effectLst/>
                        </a:rPr>
                        <a:t>      </a:t>
                      </a:r>
                      <a:r>
                        <a:rPr lang="en-US" sz="2000">
                          <a:solidFill>
                            <a:srgbClr val="0000FF"/>
                          </a:solidFill>
                          <a:effectLst/>
                        </a:rPr>
                        <a:t>Từ truyện kể trong truyền thuyết đến nội dung đoạn diễn ca đều tập trung làm nổi bật thời điểm, địa điểm và công trạng của người anh hùng làng Gióng.</a:t>
                      </a:r>
                      <a:endParaRPr lang="en-US" sz="2000">
                        <a:solidFill>
                          <a:srgbClr val="0000FF"/>
                        </a:solidFill>
                        <a:effectLst/>
                        <a:latin typeface="Times New Roman"/>
                        <a:ea typeface="Calibri"/>
                        <a:cs typeface="Times New Roman"/>
                      </a:endParaRPr>
                    </a:p>
                  </a:txBody>
                  <a:tcPr marL="32639" marR="32639" marT="0" marB="0"/>
                </a:tc>
                <a:tc hMerge="1">
                  <a:txBody>
                    <a:bodyPr/>
                    <a:lstStyle/>
                    <a:p>
                      <a:endParaRPr lang="en-US"/>
                    </a:p>
                  </a:txBody>
                  <a:tcPr/>
                </a:tc>
                <a:extLst>
                  <a:ext uri="{0D108BD9-81ED-4DB2-BD59-A6C34878D82A}">
                    <a16:rowId xmlns:a16="http://schemas.microsoft.com/office/drawing/2014/main" val="10006"/>
                  </a:ext>
                </a:extLst>
              </a:tr>
              <a:tr h="612499">
                <a:tc>
                  <a:txBody>
                    <a:bodyPr/>
                    <a:lstStyle/>
                    <a:p>
                      <a:pPr>
                        <a:lnSpc>
                          <a:spcPct val="150000"/>
                        </a:lnSpc>
                        <a:spcAft>
                          <a:spcPts val="0"/>
                        </a:spcAft>
                      </a:pPr>
                      <a:r>
                        <a:rPr lang="en-US" sz="2000" b="1">
                          <a:solidFill>
                            <a:srgbClr val="FF0000"/>
                          </a:solidFill>
                          <a:effectLst/>
                        </a:rPr>
                        <a:t>Điểm khác biệt</a:t>
                      </a:r>
                      <a:endParaRPr lang="en-US" sz="2000" b="1">
                        <a:solidFill>
                          <a:srgbClr val="FF0000"/>
                        </a:solidFill>
                        <a:effectLst/>
                        <a:latin typeface="Times New Roman"/>
                        <a:ea typeface="Calibri"/>
                        <a:cs typeface="Times New Roman"/>
                      </a:endParaRPr>
                    </a:p>
                  </a:txBody>
                  <a:tcPr marL="32639" marR="32639" marT="0" marB="0"/>
                </a:tc>
                <a:tc gridSpan="2">
                  <a:txBody>
                    <a:bodyPr/>
                    <a:lstStyle/>
                    <a:p>
                      <a:pPr>
                        <a:lnSpc>
                          <a:spcPct val="150000"/>
                        </a:lnSpc>
                        <a:spcAft>
                          <a:spcPts val="0"/>
                        </a:spcAft>
                      </a:pPr>
                      <a:r>
                        <a:rPr lang="en-US" sz="2000">
                          <a:effectLst/>
                        </a:rPr>
                        <a:t>     </a:t>
                      </a:r>
                      <a:r>
                        <a:rPr lang="en-US" sz="2000" b="0">
                          <a:solidFill>
                            <a:srgbClr val="009900"/>
                          </a:solidFill>
                          <a:effectLst/>
                        </a:rPr>
                        <a:t>Do đặc điểm ngắn gọn, hàm súc và hợp vần của thơ ca nên vài sự việc có điểm khác biệt.</a:t>
                      </a:r>
                      <a:endParaRPr lang="en-US" sz="2000" b="0">
                        <a:solidFill>
                          <a:srgbClr val="009900"/>
                        </a:solidFill>
                        <a:effectLst/>
                        <a:latin typeface="Times New Roman"/>
                        <a:ea typeface="Calibri"/>
                        <a:cs typeface="Times New Roman"/>
                      </a:endParaRPr>
                    </a:p>
                  </a:txBody>
                  <a:tcPr marL="32639" marR="32639" marT="0" marB="0"/>
                </a:tc>
                <a:tc hMerge="1">
                  <a:txBody>
                    <a:bodyPr/>
                    <a:lstStyle/>
                    <a:p>
                      <a:endParaRPr lang="en-US"/>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215461716"/>
      </p:ext>
    </p:extLst>
  </p:cSld>
  <p:clrMapOvr>
    <a:masterClrMapping/>
  </p:clrMapOvr>
  <p:transition spd="slow" advTm="14329">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TextBox 1"/>
          <p:cNvSpPr txBox="1"/>
          <p:nvPr/>
        </p:nvSpPr>
        <p:spPr>
          <a:xfrm>
            <a:off x="490330" y="450574"/>
            <a:ext cx="5075583" cy="461665"/>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2400" b="1">
                <a:solidFill>
                  <a:srgbClr val="0000FF"/>
                </a:solidFill>
              </a:rPr>
              <a:t>2/ Hai Bà Trưng dựng nền độc lập</a:t>
            </a:r>
          </a:p>
        </p:txBody>
      </p:sp>
      <p:sp>
        <p:nvSpPr>
          <p:cNvPr id="3" name="Cloud 2"/>
          <p:cNvSpPr/>
          <p:nvPr/>
        </p:nvSpPr>
        <p:spPr>
          <a:xfrm>
            <a:off x="6427304" y="450573"/>
            <a:ext cx="5353878" cy="3347255"/>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a:t>Tìm chi tiết (câu thơ) thể hiện phẩm chất anh hùng của Hai Bà Trưng qua bài diễn ca. Nêu ý nghĩa của chi tiết ấy.</a:t>
            </a:r>
          </a:p>
        </p:txBody>
      </p:sp>
      <p:sp>
        <p:nvSpPr>
          <p:cNvPr id="4" name="TextBox 3"/>
          <p:cNvSpPr txBox="1"/>
          <p:nvPr/>
        </p:nvSpPr>
        <p:spPr>
          <a:xfrm>
            <a:off x="6904382" y="4585252"/>
            <a:ext cx="4876800" cy="1200329"/>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2400" b="1"/>
              <a:t>THẢO LUẬN THEO NHÓM LỚN TRONG 3 PHÚT </a:t>
            </a:r>
            <a:r>
              <a:rPr lang="en-US" sz="2400" b="1">
                <a:solidFill>
                  <a:schemeClr val="tx1"/>
                </a:solidFill>
              </a:rPr>
              <a:t>theo kĩ thuật khăn trãi bàn</a:t>
            </a:r>
          </a:p>
        </p:txBody>
      </p:sp>
      <p:graphicFrame>
        <p:nvGraphicFramePr>
          <p:cNvPr id="5" name="Table 4"/>
          <p:cNvGraphicFramePr>
            <a:graphicFrameLocks noGrp="1"/>
          </p:cNvGraphicFramePr>
          <p:nvPr>
            <p:extLst>
              <p:ext uri="{D42A27DB-BD31-4B8C-83A1-F6EECF244321}">
                <p14:modId xmlns:p14="http://schemas.microsoft.com/office/powerpoint/2010/main" val="1338581872"/>
              </p:ext>
            </p:extLst>
          </p:nvPr>
        </p:nvGraphicFramePr>
        <p:xfrm>
          <a:off x="490331" y="1219200"/>
          <a:ext cx="5698434" cy="5219637"/>
        </p:xfrm>
        <a:graphic>
          <a:graphicData uri="http://schemas.openxmlformats.org/drawingml/2006/table">
            <a:tbl>
              <a:tblPr firstRow="1" firstCol="1" bandRow="1">
                <a:tableStyleId>{5940675A-B579-460E-94D1-54222C63F5DA}</a:tableStyleId>
              </a:tblPr>
              <a:tblGrid>
                <a:gridCol w="5698434">
                  <a:extLst>
                    <a:ext uri="{9D8B030D-6E8A-4147-A177-3AD203B41FA5}">
                      <a16:colId xmlns:a16="http://schemas.microsoft.com/office/drawing/2014/main" val="20000"/>
                    </a:ext>
                  </a:extLst>
                </a:gridCol>
              </a:tblGrid>
              <a:tr h="5168348">
                <a:tc>
                  <a:txBody>
                    <a:bodyPr/>
                    <a:lstStyle/>
                    <a:p>
                      <a:pPr>
                        <a:lnSpc>
                          <a:spcPct val="150000"/>
                        </a:lnSpc>
                        <a:spcAft>
                          <a:spcPts val="0"/>
                        </a:spcAft>
                      </a:pPr>
                      <a:endParaRPr lang="en-US" sz="1300">
                        <a:effectLst/>
                      </a:endParaRPr>
                    </a:p>
                    <a:p>
                      <a:pPr>
                        <a:lnSpc>
                          <a:spcPct val="115000"/>
                        </a:lnSpc>
                        <a:spcAft>
                          <a:spcPts val="1000"/>
                        </a:spcAft>
                      </a:pPr>
                      <a:r>
                        <a:rPr lang="en-US" sz="1300">
                          <a:effectLst/>
                        </a:rPr>
                        <a:t>                                                  </a:t>
                      </a:r>
                      <a:r>
                        <a:rPr lang="en-US" sz="2000">
                          <a:solidFill>
                            <a:srgbClr val="0000FF"/>
                          </a:solidFill>
                          <a:effectLst/>
                        </a:rPr>
                        <a:t>Ý kiến bạn thứ nhất</a:t>
                      </a:r>
                    </a:p>
                    <a:p>
                      <a:pPr>
                        <a:lnSpc>
                          <a:spcPct val="150000"/>
                        </a:lnSpc>
                        <a:spcAft>
                          <a:spcPts val="0"/>
                        </a:spcAft>
                      </a:pPr>
                      <a:r>
                        <a:rPr lang="en-US" sz="1300">
                          <a:effectLst/>
                        </a:rPr>
                        <a:t>   </a:t>
                      </a:r>
                    </a:p>
                    <a:p>
                      <a:pPr>
                        <a:lnSpc>
                          <a:spcPct val="150000"/>
                        </a:lnSpc>
                        <a:spcAft>
                          <a:spcPts val="0"/>
                        </a:spcAft>
                      </a:pPr>
                      <a:r>
                        <a:rPr lang="en-US" sz="1300">
                          <a:effectLst/>
                        </a:rPr>
                        <a:t> </a:t>
                      </a:r>
                    </a:p>
                    <a:p>
                      <a:pPr>
                        <a:lnSpc>
                          <a:spcPct val="150000"/>
                        </a:lnSpc>
                        <a:spcAft>
                          <a:spcPts val="0"/>
                        </a:spcAft>
                      </a:pPr>
                      <a:br>
                        <a:rPr lang="en-US" sz="1300">
                          <a:effectLst/>
                        </a:rPr>
                      </a:br>
                      <a:r>
                        <a:rPr lang="en-US" sz="1300" baseline="0">
                          <a:effectLst/>
                        </a:rPr>
                        <a:t>    </a:t>
                      </a:r>
                      <a:r>
                        <a:rPr lang="en-US" sz="2000" baseline="0">
                          <a:solidFill>
                            <a:srgbClr val="0000FF"/>
                          </a:solidFill>
                          <a:effectLst/>
                        </a:rPr>
                        <a:t>Ý kiến </a:t>
                      </a:r>
                    </a:p>
                    <a:p>
                      <a:pPr>
                        <a:lnSpc>
                          <a:spcPct val="150000"/>
                        </a:lnSpc>
                        <a:spcAft>
                          <a:spcPts val="0"/>
                        </a:spcAft>
                      </a:pPr>
                      <a:r>
                        <a:rPr lang="en-US" sz="2000" baseline="0">
                          <a:solidFill>
                            <a:srgbClr val="0000FF"/>
                          </a:solidFill>
                          <a:effectLst/>
                        </a:rPr>
                        <a:t>   bạn 2</a:t>
                      </a:r>
                      <a:r>
                        <a:rPr lang="en-US" sz="1300" baseline="0">
                          <a:effectLst/>
                        </a:rPr>
                        <a:t>                                                                                        </a:t>
                      </a:r>
                      <a:r>
                        <a:rPr lang="en-US" sz="1300" b="1">
                          <a:solidFill>
                            <a:srgbClr val="0000FF"/>
                          </a:solidFill>
                          <a:effectLst/>
                        </a:rPr>
                        <a:t>……………</a:t>
                      </a:r>
                    </a:p>
                    <a:p>
                      <a:pPr>
                        <a:lnSpc>
                          <a:spcPct val="150000"/>
                        </a:lnSpc>
                        <a:spcAft>
                          <a:spcPts val="0"/>
                        </a:spcAft>
                      </a:pPr>
                      <a:r>
                        <a:rPr lang="en-US" sz="1300">
                          <a:effectLst/>
                        </a:rPr>
                        <a:t> </a:t>
                      </a:r>
                    </a:p>
                    <a:p>
                      <a:pPr>
                        <a:lnSpc>
                          <a:spcPct val="150000"/>
                        </a:lnSpc>
                        <a:spcAft>
                          <a:spcPts val="0"/>
                        </a:spcAft>
                      </a:pPr>
                      <a:br>
                        <a:rPr lang="en-US" sz="1300">
                          <a:effectLst/>
                        </a:rPr>
                      </a:br>
                      <a:r>
                        <a:rPr lang="en-US" sz="1300">
                          <a:effectLst/>
                        </a:rPr>
                        <a:t>                                  </a:t>
                      </a:r>
                    </a:p>
                    <a:p>
                      <a:pPr>
                        <a:lnSpc>
                          <a:spcPct val="150000"/>
                        </a:lnSpc>
                        <a:spcAft>
                          <a:spcPts val="0"/>
                        </a:spcAft>
                      </a:pPr>
                      <a:endParaRPr lang="en-US" sz="1300">
                        <a:effectLst/>
                      </a:endParaRPr>
                    </a:p>
                    <a:p>
                      <a:pPr>
                        <a:lnSpc>
                          <a:spcPct val="150000"/>
                        </a:lnSpc>
                        <a:spcAft>
                          <a:spcPts val="0"/>
                        </a:spcAft>
                      </a:pPr>
                      <a:endParaRPr lang="en-US" sz="1300">
                        <a:effectLst/>
                      </a:endParaRPr>
                    </a:p>
                    <a:p>
                      <a:pPr>
                        <a:lnSpc>
                          <a:spcPct val="150000"/>
                        </a:lnSpc>
                        <a:spcAft>
                          <a:spcPts val="0"/>
                        </a:spcAft>
                      </a:pPr>
                      <a:endParaRPr lang="en-US" sz="1300">
                        <a:effectLst/>
                      </a:endParaRPr>
                    </a:p>
                    <a:p>
                      <a:pPr>
                        <a:lnSpc>
                          <a:spcPct val="150000"/>
                        </a:lnSpc>
                        <a:spcAft>
                          <a:spcPts val="0"/>
                        </a:spcAft>
                      </a:pPr>
                      <a:endParaRPr lang="en-US" sz="1300">
                        <a:effectLst/>
                      </a:endParaRPr>
                    </a:p>
                    <a:p>
                      <a:pPr>
                        <a:lnSpc>
                          <a:spcPct val="150000"/>
                        </a:lnSpc>
                        <a:spcAft>
                          <a:spcPts val="0"/>
                        </a:spcAft>
                      </a:pPr>
                      <a:r>
                        <a:rPr lang="en-US" sz="1300" b="1">
                          <a:solidFill>
                            <a:srgbClr val="0000FF"/>
                          </a:solidFill>
                          <a:effectLst/>
                        </a:rPr>
                        <a:t>                                                        ……………</a:t>
                      </a:r>
                    </a:p>
                    <a:p>
                      <a:pPr>
                        <a:lnSpc>
                          <a:spcPct val="150000"/>
                        </a:lnSpc>
                        <a:spcAft>
                          <a:spcPts val="0"/>
                        </a:spcAft>
                      </a:pPr>
                      <a:r>
                        <a:rPr lang="en-US" sz="1300">
                          <a:effectLst/>
                        </a:rPr>
                        <a:t> </a:t>
                      </a:r>
                      <a:endParaRPr lang="en-US" sz="1300">
                        <a:effectLst/>
                        <a:latin typeface="Times New Roman"/>
                        <a:ea typeface="Calibri"/>
                        <a:cs typeface="Times New Roman"/>
                      </a:endParaRPr>
                    </a:p>
                  </a:txBody>
                  <a:tcPr marL="68580" marR="68580" marT="0" marB="0"/>
                </a:tc>
                <a:extLst>
                  <a:ext uri="{0D108BD9-81ED-4DB2-BD59-A6C34878D82A}">
                    <a16:rowId xmlns:a16="http://schemas.microsoft.com/office/drawing/2014/main" val="10000"/>
                  </a:ext>
                </a:extLst>
              </a:tr>
            </a:tbl>
          </a:graphicData>
        </a:graphic>
      </p:graphicFrame>
      <p:sp>
        <p:nvSpPr>
          <p:cNvPr id="6" name="Oval 5"/>
          <p:cNvSpPr/>
          <p:nvPr/>
        </p:nvSpPr>
        <p:spPr>
          <a:xfrm>
            <a:off x="1921565" y="2690191"/>
            <a:ext cx="2529785" cy="1550505"/>
          </a:xfrm>
          <a:prstGeom prst="ellipse">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400">
                <a:solidFill>
                  <a:srgbClr val="FF0000"/>
                </a:solidFill>
                <a:effectLst/>
                <a:latin typeface="Times New Roman"/>
                <a:ea typeface="Calibri"/>
                <a:cs typeface="Times New Roman"/>
              </a:rPr>
              <a:t>Thống nhất</a:t>
            </a:r>
          </a:p>
        </p:txBody>
      </p:sp>
      <p:cxnSp>
        <p:nvCxnSpPr>
          <p:cNvPr id="7" name="Straight Arrow Connector 6"/>
          <p:cNvCxnSpPr/>
          <p:nvPr/>
        </p:nvCxnSpPr>
        <p:spPr>
          <a:xfrm>
            <a:off x="4451350" y="11229975"/>
            <a:ext cx="1460500" cy="774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endCxn id="6" idx="3"/>
          </p:cNvCxnSpPr>
          <p:nvPr/>
        </p:nvCxnSpPr>
        <p:spPr>
          <a:xfrm flipV="1">
            <a:off x="490330" y="4013630"/>
            <a:ext cx="1801713" cy="23032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7175500" y="11229975"/>
            <a:ext cx="1250950" cy="7159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endCxn id="6" idx="5"/>
          </p:cNvCxnSpPr>
          <p:nvPr/>
        </p:nvCxnSpPr>
        <p:spPr>
          <a:xfrm flipH="1" flipV="1">
            <a:off x="4080872" y="4013630"/>
            <a:ext cx="2013197" cy="23307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 Box 6"/>
          <p:cNvSpPr txBox="1"/>
          <p:nvPr/>
        </p:nvSpPr>
        <p:spPr>
          <a:xfrm>
            <a:off x="5610225" y="11355388"/>
            <a:ext cx="1798638" cy="347662"/>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300">
                <a:effectLst/>
                <a:latin typeface="Times New Roman"/>
                <a:ea typeface="Calibri"/>
                <a:cs typeface="Times New Roman"/>
              </a:rPr>
              <a:t>Ý kiến bạn thứ nhất</a:t>
            </a:r>
          </a:p>
        </p:txBody>
      </p:sp>
      <p:cxnSp>
        <p:nvCxnSpPr>
          <p:cNvPr id="18" name="Straight Arrow Connector 17"/>
          <p:cNvCxnSpPr>
            <a:endCxn id="6" idx="1"/>
          </p:cNvCxnSpPr>
          <p:nvPr/>
        </p:nvCxnSpPr>
        <p:spPr>
          <a:xfrm>
            <a:off x="490330" y="1219200"/>
            <a:ext cx="1801713" cy="16980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endCxn id="6" idx="7"/>
          </p:cNvCxnSpPr>
          <p:nvPr/>
        </p:nvCxnSpPr>
        <p:spPr>
          <a:xfrm flipH="1">
            <a:off x="4080872" y="1219200"/>
            <a:ext cx="2013197" cy="16980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962719"/>
      </p:ext>
    </p:extLst>
  </p:cSld>
  <p:clrMapOvr>
    <a:masterClrMapping/>
  </p:clrMapOvr>
  <p:transition spd="slow" advTm="14329">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par>
                                <p:cTn id="22" presetID="22" presetClass="entr" presetSubtype="4"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par>
                                <p:cTn id="25" presetID="2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par>
                                <p:cTn id="28" presetID="22" presetClass="entr" presetSubtype="4"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Rectangle 1"/>
          <p:cNvSpPr/>
          <p:nvPr/>
        </p:nvSpPr>
        <p:spPr>
          <a:xfrm>
            <a:off x="1603513" y="1643065"/>
            <a:ext cx="8799444" cy="422679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457200" indent="-457200">
              <a:lnSpc>
                <a:spcPct val="150000"/>
              </a:lnSpc>
              <a:spcAft>
                <a:spcPts val="1000"/>
              </a:spcAft>
              <a:buFontTx/>
              <a:buChar char="-"/>
            </a:pPr>
            <a:r>
              <a:rPr lang="en-US" sz="2800">
                <a:solidFill>
                  <a:srgbClr val="0000FF"/>
                </a:solidFill>
                <a:ea typeface="Calibri"/>
                <a:cs typeface="Times New Roman"/>
              </a:rPr>
              <a:t>Hai bà giữ vững lời thề, Trưng Trắc thay chồng cầm quân đánh đuổi giặc ngoại xâm.</a:t>
            </a:r>
          </a:p>
          <a:p>
            <a:pPr>
              <a:lnSpc>
                <a:spcPct val="150000"/>
              </a:lnSpc>
              <a:spcAft>
                <a:spcPts val="1000"/>
              </a:spcAft>
            </a:pPr>
            <a:endParaRPr lang="en-US" sz="2800">
              <a:solidFill>
                <a:srgbClr val="0000FF"/>
              </a:solidFill>
              <a:ea typeface="Calibri"/>
              <a:cs typeface="Times New Roman"/>
            </a:endParaRPr>
          </a:p>
          <a:p>
            <a:pPr>
              <a:lnSpc>
                <a:spcPct val="150000"/>
              </a:lnSpc>
              <a:spcAft>
                <a:spcPts val="1000"/>
              </a:spcAft>
            </a:pPr>
            <a:r>
              <a:rPr lang="en-US" sz="2800">
                <a:ea typeface="Calibri"/>
                <a:cs typeface="Times New Roman"/>
              </a:rPr>
              <a:t>- Dù phận gái, nhưng hai bà đã lập nên kì tích với chiến công oanh liệt : đánh tan đội quân xâm lược do Tô Định cầm đầu, mang lại sự yên ổn toàn vẹn cho đất nước.</a:t>
            </a:r>
          </a:p>
        </p:txBody>
      </p:sp>
      <p:sp>
        <p:nvSpPr>
          <p:cNvPr id="3" name="TextBox 2"/>
          <p:cNvSpPr txBox="1"/>
          <p:nvPr/>
        </p:nvSpPr>
        <p:spPr>
          <a:xfrm>
            <a:off x="1179443" y="681406"/>
            <a:ext cx="5075583" cy="461665"/>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2400" b="1">
                <a:solidFill>
                  <a:srgbClr val="0000FF"/>
                </a:solidFill>
              </a:rPr>
              <a:t>2/ Hai Bà Trưng dựng nền độc lập</a:t>
            </a:r>
          </a:p>
        </p:txBody>
      </p:sp>
    </p:spTree>
    <p:extLst>
      <p:ext uri="{BB962C8B-B14F-4D97-AF65-F5344CB8AC3E}">
        <p14:creationId xmlns:p14="http://schemas.microsoft.com/office/powerpoint/2010/main" val="1538525472"/>
      </p:ext>
    </p:extLst>
  </p:cSld>
  <p:clrMapOvr>
    <a:masterClrMapping/>
  </p:clrMapOvr>
  <p:transition spd="slow" advTm="14329">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circle(in)">
                                      <p:cBhvr>
                                        <p:cTn id="12" dur="125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pic>
        <p:nvPicPr>
          <p:cNvPr id="10" name="图片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50139" y="766992"/>
            <a:ext cx="2672936" cy="711001"/>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58736" y="732087"/>
            <a:ext cx="4201589" cy="2420115"/>
          </a:xfrm>
          <a:prstGeom prst="rect">
            <a:avLst/>
          </a:prstGeom>
        </p:spPr>
      </p:pic>
      <p:pic>
        <p:nvPicPr>
          <p:cNvPr id="16" name="图片 15"/>
          <p:cNvPicPr>
            <a:picLocks noChangeAspect="1"/>
          </p:cNvPicPr>
          <p:nvPr/>
        </p:nvPicPr>
        <p:blipFill rotWithShape="1">
          <a:blip r:embed="rId9">
            <a:extLst>
              <a:ext uri="{28A0092B-C50C-407E-A947-70E740481C1C}">
                <a14:useLocalDpi xmlns:a14="http://schemas.microsoft.com/office/drawing/2010/main" val="0"/>
              </a:ext>
            </a:extLst>
          </a:blip>
          <a:srcRect l="88804" t="29775" b="24296"/>
          <a:stretch/>
        </p:blipFill>
        <p:spPr>
          <a:xfrm>
            <a:off x="9386277" y="2032985"/>
            <a:ext cx="906561" cy="1465731"/>
          </a:xfrm>
          <a:prstGeom prst="rect">
            <a:avLst/>
          </a:prstGeom>
        </p:spPr>
      </p:pic>
      <p:pic>
        <p:nvPicPr>
          <p:cNvPr id="17" name="图片 16"/>
          <p:cNvPicPr>
            <a:picLocks noChangeAspect="1"/>
          </p:cNvPicPr>
          <p:nvPr/>
        </p:nvPicPr>
        <p:blipFill rotWithShape="1">
          <a:blip r:embed="rId9">
            <a:extLst>
              <a:ext uri="{28A0092B-C50C-407E-A947-70E740481C1C}">
                <a14:useLocalDpi xmlns:a14="http://schemas.microsoft.com/office/drawing/2010/main" val="0"/>
              </a:ext>
            </a:extLst>
          </a:blip>
          <a:srcRect l="88804" t="29775" b="24296"/>
          <a:stretch/>
        </p:blipFill>
        <p:spPr>
          <a:xfrm rot="20225294">
            <a:off x="7376304" y="1285523"/>
            <a:ext cx="906561" cy="1465731"/>
          </a:xfrm>
          <a:prstGeom prst="rect">
            <a:avLst/>
          </a:prstGeom>
        </p:spPr>
      </p:pic>
      <p:pic>
        <p:nvPicPr>
          <p:cNvPr id="18" name="图片 17"/>
          <p:cNvPicPr>
            <a:picLocks noChangeAspect="1"/>
          </p:cNvPicPr>
          <p:nvPr/>
        </p:nvPicPr>
        <p:blipFill rotWithShape="1">
          <a:blip r:embed="rId9">
            <a:extLst>
              <a:ext uri="{28A0092B-C50C-407E-A947-70E740481C1C}">
                <a14:useLocalDpi xmlns:a14="http://schemas.microsoft.com/office/drawing/2010/main" val="0"/>
              </a:ext>
            </a:extLst>
          </a:blip>
          <a:srcRect l="88804" t="29775" b="24296"/>
          <a:stretch/>
        </p:blipFill>
        <p:spPr>
          <a:xfrm rot="820726">
            <a:off x="7502954" y="2056131"/>
            <a:ext cx="906561" cy="1465731"/>
          </a:xfrm>
          <a:prstGeom prst="rect">
            <a:avLst/>
          </a:prstGeom>
        </p:spPr>
      </p:pic>
      <p:pic>
        <p:nvPicPr>
          <p:cNvPr id="19" name="图片 18"/>
          <p:cNvPicPr>
            <a:picLocks noChangeAspect="1"/>
          </p:cNvPicPr>
          <p:nvPr/>
        </p:nvPicPr>
        <p:blipFill rotWithShape="1">
          <a:blip r:embed="rId9">
            <a:extLst>
              <a:ext uri="{28A0092B-C50C-407E-A947-70E740481C1C}">
                <a14:useLocalDpi xmlns:a14="http://schemas.microsoft.com/office/drawing/2010/main" val="0"/>
              </a:ext>
            </a:extLst>
          </a:blip>
          <a:srcRect t="19240" r="86092"/>
          <a:stretch/>
        </p:blipFill>
        <p:spPr>
          <a:xfrm rot="21071679">
            <a:off x="2026164" y="1348896"/>
            <a:ext cx="963004" cy="2203831"/>
          </a:xfrm>
          <a:prstGeom prst="rect">
            <a:avLst/>
          </a:prstGeom>
        </p:spPr>
      </p:pic>
      <p:grpSp>
        <p:nvGrpSpPr>
          <p:cNvPr id="2" name="组合 1"/>
          <p:cNvGrpSpPr/>
          <p:nvPr/>
        </p:nvGrpSpPr>
        <p:grpSpPr>
          <a:xfrm>
            <a:off x="2691432" y="1541441"/>
            <a:ext cx="2281523" cy="1829098"/>
            <a:chOff x="2000377" y="2027350"/>
            <a:chExt cx="2281523" cy="1829098"/>
          </a:xfrm>
        </p:grpSpPr>
        <p:pic>
          <p:nvPicPr>
            <p:cNvPr id="13" name="图片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3379" y="2027350"/>
              <a:ext cx="2078521" cy="1829098"/>
            </a:xfrm>
            <a:prstGeom prst="rect">
              <a:avLst/>
            </a:prstGeom>
          </p:spPr>
        </p:pic>
        <p:sp>
          <p:nvSpPr>
            <p:cNvPr id="22" name="文本框 21"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2000377" y="2653103"/>
              <a:ext cx="2188420" cy="707886"/>
            </a:xfrm>
            <a:prstGeom prst="rect">
              <a:avLst/>
            </a:prstGeom>
            <a:noFill/>
          </p:spPr>
          <p:txBody>
            <a:bodyPr wrap="none" rtlCol="0">
              <a:spAutoFit/>
            </a:bodyPr>
            <a:lstStyle/>
            <a:p>
              <a:pPr defTabSz="1218804">
                <a:defRPr/>
              </a:pPr>
              <a:r>
                <a:rPr lang="zh-CN" altLang="en-US" sz="3200" b="1" kern="0">
                  <a:solidFill>
                    <a:prstClr val="black">
                      <a:lumMod val="85000"/>
                      <a:lumOff val="15000"/>
                    </a:prstClr>
                  </a:solidFill>
                  <a:latin typeface="幼圆" panose="02010509060101010101" pitchFamily="49" charset="-122"/>
                  <a:ea typeface="幼圆" panose="02010509060101010101" pitchFamily="49" charset="-122"/>
                </a:rPr>
                <a:t>  </a:t>
              </a:r>
              <a:r>
                <a:rPr lang="en-US" altLang="zh-CN" sz="4000" b="1" kern="0">
                  <a:solidFill>
                    <a:srgbClr val="FFC000"/>
                  </a:solidFill>
                  <a:ea typeface="幼圆" panose="02010509060101010101" pitchFamily="49" charset="-122"/>
                  <a:cs typeface="Times New Roman" panose="02020603050405020304" pitchFamily="18" charset="0"/>
                </a:rPr>
                <a:t>VANG</a:t>
              </a:r>
              <a:endParaRPr lang="en-US" altLang="zh-CN" sz="4000" b="1" kern="0" dirty="0">
                <a:solidFill>
                  <a:srgbClr val="FFC000"/>
                </a:solidFill>
                <a:ea typeface="幼圆" panose="02010509060101010101" pitchFamily="49" charset="-122"/>
                <a:cs typeface="Times New Roman" panose="02020603050405020304" pitchFamily="18" charset="0"/>
              </a:endParaRPr>
            </a:p>
          </p:txBody>
        </p:sp>
      </p:grpSp>
      <p:grpSp>
        <p:nvGrpSpPr>
          <p:cNvPr id="3" name="组合 2"/>
          <p:cNvGrpSpPr/>
          <p:nvPr/>
        </p:nvGrpSpPr>
        <p:grpSpPr>
          <a:xfrm>
            <a:off x="4877015" y="1516588"/>
            <a:ext cx="2162278" cy="1839453"/>
            <a:chOff x="4047812" y="2022172"/>
            <a:chExt cx="2162278" cy="1839453"/>
          </a:xfrm>
        </p:grpSpPr>
        <p:pic>
          <p:nvPicPr>
            <p:cNvPr id="7" name="图片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56162" y="2022172"/>
              <a:ext cx="2153928" cy="1839453"/>
            </a:xfrm>
            <a:prstGeom prst="rect">
              <a:avLst/>
            </a:prstGeom>
          </p:spPr>
        </p:pic>
        <p:sp>
          <p:nvSpPr>
            <p:cNvPr id="24" name="文本框 23"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4047812" y="2653103"/>
              <a:ext cx="1789272" cy="707886"/>
            </a:xfrm>
            <a:prstGeom prst="rect">
              <a:avLst/>
            </a:prstGeom>
            <a:noFill/>
          </p:spPr>
          <p:txBody>
            <a:bodyPr wrap="none" rtlCol="0">
              <a:spAutoFit/>
            </a:bodyPr>
            <a:lstStyle/>
            <a:p>
              <a:pPr defTabSz="1218804">
                <a:defRPr/>
              </a:pPr>
              <a:r>
                <a:rPr lang="zh-CN" altLang="en-US" sz="3200" b="1" kern="0">
                  <a:solidFill>
                    <a:prstClr val="black">
                      <a:lumMod val="85000"/>
                      <a:lumOff val="15000"/>
                    </a:prstClr>
                  </a:solidFill>
                  <a:latin typeface="幼圆" panose="02010509060101010101" pitchFamily="49" charset="-122"/>
                  <a:ea typeface="幼圆" panose="02010509060101010101" pitchFamily="49" charset="-122"/>
                </a:rPr>
                <a:t>  </a:t>
              </a:r>
              <a:r>
                <a:rPr lang="en-US" altLang="zh-CN" sz="4000" b="1" kern="0">
                  <a:solidFill>
                    <a:srgbClr val="ED7D31">
                      <a:lumMod val="20000"/>
                      <a:lumOff val="80000"/>
                    </a:srgbClr>
                  </a:solidFill>
                  <a:ea typeface="幼圆" panose="02010509060101010101" pitchFamily="49" charset="-122"/>
                  <a:cs typeface="Times New Roman" panose="02020603050405020304" pitchFamily="18" charset="0"/>
                </a:rPr>
                <a:t>CỦA</a:t>
              </a:r>
              <a:endParaRPr lang="en-US" altLang="zh-CN" sz="4000" b="1" kern="0" dirty="0">
                <a:solidFill>
                  <a:srgbClr val="ED7D31">
                    <a:lumMod val="20000"/>
                    <a:lumOff val="80000"/>
                  </a:srgbClr>
                </a:solidFill>
                <a:ea typeface="幼圆" panose="02010509060101010101" pitchFamily="49" charset="-122"/>
                <a:cs typeface="Times New Roman" panose="02020603050405020304" pitchFamily="18" charset="0"/>
              </a:endParaRPr>
            </a:p>
          </p:txBody>
        </p:sp>
      </p:grpSp>
      <p:grpSp>
        <p:nvGrpSpPr>
          <p:cNvPr id="4" name="组合 3"/>
          <p:cNvGrpSpPr/>
          <p:nvPr/>
        </p:nvGrpSpPr>
        <p:grpSpPr>
          <a:xfrm>
            <a:off x="6706458" y="1541441"/>
            <a:ext cx="2246252" cy="1829098"/>
            <a:chOff x="5765572" y="1978574"/>
            <a:chExt cx="2246252" cy="1829098"/>
          </a:xfrm>
        </p:grpSpPr>
        <p:pic>
          <p:nvPicPr>
            <p:cNvPr id="15" name="图片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33303" y="1978574"/>
              <a:ext cx="2078521" cy="1829098"/>
            </a:xfrm>
            <a:prstGeom prst="rect">
              <a:avLst/>
            </a:prstGeom>
          </p:spPr>
        </p:pic>
        <p:sp>
          <p:nvSpPr>
            <p:cNvPr id="25" name="文本框 24"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5765572" y="2653103"/>
              <a:ext cx="1989647" cy="707886"/>
            </a:xfrm>
            <a:prstGeom prst="rect">
              <a:avLst/>
            </a:prstGeom>
            <a:noFill/>
          </p:spPr>
          <p:txBody>
            <a:bodyPr wrap="none" rtlCol="0">
              <a:spAutoFit/>
            </a:bodyPr>
            <a:lstStyle/>
            <a:p>
              <a:pPr defTabSz="1218804">
                <a:defRPr/>
              </a:pPr>
              <a:r>
                <a:rPr lang="zh-CN" altLang="en-US" sz="3200" b="1" kern="0">
                  <a:solidFill>
                    <a:prstClr val="black">
                      <a:lumMod val="85000"/>
                      <a:lumOff val="15000"/>
                    </a:prstClr>
                  </a:solidFill>
                  <a:latin typeface="幼圆" panose="02010509060101010101" pitchFamily="49" charset="-122"/>
                  <a:ea typeface="幼圆" panose="02010509060101010101" pitchFamily="49" charset="-122"/>
                </a:rPr>
                <a:t>  </a:t>
              </a:r>
              <a:r>
                <a:rPr lang="en-US" altLang="zh-CN" sz="4000" b="1" kern="0">
                  <a:solidFill>
                    <a:srgbClr val="FF0000"/>
                  </a:solidFill>
                  <a:ea typeface="幼圆" panose="02010509060101010101" pitchFamily="49" charset="-122"/>
                  <a:cs typeface="Times New Roman" panose="02020603050405020304" pitchFamily="18" charset="0"/>
                </a:rPr>
                <a:t>LỊCH</a:t>
              </a:r>
              <a:endParaRPr lang="en-US" altLang="zh-CN" sz="4000" b="1" kern="0" dirty="0">
                <a:solidFill>
                  <a:srgbClr val="FF0000"/>
                </a:solidFill>
                <a:ea typeface="幼圆" panose="02010509060101010101" pitchFamily="49" charset="-122"/>
                <a:cs typeface="Times New Roman" panose="02020603050405020304" pitchFamily="18" charset="0"/>
              </a:endParaRPr>
            </a:p>
          </p:txBody>
        </p:sp>
      </p:grpSp>
      <p:grpSp>
        <p:nvGrpSpPr>
          <p:cNvPr id="5" name="组合 4"/>
          <p:cNvGrpSpPr/>
          <p:nvPr/>
        </p:nvGrpSpPr>
        <p:grpSpPr>
          <a:xfrm>
            <a:off x="8868838" y="1510100"/>
            <a:ext cx="2140845" cy="1973860"/>
            <a:chOff x="7918467" y="1954968"/>
            <a:chExt cx="2140845" cy="1973860"/>
          </a:xfrm>
        </p:grpSpPr>
        <p:pic>
          <p:nvPicPr>
            <p:cNvPr id="12" name="图片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18467" y="1954968"/>
              <a:ext cx="2140845" cy="1973860"/>
            </a:xfrm>
            <a:prstGeom prst="rect">
              <a:avLst/>
            </a:prstGeom>
          </p:spPr>
        </p:pic>
        <p:sp>
          <p:nvSpPr>
            <p:cNvPr id="26" name="文本框 25"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8180946" y="2660838"/>
              <a:ext cx="1372492" cy="707886"/>
            </a:xfrm>
            <a:prstGeom prst="rect">
              <a:avLst/>
            </a:prstGeom>
            <a:noFill/>
          </p:spPr>
          <p:txBody>
            <a:bodyPr wrap="none" rtlCol="0">
              <a:spAutoFit/>
            </a:bodyPr>
            <a:lstStyle/>
            <a:p>
              <a:pPr defTabSz="1218804">
                <a:defRPr/>
              </a:pPr>
              <a:r>
                <a:rPr lang="zh-CN" altLang="en-US" sz="3200" b="1" kern="0">
                  <a:solidFill>
                    <a:prstClr val="black">
                      <a:lumMod val="85000"/>
                      <a:lumOff val="15000"/>
                    </a:prstClr>
                  </a:solidFill>
                  <a:latin typeface="幼圆" panose="02010509060101010101" pitchFamily="49" charset="-122"/>
                  <a:ea typeface="幼圆" panose="02010509060101010101" pitchFamily="49" charset="-122"/>
                </a:rPr>
                <a:t>  </a:t>
              </a:r>
              <a:r>
                <a:rPr lang="en-US" altLang="zh-CN" sz="4000" b="1" kern="0">
                  <a:solidFill>
                    <a:prstClr val="white"/>
                  </a:solidFill>
                  <a:ea typeface="幼圆" panose="02010509060101010101" pitchFamily="49" charset="-122"/>
                  <a:cs typeface="Times New Roman" panose="02020603050405020304" pitchFamily="18" charset="0"/>
                </a:rPr>
                <a:t>SỬ</a:t>
              </a:r>
              <a:endParaRPr lang="en-US" altLang="zh-CN" sz="4000" b="1" kern="0" dirty="0">
                <a:solidFill>
                  <a:prstClr val="white"/>
                </a:solidFill>
                <a:ea typeface="幼圆" panose="02010509060101010101" pitchFamily="49" charset="-122"/>
                <a:cs typeface="Times New Roman" panose="02020603050405020304" pitchFamily="18" charset="0"/>
              </a:endParaRPr>
            </a:p>
          </p:txBody>
        </p:sp>
      </p:grpSp>
      <p:pic>
        <p:nvPicPr>
          <p:cNvPr id="23" name="图片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909" y="2732323"/>
            <a:ext cx="2672936" cy="711001"/>
          </a:xfrm>
          <a:prstGeom prst="rect">
            <a:avLst/>
          </a:prstGeom>
        </p:spPr>
      </p:pic>
      <p:pic>
        <p:nvPicPr>
          <p:cNvPr id="6" name="Lady &amp; Bird (淑女与鸟组合) - Stephanie Says (史蒂芬妮说)(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933303" y="-1000169"/>
            <a:ext cx="609600" cy="609600"/>
          </a:xfrm>
          <a:prstGeom prst="rect">
            <a:avLst/>
          </a:prstGeom>
        </p:spPr>
      </p:pic>
      <p:sp>
        <p:nvSpPr>
          <p:cNvPr id="27" name="文本框 6"/>
          <p:cNvSpPr txBox="1"/>
          <p:nvPr/>
        </p:nvSpPr>
        <p:spPr>
          <a:xfrm>
            <a:off x="329401" y="272638"/>
            <a:ext cx="2178265"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sz="3600" b="1">
                <a:solidFill>
                  <a:srgbClr val="FF0000"/>
                </a:solidFill>
                <a:ea typeface="微软雅黑" pitchFamily="34" charset="-122"/>
              </a:rPr>
              <a:t>   BÀI 9</a:t>
            </a:r>
            <a:endParaRPr lang="zh-CN" altLang="en-US" sz="3600" b="1" dirty="0">
              <a:solidFill>
                <a:srgbClr val="FF0000"/>
              </a:solidFill>
              <a:ea typeface="微软雅黑" pitchFamily="34" charset="-122"/>
            </a:endParaRPr>
          </a:p>
        </p:txBody>
      </p:sp>
      <p:grpSp>
        <p:nvGrpSpPr>
          <p:cNvPr id="31" name="组合 4"/>
          <p:cNvGrpSpPr/>
          <p:nvPr/>
        </p:nvGrpSpPr>
        <p:grpSpPr>
          <a:xfrm>
            <a:off x="753589" y="1441829"/>
            <a:ext cx="2140845" cy="1973860"/>
            <a:chOff x="7918467" y="1954968"/>
            <a:chExt cx="2140845" cy="1973860"/>
          </a:xfrm>
        </p:grpSpPr>
        <p:pic>
          <p:nvPicPr>
            <p:cNvPr id="32" name="图片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18467" y="1954968"/>
              <a:ext cx="2140845" cy="1973860"/>
            </a:xfrm>
            <a:prstGeom prst="rect">
              <a:avLst/>
            </a:prstGeom>
          </p:spPr>
        </p:pic>
        <p:sp>
          <p:nvSpPr>
            <p:cNvPr id="33" name="文本框 25"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7927426" y="2629621"/>
              <a:ext cx="1532792" cy="707886"/>
            </a:xfrm>
            <a:prstGeom prst="rect">
              <a:avLst/>
            </a:prstGeom>
            <a:noFill/>
          </p:spPr>
          <p:txBody>
            <a:bodyPr wrap="none" rtlCol="0">
              <a:spAutoFit/>
            </a:bodyPr>
            <a:lstStyle/>
            <a:p>
              <a:pPr defTabSz="1218804">
                <a:defRPr/>
              </a:pPr>
              <a:r>
                <a:rPr lang="zh-CN" altLang="en-US" sz="3200" b="1" kern="0">
                  <a:solidFill>
                    <a:prstClr val="black">
                      <a:lumMod val="85000"/>
                      <a:lumOff val="15000"/>
                    </a:prstClr>
                  </a:solidFill>
                  <a:latin typeface="幼圆" panose="02010509060101010101" pitchFamily="49" charset="-122"/>
                  <a:ea typeface="幼圆" panose="02010509060101010101" pitchFamily="49" charset="-122"/>
                </a:rPr>
                <a:t>  </a:t>
              </a:r>
              <a:r>
                <a:rPr lang="en-US" altLang="zh-CN" sz="4000" b="1" kern="0">
                  <a:solidFill>
                    <a:srgbClr val="FFFF00"/>
                  </a:solidFill>
                  <a:ea typeface="幼圆" panose="02010509060101010101" pitchFamily="49" charset="-122"/>
                  <a:cs typeface="Times New Roman" panose="02020603050405020304" pitchFamily="18" charset="0"/>
                </a:rPr>
                <a:t>ÂM</a:t>
              </a:r>
              <a:endParaRPr lang="en-US" altLang="zh-CN" sz="4000" b="1" kern="0" dirty="0">
                <a:solidFill>
                  <a:srgbClr val="FFFF00"/>
                </a:solidFill>
                <a:ea typeface="幼圆" panose="02010509060101010101" pitchFamily="49" charset="-122"/>
                <a:cs typeface="Times New Roman" panose="02020603050405020304" pitchFamily="18" charset="0"/>
              </a:endParaRPr>
            </a:p>
          </p:txBody>
        </p:sp>
      </p:grpSp>
    </p:spTree>
    <p:extLst>
      <p:ext uri="{BB962C8B-B14F-4D97-AF65-F5344CB8AC3E}">
        <p14:creationId xmlns:p14="http://schemas.microsoft.com/office/powerpoint/2010/main" val="1500159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750"/>
                                        <p:tgtEl>
                                          <p:spTgt spid="8"/>
                                        </p:tgtEl>
                                      </p:cBhvr>
                                    </p:animEffect>
                                  </p:childTnLst>
                                </p:cTn>
                              </p:par>
                            </p:childTnLst>
                          </p:cTn>
                        </p:par>
                        <p:par>
                          <p:cTn id="12" fill="hold">
                            <p:stCondLst>
                              <p:cond delay="1250"/>
                            </p:stCondLst>
                            <p:childTnLst>
                              <p:par>
                                <p:cTn id="13" presetID="23" presetClass="entr" presetSubtype="32"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750" fill="hold"/>
                                        <p:tgtEl>
                                          <p:spTgt spid="2"/>
                                        </p:tgtEl>
                                        <p:attrNameLst>
                                          <p:attrName>ppt_w</p:attrName>
                                        </p:attrNameLst>
                                      </p:cBhvr>
                                      <p:tavLst>
                                        <p:tav tm="0">
                                          <p:val>
                                            <p:strVal val="4*#ppt_w"/>
                                          </p:val>
                                        </p:tav>
                                        <p:tav tm="100000">
                                          <p:val>
                                            <p:strVal val="#ppt_w"/>
                                          </p:val>
                                        </p:tav>
                                      </p:tavLst>
                                    </p:anim>
                                    <p:anim calcmode="lin" valueType="num">
                                      <p:cBhvr>
                                        <p:cTn id="16" dur="750" fill="hold"/>
                                        <p:tgtEl>
                                          <p:spTgt spid="2"/>
                                        </p:tgtEl>
                                        <p:attrNameLst>
                                          <p:attrName>ppt_h</p:attrName>
                                        </p:attrNameLst>
                                      </p:cBhvr>
                                      <p:tavLst>
                                        <p:tav tm="0">
                                          <p:val>
                                            <p:strVal val="4*#ppt_h"/>
                                          </p:val>
                                        </p:tav>
                                        <p:tav tm="100000">
                                          <p:val>
                                            <p:strVal val="#ppt_h"/>
                                          </p:val>
                                        </p:tav>
                                      </p:tavLst>
                                    </p:anim>
                                  </p:childTnLst>
                                </p:cTn>
                              </p:par>
                              <p:par>
                                <p:cTn id="17" presetID="23" presetClass="entr" presetSubtype="32" fill="hold" nodeType="withEffect">
                                  <p:stCondLst>
                                    <p:cond delay="250"/>
                                  </p:stCondLst>
                                  <p:childTnLst>
                                    <p:set>
                                      <p:cBhvr>
                                        <p:cTn id="18" dur="1" fill="hold">
                                          <p:stCondLst>
                                            <p:cond delay="0"/>
                                          </p:stCondLst>
                                        </p:cTn>
                                        <p:tgtEl>
                                          <p:spTgt spid="3"/>
                                        </p:tgtEl>
                                        <p:attrNameLst>
                                          <p:attrName>style.visibility</p:attrName>
                                        </p:attrNameLst>
                                      </p:cBhvr>
                                      <p:to>
                                        <p:strVal val="visible"/>
                                      </p:to>
                                    </p:set>
                                    <p:anim calcmode="lin" valueType="num">
                                      <p:cBhvr>
                                        <p:cTn id="19" dur="750" fill="hold"/>
                                        <p:tgtEl>
                                          <p:spTgt spid="3"/>
                                        </p:tgtEl>
                                        <p:attrNameLst>
                                          <p:attrName>ppt_w</p:attrName>
                                        </p:attrNameLst>
                                      </p:cBhvr>
                                      <p:tavLst>
                                        <p:tav tm="0">
                                          <p:val>
                                            <p:strVal val="4*#ppt_w"/>
                                          </p:val>
                                        </p:tav>
                                        <p:tav tm="100000">
                                          <p:val>
                                            <p:strVal val="#ppt_w"/>
                                          </p:val>
                                        </p:tav>
                                      </p:tavLst>
                                    </p:anim>
                                    <p:anim calcmode="lin" valueType="num">
                                      <p:cBhvr>
                                        <p:cTn id="20" dur="750" fill="hold"/>
                                        <p:tgtEl>
                                          <p:spTgt spid="3"/>
                                        </p:tgtEl>
                                        <p:attrNameLst>
                                          <p:attrName>ppt_h</p:attrName>
                                        </p:attrNameLst>
                                      </p:cBhvr>
                                      <p:tavLst>
                                        <p:tav tm="0">
                                          <p:val>
                                            <p:strVal val="4*#ppt_h"/>
                                          </p:val>
                                        </p:tav>
                                        <p:tav tm="100000">
                                          <p:val>
                                            <p:strVal val="#ppt_h"/>
                                          </p:val>
                                        </p:tav>
                                      </p:tavLst>
                                    </p:anim>
                                  </p:childTnLst>
                                </p:cTn>
                              </p:par>
                              <p:par>
                                <p:cTn id="21" presetID="23" presetClass="entr" presetSubtype="32" fill="hold" nodeType="withEffect">
                                  <p:stCondLst>
                                    <p:cond delay="500"/>
                                  </p:stCondLst>
                                  <p:childTnLst>
                                    <p:set>
                                      <p:cBhvr>
                                        <p:cTn id="22" dur="1" fill="hold">
                                          <p:stCondLst>
                                            <p:cond delay="0"/>
                                          </p:stCondLst>
                                        </p:cTn>
                                        <p:tgtEl>
                                          <p:spTgt spid="4"/>
                                        </p:tgtEl>
                                        <p:attrNameLst>
                                          <p:attrName>style.visibility</p:attrName>
                                        </p:attrNameLst>
                                      </p:cBhvr>
                                      <p:to>
                                        <p:strVal val="visible"/>
                                      </p:to>
                                    </p:set>
                                    <p:anim calcmode="lin" valueType="num">
                                      <p:cBhvr>
                                        <p:cTn id="23" dur="750" fill="hold"/>
                                        <p:tgtEl>
                                          <p:spTgt spid="4"/>
                                        </p:tgtEl>
                                        <p:attrNameLst>
                                          <p:attrName>ppt_w</p:attrName>
                                        </p:attrNameLst>
                                      </p:cBhvr>
                                      <p:tavLst>
                                        <p:tav tm="0">
                                          <p:val>
                                            <p:strVal val="4*#ppt_w"/>
                                          </p:val>
                                        </p:tav>
                                        <p:tav tm="100000">
                                          <p:val>
                                            <p:strVal val="#ppt_w"/>
                                          </p:val>
                                        </p:tav>
                                      </p:tavLst>
                                    </p:anim>
                                    <p:anim calcmode="lin" valueType="num">
                                      <p:cBhvr>
                                        <p:cTn id="24" dur="750" fill="hold"/>
                                        <p:tgtEl>
                                          <p:spTgt spid="4"/>
                                        </p:tgtEl>
                                        <p:attrNameLst>
                                          <p:attrName>ppt_h</p:attrName>
                                        </p:attrNameLst>
                                      </p:cBhvr>
                                      <p:tavLst>
                                        <p:tav tm="0">
                                          <p:val>
                                            <p:strVal val="4*#ppt_h"/>
                                          </p:val>
                                        </p:tav>
                                        <p:tav tm="100000">
                                          <p:val>
                                            <p:strVal val="#ppt_h"/>
                                          </p:val>
                                        </p:tav>
                                      </p:tavLst>
                                    </p:anim>
                                  </p:childTnLst>
                                </p:cTn>
                              </p:par>
                              <p:par>
                                <p:cTn id="25" presetID="23" presetClass="entr" presetSubtype="32" fill="hold" nodeType="withEffect">
                                  <p:stCondLst>
                                    <p:cond delay="750"/>
                                  </p:stCondLst>
                                  <p:childTnLst>
                                    <p:set>
                                      <p:cBhvr>
                                        <p:cTn id="26" dur="1" fill="hold">
                                          <p:stCondLst>
                                            <p:cond delay="0"/>
                                          </p:stCondLst>
                                        </p:cTn>
                                        <p:tgtEl>
                                          <p:spTgt spid="5"/>
                                        </p:tgtEl>
                                        <p:attrNameLst>
                                          <p:attrName>style.visibility</p:attrName>
                                        </p:attrNameLst>
                                      </p:cBhvr>
                                      <p:to>
                                        <p:strVal val="visible"/>
                                      </p:to>
                                    </p:set>
                                    <p:anim calcmode="lin" valueType="num">
                                      <p:cBhvr>
                                        <p:cTn id="27" dur="750" fill="hold"/>
                                        <p:tgtEl>
                                          <p:spTgt spid="5"/>
                                        </p:tgtEl>
                                        <p:attrNameLst>
                                          <p:attrName>ppt_w</p:attrName>
                                        </p:attrNameLst>
                                      </p:cBhvr>
                                      <p:tavLst>
                                        <p:tav tm="0">
                                          <p:val>
                                            <p:strVal val="4*#ppt_w"/>
                                          </p:val>
                                        </p:tav>
                                        <p:tav tm="100000">
                                          <p:val>
                                            <p:strVal val="#ppt_w"/>
                                          </p:val>
                                        </p:tav>
                                      </p:tavLst>
                                    </p:anim>
                                    <p:anim calcmode="lin" valueType="num">
                                      <p:cBhvr>
                                        <p:cTn id="28" dur="750" fill="hold"/>
                                        <p:tgtEl>
                                          <p:spTgt spid="5"/>
                                        </p:tgtEl>
                                        <p:attrNameLst>
                                          <p:attrName>ppt_h</p:attrName>
                                        </p:attrNameLst>
                                      </p:cBhvr>
                                      <p:tavLst>
                                        <p:tav tm="0">
                                          <p:val>
                                            <p:strVal val="4*#ppt_h"/>
                                          </p:val>
                                        </p:tav>
                                        <p:tav tm="100000">
                                          <p:val>
                                            <p:strVal val="#ppt_h"/>
                                          </p:val>
                                        </p:tav>
                                      </p:tavLst>
                                    </p:anim>
                                  </p:childTnLst>
                                </p:cTn>
                              </p:par>
                              <p:par>
                                <p:cTn id="29" presetID="26" presetClass="emph" presetSubtype="0" fill="hold" nodeType="withEffect">
                                  <p:stCondLst>
                                    <p:cond delay="750"/>
                                  </p:stCondLst>
                                  <p:childTnLst>
                                    <p:animEffect transition="out" filter="fade">
                                      <p:cBhvr>
                                        <p:cTn id="30" dur="500" tmFilter="0, 0; .2, .5; .8, .5; 1, 0"/>
                                        <p:tgtEl>
                                          <p:spTgt spid="31"/>
                                        </p:tgtEl>
                                      </p:cBhvr>
                                    </p:animEffect>
                                    <p:animScale>
                                      <p:cBhvr>
                                        <p:cTn id="31" dur="250" autoRev="1" fill="hold"/>
                                        <p:tgtEl>
                                          <p:spTgt spid="31"/>
                                        </p:tgtEl>
                                      </p:cBhvr>
                                      <p:by x="105000" y="105000"/>
                                    </p:animScale>
                                  </p:childTnLst>
                                </p:cTn>
                              </p:par>
                            </p:childTnLst>
                          </p:cTn>
                        </p:par>
                        <p:par>
                          <p:cTn id="32" fill="hold">
                            <p:stCondLst>
                              <p:cond delay="2750"/>
                            </p:stCondLst>
                            <p:childTnLst>
                              <p:par>
                                <p:cTn id="33" presetID="26" presetClass="emph" presetSubtype="0" fill="hold" nodeType="afterEffect">
                                  <p:stCondLst>
                                    <p:cond delay="0"/>
                                  </p:stCondLst>
                                  <p:childTnLst>
                                    <p:animEffect transition="out" filter="fade">
                                      <p:cBhvr>
                                        <p:cTn id="34" dur="500" tmFilter="0, 0; .2, .5; .8, .5; 1, 0"/>
                                        <p:tgtEl>
                                          <p:spTgt spid="2"/>
                                        </p:tgtEl>
                                      </p:cBhvr>
                                    </p:animEffect>
                                    <p:animScale>
                                      <p:cBhvr>
                                        <p:cTn id="35" dur="250" autoRev="1" fill="hold"/>
                                        <p:tgtEl>
                                          <p:spTgt spid="2"/>
                                        </p:tgtEl>
                                      </p:cBhvr>
                                      <p:by x="105000" y="105000"/>
                                    </p:animScale>
                                  </p:childTnLst>
                                </p:cTn>
                              </p:par>
                              <p:par>
                                <p:cTn id="36" presetID="26" presetClass="emph" presetSubtype="0" fill="hold" nodeType="withEffect">
                                  <p:stCondLst>
                                    <p:cond delay="250"/>
                                  </p:stCondLst>
                                  <p:childTnLst>
                                    <p:animEffect transition="out" filter="fade">
                                      <p:cBhvr>
                                        <p:cTn id="37" dur="500" tmFilter="0, 0; .2, .5; .8, .5; 1, 0"/>
                                        <p:tgtEl>
                                          <p:spTgt spid="3"/>
                                        </p:tgtEl>
                                      </p:cBhvr>
                                    </p:animEffect>
                                    <p:animScale>
                                      <p:cBhvr>
                                        <p:cTn id="38" dur="250" autoRev="1" fill="hold"/>
                                        <p:tgtEl>
                                          <p:spTgt spid="3"/>
                                        </p:tgtEl>
                                      </p:cBhvr>
                                      <p:by x="105000" y="105000"/>
                                    </p:animScale>
                                  </p:childTnLst>
                                </p:cTn>
                              </p:par>
                              <p:par>
                                <p:cTn id="39" presetID="26" presetClass="emph" presetSubtype="0" fill="hold" nodeType="withEffect">
                                  <p:stCondLst>
                                    <p:cond delay="500"/>
                                  </p:stCondLst>
                                  <p:childTnLst>
                                    <p:animEffect transition="out" filter="fade">
                                      <p:cBhvr>
                                        <p:cTn id="40" dur="500" tmFilter="0, 0; .2, .5; .8, .5; 1, 0"/>
                                        <p:tgtEl>
                                          <p:spTgt spid="4"/>
                                        </p:tgtEl>
                                      </p:cBhvr>
                                    </p:animEffect>
                                    <p:animScale>
                                      <p:cBhvr>
                                        <p:cTn id="41" dur="250" autoRev="1" fill="hold"/>
                                        <p:tgtEl>
                                          <p:spTgt spid="4"/>
                                        </p:tgtEl>
                                      </p:cBhvr>
                                      <p:by x="105000" y="105000"/>
                                    </p:animScale>
                                  </p:childTnLst>
                                </p:cTn>
                              </p:par>
                              <p:par>
                                <p:cTn id="42" presetID="26" presetClass="emph" presetSubtype="0" fill="hold" nodeType="withEffect">
                                  <p:stCondLst>
                                    <p:cond delay="75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4000"/>
                            </p:stCondLst>
                            <p:childTnLst>
                              <p:par>
                                <p:cTn id="46" presetID="22" presetClass="entr" presetSubtype="8"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500"/>
                                        <p:tgtEl>
                                          <p:spTgt spid="14"/>
                                        </p:tgtEl>
                                      </p:cBhvr>
                                    </p:animEffect>
                                  </p:childTnLst>
                                </p:cTn>
                              </p:par>
                            </p:childTnLst>
                          </p:cTn>
                        </p:par>
                        <p:par>
                          <p:cTn id="49" fill="hold">
                            <p:stCondLst>
                              <p:cond delay="4500"/>
                            </p:stCondLst>
                            <p:childTnLst>
                              <p:par>
                                <p:cTn id="50" presetID="42" presetClass="entr" presetSubtype="0" fill="hold"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childTnLst>
                          </p:cTn>
                        </p:par>
                        <p:par>
                          <p:cTn id="55" fill="hold">
                            <p:stCondLst>
                              <p:cond delay="5500"/>
                            </p:stCondLst>
                            <p:childTnLst>
                              <p:par>
                                <p:cTn id="56" presetID="42" presetClass="entr" presetSubtype="0" fill="hold" nodeType="after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1000" fill="hold"/>
                                        <p:tgtEl>
                                          <p:spTgt spid="23"/>
                                        </p:tgtEl>
                                        <p:attrNameLst>
                                          <p:attrName>ppt_y</p:attrName>
                                        </p:attrNameLst>
                                      </p:cBhvr>
                                      <p:tavLst>
                                        <p:tav tm="0">
                                          <p:val>
                                            <p:strVal val="#ppt_y+.1"/>
                                          </p:val>
                                        </p:tav>
                                        <p:tav tm="100000">
                                          <p:val>
                                            <p:strVal val="#ppt_y"/>
                                          </p:val>
                                        </p:tav>
                                      </p:tavLst>
                                    </p:anim>
                                  </p:childTnLst>
                                </p:cTn>
                              </p:par>
                            </p:childTnLst>
                          </p:cTn>
                        </p:par>
                        <p:par>
                          <p:cTn id="61" fill="hold">
                            <p:stCondLst>
                              <p:cond delay="6500"/>
                            </p:stCondLst>
                            <p:childTnLst>
                              <p:par>
                                <p:cTn id="62" presetID="9" presetClass="entr" presetSubtype="0" fill="hold" nodeType="after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dissolve">
                                      <p:cBhvr>
                                        <p:cTn id="64" dur="500"/>
                                        <p:tgtEl>
                                          <p:spTgt spid="19"/>
                                        </p:tgtEl>
                                      </p:cBhvr>
                                    </p:animEffect>
                                  </p:childTnLst>
                                </p:cTn>
                              </p:par>
                              <p:par>
                                <p:cTn id="65" presetID="9" presetClass="entr" presetSubtype="0" fill="hold"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dissolve">
                                      <p:cBhvr>
                                        <p:cTn id="67" dur="500"/>
                                        <p:tgtEl>
                                          <p:spTgt spid="17"/>
                                        </p:tgtEl>
                                      </p:cBhvr>
                                    </p:animEffect>
                                  </p:childTnLst>
                                </p:cTn>
                              </p:par>
                              <p:par>
                                <p:cTn id="68" presetID="9" presetClass="entr" presetSubtype="0" fill="hold"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dissolve">
                                      <p:cBhvr>
                                        <p:cTn id="70" dur="500"/>
                                        <p:tgtEl>
                                          <p:spTgt spid="18"/>
                                        </p:tgtEl>
                                      </p:cBhvr>
                                    </p:animEffect>
                                  </p:childTnLst>
                                </p:cTn>
                              </p:par>
                              <p:par>
                                <p:cTn id="71" presetID="9" presetClass="entr" presetSubtype="0" fill="hold" nodeType="with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dissolve">
                                      <p:cBhvr>
                                        <p:cTn id="73" dur="500"/>
                                        <p:tgtEl>
                                          <p:spTgt spid="16"/>
                                        </p:tgtEl>
                                      </p:cBhvr>
                                    </p:animEffect>
                                  </p:childTnLst>
                                </p:cTn>
                              </p:par>
                              <p:par>
                                <p:cTn id="74" presetID="23" presetClass="entr" presetSubtype="32" fill="hold" nodeType="withEffect">
                                  <p:stCondLst>
                                    <p:cond delay="750"/>
                                  </p:stCondLst>
                                  <p:childTnLst>
                                    <p:set>
                                      <p:cBhvr>
                                        <p:cTn id="75" dur="1" fill="hold">
                                          <p:stCondLst>
                                            <p:cond delay="0"/>
                                          </p:stCondLst>
                                        </p:cTn>
                                        <p:tgtEl>
                                          <p:spTgt spid="31"/>
                                        </p:tgtEl>
                                        <p:attrNameLst>
                                          <p:attrName>style.visibility</p:attrName>
                                        </p:attrNameLst>
                                      </p:cBhvr>
                                      <p:to>
                                        <p:strVal val="visible"/>
                                      </p:to>
                                    </p:set>
                                    <p:anim calcmode="lin" valueType="num">
                                      <p:cBhvr>
                                        <p:cTn id="76" dur="750" fill="hold"/>
                                        <p:tgtEl>
                                          <p:spTgt spid="31"/>
                                        </p:tgtEl>
                                        <p:attrNameLst>
                                          <p:attrName>ppt_w</p:attrName>
                                        </p:attrNameLst>
                                      </p:cBhvr>
                                      <p:tavLst>
                                        <p:tav tm="0">
                                          <p:val>
                                            <p:strVal val="4*#ppt_w"/>
                                          </p:val>
                                        </p:tav>
                                        <p:tav tm="100000">
                                          <p:val>
                                            <p:strVal val="#ppt_w"/>
                                          </p:val>
                                        </p:tav>
                                      </p:tavLst>
                                    </p:anim>
                                    <p:anim calcmode="lin" valueType="num">
                                      <p:cBhvr>
                                        <p:cTn id="77" dur="750" fill="hold"/>
                                        <p:tgtEl>
                                          <p:spTgt spid="3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8"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t="19240" r="86092"/>
          <a:stretch/>
        </p:blipFill>
        <p:spPr>
          <a:xfrm>
            <a:off x="2173932" y="2767674"/>
            <a:ext cx="1247813" cy="2855616"/>
          </a:xfrm>
          <a:prstGeom prst="rect">
            <a:avLst/>
          </a:prstGeom>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2167" y="603185"/>
            <a:ext cx="4311900" cy="2483654"/>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sp>
        <p:nvSpPr>
          <p:cNvPr id="17" name="矩形 16"/>
          <p:cNvSpPr/>
          <p:nvPr/>
        </p:nvSpPr>
        <p:spPr>
          <a:xfrm>
            <a:off x="3750883" y="3028617"/>
            <a:ext cx="7394195" cy="769441"/>
          </a:xfrm>
          <a:prstGeom prst="rect">
            <a:avLst/>
          </a:prstGeom>
        </p:spPr>
        <p:txBody>
          <a:bodyPr wrap="square">
            <a:spAutoFit/>
          </a:bodyPr>
          <a:lstStyle/>
          <a:p>
            <a:r>
              <a:rPr lang="en-US" altLang="zh-CN" sz="4400" b="1">
                <a:solidFill>
                  <a:srgbClr val="0000FF"/>
                </a:solidFill>
                <a:ea typeface="幼圆" panose="02010509060101010101" pitchFamily="49" charset="-122"/>
              </a:rPr>
              <a:t>            III/ TỔNG KẾT</a:t>
            </a:r>
            <a:endParaRPr lang="en-US" altLang="zh-CN" sz="4400" b="1" dirty="0">
              <a:solidFill>
                <a:srgbClr val="0000FF"/>
              </a:solidFill>
              <a:ea typeface="幼圆" panose="02010509060101010101" pitchFamily="49" charset="-122"/>
            </a:endParaRPr>
          </a:p>
        </p:txBody>
      </p:sp>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9364" y="764846"/>
            <a:ext cx="2956947" cy="2602111"/>
          </a:xfrm>
          <a:prstGeom prst="rect">
            <a:avLst/>
          </a:prstGeom>
        </p:spPr>
      </p:pic>
      <p:pic>
        <p:nvPicPr>
          <p:cNvPr id="3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50883" y="380172"/>
            <a:ext cx="2672936" cy="711001"/>
          </a:xfrm>
          <a:prstGeom prst="rect">
            <a:avLst/>
          </a:prstGeom>
        </p:spPr>
      </p:pic>
    </p:spTree>
    <p:extLst>
      <p:ext uri="{BB962C8B-B14F-4D97-AF65-F5344CB8AC3E}">
        <p14:creationId xmlns:p14="http://schemas.microsoft.com/office/powerpoint/2010/main" val="1641051037"/>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750"/>
                                        <p:tgtEl>
                                          <p:spTgt spid="7"/>
                                        </p:tgtEl>
                                      </p:cBhvr>
                                    </p:animEffect>
                                  </p:childTnLst>
                                </p:cTn>
                              </p:par>
                            </p:childTnLst>
                          </p:cTn>
                        </p:par>
                        <p:par>
                          <p:cTn id="12" fill="hold">
                            <p:stCondLst>
                              <p:cond delay="125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par>
                          <p:cTn id="16" fill="hold">
                            <p:stCondLst>
                              <p:cond delay="1750"/>
                            </p:stCondLst>
                            <p:childTnLst>
                              <p:par>
                                <p:cTn id="17" presetID="42" presetClass="entr" presetSubtype="0"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par>
                          <p:cTn id="22" fill="hold">
                            <p:stCondLst>
                              <p:cond delay="275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par>
                          <p:cTn id="26" fill="hold">
                            <p:stCondLst>
                              <p:cond delay="3250"/>
                            </p:stCondLst>
                            <p:childTnLst>
                              <p:par>
                                <p:cTn id="27" presetID="25"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32" dur="1000" fill="hold"/>
                                        <p:tgtEl>
                                          <p:spTgt spid="17"/>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Rectangle 1"/>
          <p:cNvSpPr/>
          <p:nvPr/>
        </p:nvSpPr>
        <p:spPr>
          <a:xfrm>
            <a:off x="437321" y="304799"/>
            <a:ext cx="5685183" cy="6186309"/>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nSpc>
                <a:spcPct val="150000"/>
              </a:lnSpc>
            </a:pPr>
            <a:r>
              <a:rPr lang="en-US" sz="2400" b="1">
                <a:solidFill>
                  <a:srgbClr val="FF0000"/>
                </a:solidFill>
              </a:rPr>
              <a:t>1/ Nghệ thuật</a:t>
            </a:r>
            <a:endParaRPr lang="en-US" sz="2400">
              <a:solidFill>
                <a:srgbClr val="FF0000"/>
              </a:solidFill>
            </a:endParaRPr>
          </a:p>
          <a:p>
            <a:pPr>
              <a:lnSpc>
                <a:spcPct val="150000"/>
              </a:lnSpc>
            </a:pPr>
            <a:r>
              <a:rPr lang="en-US" sz="2400" b="1"/>
              <a:t>- </a:t>
            </a:r>
            <a:r>
              <a:rPr lang="en-US" sz="2400"/>
              <a:t>Thể thơ lục bát giúp người đọc dễ đọc, dễ thuộc và dễ nhớ.</a:t>
            </a:r>
          </a:p>
          <a:p>
            <a:pPr>
              <a:lnSpc>
                <a:spcPct val="150000"/>
              </a:lnSpc>
            </a:pPr>
            <a:r>
              <a:rPr lang="en-US" sz="2400" b="1">
                <a:solidFill>
                  <a:srgbClr val="FF0000"/>
                </a:solidFill>
              </a:rPr>
              <a:t>2/ Nội dung</a:t>
            </a:r>
            <a:endParaRPr lang="en-US" sz="2400">
              <a:solidFill>
                <a:srgbClr val="FF0000"/>
              </a:solidFill>
            </a:endParaRPr>
          </a:p>
          <a:p>
            <a:pPr>
              <a:lnSpc>
                <a:spcPct val="150000"/>
              </a:lnSpc>
            </a:pPr>
            <a:r>
              <a:rPr lang="en-US" sz="2400">
                <a:solidFill>
                  <a:srgbClr val="0000FF"/>
                </a:solidFill>
              </a:rPr>
              <a:t>- Đoạn trích đã làm nổi bật chí khí anh hùng và tinh thần yêu nước bất diệt của nhân dân ta qua hai sự kiện lịch sử tiêu biểu : Thánh Gióng đánh đuổi giặc Ân xâm lược ở thời Hùng Vương thứ sáu và Cuộc khởi nghĩa của Hai Bà Trưng đánh tan quân Hán do tên thái thú Tô Định cầm đầu.</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2104" y="304799"/>
            <a:ext cx="4063102" cy="253116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6662" y="2928730"/>
            <a:ext cx="4888126" cy="3617843"/>
          </a:xfrm>
          <a:prstGeom prst="rect">
            <a:avLst/>
          </a:prstGeom>
        </p:spPr>
      </p:pic>
    </p:spTree>
    <p:extLst>
      <p:ext uri="{BB962C8B-B14F-4D97-AF65-F5344CB8AC3E}">
        <p14:creationId xmlns:p14="http://schemas.microsoft.com/office/powerpoint/2010/main" val="4168264238"/>
      </p:ext>
    </p:extLst>
  </p:cSld>
  <p:clrMapOvr>
    <a:masterClrMapping/>
  </p:clrMapOvr>
  <p:transition spd="slow" advTm="1432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barn(inVertical)">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barn(inVertical)">
                                      <p:cBhvr>
                                        <p:cTn id="2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t="19240" r="86092"/>
          <a:stretch/>
        </p:blipFill>
        <p:spPr>
          <a:xfrm>
            <a:off x="2173932" y="2767674"/>
            <a:ext cx="1247813" cy="2855616"/>
          </a:xfrm>
          <a:prstGeom prst="rect">
            <a:avLst/>
          </a:prstGeom>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2167" y="603185"/>
            <a:ext cx="4311900" cy="2483654"/>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sp>
        <p:nvSpPr>
          <p:cNvPr id="17" name="矩形 16"/>
          <p:cNvSpPr/>
          <p:nvPr/>
        </p:nvSpPr>
        <p:spPr>
          <a:xfrm>
            <a:off x="3750883" y="3028617"/>
            <a:ext cx="7394195" cy="769441"/>
          </a:xfrm>
          <a:prstGeom prst="rect">
            <a:avLst/>
          </a:prstGeom>
        </p:spPr>
        <p:txBody>
          <a:bodyPr wrap="square">
            <a:spAutoFit/>
          </a:bodyPr>
          <a:lstStyle/>
          <a:p>
            <a:r>
              <a:rPr lang="en-US" altLang="zh-CN" sz="4400" b="1">
                <a:solidFill>
                  <a:srgbClr val="0000FF"/>
                </a:solidFill>
                <a:ea typeface="幼圆" panose="02010509060101010101" pitchFamily="49" charset="-122"/>
              </a:rPr>
              <a:t>         KẾT NỐI CHỦ ĐIỂM</a:t>
            </a:r>
            <a:endParaRPr lang="en-US" altLang="zh-CN" sz="4400" b="1" dirty="0">
              <a:solidFill>
                <a:srgbClr val="0000FF"/>
              </a:solidFill>
              <a:ea typeface="幼圆" panose="02010509060101010101" pitchFamily="49" charset="-122"/>
            </a:endParaRPr>
          </a:p>
        </p:txBody>
      </p:sp>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9364" y="764846"/>
            <a:ext cx="2956947" cy="2602111"/>
          </a:xfrm>
          <a:prstGeom prst="rect">
            <a:avLst/>
          </a:prstGeom>
        </p:spPr>
      </p:pic>
      <p:pic>
        <p:nvPicPr>
          <p:cNvPr id="3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50883" y="380172"/>
            <a:ext cx="2672936" cy="711001"/>
          </a:xfrm>
          <a:prstGeom prst="rect">
            <a:avLst/>
          </a:prstGeom>
        </p:spPr>
      </p:pic>
    </p:spTree>
    <p:extLst>
      <p:ext uri="{BB962C8B-B14F-4D97-AF65-F5344CB8AC3E}">
        <p14:creationId xmlns:p14="http://schemas.microsoft.com/office/powerpoint/2010/main" val="1731354515"/>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750"/>
                                        <p:tgtEl>
                                          <p:spTgt spid="7"/>
                                        </p:tgtEl>
                                      </p:cBhvr>
                                    </p:animEffect>
                                  </p:childTnLst>
                                </p:cTn>
                              </p:par>
                            </p:childTnLst>
                          </p:cTn>
                        </p:par>
                        <p:par>
                          <p:cTn id="12" fill="hold">
                            <p:stCondLst>
                              <p:cond delay="125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par>
                          <p:cTn id="16" fill="hold">
                            <p:stCondLst>
                              <p:cond delay="1750"/>
                            </p:stCondLst>
                            <p:childTnLst>
                              <p:par>
                                <p:cTn id="17" presetID="42" presetClass="entr" presetSubtype="0"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par>
                          <p:cTn id="22" fill="hold">
                            <p:stCondLst>
                              <p:cond delay="275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par>
                          <p:cTn id="26" fill="hold">
                            <p:stCondLst>
                              <p:cond delay="3250"/>
                            </p:stCondLst>
                            <p:childTnLst>
                              <p:par>
                                <p:cTn id="27" presetID="25"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32" dur="1000" fill="hold"/>
                                        <p:tgtEl>
                                          <p:spTgt spid="17"/>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组合 14"/>
          <p:cNvGrpSpPr/>
          <p:nvPr/>
        </p:nvGrpSpPr>
        <p:grpSpPr>
          <a:xfrm>
            <a:off x="2526038" y="357382"/>
            <a:ext cx="7440235" cy="6162481"/>
            <a:chOff x="4018177" y="357382"/>
            <a:chExt cx="4927600" cy="6162481"/>
          </a:xfrm>
        </p:grpSpPr>
        <p:sp>
          <p:nvSpPr>
            <p:cNvPr id="16" name="Freeform 6"/>
            <p:cNvSpPr>
              <a:spLocks/>
            </p:cNvSpPr>
            <p:nvPr/>
          </p:nvSpPr>
          <p:spPr bwMode="auto">
            <a:xfrm>
              <a:off x="4018177" y="5942013"/>
              <a:ext cx="4927600" cy="577850"/>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21" name="文本框 20"/>
            <p:cNvSpPr txBox="1"/>
            <p:nvPr/>
          </p:nvSpPr>
          <p:spPr>
            <a:xfrm>
              <a:off x="4988021" y="357382"/>
              <a:ext cx="2782766" cy="523220"/>
            </a:xfrm>
            <a:prstGeom prst="rect">
              <a:avLst/>
            </a:prstGeom>
            <a:noFill/>
          </p:spPr>
          <p:txBody>
            <a:bodyPr wrap="none" rtlCol="0">
              <a:spAutoFit/>
              <a:scene3d>
                <a:camera prst="orthographicFront"/>
                <a:lightRig rig="threePt" dir="t"/>
              </a:scene3d>
              <a:sp3d contourW="12700"/>
            </a:bodyPr>
            <a:lstStyle/>
            <a:p>
              <a:pPr algn="ctr"/>
              <a:r>
                <a:rPr lang="en-US" altLang="zh-CN" sz="2800" b="1">
                  <a:solidFill>
                    <a:srgbClr val="0000FF"/>
                  </a:solidFill>
                  <a:effectLst>
                    <a:outerShdw blurRad="38100" dist="38100" dir="2700000" algn="tl">
                      <a:srgbClr val="000000">
                        <a:alpha val="43137"/>
                      </a:srgbClr>
                    </a:outerShdw>
                  </a:effectLst>
                  <a:ea typeface="汉仪夏日体W" panose="00020600040101010101" pitchFamily="18" charset="-122"/>
                  <a:cs typeface="Times New Roman" panose="02020603050405020304" pitchFamily="18" charset="0"/>
                </a:rPr>
                <a:t>THỰC HIỆN NHIỆM VỤ</a:t>
              </a:r>
            </a:p>
          </p:txBody>
        </p:sp>
      </p:grpSp>
      <p:grpSp>
        <p:nvGrpSpPr>
          <p:cNvPr id="3" name="组合 2"/>
          <p:cNvGrpSpPr/>
          <p:nvPr/>
        </p:nvGrpSpPr>
        <p:grpSpPr>
          <a:xfrm>
            <a:off x="1974421" y="2408439"/>
            <a:ext cx="4277728" cy="2913638"/>
            <a:chOff x="1974421" y="2408439"/>
            <a:chExt cx="4277728" cy="2913638"/>
          </a:xfrm>
        </p:grpSpPr>
        <p:sp>
          <p:nvSpPr>
            <p:cNvPr id="4" name="MH_Other_1"/>
            <p:cNvSpPr/>
            <p:nvPr>
              <p:custDataLst>
                <p:tags r:id="rId7"/>
              </p:custDataLst>
            </p:nvPr>
          </p:nvSpPr>
          <p:spPr>
            <a:xfrm rot="21074577">
              <a:off x="2850323" y="2506022"/>
              <a:ext cx="3048239" cy="2803904"/>
            </a:xfrm>
            <a:custGeom>
              <a:avLst/>
              <a:gdLst>
                <a:gd name="connsiteX0" fmla="*/ 0 w 2958182"/>
                <a:gd name="connsiteY0" fmla="*/ 0 h 2855644"/>
                <a:gd name="connsiteX1" fmla="*/ 2958182 w 2958182"/>
                <a:gd name="connsiteY1" fmla="*/ 0 h 2855644"/>
                <a:gd name="connsiteX2" fmla="*/ 2958182 w 2958182"/>
                <a:gd name="connsiteY2" fmla="*/ 2855644 h 2855644"/>
                <a:gd name="connsiteX3" fmla="*/ 0 w 2958182"/>
                <a:gd name="connsiteY3" fmla="*/ 2855644 h 2855644"/>
                <a:gd name="connsiteX4" fmla="*/ 0 w 2958182"/>
                <a:gd name="connsiteY4" fmla="*/ 0 h 2855644"/>
                <a:gd name="connsiteX0" fmla="*/ 0 w 2958182"/>
                <a:gd name="connsiteY0" fmla="*/ 0 h 2855644"/>
                <a:gd name="connsiteX1" fmla="*/ 2958182 w 2958182"/>
                <a:gd name="connsiteY1" fmla="*/ 0 h 2855644"/>
                <a:gd name="connsiteX2" fmla="*/ 2958182 w 2958182"/>
                <a:gd name="connsiteY2" fmla="*/ 2855644 h 2855644"/>
                <a:gd name="connsiteX3" fmla="*/ 99227 w 2958182"/>
                <a:gd name="connsiteY3" fmla="*/ 2774555 h 2855644"/>
                <a:gd name="connsiteX4" fmla="*/ 0 w 2958182"/>
                <a:gd name="connsiteY4" fmla="*/ 0 h 2855644"/>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802085"/>
                <a:gd name="connsiteX1" fmla="*/ 3007415 w 3007415"/>
                <a:gd name="connsiteY1" fmla="*/ 55771 h 2802085"/>
                <a:gd name="connsiteX2" fmla="*/ 2795981 w 3007415"/>
                <a:gd name="connsiteY2" fmla="*/ 2782473 h 2802085"/>
                <a:gd name="connsiteX3" fmla="*/ 152810 w 3007415"/>
                <a:gd name="connsiteY3" fmla="*/ 2802085 h 2802085"/>
                <a:gd name="connsiteX4" fmla="*/ 0 w 3007415"/>
                <a:gd name="connsiteY4" fmla="*/ 0 h 2802085"/>
                <a:gd name="connsiteX0" fmla="*/ 0 w 3007415"/>
                <a:gd name="connsiteY0" fmla="*/ 0 h 2910528"/>
                <a:gd name="connsiteX1" fmla="*/ 3007415 w 3007415"/>
                <a:gd name="connsiteY1" fmla="*/ 55771 h 2910528"/>
                <a:gd name="connsiteX2" fmla="*/ 2795981 w 3007415"/>
                <a:gd name="connsiteY2" fmla="*/ 2782473 h 2910528"/>
                <a:gd name="connsiteX3" fmla="*/ 152810 w 3007415"/>
                <a:gd name="connsiteY3" fmla="*/ 2802085 h 2910528"/>
                <a:gd name="connsiteX4" fmla="*/ 0 w 3007415"/>
                <a:gd name="connsiteY4" fmla="*/ 0 h 2910528"/>
                <a:gd name="connsiteX0" fmla="*/ 0 w 3016462"/>
                <a:gd name="connsiteY0" fmla="*/ 0 h 2910528"/>
                <a:gd name="connsiteX1" fmla="*/ 3007415 w 3016462"/>
                <a:gd name="connsiteY1" fmla="*/ 55771 h 2910528"/>
                <a:gd name="connsiteX2" fmla="*/ 2795981 w 3016462"/>
                <a:gd name="connsiteY2" fmla="*/ 2782473 h 2910528"/>
                <a:gd name="connsiteX3" fmla="*/ 152810 w 3016462"/>
                <a:gd name="connsiteY3" fmla="*/ 2802085 h 2910528"/>
                <a:gd name="connsiteX4" fmla="*/ 0 w 3016462"/>
                <a:gd name="connsiteY4" fmla="*/ 0 h 2910528"/>
                <a:gd name="connsiteX0" fmla="*/ 0 w 3064249"/>
                <a:gd name="connsiteY0" fmla="*/ 0 h 2898641"/>
                <a:gd name="connsiteX1" fmla="*/ 3007415 w 3064249"/>
                <a:gd name="connsiteY1" fmla="*/ 55771 h 2898641"/>
                <a:gd name="connsiteX2" fmla="*/ 2875643 w 3064249"/>
                <a:gd name="connsiteY2" fmla="*/ 2765832 h 2898641"/>
                <a:gd name="connsiteX3" fmla="*/ 152810 w 3064249"/>
                <a:gd name="connsiteY3" fmla="*/ 2802085 h 2898641"/>
                <a:gd name="connsiteX4" fmla="*/ 0 w 3064249"/>
                <a:gd name="connsiteY4" fmla="*/ 0 h 2898641"/>
                <a:gd name="connsiteX0" fmla="*/ 0 w 3070540"/>
                <a:gd name="connsiteY0" fmla="*/ 0 h 2898641"/>
                <a:gd name="connsiteX1" fmla="*/ 3007415 w 3070540"/>
                <a:gd name="connsiteY1" fmla="*/ 55771 h 2898641"/>
                <a:gd name="connsiteX2" fmla="*/ 2875643 w 3070540"/>
                <a:gd name="connsiteY2" fmla="*/ 2765832 h 2898641"/>
                <a:gd name="connsiteX3" fmla="*/ 152810 w 3070540"/>
                <a:gd name="connsiteY3" fmla="*/ 2802085 h 2898641"/>
                <a:gd name="connsiteX4" fmla="*/ 0 w 3070540"/>
                <a:gd name="connsiteY4" fmla="*/ 0 h 2898641"/>
                <a:gd name="connsiteX0" fmla="*/ 0 w 3050496"/>
                <a:gd name="connsiteY0" fmla="*/ 0 h 2831008"/>
                <a:gd name="connsiteX1" fmla="*/ 3007415 w 3050496"/>
                <a:gd name="connsiteY1" fmla="*/ 55771 h 2831008"/>
                <a:gd name="connsiteX2" fmla="*/ 2844527 w 3050496"/>
                <a:gd name="connsiteY2" fmla="*/ 2655027 h 2831008"/>
                <a:gd name="connsiteX3" fmla="*/ 152810 w 3050496"/>
                <a:gd name="connsiteY3" fmla="*/ 2802085 h 2831008"/>
                <a:gd name="connsiteX4" fmla="*/ 0 w 3050496"/>
                <a:gd name="connsiteY4" fmla="*/ 0 h 2831008"/>
                <a:gd name="connsiteX0" fmla="*/ 0 w 3083026"/>
                <a:gd name="connsiteY0" fmla="*/ 0 h 2802085"/>
                <a:gd name="connsiteX1" fmla="*/ 3007415 w 3083026"/>
                <a:gd name="connsiteY1" fmla="*/ 55771 h 2802085"/>
                <a:gd name="connsiteX2" fmla="*/ 2894153 w 3083026"/>
                <a:gd name="connsiteY2" fmla="*/ 2551842 h 2802085"/>
                <a:gd name="connsiteX3" fmla="*/ 152810 w 3083026"/>
                <a:gd name="connsiteY3" fmla="*/ 2802085 h 2802085"/>
                <a:gd name="connsiteX4" fmla="*/ 0 w 3083026"/>
                <a:gd name="connsiteY4" fmla="*/ 0 h 2802085"/>
                <a:gd name="connsiteX0" fmla="*/ 0 w 3077100"/>
                <a:gd name="connsiteY0" fmla="*/ 0 h 2839147"/>
                <a:gd name="connsiteX1" fmla="*/ 3007415 w 3077100"/>
                <a:gd name="connsiteY1" fmla="*/ 55771 h 2839147"/>
                <a:gd name="connsiteX2" fmla="*/ 2885440 w 3077100"/>
                <a:gd name="connsiteY2" fmla="*/ 2670966 h 2839147"/>
                <a:gd name="connsiteX3" fmla="*/ 152810 w 3077100"/>
                <a:gd name="connsiteY3" fmla="*/ 2802085 h 2839147"/>
                <a:gd name="connsiteX4" fmla="*/ 0 w 3077100"/>
                <a:gd name="connsiteY4" fmla="*/ 0 h 2839147"/>
                <a:gd name="connsiteX0" fmla="*/ 0 w 3084012"/>
                <a:gd name="connsiteY0" fmla="*/ 0 h 2810619"/>
                <a:gd name="connsiteX1" fmla="*/ 3007415 w 3084012"/>
                <a:gd name="connsiteY1" fmla="*/ 55771 h 2810619"/>
                <a:gd name="connsiteX2" fmla="*/ 2895591 w 3084012"/>
                <a:gd name="connsiteY2" fmla="*/ 2605068 h 2810619"/>
                <a:gd name="connsiteX3" fmla="*/ 152810 w 3084012"/>
                <a:gd name="connsiteY3" fmla="*/ 2802085 h 2810619"/>
                <a:gd name="connsiteX4" fmla="*/ 0 w 3084012"/>
                <a:gd name="connsiteY4" fmla="*/ 0 h 2810619"/>
                <a:gd name="connsiteX0" fmla="*/ 0 w 3108841"/>
                <a:gd name="connsiteY0" fmla="*/ 0 h 2802085"/>
                <a:gd name="connsiteX1" fmla="*/ 3007415 w 3108841"/>
                <a:gd name="connsiteY1" fmla="*/ 55771 h 2802085"/>
                <a:gd name="connsiteX2" fmla="*/ 2930854 w 3108841"/>
                <a:gd name="connsiteY2" fmla="*/ 2501276 h 2802085"/>
                <a:gd name="connsiteX3" fmla="*/ 152810 w 3108841"/>
                <a:gd name="connsiteY3" fmla="*/ 2802085 h 2802085"/>
                <a:gd name="connsiteX4" fmla="*/ 0 w 3108841"/>
                <a:gd name="connsiteY4" fmla="*/ 0 h 2802085"/>
                <a:gd name="connsiteX0" fmla="*/ 0 w 3073089"/>
                <a:gd name="connsiteY0" fmla="*/ 0 h 2802085"/>
                <a:gd name="connsiteX1" fmla="*/ 3007415 w 3073089"/>
                <a:gd name="connsiteY1" fmla="*/ 55771 h 2802085"/>
                <a:gd name="connsiteX2" fmla="*/ 2879470 w 3073089"/>
                <a:gd name="connsiteY2" fmla="*/ 2334344 h 2802085"/>
                <a:gd name="connsiteX3" fmla="*/ 152810 w 3073089"/>
                <a:gd name="connsiteY3" fmla="*/ 2802085 h 2802085"/>
                <a:gd name="connsiteX4" fmla="*/ 0 w 3073089"/>
                <a:gd name="connsiteY4" fmla="*/ 0 h 2802085"/>
                <a:gd name="connsiteX0" fmla="*/ 0 w 3142862"/>
                <a:gd name="connsiteY0" fmla="*/ 0 h 2802085"/>
                <a:gd name="connsiteX1" fmla="*/ 3007415 w 3142862"/>
                <a:gd name="connsiteY1" fmla="*/ 55771 h 2802085"/>
                <a:gd name="connsiteX2" fmla="*/ 2879470 w 3142862"/>
                <a:gd name="connsiteY2" fmla="*/ 2334344 h 2802085"/>
                <a:gd name="connsiteX3" fmla="*/ 152810 w 3142862"/>
                <a:gd name="connsiteY3" fmla="*/ 2802085 h 2802085"/>
                <a:gd name="connsiteX4" fmla="*/ 0 w 3142862"/>
                <a:gd name="connsiteY4" fmla="*/ 0 h 2802085"/>
                <a:gd name="connsiteX0" fmla="*/ 0 w 3142862"/>
                <a:gd name="connsiteY0" fmla="*/ 0 h 2860388"/>
                <a:gd name="connsiteX1" fmla="*/ 3007415 w 3142862"/>
                <a:gd name="connsiteY1" fmla="*/ 55771 h 2860388"/>
                <a:gd name="connsiteX2" fmla="*/ 2879470 w 3142862"/>
                <a:gd name="connsiteY2" fmla="*/ 2334344 h 2860388"/>
                <a:gd name="connsiteX3" fmla="*/ 187196 w 3142862"/>
                <a:gd name="connsiteY3" fmla="*/ 2860388 h 2860388"/>
                <a:gd name="connsiteX4" fmla="*/ 0 w 3142862"/>
                <a:gd name="connsiteY4" fmla="*/ 0 h 2860388"/>
                <a:gd name="connsiteX0" fmla="*/ 0 w 3142862"/>
                <a:gd name="connsiteY0" fmla="*/ 0 h 2876373"/>
                <a:gd name="connsiteX1" fmla="*/ 3007415 w 3142862"/>
                <a:gd name="connsiteY1" fmla="*/ 55771 h 2876373"/>
                <a:gd name="connsiteX2" fmla="*/ 2879470 w 3142862"/>
                <a:gd name="connsiteY2" fmla="*/ 2334344 h 2876373"/>
                <a:gd name="connsiteX3" fmla="*/ 187196 w 3142862"/>
                <a:gd name="connsiteY3" fmla="*/ 2860388 h 2876373"/>
                <a:gd name="connsiteX4" fmla="*/ 0 w 3142862"/>
                <a:gd name="connsiteY4" fmla="*/ 0 h 2876373"/>
                <a:gd name="connsiteX0" fmla="*/ 0 w 3142862"/>
                <a:gd name="connsiteY0" fmla="*/ 0 h 2869960"/>
                <a:gd name="connsiteX1" fmla="*/ 3007415 w 3142862"/>
                <a:gd name="connsiteY1" fmla="*/ 55771 h 2869960"/>
                <a:gd name="connsiteX2" fmla="*/ 2879470 w 3142862"/>
                <a:gd name="connsiteY2" fmla="*/ 2334344 h 2869960"/>
                <a:gd name="connsiteX3" fmla="*/ 187196 w 3142862"/>
                <a:gd name="connsiteY3" fmla="*/ 2860388 h 2869960"/>
                <a:gd name="connsiteX4" fmla="*/ 0 w 3142862"/>
                <a:gd name="connsiteY4" fmla="*/ 0 h 2869960"/>
                <a:gd name="connsiteX0" fmla="*/ 0 w 3142862"/>
                <a:gd name="connsiteY0" fmla="*/ 0 h 2875403"/>
                <a:gd name="connsiteX1" fmla="*/ 3007415 w 3142862"/>
                <a:gd name="connsiteY1" fmla="*/ 55771 h 2875403"/>
                <a:gd name="connsiteX2" fmla="*/ 2879470 w 3142862"/>
                <a:gd name="connsiteY2" fmla="*/ 2334344 h 2875403"/>
                <a:gd name="connsiteX3" fmla="*/ 187196 w 3142862"/>
                <a:gd name="connsiteY3" fmla="*/ 2860388 h 2875403"/>
                <a:gd name="connsiteX4" fmla="*/ 0 w 3142862"/>
                <a:gd name="connsiteY4" fmla="*/ 0 h 2875403"/>
                <a:gd name="connsiteX0" fmla="*/ 0 w 3155056"/>
                <a:gd name="connsiteY0" fmla="*/ 0 h 2875403"/>
                <a:gd name="connsiteX1" fmla="*/ 3007415 w 3155056"/>
                <a:gd name="connsiteY1" fmla="*/ 55771 h 2875403"/>
                <a:gd name="connsiteX2" fmla="*/ 2879470 w 3155056"/>
                <a:gd name="connsiteY2" fmla="*/ 2334344 h 2875403"/>
                <a:gd name="connsiteX3" fmla="*/ 187196 w 3155056"/>
                <a:gd name="connsiteY3" fmla="*/ 2860388 h 2875403"/>
                <a:gd name="connsiteX4" fmla="*/ 0 w 3155056"/>
                <a:gd name="connsiteY4" fmla="*/ 0 h 2875403"/>
                <a:gd name="connsiteX0" fmla="*/ 0 w 3111070"/>
                <a:gd name="connsiteY0" fmla="*/ 0 h 2875403"/>
                <a:gd name="connsiteX1" fmla="*/ 3007415 w 3111070"/>
                <a:gd name="connsiteY1" fmla="*/ 55771 h 2875403"/>
                <a:gd name="connsiteX2" fmla="*/ 2879470 w 3111070"/>
                <a:gd name="connsiteY2" fmla="*/ 2334344 h 2875403"/>
                <a:gd name="connsiteX3" fmla="*/ 187196 w 3111070"/>
                <a:gd name="connsiteY3" fmla="*/ 2860388 h 2875403"/>
                <a:gd name="connsiteX4" fmla="*/ 0 w 3111070"/>
                <a:gd name="connsiteY4" fmla="*/ 0 h 2875403"/>
                <a:gd name="connsiteX0" fmla="*/ 0 w 3116300"/>
                <a:gd name="connsiteY0" fmla="*/ 0 h 2875403"/>
                <a:gd name="connsiteX1" fmla="*/ 3007415 w 3116300"/>
                <a:gd name="connsiteY1" fmla="*/ 55771 h 2875403"/>
                <a:gd name="connsiteX2" fmla="*/ 2879470 w 3116300"/>
                <a:gd name="connsiteY2" fmla="*/ 2334344 h 2875403"/>
                <a:gd name="connsiteX3" fmla="*/ 187196 w 3116300"/>
                <a:gd name="connsiteY3" fmla="*/ 2860388 h 2875403"/>
                <a:gd name="connsiteX4" fmla="*/ 0 w 3116300"/>
                <a:gd name="connsiteY4" fmla="*/ 0 h 2875403"/>
                <a:gd name="connsiteX0" fmla="*/ 0 w 3083363"/>
                <a:gd name="connsiteY0" fmla="*/ 0 h 2875403"/>
                <a:gd name="connsiteX1" fmla="*/ 2885378 w 3083363"/>
                <a:gd name="connsiteY1" fmla="*/ 56216 h 2875403"/>
                <a:gd name="connsiteX2" fmla="*/ 2879470 w 3083363"/>
                <a:gd name="connsiteY2" fmla="*/ 2334344 h 2875403"/>
                <a:gd name="connsiteX3" fmla="*/ 187196 w 3083363"/>
                <a:gd name="connsiteY3" fmla="*/ 2860388 h 2875403"/>
                <a:gd name="connsiteX4" fmla="*/ 0 w 3083363"/>
                <a:gd name="connsiteY4" fmla="*/ 0 h 2875403"/>
                <a:gd name="connsiteX0" fmla="*/ 0 w 3096263"/>
                <a:gd name="connsiteY0" fmla="*/ 0 h 2875403"/>
                <a:gd name="connsiteX1" fmla="*/ 2937628 w 3096263"/>
                <a:gd name="connsiteY1" fmla="*/ 51384 h 2875403"/>
                <a:gd name="connsiteX2" fmla="*/ 2879470 w 3096263"/>
                <a:gd name="connsiteY2" fmla="*/ 2334344 h 2875403"/>
                <a:gd name="connsiteX3" fmla="*/ 187196 w 3096263"/>
                <a:gd name="connsiteY3" fmla="*/ 2860388 h 2875403"/>
                <a:gd name="connsiteX4" fmla="*/ 0 w 3096263"/>
                <a:gd name="connsiteY4" fmla="*/ 0 h 2875403"/>
                <a:gd name="connsiteX0" fmla="*/ 0 w 3094279"/>
                <a:gd name="connsiteY0" fmla="*/ 0 h 2875403"/>
                <a:gd name="connsiteX1" fmla="*/ 2930002 w 3094279"/>
                <a:gd name="connsiteY1" fmla="*/ 101565 h 2875403"/>
                <a:gd name="connsiteX2" fmla="*/ 2879470 w 3094279"/>
                <a:gd name="connsiteY2" fmla="*/ 2334344 h 2875403"/>
                <a:gd name="connsiteX3" fmla="*/ 187196 w 3094279"/>
                <a:gd name="connsiteY3" fmla="*/ 2860388 h 2875403"/>
                <a:gd name="connsiteX4" fmla="*/ 0 w 3094279"/>
                <a:gd name="connsiteY4" fmla="*/ 0 h 2875403"/>
                <a:gd name="connsiteX0" fmla="*/ 0 w 3102449"/>
                <a:gd name="connsiteY0" fmla="*/ 0 h 2875403"/>
                <a:gd name="connsiteX1" fmla="*/ 2960524 w 3102449"/>
                <a:gd name="connsiteY1" fmla="*/ 112644 h 2875403"/>
                <a:gd name="connsiteX2" fmla="*/ 2879470 w 3102449"/>
                <a:gd name="connsiteY2" fmla="*/ 2334344 h 2875403"/>
                <a:gd name="connsiteX3" fmla="*/ 187196 w 3102449"/>
                <a:gd name="connsiteY3" fmla="*/ 2860388 h 2875403"/>
                <a:gd name="connsiteX4" fmla="*/ 0 w 3102449"/>
                <a:gd name="connsiteY4" fmla="*/ 0 h 2875403"/>
                <a:gd name="connsiteX0" fmla="*/ 0 w 3104921"/>
                <a:gd name="connsiteY0" fmla="*/ 0 h 2875403"/>
                <a:gd name="connsiteX1" fmla="*/ 2969318 w 3104921"/>
                <a:gd name="connsiteY1" fmla="*/ 139644 h 2875403"/>
                <a:gd name="connsiteX2" fmla="*/ 2879470 w 3104921"/>
                <a:gd name="connsiteY2" fmla="*/ 2334344 h 2875403"/>
                <a:gd name="connsiteX3" fmla="*/ 187196 w 3104921"/>
                <a:gd name="connsiteY3" fmla="*/ 2860388 h 2875403"/>
                <a:gd name="connsiteX4" fmla="*/ 0 w 3104921"/>
                <a:gd name="connsiteY4" fmla="*/ 0 h 2875403"/>
                <a:gd name="connsiteX0" fmla="*/ 0 w 3097647"/>
                <a:gd name="connsiteY0" fmla="*/ 0 h 2875403"/>
                <a:gd name="connsiteX1" fmla="*/ 2942864 w 3097647"/>
                <a:gd name="connsiteY1" fmla="*/ 186902 h 2875403"/>
                <a:gd name="connsiteX2" fmla="*/ 2879470 w 3097647"/>
                <a:gd name="connsiteY2" fmla="*/ 2334344 h 2875403"/>
                <a:gd name="connsiteX3" fmla="*/ 187196 w 3097647"/>
                <a:gd name="connsiteY3" fmla="*/ 2860388 h 2875403"/>
                <a:gd name="connsiteX4" fmla="*/ 0 w 3097647"/>
                <a:gd name="connsiteY4" fmla="*/ 0 h 2875403"/>
                <a:gd name="connsiteX0" fmla="*/ 0 w 3053237"/>
                <a:gd name="connsiteY0" fmla="*/ 0 h 2830026"/>
                <a:gd name="connsiteX1" fmla="*/ 2898454 w 3053237"/>
                <a:gd name="connsiteY1" fmla="*/ 141525 h 2830026"/>
                <a:gd name="connsiteX2" fmla="*/ 2835060 w 3053237"/>
                <a:gd name="connsiteY2" fmla="*/ 2288967 h 2830026"/>
                <a:gd name="connsiteX3" fmla="*/ 142786 w 3053237"/>
                <a:gd name="connsiteY3" fmla="*/ 2815011 h 2830026"/>
                <a:gd name="connsiteX4" fmla="*/ 0 w 3053237"/>
                <a:gd name="connsiteY4" fmla="*/ 0 h 2830026"/>
                <a:gd name="connsiteX0" fmla="*/ 0 w 3002552"/>
                <a:gd name="connsiteY0" fmla="*/ 0 h 2783683"/>
                <a:gd name="connsiteX1" fmla="*/ 2847769 w 3002552"/>
                <a:gd name="connsiteY1" fmla="*/ 95182 h 2783683"/>
                <a:gd name="connsiteX2" fmla="*/ 2784375 w 3002552"/>
                <a:gd name="connsiteY2" fmla="*/ 2242624 h 2783683"/>
                <a:gd name="connsiteX3" fmla="*/ 92101 w 3002552"/>
                <a:gd name="connsiteY3" fmla="*/ 2768668 h 2783683"/>
                <a:gd name="connsiteX4" fmla="*/ 0 w 3002552"/>
                <a:gd name="connsiteY4" fmla="*/ 0 h 2783683"/>
                <a:gd name="connsiteX0" fmla="*/ 0 w 3002552"/>
                <a:gd name="connsiteY0" fmla="*/ 0 h 2780993"/>
                <a:gd name="connsiteX1" fmla="*/ 2847769 w 3002552"/>
                <a:gd name="connsiteY1" fmla="*/ 95182 h 2780993"/>
                <a:gd name="connsiteX2" fmla="*/ 2784375 w 3002552"/>
                <a:gd name="connsiteY2" fmla="*/ 2242624 h 2780993"/>
                <a:gd name="connsiteX3" fmla="*/ 92101 w 3002552"/>
                <a:gd name="connsiteY3" fmla="*/ 2768668 h 2780993"/>
                <a:gd name="connsiteX4" fmla="*/ 0 w 3002552"/>
                <a:gd name="connsiteY4" fmla="*/ 0 h 2780993"/>
                <a:gd name="connsiteX0" fmla="*/ 0 w 3008312"/>
                <a:gd name="connsiteY0" fmla="*/ 0 h 2781844"/>
                <a:gd name="connsiteX1" fmla="*/ 2847769 w 3008312"/>
                <a:gd name="connsiteY1" fmla="*/ 95182 h 2781844"/>
                <a:gd name="connsiteX2" fmla="*/ 2792196 w 3008312"/>
                <a:gd name="connsiteY2" fmla="*/ 2275334 h 2781844"/>
                <a:gd name="connsiteX3" fmla="*/ 92101 w 3008312"/>
                <a:gd name="connsiteY3" fmla="*/ 2768668 h 2781844"/>
                <a:gd name="connsiteX4" fmla="*/ 0 w 3008312"/>
                <a:gd name="connsiteY4" fmla="*/ 0 h 2781844"/>
                <a:gd name="connsiteX0" fmla="*/ 0 w 2989495"/>
                <a:gd name="connsiteY0" fmla="*/ 0 h 2781844"/>
                <a:gd name="connsiteX1" fmla="*/ 2847769 w 2989495"/>
                <a:gd name="connsiteY1" fmla="*/ 95182 h 2781844"/>
                <a:gd name="connsiteX2" fmla="*/ 2792196 w 2989495"/>
                <a:gd name="connsiteY2" fmla="*/ 2275334 h 2781844"/>
                <a:gd name="connsiteX3" fmla="*/ 92101 w 2989495"/>
                <a:gd name="connsiteY3" fmla="*/ 2768668 h 2781844"/>
                <a:gd name="connsiteX4" fmla="*/ 0 w 2989495"/>
                <a:gd name="connsiteY4" fmla="*/ 0 h 2781844"/>
                <a:gd name="connsiteX0" fmla="*/ 0 w 3011870"/>
                <a:gd name="connsiteY0" fmla="*/ 0 h 2781844"/>
                <a:gd name="connsiteX1" fmla="*/ 2847769 w 3011870"/>
                <a:gd name="connsiteY1" fmla="*/ 95182 h 2781844"/>
                <a:gd name="connsiteX2" fmla="*/ 2792196 w 3011870"/>
                <a:gd name="connsiteY2" fmla="*/ 2275334 h 2781844"/>
                <a:gd name="connsiteX3" fmla="*/ 92101 w 3011870"/>
                <a:gd name="connsiteY3" fmla="*/ 2768668 h 2781844"/>
                <a:gd name="connsiteX4" fmla="*/ 0 w 3011870"/>
                <a:gd name="connsiteY4" fmla="*/ 0 h 2781844"/>
                <a:gd name="connsiteX0" fmla="*/ 0 w 3011870"/>
                <a:gd name="connsiteY0" fmla="*/ 0 h 2783262"/>
                <a:gd name="connsiteX1" fmla="*/ 2847769 w 3011870"/>
                <a:gd name="connsiteY1" fmla="*/ 95182 h 2783262"/>
                <a:gd name="connsiteX2" fmla="*/ 2792196 w 3011870"/>
                <a:gd name="connsiteY2" fmla="*/ 2275334 h 2783262"/>
                <a:gd name="connsiteX3" fmla="*/ 92101 w 3011870"/>
                <a:gd name="connsiteY3" fmla="*/ 2768668 h 2783262"/>
                <a:gd name="connsiteX4" fmla="*/ 0 w 3011870"/>
                <a:gd name="connsiteY4" fmla="*/ 0 h 2783262"/>
                <a:gd name="connsiteX0" fmla="*/ 0 w 3011870"/>
                <a:gd name="connsiteY0" fmla="*/ 0 h 2767189"/>
                <a:gd name="connsiteX1" fmla="*/ 2847769 w 3011870"/>
                <a:gd name="connsiteY1" fmla="*/ 95182 h 2767189"/>
                <a:gd name="connsiteX2" fmla="*/ 2792196 w 3011870"/>
                <a:gd name="connsiteY2" fmla="*/ 2275334 h 2767189"/>
                <a:gd name="connsiteX3" fmla="*/ 113833 w 3011870"/>
                <a:gd name="connsiteY3" fmla="*/ 2752010 h 2767189"/>
                <a:gd name="connsiteX4" fmla="*/ 0 w 3011870"/>
                <a:gd name="connsiteY4" fmla="*/ 0 h 2767189"/>
                <a:gd name="connsiteX0" fmla="*/ 0 w 3011870"/>
                <a:gd name="connsiteY0" fmla="*/ 0 h 2764048"/>
                <a:gd name="connsiteX1" fmla="*/ 2847769 w 3011870"/>
                <a:gd name="connsiteY1" fmla="*/ 95182 h 2764048"/>
                <a:gd name="connsiteX2" fmla="*/ 2792196 w 3011870"/>
                <a:gd name="connsiteY2" fmla="*/ 2275334 h 2764048"/>
                <a:gd name="connsiteX3" fmla="*/ 128682 w 3011870"/>
                <a:gd name="connsiteY3" fmla="*/ 2748749 h 2764048"/>
                <a:gd name="connsiteX4" fmla="*/ 0 w 3011870"/>
                <a:gd name="connsiteY4" fmla="*/ 0 h 2764048"/>
                <a:gd name="connsiteX0" fmla="*/ 0 w 3011870"/>
                <a:gd name="connsiteY0" fmla="*/ 0 h 2766482"/>
                <a:gd name="connsiteX1" fmla="*/ 2847769 w 3011870"/>
                <a:gd name="connsiteY1" fmla="*/ 95182 h 2766482"/>
                <a:gd name="connsiteX2" fmla="*/ 2792196 w 3011870"/>
                <a:gd name="connsiteY2" fmla="*/ 2275334 h 2766482"/>
                <a:gd name="connsiteX3" fmla="*/ 118548 w 3011870"/>
                <a:gd name="connsiteY3" fmla="*/ 2751276 h 2766482"/>
                <a:gd name="connsiteX4" fmla="*/ 0 w 3011870"/>
                <a:gd name="connsiteY4" fmla="*/ 0 h 2766482"/>
                <a:gd name="connsiteX0" fmla="*/ 0 w 3011870"/>
                <a:gd name="connsiteY0" fmla="*/ 0 h 2769615"/>
                <a:gd name="connsiteX1" fmla="*/ 2847769 w 3011870"/>
                <a:gd name="connsiteY1" fmla="*/ 95182 h 2769615"/>
                <a:gd name="connsiteX2" fmla="*/ 2792196 w 3011870"/>
                <a:gd name="connsiteY2" fmla="*/ 2275334 h 2769615"/>
                <a:gd name="connsiteX3" fmla="*/ 113120 w 3011870"/>
                <a:gd name="connsiteY3" fmla="*/ 2754527 h 2769615"/>
                <a:gd name="connsiteX4" fmla="*/ 0 w 3011870"/>
                <a:gd name="connsiteY4" fmla="*/ 0 h 2769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870" h="2769615">
                  <a:moveTo>
                    <a:pt x="0" y="0"/>
                  </a:moveTo>
                  <a:cubicBezTo>
                    <a:pt x="1127017" y="85961"/>
                    <a:pt x="1845297" y="76592"/>
                    <a:pt x="2847769" y="95182"/>
                  </a:cubicBezTo>
                  <a:cubicBezTo>
                    <a:pt x="2777291" y="1004083"/>
                    <a:pt x="3289279" y="2013053"/>
                    <a:pt x="2792196" y="2275334"/>
                  </a:cubicBezTo>
                  <a:cubicBezTo>
                    <a:pt x="2409503" y="2508287"/>
                    <a:pt x="1123783" y="2845055"/>
                    <a:pt x="113120" y="2754527"/>
                  </a:cubicBezTo>
                  <a:cubicBezTo>
                    <a:pt x="-60175" y="1676365"/>
                    <a:pt x="148001" y="804419"/>
                    <a:pt x="0" y="0"/>
                  </a:cubicBezTo>
                  <a:close/>
                </a:path>
              </a:pathLst>
            </a:custGeom>
            <a:solidFill>
              <a:schemeClr val="bg1"/>
            </a:solidFill>
            <a:ln>
              <a:noFill/>
            </a:ln>
            <a:effectLst>
              <a:outerShdw blurRad="215900" dist="114300" dir="4800000" sx="99000" sy="99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6" name="MH_SubTitle_1"/>
            <p:cNvSpPr/>
            <p:nvPr>
              <p:custDataLst>
                <p:tags r:id="rId8"/>
              </p:custDataLst>
            </p:nvPr>
          </p:nvSpPr>
          <p:spPr>
            <a:xfrm rot="21074577">
              <a:off x="2760623" y="2411075"/>
              <a:ext cx="3153929" cy="2911002"/>
            </a:xfrm>
            <a:custGeom>
              <a:avLst/>
              <a:gdLst>
                <a:gd name="connsiteX0" fmla="*/ 0 w 2958182"/>
                <a:gd name="connsiteY0" fmla="*/ 0 h 2855644"/>
                <a:gd name="connsiteX1" fmla="*/ 2958182 w 2958182"/>
                <a:gd name="connsiteY1" fmla="*/ 0 h 2855644"/>
                <a:gd name="connsiteX2" fmla="*/ 2958182 w 2958182"/>
                <a:gd name="connsiteY2" fmla="*/ 2855644 h 2855644"/>
                <a:gd name="connsiteX3" fmla="*/ 0 w 2958182"/>
                <a:gd name="connsiteY3" fmla="*/ 2855644 h 2855644"/>
                <a:gd name="connsiteX4" fmla="*/ 0 w 2958182"/>
                <a:gd name="connsiteY4" fmla="*/ 0 h 2855644"/>
                <a:gd name="connsiteX0" fmla="*/ 0 w 2958182"/>
                <a:gd name="connsiteY0" fmla="*/ 0 h 2855644"/>
                <a:gd name="connsiteX1" fmla="*/ 2958182 w 2958182"/>
                <a:gd name="connsiteY1" fmla="*/ 0 h 2855644"/>
                <a:gd name="connsiteX2" fmla="*/ 2958182 w 2958182"/>
                <a:gd name="connsiteY2" fmla="*/ 2855644 h 2855644"/>
                <a:gd name="connsiteX3" fmla="*/ 99227 w 2958182"/>
                <a:gd name="connsiteY3" fmla="*/ 2774555 h 2855644"/>
                <a:gd name="connsiteX4" fmla="*/ 0 w 2958182"/>
                <a:gd name="connsiteY4" fmla="*/ 0 h 2855644"/>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802085"/>
                <a:gd name="connsiteX1" fmla="*/ 3007415 w 3007415"/>
                <a:gd name="connsiteY1" fmla="*/ 55771 h 2802085"/>
                <a:gd name="connsiteX2" fmla="*/ 2795981 w 3007415"/>
                <a:gd name="connsiteY2" fmla="*/ 2782473 h 2802085"/>
                <a:gd name="connsiteX3" fmla="*/ 152810 w 3007415"/>
                <a:gd name="connsiteY3" fmla="*/ 2802085 h 2802085"/>
                <a:gd name="connsiteX4" fmla="*/ 0 w 3007415"/>
                <a:gd name="connsiteY4" fmla="*/ 0 h 2802085"/>
                <a:gd name="connsiteX0" fmla="*/ 0 w 3007415"/>
                <a:gd name="connsiteY0" fmla="*/ 0 h 2910528"/>
                <a:gd name="connsiteX1" fmla="*/ 3007415 w 3007415"/>
                <a:gd name="connsiteY1" fmla="*/ 55771 h 2910528"/>
                <a:gd name="connsiteX2" fmla="*/ 2795981 w 3007415"/>
                <a:gd name="connsiteY2" fmla="*/ 2782473 h 2910528"/>
                <a:gd name="connsiteX3" fmla="*/ 152810 w 3007415"/>
                <a:gd name="connsiteY3" fmla="*/ 2802085 h 2910528"/>
                <a:gd name="connsiteX4" fmla="*/ 0 w 3007415"/>
                <a:gd name="connsiteY4" fmla="*/ 0 h 2910528"/>
                <a:gd name="connsiteX0" fmla="*/ 0 w 3016462"/>
                <a:gd name="connsiteY0" fmla="*/ 0 h 2910528"/>
                <a:gd name="connsiteX1" fmla="*/ 3007415 w 3016462"/>
                <a:gd name="connsiteY1" fmla="*/ 55771 h 2910528"/>
                <a:gd name="connsiteX2" fmla="*/ 2795981 w 3016462"/>
                <a:gd name="connsiteY2" fmla="*/ 2782473 h 2910528"/>
                <a:gd name="connsiteX3" fmla="*/ 152810 w 3016462"/>
                <a:gd name="connsiteY3" fmla="*/ 2802085 h 2910528"/>
                <a:gd name="connsiteX4" fmla="*/ 0 w 3016462"/>
                <a:gd name="connsiteY4" fmla="*/ 0 h 2910528"/>
                <a:gd name="connsiteX0" fmla="*/ 0 w 3064249"/>
                <a:gd name="connsiteY0" fmla="*/ 0 h 2898641"/>
                <a:gd name="connsiteX1" fmla="*/ 3007415 w 3064249"/>
                <a:gd name="connsiteY1" fmla="*/ 55771 h 2898641"/>
                <a:gd name="connsiteX2" fmla="*/ 2875643 w 3064249"/>
                <a:gd name="connsiteY2" fmla="*/ 2765832 h 2898641"/>
                <a:gd name="connsiteX3" fmla="*/ 152810 w 3064249"/>
                <a:gd name="connsiteY3" fmla="*/ 2802085 h 2898641"/>
                <a:gd name="connsiteX4" fmla="*/ 0 w 3064249"/>
                <a:gd name="connsiteY4" fmla="*/ 0 h 2898641"/>
                <a:gd name="connsiteX0" fmla="*/ 0 w 3070540"/>
                <a:gd name="connsiteY0" fmla="*/ 0 h 2898641"/>
                <a:gd name="connsiteX1" fmla="*/ 3007415 w 3070540"/>
                <a:gd name="connsiteY1" fmla="*/ 55771 h 2898641"/>
                <a:gd name="connsiteX2" fmla="*/ 2875643 w 3070540"/>
                <a:gd name="connsiteY2" fmla="*/ 2765832 h 2898641"/>
                <a:gd name="connsiteX3" fmla="*/ 152810 w 3070540"/>
                <a:gd name="connsiteY3" fmla="*/ 2802085 h 2898641"/>
                <a:gd name="connsiteX4" fmla="*/ 0 w 3070540"/>
                <a:gd name="connsiteY4" fmla="*/ 0 h 2898641"/>
                <a:gd name="connsiteX0" fmla="*/ 0 w 3050496"/>
                <a:gd name="connsiteY0" fmla="*/ 0 h 2831008"/>
                <a:gd name="connsiteX1" fmla="*/ 3007415 w 3050496"/>
                <a:gd name="connsiteY1" fmla="*/ 55771 h 2831008"/>
                <a:gd name="connsiteX2" fmla="*/ 2844527 w 3050496"/>
                <a:gd name="connsiteY2" fmla="*/ 2655027 h 2831008"/>
                <a:gd name="connsiteX3" fmla="*/ 152810 w 3050496"/>
                <a:gd name="connsiteY3" fmla="*/ 2802085 h 2831008"/>
                <a:gd name="connsiteX4" fmla="*/ 0 w 3050496"/>
                <a:gd name="connsiteY4" fmla="*/ 0 h 2831008"/>
                <a:gd name="connsiteX0" fmla="*/ 0 w 3083026"/>
                <a:gd name="connsiteY0" fmla="*/ 0 h 2802085"/>
                <a:gd name="connsiteX1" fmla="*/ 3007415 w 3083026"/>
                <a:gd name="connsiteY1" fmla="*/ 55771 h 2802085"/>
                <a:gd name="connsiteX2" fmla="*/ 2894153 w 3083026"/>
                <a:gd name="connsiteY2" fmla="*/ 2551842 h 2802085"/>
                <a:gd name="connsiteX3" fmla="*/ 152810 w 3083026"/>
                <a:gd name="connsiteY3" fmla="*/ 2802085 h 2802085"/>
                <a:gd name="connsiteX4" fmla="*/ 0 w 3083026"/>
                <a:gd name="connsiteY4" fmla="*/ 0 h 2802085"/>
                <a:gd name="connsiteX0" fmla="*/ 0 w 3077100"/>
                <a:gd name="connsiteY0" fmla="*/ 0 h 2839147"/>
                <a:gd name="connsiteX1" fmla="*/ 3007415 w 3077100"/>
                <a:gd name="connsiteY1" fmla="*/ 55771 h 2839147"/>
                <a:gd name="connsiteX2" fmla="*/ 2885440 w 3077100"/>
                <a:gd name="connsiteY2" fmla="*/ 2670966 h 2839147"/>
                <a:gd name="connsiteX3" fmla="*/ 152810 w 3077100"/>
                <a:gd name="connsiteY3" fmla="*/ 2802085 h 2839147"/>
                <a:gd name="connsiteX4" fmla="*/ 0 w 3077100"/>
                <a:gd name="connsiteY4" fmla="*/ 0 h 2839147"/>
                <a:gd name="connsiteX0" fmla="*/ 0 w 3084012"/>
                <a:gd name="connsiteY0" fmla="*/ 0 h 2810619"/>
                <a:gd name="connsiteX1" fmla="*/ 3007415 w 3084012"/>
                <a:gd name="connsiteY1" fmla="*/ 55771 h 2810619"/>
                <a:gd name="connsiteX2" fmla="*/ 2895591 w 3084012"/>
                <a:gd name="connsiteY2" fmla="*/ 2605068 h 2810619"/>
                <a:gd name="connsiteX3" fmla="*/ 152810 w 3084012"/>
                <a:gd name="connsiteY3" fmla="*/ 2802085 h 2810619"/>
                <a:gd name="connsiteX4" fmla="*/ 0 w 3084012"/>
                <a:gd name="connsiteY4" fmla="*/ 0 h 2810619"/>
                <a:gd name="connsiteX0" fmla="*/ 0 w 3108841"/>
                <a:gd name="connsiteY0" fmla="*/ 0 h 2802085"/>
                <a:gd name="connsiteX1" fmla="*/ 3007415 w 3108841"/>
                <a:gd name="connsiteY1" fmla="*/ 55771 h 2802085"/>
                <a:gd name="connsiteX2" fmla="*/ 2930854 w 3108841"/>
                <a:gd name="connsiteY2" fmla="*/ 2501276 h 2802085"/>
                <a:gd name="connsiteX3" fmla="*/ 152810 w 3108841"/>
                <a:gd name="connsiteY3" fmla="*/ 2802085 h 2802085"/>
                <a:gd name="connsiteX4" fmla="*/ 0 w 3108841"/>
                <a:gd name="connsiteY4" fmla="*/ 0 h 2802085"/>
                <a:gd name="connsiteX0" fmla="*/ 0 w 3073089"/>
                <a:gd name="connsiteY0" fmla="*/ 0 h 2802085"/>
                <a:gd name="connsiteX1" fmla="*/ 3007415 w 3073089"/>
                <a:gd name="connsiteY1" fmla="*/ 55771 h 2802085"/>
                <a:gd name="connsiteX2" fmla="*/ 2879470 w 3073089"/>
                <a:gd name="connsiteY2" fmla="*/ 2334344 h 2802085"/>
                <a:gd name="connsiteX3" fmla="*/ 152810 w 3073089"/>
                <a:gd name="connsiteY3" fmla="*/ 2802085 h 2802085"/>
                <a:gd name="connsiteX4" fmla="*/ 0 w 3073089"/>
                <a:gd name="connsiteY4" fmla="*/ 0 h 2802085"/>
                <a:gd name="connsiteX0" fmla="*/ 0 w 3142862"/>
                <a:gd name="connsiteY0" fmla="*/ 0 h 2802085"/>
                <a:gd name="connsiteX1" fmla="*/ 3007415 w 3142862"/>
                <a:gd name="connsiteY1" fmla="*/ 55771 h 2802085"/>
                <a:gd name="connsiteX2" fmla="*/ 2879470 w 3142862"/>
                <a:gd name="connsiteY2" fmla="*/ 2334344 h 2802085"/>
                <a:gd name="connsiteX3" fmla="*/ 152810 w 3142862"/>
                <a:gd name="connsiteY3" fmla="*/ 2802085 h 2802085"/>
                <a:gd name="connsiteX4" fmla="*/ 0 w 3142862"/>
                <a:gd name="connsiteY4" fmla="*/ 0 h 2802085"/>
                <a:gd name="connsiteX0" fmla="*/ 0 w 3142862"/>
                <a:gd name="connsiteY0" fmla="*/ 0 h 2860388"/>
                <a:gd name="connsiteX1" fmla="*/ 3007415 w 3142862"/>
                <a:gd name="connsiteY1" fmla="*/ 55771 h 2860388"/>
                <a:gd name="connsiteX2" fmla="*/ 2879470 w 3142862"/>
                <a:gd name="connsiteY2" fmla="*/ 2334344 h 2860388"/>
                <a:gd name="connsiteX3" fmla="*/ 187196 w 3142862"/>
                <a:gd name="connsiteY3" fmla="*/ 2860388 h 2860388"/>
                <a:gd name="connsiteX4" fmla="*/ 0 w 3142862"/>
                <a:gd name="connsiteY4" fmla="*/ 0 h 2860388"/>
                <a:gd name="connsiteX0" fmla="*/ 0 w 3142862"/>
                <a:gd name="connsiteY0" fmla="*/ 0 h 2876373"/>
                <a:gd name="connsiteX1" fmla="*/ 3007415 w 3142862"/>
                <a:gd name="connsiteY1" fmla="*/ 55771 h 2876373"/>
                <a:gd name="connsiteX2" fmla="*/ 2879470 w 3142862"/>
                <a:gd name="connsiteY2" fmla="*/ 2334344 h 2876373"/>
                <a:gd name="connsiteX3" fmla="*/ 187196 w 3142862"/>
                <a:gd name="connsiteY3" fmla="*/ 2860388 h 2876373"/>
                <a:gd name="connsiteX4" fmla="*/ 0 w 3142862"/>
                <a:gd name="connsiteY4" fmla="*/ 0 h 2876373"/>
                <a:gd name="connsiteX0" fmla="*/ 0 w 3142862"/>
                <a:gd name="connsiteY0" fmla="*/ 0 h 2869960"/>
                <a:gd name="connsiteX1" fmla="*/ 3007415 w 3142862"/>
                <a:gd name="connsiteY1" fmla="*/ 55771 h 2869960"/>
                <a:gd name="connsiteX2" fmla="*/ 2879470 w 3142862"/>
                <a:gd name="connsiteY2" fmla="*/ 2334344 h 2869960"/>
                <a:gd name="connsiteX3" fmla="*/ 187196 w 3142862"/>
                <a:gd name="connsiteY3" fmla="*/ 2860388 h 2869960"/>
                <a:gd name="connsiteX4" fmla="*/ 0 w 3142862"/>
                <a:gd name="connsiteY4" fmla="*/ 0 h 2869960"/>
                <a:gd name="connsiteX0" fmla="*/ 0 w 3142862"/>
                <a:gd name="connsiteY0" fmla="*/ 0 h 2875403"/>
                <a:gd name="connsiteX1" fmla="*/ 3007415 w 3142862"/>
                <a:gd name="connsiteY1" fmla="*/ 55771 h 2875403"/>
                <a:gd name="connsiteX2" fmla="*/ 2879470 w 3142862"/>
                <a:gd name="connsiteY2" fmla="*/ 2334344 h 2875403"/>
                <a:gd name="connsiteX3" fmla="*/ 187196 w 3142862"/>
                <a:gd name="connsiteY3" fmla="*/ 2860388 h 2875403"/>
                <a:gd name="connsiteX4" fmla="*/ 0 w 3142862"/>
                <a:gd name="connsiteY4" fmla="*/ 0 h 2875403"/>
                <a:gd name="connsiteX0" fmla="*/ 0 w 3155056"/>
                <a:gd name="connsiteY0" fmla="*/ 0 h 2875403"/>
                <a:gd name="connsiteX1" fmla="*/ 3007415 w 3155056"/>
                <a:gd name="connsiteY1" fmla="*/ 55771 h 2875403"/>
                <a:gd name="connsiteX2" fmla="*/ 2879470 w 3155056"/>
                <a:gd name="connsiteY2" fmla="*/ 2334344 h 2875403"/>
                <a:gd name="connsiteX3" fmla="*/ 187196 w 3155056"/>
                <a:gd name="connsiteY3" fmla="*/ 2860388 h 2875403"/>
                <a:gd name="connsiteX4" fmla="*/ 0 w 3155056"/>
                <a:gd name="connsiteY4" fmla="*/ 0 h 2875403"/>
                <a:gd name="connsiteX0" fmla="*/ 0 w 3111070"/>
                <a:gd name="connsiteY0" fmla="*/ 0 h 2875403"/>
                <a:gd name="connsiteX1" fmla="*/ 3007415 w 3111070"/>
                <a:gd name="connsiteY1" fmla="*/ 55771 h 2875403"/>
                <a:gd name="connsiteX2" fmla="*/ 2879470 w 3111070"/>
                <a:gd name="connsiteY2" fmla="*/ 2334344 h 2875403"/>
                <a:gd name="connsiteX3" fmla="*/ 187196 w 3111070"/>
                <a:gd name="connsiteY3" fmla="*/ 2860388 h 2875403"/>
                <a:gd name="connsiteX4" fmla="*/ 0 w 3111070"/>
                <a:gd name="connsiteY4" fmla="*/ 0 h 2875403"/>
                <a:gd name="connsiteX0" fmla="*/ 0 w 3116300"/>
                <a:gd name="connsiteY0" fmla="*/ 0 h 2875403"/>
                <a:gd name="connsiteX1" fmla="*/ 3007415 w 3116300"/>
                <a:gd name="connsiteY1" fmla="*/ 55771 h 2875403"/>
                <a:gd name="connsiteX2" fmla="*/ 2879470 w 3116300"/>
                <a:gd name="connsiteY2" fmla="*/ 2334344 h 2875403"/>
                <a:gd name="connsiteX3" fmla="*/ 187196 w 3116300"/>
                <a:gd name="connsiteY3" fmla="*/ 2860388 h 2875403"/>
                <a:gd name="connsiteX4" fmla="*/ 0 w 3116300"/>
                <a:gd name="connsiteY4" fmla="*/ 0 h 287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300" h="2875403">
                  <a:moveTo>
                    <a:pt x="0" y="0"/>
                  </a:moveTo>
                  <a:cubicBezTo>
                    <a:pt x="1127017" y="85961"/>
                    <a:pt x="2004943" y="37181"/>
                    <a:pt x="3007415" y="55771"/>
                  </a:cubicBezTo>
                  <a:cubicBezTo>
                    <a:pt x="2936937" y="964672"/>
                    <a:pt x="3368549" y="2290401"/>
                    <a:pt x="2879470" y="2334344"/>
                  </a:cubicBezTo>
                  <a:cubicBezTo>
                    <a:pt x="2708049" y="2614029"/>
                    <a:pt x="1197859" y="2950916"/>
                    <a:pt x="187196" y="2860388"/>
                  </a:cubicBezTo>
                  <a:cubicBezTo>
                    <a:pt x="13901" y="1782226"/>
                    <a:pt x="148001" y="804419"/>
                    <a:pt x="0" y="0"/>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tIns="180000" rtlCol="0" anchor="ctr">
              <a:normAutofit/>
            </a:bodyPr>
            <a:lstStyle/>
            <a:p>
              <a:pPr algn="ctr">
                <a:lnSpc>
                  <a:spcPct val="120000"/>
                </a:lnSpc>
              </a:pPr>
              <a:r>
                <a:rPr lang="en-US" altLang="zh-CN" sz="2800" b="1">
                  <a:solidFill>
                    <a:srgbClr val="FFFFFF"/>
                  </a:solidFill>
                </a:rPr>
                <a:t>NÊU TÊN 2 VĂN BẢN CÙNG CHỦ ĐIỂM MÀ EM ĐÃ HỌC</a:t>
              </a:r>
              <a:endParaRPr lang="en-US" altLang="zh-CN" sz="2800" b="1" dirty="0">
                <a:solidFill>
                  <a:srgbClr val="FFFFFF"/>
                </a:solidFill>
              </a:endParaRPr>
            </a:p>
          </p:txBody>
        </p:sp>
        <p:sp>
          <p:nvSpPr>
            <p:cNvPr id="7" name="MH_Other_2"/>
            <p:cNvSpPr/>
            <p:nvPr>
              <p:custDataLst>
                <p:tags r:id="rId9"/>
              </p:custDataLst>
            </p:nvPr>
          </p:nvSpPr>
          <p:spPr>
            <a:xfrm rot="14260875">
              <a:off x="5122539" y="3988808"/>
              <a:ext cx="341338" cy="1537676"/>
            </a:xfrm>
            <a:custGeom>
              <a:avLst/>
              <a:gdLst>
                <a:gd name="connsiteX0" fmla="*/ 0 w 360040"/>
                <a:gd name="connsiteY0" fmla="*/ 1205112 h 1205112"/>
                <a:gd name="connsiteX1" fmla="*/ 0 w 360040"/>
                <a:gd name="connsiteY1" fmla="*/ 0 h 1205112"/>
                <a:gd name="connsiteX2" fmla="*/ 360040 w 360040"/>
                <a:gd name="connsiteY2" fmla="*/ 1205112 h 1205112"/>
                <a:gd name="connsiteX3" fmla="*/ 0 w 360040"/>
                <a:gd name="connsiteY3" fmla="*/ 1205112 h 1205112"/>
                <a:gd name="connsiteX0" fmla="*/ 0 w 284031"/>
                <a:gd name="connsiteY0" fmla="*/ 1205112 h 1205112"/>
                <a:gd name="connsiteX1" fmla="*/ 0 w 284031"/>
                <a:gd name="connsiteY1" fmla="*/ 0 h 1205112"/>
                <a:gd name="connsiteX2" fmla="*/ 284031 w 284031"/>
                <a:gd name="connsiteY2" fmla="*/ 826409 h 1205112"/>
                <a:gd name="connsiteX3" fmla="*/ 0 w 284031"/>
                <a:gd name="connsiteY3" fmla="*/ 1205112 h 1205112"/>
                <a:gd name="connsiteX0" fmla="*/ 0 w 366580"/>
                <a:gd name="connsiteY0" fmla="*/ 1205112 h 1205112"/>
                <a:gd name="connsiteX1" fmla="*/ 0 w 366580"/>
                <a:gd name="connsiteY1" fmla="*/ 0 h 1205112"/>
                <a:gd name="connsiteX2" fmla="*/ 366580 w 366580"/>
                <a:gd name="connsiteY2" fmla="*/ 963165 h 1205112"/>
                <a:gd name="connsiteX3" fmla="*/ 0 w 366580"/>
                <a:gd name="connsiteY3" fmla="*/ 1205112 h 1205112"/>
                <a:gd name="connsiteX0" fmla="*/ 0 w 366580"/>
                <a:gd name="connsiteY0" fmla="*/ 1205112 h 1205112"/>
                <a:gd name="connsiteX1" fmla="*/ 0 w 366580"/>
                <a:gd name="connsiteY1" fmla="*/ 0 h 1205112"/>
                <a:gd name="connsiteX2" fmla="*/ 366580 w 366580"/>
                <a:gd name="connsiteY2" fmla="*/ 963165 h 1205112"/>
                <a:gd name="connsiteX3" fmla="*/ 0 w 366580"/>
                <a:gd name="connsiteY3" fmla="*/ 1205112 h 120511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126017 w 501304"/>
                <a:gd name="connsiteY0" fmla="*/ 1227782 h 1227782"/>
                <a:gd name="connsiteX1" fmla="*/ 134724 w 501304"/>
                <a:gd name="connsiteY1" fmla="*/ 0 h 1227782"/>
                <a:gd name="connsiteX2" fmla="*/ 501304 w 501304"/>
                <a:gd name="connsiteY2" fmla="*/ 963165 h 1227782"/>
                <a:gd name="connsiteX3" fmla="*/ 126017 w 501304"/>
                <a:gd name="connsiteY3" fmla="*/ 1227782 h 1227782"/>
                <a:gd name="connsiteX0" fmla="*/ 129311 w 504598"/>
                <a:gd name="connsiteY0" fmla="*/ 1227782 h 1227782"/>
                <a:gd name="connsiteX1" fmla="*/ 138018 w 504598"/>
                <a:gd name="connsiteY1" fmla="*/ 0 h 1227782"/>
                <a:gd name="connsiteX2" fmla="*/ 504598 w 504598"/>
                <a:gd name="connsiteY2" fmla="*/ 963165 h 1227782"/>
                <a:gd name="connsiteX3" fmla="*/ 129311 w 504598"/>
                <a:gd name="connsiteY3" fmla="*/ 1227782 h 1227782"/>
                <a:gd name="connsiteX0" fmla="*/ 122131 w 497418"/>
                <a:gd name="connsiteY0" fmla="*/ 1406841 h 1406841"/>
                <a:gd name="connsiteX1" fmla="*/ 159583 w 497418"/>
                <a:gd name="connsiteY1" fmla="*/ 0 h 1406841"/>
                <a:gd name="connsiteX2" fmla="*/ 497418 w 497418"/>
                <a:gd name="connsiteY2" fmla="*/ 1142224 h 1406841"/>
                <a:gd name="connsiteX3" fmla="*/ 122131 w 497418"/>
                <a:gd name="connsiteY3" fmla="*/ 1406841 h 1406841"/>
                <a:gd name="connsiteX0" fmla="*/ 134513 w 509800"/>
                <a:gd name="connsiteY0" fmla="*/ 1406841 h 1406841"/>
                <a:gd name="connsiteX1" fmla="*/ 171965 w 509800"/>
                <a:gd name="connsiteY1" fmla="*/ 0 h 1406841"/>
                <a:gd name="connsiteX2" fmla="*/ 509800 w 509800"/>
                <a:gd name="connsiteY2" fmla="*/ 1142224 h 1406841"/>
                <a:gd name="connsiteX3" fmla="*/ 134513 w 509800"/>
                <a:gd name="connsiteY3" fmla="*/ 1406841 h 1406841"/>
                <a:gd name="connsiteX0" fmla="*/ 134513 w 509800"/>
                <a:gd name="connsiteY0" fmla="*/ 1406841 h 1406841"/>
                <a:gd name="connsiteX1" fmla="*/ 171965 w 509800"/>
                <a:gd name="connsiteY1" fmla="*/ 0 h 1406841"/>
                <a:gd name="connsiteX2" fmla="*/ 509800 w 509800"/>
                <a:gd name="connsiteY2" fmla="*/ 1142224 h 1406841"/>
                <a:gd name="connsiteX3" fmla="*/ 134513 w 509800"/>
                <a:gd name="connsiteY3" fmla="*/ 1406841 h 1406841"/>
                <a:gd name="connsiteX0" fmla="*/ 134513 w 403203"/>
                <a:gd name="connsiteY0" fmla="*/ 1406841 h 1406841"/>
                <a:gd name="connsiteX1" fmla="*/ 171965 w 403203"/>
                <a:gd name="connsiteY1" fmla="*/ 0 h 1406841"/>
                <a:gd name="connsiteX2" fmla="*/ 403203 w 403203"/>
                <a:gd name="connsiteY2" fmla="*/ 1117809 h 1406841"/>
                <a:gd name="connsiteX3" fmla="*/ 134513 w 403203"/>
                <a:gd name="connsiteY3" fmla="*/ 1406841 h 1406841"/>
                <a:gd name="connsiteX0" fmla="*/ 134513 w 412457"/>
                <a:gd name="connsiteY0" fmla="*/ 1406841 h 1406841"/>
                <a:gd name="connsiteX1" fmla="*/ 171965 w 412457"/>
                <a:gd name="connsiteY1" fmla="*/ 0 h 1406841"/>
                <a:gd name="connsiteX2" fmla="*/ 412456 w 412457"/>
                <a:gd name="connsiteY2" fmla="*/ 1149013 h 1406841"/>
                <a:gd name="connsiteX3" fmla="*/ 134513 w 412457"/>
                <a:gd name="connsiteY3" fmla="*/ 1406841 h 1406841"/>
                <a:gd name="connsiteX0" fmla="*/ 134513 w 412456"/>
                <a:gd name="connsiteY0" fmla="*/ 1406841 h 1406841"/>
                <a:gd name="connsiteX1" fmla="*/ 171965 w 412456"/>
                <a:gd name="connsiteY1" fmla="*/ 0 h 1406841"/>
                <a:gd name="connsiteX2" fmla="*/ 412456 w 412456"/>
                <a:gd name="connsiteY2" fmla="*/ 1149013 h 1406841"/>
                <a:gd name="connsiteX3" fmla="*/ 134513 w 412456"/>
                <a:gd name="connsiteY3" fmla="*/ 1406841 h 1406841"/>
                <a:gd name="connsiteX0" fmla="*/ 134513 w 412456"/>
                <a:gd name="connsiteY0" fmla="*/ 1406841 h 1406841"/>
                <a:gd name="connsiteX1" fmla="*/ 171965 w 412456"/>
                <a:gd name="connsiteY1" fmla="*/ 0 h 1406841"/>
                <a:gd name="connsiteX2" fmla="*/ 412456 w 412456"/>
                <a:gd name="connsiteY2" fmla="*/ 1149013 h 1406841"/>
                <a:gd name="connsiteX3" fmla="*/ 134513 w 412456"/>
                <a:gd name="connsiteY3" fmla="*/ 1406841 h 1406841"/>
                <a:gd name="connsiteX0" fmla="*/ 140084 w 398701"/>
                <a:gd name="connsiteY0" fmla="*/ 1442880 h 1442880"/>
                <a:gd name="connsiteX1" fmla="*/ 158210 w 398701"/>
                <a:gd name="connsiteY1" fmla="*/ 0 h 1442880"/>
                <a:gd name="connsiteX2" fmla="*/ 398701 w 398701"/>
                <a:gd name="connsiteY2" fmla="*/ 1149013 h 1442880"/>
                <a:gd name="connsiteX3" fmla="*/ 140084 w 398701"/>
                <a:gd name="connsiteY3" fmla="*/ 1442880 h 1442880"/>
                <a:gd name="connsiteX0" fmla="*/ 163454 w 422071"/>
                <a:gd name="connsiteY0" fmla="*/ 1442880 h 1442880"/>
                <a:gd name="connsiteX1" fmla="*/ 181580 w 422071"/>
                <a:gd name="connsiteY1" fmla="*/ 0 h 1442880"/>
                <a:gd name="connsiteX2" fmla="*/ 422071 w 422071"/>
                <a:gd name="connsiteY2" fmla="*/ 1149013 h 1442880"/>
                <a:gd name="connsiteX3" fmla="*/ 163454 w 422071"/>
                <a:gd name="connsiteY3" fmla="*/ 1442880 h 1442880"/>
                <a:gd name="connsiteX0" fmla="*/ 163454 w 422071"/>
                <a:gd name="connsiteY0" fmla="*/ 1442880 h 1442880"/>
                <a:gd name="connsiteX1" fmla="*/ 181580 w 422071"/>
                <a:gd name="connsiteY1" fmla="*/ 0 h 1442880"/>
                <a:gd name="connsiteX2" fmla="*/ 422071 w 422071"/>
                <a:gd name="connsiteY2" fmla="*/ 1149013 h 1442880"/>
                <a:gd name="connsiteX3" fmla="*/ 163454 w 422071"/>
                <a:gd name="connsiteY3" fmla="*/ 1442880 h 1442880"/>
              </a:gdLst>
              <a:ahLst/>
              <a:cxnLst>
                <a:cxn ang="0">
                  <a:pos x="connsiteX0" y="connsiteY0"/>
                </a:cxn>
                <a:cxn ang="0">
                  <a:pos x="connsiteX1" y="connsiteY1"/>
                </a:cxn>
                <a:cxn ang="0">
                  <a:pos x="connsiteX2" y="connsiteY2"/>
                </a:cxn>
                <a:cxn ang="0">
                  <a:pos x="connsiteX3" y="connsiteY3"/>
                </a:cxn>
              </a:cxnLst>
              <a:rect l="l" t="t" r="r" b="b"/>
              <a:pathLst>
                <a:path w="422071" h="1442880">
                  <a:moveTo>
                    <a:pt x="163454" y="1442880"/>
                  </a:moveTo>
                  <a:cubicBezTo>
                    <a:pt x="-176501" y="1226284"/>
                    <a:pt x="107547" y="307905"/>
                    <a:pt x="181580" y="0"/>
                  </a:cubicBezTo>
                  <a:cubicBezTo>
                    <a:pt x="115191" y="556789"/>
                    <a:pt x="137346" y="827855"/>
                    <a:pt x="422071" y="1149013"/>
                  </a:cubicBezTo>
                  <a:cubicBezTo>
                    <a:pt x="129579" y="963158"/>
                    <a:pt x="66208" y="1301405"/>
                    <a:pt x="163454" y="1442880"/>
                  </a:cubicBezTo>
                  <a:close/>
                </a:path>
              </a:pathLst>
            </a:custGeom>
            <a:gradFill flip="none" rotWithShape="1">
              <a:gsLst>
                <a:gs pos="0">
                  <a:schemeClr val="accent1">
                    <a:lumMod val="50000"/>
                  </a:schemeClr>
                </a:gs>
                <a:gs pos="50000">
                  <a:schemeClr val="accent1">
                    <a:lumMod val="75000"/>
                  </a:schemeClr>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7" name="MH_Other_5"/>
            <p:cNvSpPr/>
            <p:nvPr>
              <p:custDataLst>
                <p:tags r:id="rId10"/>
              </p:custDataLst>
            </p:nvPr>
          </p:nvSpPr>
          <p:spPr>
            <a:xfrm rot="18900000">
              <a:off x="1974421" y="2800067"/>
              <a:ext cx="1762018" cy="326905"/>
            </a:xfrm>
            <a:custGeom>
              <a:avLst/>
              <a:gdLst>
                <a:gd name="connsiteX0" fmla="*/ 0 w 1152128"/>
                <a:gd name="connsiteY0" fmla="*/ 0 h 242604"/>
                <a:gd name="connsiteX1" fmla="*/ 1152128 w 1152128"/>
                <a:gd name="connsiteY1" fmla="*/ 0 h 242604"/>
                <a:gd name="connsiteX2" fmla="*/ 1152128 w 1152128"/>
                <a:gd name="connsiteY2" fmla="*/ 242604 h 242604"/>
                <a:gd name="connsiteX3" fmla="*/ 0 w 1152128"/>
                <a:gd name="connsiteY3" fmla="*/ 242604 h 242604"/>
                <a:gd name="connsiteX4" fmla="*/ 0 w 1152128"/>
                <a:gd name="connsiteY4" fmla="*/ 0 h 242604"/>
                <a:gd name="connsiteX0" fmla="*/ 1637 w 1153765"/>
                <a:gd name="connsiteY0" fmla="*/ 0 h 242604"/>
                <a:gd name="connsiteX1" fmla="*/ 1153765 w 1153765"/>
                <a:gd name="connsiteY1" fmla="*/ 0 h 242604"/>
                <a:gd name="connsiteX2" fmla="*/ 1153765 w 1153765"/>
                <a:gd name="connsiteY2" fmla="*/ 242604 h 242604"/>
                <a:gd name="connsiteX3" fmla="*/ 1637 w 1153765"/>
                <a:gd name="connsiteY3" fmla="*/ 242604 h 242604"/>
                <a:gd name="connsiteX4" fmla="*/ 0 w 1153765"/>
                <a:gd name="connsiteY4" fmla="*/ 57657 h 242604"/>
                <a:gd name="connsiteX5" fmla="*/ 1637 w 1153765"/>
                <a:gd name="connsiteY5" fmla="*/ 0 h 242604"/>
                <a:gd name="connsiteX0" fmla="*/ 85266 w 1237394"/>
                <a:gd name="connsiteY0" fmla="*/ 0 h 242604"/>
                <a:gd name="connsiteX1" fmla="*/ 1237394 w 1237394"/>
                <a:gd name="connsiteY1" fmla="*/ 0 h 242604"/>
                <a:gd name="connsiteX2" fmla="*/ 1237394 w 1237394"/>
                <a:gd name="connsiteY2" fmla="*/ 242604 h 242604"/>
                <a:gd name="connsiteX3" fmla="*/ 85266 w 1237394"/>
                <a:gd name="connsiteY3" fmla="*/ 242604 h 242604"/>
                <a:gd name="connsiteX4" fmla="*/ 85314 w 1237394"/>
                <a:gd name="connsiteY4" fmla="*/ 96385 h 242604"/>
                <a:gd name="connsiteX5" fmla="*/ 83629 w 1237394"/>
                <a:gd name="connsiteY5" fmla="*/ 57657 h 242604"/>
                <a:gd name="connsiteX6" fmla="*/ 85266 w 1237394"/>
                <a:gd name="connsiteY6" fmla="*/ 0 h 242604"/>
                <a:gd name="connsiteX0" fmla="*/ 105071 w 1257199"/>
                <a:gd name="connsiteY0" fmla="*/ 0 h 242604"/>
                <a:gd name="connsiteX1" fmla="*/ 1257199 w 1257199"/>
                <a:gd name="connsiteY1" fmla="*/ 0 h 242604"/>
                <a:gd name="connsiteX2" fmla="*/ 1257199 w 1257199"/>
                <a:gd name="connsiteY2" fmla="*/ 242604 h 242604"/>
                <a:gd name="connsiteX3" fmla="*/ 105071 w 1257199"/>
                <a:gd name="connsiteY3" fmla="*/ 242604 h 242604"/>
                <a:gd name="connsiteX4" fmla="*/ 52921 w 1257199"/>
                <a:gd name="connsiteY4" fmla="*/ 155317 h 242604"/>
                <a:gd name="connsiteX5" fmla="*/ 105119 w 1257199"/>
                <a:gd name="connsiteY5" fmla="*/ 96385 h 242604"/>
                <a:gd name="connsiteX6" fmla="*/ 103434 w 1257199"/>
                <a:gd name="connsiteY6" fmla="*/ 57657 h 242604"/>
                <a:gd name="connsiteX7" fmla="*/ 105071 w 1257199"/>
                <a:gd name="connsiteY7" fmla="*/ 0 h 242604"/>
                <a:gd name="connsiteX0" fmla="*/ 123870 w 1275998"/>
                <a:gd name="connsiteY0" fmla="*/ 0 h 242604"/>
                <a:gd name="connsiteX1" fmla="*/ 1275998 w 1275998"/>
                <a:gd name="connsiteY1" fmla="*/ 0 h 242604"/>
                <a:gd name="connsiteX2" fmla="*/ 1275998 w 1275998"/>
                <a:gd name="connsiteY2" fmla="*/ 242604 h 242604"/>
                <a:gd name="connsiteX3" fmla="*/ 123870 w 1275998"/>
                <a:gd name="connsiteY3" fmla="*/ 242604 h 242604"/>
                <a:gd name="connsiteX4" fmla="*/ 26256 w 1275998"/>
                <a:gd name="connsiteY4" fmla="*/ 197412 h 242604"/>
                <a:gd name="connsiteX5" fmla="*/ 71720 w 1275998"/>
                <a:gd name="connsiteY5" fmla="*/ 155317 h 242604"/>
                <a:gd name="connsiteX6" fmla="*/ 123918 w 1275998"/>
                <a:gd name="connsiteY6" fmla="*/ 96385 h 242604"/>
                <a:gd name="connsiteX7" fmla="*/ 122233 w 1275998"/>
                <a:gd name="connsiteY7" fmla="*/ 57657 h 242604"/>
                <a:gd name="connsiteX8" fmla="*/ 123870 w 1275998"/>
                <a:gd name="connsiteY8" fmla="*/ 0 h 242604"/>
                <a:gd name="connsiteX0" fmla="*/ 123870 w 1275998"/>
                <a:gd name="connsiteY0" fmla="*/ 0 h 242604"/>
                <a:gd name="connsiteX1" fmla="*/ 1275998 w 1275998"/>
                <a:gd name="connsiteY1" fmla="*/ 0 h 242604"/>
                <a:gd name="connsiteX2" fmla="*/ 1275998 w 1275998"/>
                <a:gd name="connsiteY2" fmla="*/ 242604 h 242604"/>
                <a:gd name="connsiteX3" fmla="*/ 123870 w 1275998"/>
                <a:gd name="connsiteY3" fmla="*/ 242604 h 242604"/>
                <a:gd name="connsiteX4" fmla="*/ 26256 w 1275998"/>
                <a:gd name="connsiteY4" fmla="*/ 197412 h 242604"/>
                <a:gd name="connsiteX5" fmla="*/ 71720 w 1275998"/>
                <a:gd name="connsiteY5" fmla="*/ 155317 h 242604"/>
                <a:gd name="connsiteX6" fmla="*/ 123918 w 1275998"/>
                <a:gd name="connsiteY6" fmla="*/ 96385 h 242604"/>
                <a:gd name="connsiteX7" fmla="*/ 199688 w 1275998"/>
                <a:gd name="connsiteY7" fmla="*/ 57657 h 242604"/>
                <a:gd name="connsiteX8" fmla="*/ 123870 w 1275998"/>
                <a:gd name="connsiteY8" fmla="*/ 0 h 242604"/>
                <a:gd name="connsiteX0" fmla="*/ 123870 w 1275998"/>
                <a:gd name="connsiteY0" fmla="*/ 0 h 242604"/>
                <a:gd name="connsiteX1" fmla="*/ 1275998 w 1275998"/>
                <a:gd name="connsiteY1" fmla="*/ 0 h 242604"/>
                <a:gd name="connsiteX2" fmla="*/ 1275998 w 1275998"/>
                <a:gd name="connsiteY2" fmla="*/ 242604 h 242604"/>
                <a:gd name="connsiteX3" fmla="*/ 123870 w 1275998"/>
                <a:gd name="connsiteY3" fmla="*/ 242604 h 242604"/>
                <a:gd name="connsiteX4" fmla="*/ 26256 w 1275998"/>
                <a:gd name="connsiteY4" fmla="*/ 197412 h 242604"/>
                <a:gd name="connsiteX5" fmla="*/ 90242 w 1275998"/>
                <a:gd name="connsiteY5" fmla="*/ 150265 h 242604"/>
                <a:gd name="connsiteX6" fmla="*/ 123918 w 1275998"/>
                <a:gd name="connsiteY6" fmla="*/ 96385 h 242604"/>
                <a:gd name="connsiteX7" fmla="*/ 199688 w 1275998"/>
                <a:gd name="connsiteY7" fmla="*/ 57657 h 242604"/>
                <a:gd name="connsiteX8" fmla="*/ 123870 w 1275998"/>
                <a:gd name="connsiteY8" fmla="*/ 0 h 242604"/>
                <a:gd name="connsiteX0" fmla="*/ 123870 w 1277318"/>
                <a:gd name="connsiteY0" fmla="*/ 0 h 242604"/>
                <a:gd name="connsiteX1" fmla="*/ 1275998 w 1277318"/>
                <a:gd name="connsiteY1" fmla="*/ 0 h 242604"/>
                <a:gd name="connsiteX2" fmla="*/ 1277318 w 1277318"/>
                <a:gd name="connsiteY2" fmla="*/ 47554 h 242604"/>
                <a:gd name="connsiteX3" fmla="*/ 1275998 w 1277318"/>
                <a:gd name="connsiteY3" fmla="*/ 242604 h 242604"/>
                <a:gd name="connsiteX4" fmla="*/ 123870 w 1277318"/>
                <a:gd name="connsiteY4" fmla="*/ 242604 h 242604"/>
                <a:gd name="connsiteX5" fmla="*/ 26256 w 1277318"/>
                <a:gd name="connsiteY5" fmla="*/ 197412 h 242604"/>
                <a:gd name="connsiteX6" fmla="*/ 90242 w 1277318"/>
                <a:gd name="connsiteY6" fmla="*/ 150265 h 242604"/>
                <a:gd name="connsiteX7" fmla="*/ 123918 w 1277318"/>
                <a:gd name="connsiteY7" fmla="*/ 96385 h 242604"/>
                <a:gd name="connsiteX8" fmla="*/ 199688 w 1277318"/>
                <a:gd name="connsiteY8" fmla="*/ 57657 h 242604"/>
                <a:gd name="connsiteX9" fmla="*/ 123870 w 1277318"/>
                <a:gd name="connsiteY9" fmla="*/ 0 h 242604"/>
                <a:gd name="connsiteX0" fmla="*/ 123870 w 1277318"/>
                <a:gd name="connsiteY0" fmla="*/ 0 h 242604"/>
                <a:gd name="connsiteX1" fmla="*/ 1275998 w 1277318"/>
                <a:gd name="connsiteY1" fmla="*/ 0 h 242604"/>
                <a:gd name="connsiteX2" fmla="*/ 1277318 w 1277318"/>
                <a:gd name="connsiteY2" fmla="*/ 47554 h 242604"/>
                <a:gd name="connsiteX3" fmla="*/ 1277318 w 1277318"/>
                <a:gd name="connsiteY3" fmla="*/ 175523 h 242604"/>
                <a:gd name="connsiteX4" fmla="*/ 1275998 w 1277318"/>
                <a:gd name="connsiteY4" fmla="*/ 242604 h 242604"/>
                <a:gd name="connsiteX5" fmla="*/ 123870 w 1277318"/>
                <a:gd name="connsiteY5" fmla="*/ 242604 h 242604"/>
                <a:gd name="connsiteX6" fmla="*/ 26256 w 1277318"/>
                <a:gd name="connsiteY6" fmla="*/ 197412 h 242604"/>
                <a:gd name="connsiteX7" fmla="*/ 90242 w 1277318"/>
                <a:gd name="connsiteY7" fmla="*/ 150265 h 242604"/>
                <a:gd name="connsiteX8" fmla="*/ 123918 w 1277318"/>
                <a:gd name="connsiteY8" fmla="*/ 96385 h 242604"/>
                <a:gd name="connsiteX9" fmla="*/ 199688 w 1277318"/>
                <a:gd name="connsiteY9" fmla="*/ 57657 h 242604"/>
                <a:gd name="connsiteX10" fmla="*/ 123870 w 1277318"/>
                <a:gd name="connsiteY10" fmla="*/ 0 h 242604"/>
                <a:gd name="connsiteX0" fmla="*/ 123870 w 1277318"/>
                <a:gd name="connsiteY0" fmla="*/ 0 h 242604"/>
                <a:gd name="connsiteX1" fmla="*/ 1275998 w 1277318"/>
                <a:gd name="connsiteY1" fmla="*/ 0 h 242604"/>
                <a:gd name="connsiteX2" fmla="*/ 1277318 w 1277318"/>
                <a:gd name="connsiteY2" fmla="*/ 47554 h 242604"/>
                <a:gd name="connsiteX3" fmla="*/ 1277317 w 1277318"/>
                <a:gd name="connsiteY3" fmla="*/ 98069 h 242604"/>
                <a:gd name="connsiteX4" fmla="*/ 1277318 w 1277318"/>
                <a:gd name="connsiteY4" fmla="*/ 175523 h 242604"/>
                <a:gd name="connsiteX5" fmla="*/ 1275998 w 1277318"/>
                <a:gd name="connsiteY5" fmla="*/ 242604 h 242604"/>
                <a:gd name="connsiteX6" fmla="*/ 123870 w 1277318"/>
                <a:gd name="connsiteY6" fmla="*/ 242604 h 242604"/>
                <a:gd name="connsiteX7" fmla="*/ 26256 w 1277318"/>
                <a:gd name="connsiteY7" fmla="*/ 197412 h 242604"/>
                <a:gd name="connsiteX8" fmla="*/ 90242 w 1277318"/>
                <a:gd name="connsiteY8" fmla="*/ 150265 h 242604"/>
                <a:gd name="connsiteX9" fmla="*/ 123918 w 1277318"/>
                <a:gd name="connsiteY9" fmla="*/ 96385 h 242604"/>
                <a:gd name="connsiteX10" fmla="*/ 199688 w 1277318"/>
                <a:gd name="connsiteY10" fmla="*/ 57657 h 242604"/>
                <a:gd name="connsiteX11" fmla="*/ 123870 w 1277318"/>
                <a:gd name="connsiteY11" fmla="*/ 0 h 242604"/>
                <a:gd name="connsiteX0" fmla="*/ 123870 w 1277318"/>
                <a:gd name="connsiteY0" fmla="*/ 0 h 242604"/>
                <a:gd name="connsiteX1" fmla="*/ 1275998 w 1277318"/>
                <a:gd name="connsiteY1" fmla="*/ 0 h 242604"/>
                <a:gd name="connsiteX2" fmla="*/ 1248694 w 1277318"/>
                <a:gd name="connsiteY2" fmla="*/ 42503 h 242604"/>
                <a:gd name="connsiteX3" fmla="*/ 1277317 w 1277318"/>
                <a:gd name="connsiteY3" fmla="*/ 98069 h 242604"/>
                <a:gd name="connsiteX4" fmla="*/ 1277318 w 1277318"/>
                <a:gd name="connsiteY4" fmla="*/ 175523 h 242604"/>
                <a:gd name="connsiteX5" fmla="*/ 1275998 w 1277318"/>
                <a:gd name="connsiteY5" fmla="*/ 242604 h 242604"/>
                <a:gd name="connsiteX6" fmla="*/ 123870 w 1277318"/>
                <a:gd name="connsiteY6" fmla="*/ 242604 h 242604"/>
                <a:gd name="connsiteX7" fmla="*/ 26256 w 1277318"/>
                <a:gd name="connsiteY7" fmla="*/ 197412 h 242604"/>
                <a:gd name="connsiteX8" fmla="*/ 90242 w 1277318"/>
                <a:gd name="connsiteY8" fmla="*/ 150265 h 242604"/>
                <a:gd name="connsiteX9" fmla="*/ 123918 w 1277318"/>
                <a:gd name="connsiteY9" fmla="*/ 96385 h 242604"/>
                <a:gd name="connsiteX10" fmla="*/ 199688 w 1277318"/>
                <a:gd name="connsiteY10" fmla="*/ 57657 h 242604"/>
                <a:gd name="connsiteX11" fmla="*/ 123870 w 1277318"/>
                <a:gd name="connsiteY11" fmla="*/ 0 h 242604"/>
                <a:gd name="connsiteX0" fmla="*/ 123870 w 1295839"/>
                <a:gd name="connsiteY0" fmla="*/ 0 h 242604"/>
                <a:gd name="connsiteX1" fmla="*/ 1275998 w 1295839"/>
                <a:gd name="connsiteY1" fmla="*/ 0 h 242604"/>
                <a:gd name="connsiteX2" fmla="*/ 1248694 w 1295839"/>
                <a:gd name="connsiteY2" fmla="*/ 42503 h 242604"/>
                <a:gd name="connsiteX3" fmla="*/ 1295839 w 1295839"/>
                <a:gd name="connsiteY3" fmla="*/ 89650 h 242604"/>
                <a:gd name="connsiteX4" fmla="*/ 1277318 w 1295839"/>
                <a:gd name="connsiteY4" fmla="*/ 175523 h 242604"/>
                <a:gd name="connsiteX5" fmla="*/ 1275998 w 1295839"/>
                <a:gd name="connsiteY5" fmla="*/ 242604 h 242604"/>
                <a:gd name="connsiteX6" fmla="*/ 123870 w 1295839"/>
                <a:gd name="connsiteY6" fmla="*/ 242604 h 242604"/>
                <a:gd name="connsiteX7" fmla="*/ 26256 w 1295839"/>
                <a:gd name="connsiteY7" fmla="*/ 197412 h 242604"/>
                <a:gd name="connsiteX8" fmla="*/ 90242 w 1295839"/>
                <a:gd name="connsiteY8" fmla="*/ 150265 h 242604"/>
                <a:gd name="connsiteX9" fmla="*/ 123918 w 1295839"/>
                <a:gd name="connsiteY9" fmla="*/ 96385 h 242604"/>
                <a:gd name="connsiteX10" fmla="*/ 199688 w 1295839"/>
                <a:gd name="connsiteY10" fmla="*/ 57657 h 242604"/>
                <a:gd name="connsiteX11" fmla="*/ 123870 w 1295839"/>
                <a:gd name="connsiteY11" fmla="*/ 0 h 242604"/>
                <a:gd name="connsiteX0" fmla="*/ 123870 w 1296242"/>
                <a:gd name="connsiteY0" fmla="*/ 0 h 242604"/>
                <a:gd name="connsiteX1" fmla="*/ 1275998 w 1296242"/>
                <a:gd name="connsiteY1" fmla="*/ 0 h 242604"/>
                <a:gd name="connsiteX2" fmla="*/ 1248694 w 1296242"/>
                <a:gd name="connsiteY2" fmla="*/ 42503 h 242604"/>
                <a:gd name="connsiteX3" fmla="*/ 1295839 w 1296242"/>
                <a:gd name="connsiteY3" fmla="*/ 89650 h 242604"/>
                <a:gd name="connsiteX4" fmla="*/ 1243642 w 1296242"/>
                <a:gd name="connsiteY4" fmla="*/ 141847 h 242604"/>
                <a:gd name="connsiteX5" fmla="*/ 1277318 w 1296242"/>
                <a:gd name="connsiteY5" fmla="*/ 175523 h 242604"/>
                <a:gd name="connsiteX6" fmla="*/ 1275998 w 1296242"/>
                <a:gd name="connsiteY6" fmla="*/ 242604 h 242604"/>
                <a:gd name="connsiteX7" fmla="*/ 123870 w 1296242"/>
                <a:gd name="connsiteY7" fmla="*/ 242604 h 242604"/>
                <a:gd name="connsiteX8" fmla="*/ 26256 w 1296242"/>
                <a:gd name="connsiteY8" fmla="*/ 197412 h 242604"/>
                <a:gd name="connsiteX9" fmla="*/ 90242 w 1296242"/>
                <a:gd name="connsiteY9" fmla="*/ 150265 h 242604"/>
                <a:gd name="connsiteX10" fmla="*/ 123918 w 1296242"/>
                <a:gd name="connsiteY10" fmla="*/ 96385 h 242604"/>
                <a:gd name="connsiteX11" fmla="*/ 199688 w 1296242"/>
                <a:gd name="connsiteY11" fmla="*/ 57657 h 242604"/>
                <a:gd name="connsiteX12" fmla="*/ 123870 w 1296242"/>
                <a:gd name="connsiteY12" fmla="*/ 0 h 242604"/>
                <a:gd name="connsiteX0" fmla="*/ 123870 w 1307634"/>
                <a:gd name="connsiteY0" fmla="*/ 0 h 242604"/>
                <a:gd name="connsiteX1" fmla="*/ 1275998 w 1307634"/>
                <a:gd name="connsiteY1" fmla="*/ 0 h 242604"/>
                <a:gd name="connsiteX2" fmla="*/ 1248694 w 1307634"/>
                <a:gd name="connsiteY2" fmla="*/ 42503 h 242604"/>
                <a:gd name="connsiteX3" fmla="*/ 1295839 w 1307634"/>
                <a:gd name="connsiteY3" fmla="*/ 89650 h 242604"/>
                <a:gd name="connsiteX4" fmla="*/ 1243642 w 1307634"/>
                <a:gd name="connsiteY4" fmla="*/ 141847 h 242604"/>
                <a:gd name="connsiteX5" fmla="*/ 1277318 w 1307634"/>
                <a:gd name="connsiteY5" fmla="*/ 175523 h 242604"/>
                <a:gd name="connsiteX6" fmla="*/ 1307627 w 1307634"/>
                <a:gd name="connsiteY6" fmla="*/ 229404 h 242604"/>
                <a:gd name="connsiteX7" fmla="*/ 1275998 w 1307634"/>
                <a:gd name="connsiteY7" fmla="*/ 242604 h 242604"/>
                <a:gd name="connsiteX8" fmla="*/ 123870 w 1307634"/>
                <a:gd name="connsiteY8" fmla="*/ 242604 h 242604"/>
                <a:gd name="connsiteX9" fmla="*/ 26256 w 1307634"/>
                <a:gd name="connsiteY9" fmla="*/ 197412 h 242604"/>
                <a:gd name="connsiteX10" fmla="*/ 90242 w 1307634"/>
                <a:gd name="connsiteY10" fmla="*/ 150265 h 242604"/>
                <a:gd name="connsiteX11" fmla="*/ 123918 w 1307634"/>
                <a:gd name="connsiteY11" fmla="*/ 96385 h 242604"/>
                <a:gd name="connsiteX12" fmla="*/ 199688 w 1307634"/>
                <a:gd name="connsiteY12" fmla="*/ 57657 h 242604"/>
                <a:gd name="connsiteX13" fmla="*/ 123870 w 1307634"/>
                <a:gd name="connsiteY13" fmla="*/ 0 h 24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7634" h="242604">
                  <a:moveTo>
                    <a:pt x="123870" y="0"/>
                  </a:moveTo>
                  <a:lnTo>
                    <a:pt x="1275998" y="0"/>
                  </a:lnTo>
                  <a:lnTo>
                    <a:pt x="1248694" y="42503"/>
                  </a:lnTo>
                  <a:cubicBezTo>
                    <a:pt x="1248694" y="59341"/>
                    <a:pt x="1295839" y="72812"/>
                    <a:pt x="1295839" y="89650"/>
                  </a:cubicBezTo>
                  <a:cubicBezTo>
                    <a:pt x="1301451" y="109856"/>
                    <a:pt x="1246729" y="127535"/>
                    <a:pt x="1243642" y="141847"/>
                  </a:cubicBezTo>
                  <a:cubicBezTo>
                    <a:pt x="1240555" y="156159"/>
                    <a:pt x="1271986" y="168507"/>
                    <a:pt x="1277318" y="175523"/>
                  </a:cubicBezTo>
                  <a:cubicBezTo>
                    <a:pt x="1276757" y="178329"/>
                    <a:pt x="1308188" y="226598"/>
                    <a:pt x="1307627" y="229404"/>
                  </a:cubicBezTo>
                  <a:lnTo>
                    <a:pt x="1275998" y="242604"/>
                  </a:lnTo>
                  <a:lnTo>
                    <a:pt x="123870" y="242604"/>
                  </a:lnTo>
                  <a:cubicBezTo>
                    <a:pt x="-84420" y="235072"/>
                    <a:pt x="34948" y="211960"/>
                    <a:pt x="26256" y="197412"/>
                  </a:cubicBezTo>
                  <a:cubicBezTo>
                    <a:pt x="17564" y="182864"/>
                    <a:pt x="73965" y="167103"/>
                    <a:pt x="90242" y="150265"/>
                  </a:cubicBezTo>
                  <a:cubicBezTo>
                    <a:pt x="106519" y="133427"/>
                    <a:pt x="115499" y="112662"/>
                    <a:pt x="123918" y="96385"/>
                  </a:cubicBezTo>
                  <a:cubicBezTo>
                    <a:pt x="132337" y="80108"/>
                    <a:pt x="199696" y="73721"/>
                    <a:pt x="199688" y="57657"/>
                  </a:cubicBezTo>
                  <a:cubicBezTo>
                    <a:pt x="200234" y="38438"/>
                    <a:pt x="123324" y="19219"/>
                    <a:pt x="123870" y="0"/>
                  </a:cubicBezTo>
                  <a:close/>
                </a:path>
              </a:pathLst>
            </a:custGeom>
            <a:solidFill>
              <a:sysClr val="window" lastClr="FFFFFF">
                <a:lumMod val="85000"/>
                <a:alpha val="50000"/>
              </a:sysClr>
            </a:solidFill>
            <a:ln w="12700" cap="flat" cmpd="sng" algn="ctr">
              <a:noFill/>
              <a:prstDash val="solid"/>
              <a:miter lim="800000"/>
            </a:ln>
            <a:effectLst/>
          </p:spPr>
          <p:txBody>
            <a:bodyPr rtlCol="0" anchor="ctr"/>
            <a:lstStyle/>
            <a:p>
              <a:pPr algn="ctr">
                <a:defRPr/>
              </a:pPr>
              <a:endParaRPr lang="fr-FR" kern="0">
                <a:solidFill>
                  <a:prstClr val="white"/>
                </a:solidFill>
              </a:endParaRPr>
            </a:p>
          </p:txBody>
        </p:sp>
        <p:sp>
          <p:nvSpPr>
            <p:cNvPr id="18" name="MH_Other_6"/>
            <p:cNvSpPr/>
            <p:nvPr>
              <p:custDataLst>
                <p:tags r:id="rId11"/>
              </p:custDataLst>
            </p:nvPr>
          </p:nvSpPr>
          <p:spPr>
            <a:xfrm rot="2149474">
              <a:off x="4421756" y="2408439"/>
              <a:ext cx="1830393" cy="326905"/>
            </a:xfrm>
            <a:custGeom>
              <a:avLst/>
              <a:gdLst>
                <a:gd name="connsiteX0" fmla="*/ 0 w 1152128"/>
                <a:gd name="connsiteY0" fmla="*/ 0 h 242604"/>
                <a:gd name="connsiteX1" fmla="*/ 1152128 w 1152128"/>
                <a:gd name="connsiteY1" fmla="*/ 0 h 242604"/>
                <a:gd name="connsiteX2" fmla="*/ 1152128 w 1152128"/>
                <a:gd name="connsiteY2" fmla="*/ 242604 h 242604"/>
                <a:gd name="connsiteX3" fmla="*/ 0 w 1152128"/>
                <a:gd name="connsiteY3" fmla="*/ 242604 h 242604"/>
                <a:gd name="connsiteX4" fmla="*/ 0 w 1152128"/>
                <a:gd name="connsiteY4" fmla="*/ 0 h 242604"/>
                <a:gd name="connsiteX0" fmla="*/ 220 w 1152348"/>
                <a:gd name="connsiteY0" fmla="*/ 0 h 242604"/>
                <a:gd name="connsiteX1" fmla="*/ 1152348 w 1152348"/>
                <a:gd name="connsiteY1" fmla="*/ 0 h 242604"/>
                <a:gd name="connsiteX2" fmla="*/ 1152348 w 1152348"/>
                <a:gd name="connsiteY2" fmla="*/ 242604 h 242604"/>
                <a:gd name="connsiteX3" fmla="*/ 220 w 1152348"/>
                <a:gd name="connsiteY3" fmla="*/ 242604 h 242604"/>
                <a:gd name="connsiteX4" fmla="*/ 0 w 1152348"/>
                <a:gd name="connsiteY4" fmla="*/ 216390 h 242604"/>
                <a:gd name="connsiteX5" fmla="*/ 220 w 1152348"/>
                <a:gd name="connsiteY5" fmla="*/ 0 h 242604"/>
                <a:gd name="connsiteX0" fmla="*/ 85407 w 1237535"/>
                <a:gd name="connsiteY0" fmla="*/ 0 h 242604"/>
                <a:gd name="connsiteX1" fmla="*/ 1237535 w 1237535"/>
                <a:gd name="connsiteY1" fmla="*/ 0 h 242604"/>
                <a:gd name="connsiteX2" fmla="*/ 1237535 w 1237535"/>
                <a:gd name="connsiteY2" fmla="*/ 242604 h 242604"/>
                <a:gd name="connsiteX3" fmla="*/ 85407 w 1237535"/>
                <a:gd name="connsiteY3" fmla="*/ 242604 h 242604"/>
                <a:gd name="connsiteX4" fmla="*/ 85187 w 1237535"/>
                <a:gd name="connsiteY4" fmla="*/ 216390 h 242604"/>
                <a:gd name="connsiteX5" fmla="*/ 85187 w 1237535"/>
                <a:gd name="connsiteY5" fmla="*/ 105258 h 242604"/>
                <a:gd name="connsiteX6" fmla="*/ 85407 w 1237535"/>
                <a:gd name="connsiteY6"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06409 w 1258757"/>
                <a:gd name="connsiteY5" fmla="*/ 105258 h 242604"/>
                <a:gd name="connsiteX6" fmla="*/ 50844 w 1258757"/>
                <a:gd name="connsiteY6" fmla="*/ 56429 h 242604"/>
                <a:gd name="connsiteX7" fmla="*/ 106629 w 1258757"/>
                <a:gd name="connsiteY7"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56923 w 1258757"/>
                <a:gd name="connsiteY5" fmla="*/ 105259 h 242604"/>
                <a:gd name="connsiteX6" fmla="*/ 50844 w 1258757"/>
                <a:gd name="connsiteY6" fmla="*/ 56429 h 242604"/>
                <a:gd name="connsiteX7" fmla="*/ 106629 w 1258757"/>
                <a:gd name="connsiteY7"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24931 w 1258757"/>
                <a:gd name="connsiteY5" fmla="*/ 177662 h 242604"/>
                <a:gd name="connsiteX6" fmla="*/ 156923 w 1258757"/>
                <a:gd name="connsiteY6" fmla="*/ 105259 h 242604"/>
                <a:gd name="connsiteX7" fmla="*/ 50844 w 1258757"/>
                <a:gd name="connsiteY7" fmla="*/ 56429 h 242604"/>
                <a:gd name="connsiteX8" fmla="*/ 106629 w 1258757"/>
                <a:gd name="connsiteY8"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24931 w 1258757"/>
                <a:gd name="connsiteY5" fmla="*/ 177662 h 242604"/>
                <a:gd name="connsiteX6" fmla="*/ 156923 w 1258757"/>
                <a:gd name="connsiteY6" fmla="*/ 105259 h 242604"/>
                <a:gd name="connsiteX7" fmla="*/ 106409 w 1258757"/>
                <a:gd name="connsiteY7" fmla="*/ 81686 h 242604"/>
                <a:gd name="connsiteX8" fmla="*/ 50844 w 1258757"/>
                <a:gd name="connsiteY8" fmla="*/ 56429 h 242604"/>
                <a:gd name="connsiteX9" fmla="*/ 106629 w 1258757"/>
                <a:gd name="connsiteY9"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24931 w 1258757"/>
                <a:gd name="connsiteY5" fmla="*/ 177662 h 242604"/>
                <a:gd name="connsiteX6" fmla="*/ 156923 w 1258757"/>
                <a:gd name="connsiteY6" fmla="*/ 105259 h 242604"/>
                <a:gd name="connsiteX7" fmla="*/ 97990 w 1258757"/>
                <a:gd name="connsiteY7" fmla="*/ 90105 h 242604"/>
                <a:gd name="connsiteX8" fmla="*/ 50844 w 1258757"/>
                <a:gd name="connsiteY8" fmla="*/ 56429 h 242604"/>
                <a:gd name="connsiteX9" fmla="*/ 106629 w 1258757"/>
                <a:gd name="connsiteY9"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24931 w 1258757"/>
                <a:gd name="connsiteY5" fmla="*/ 177662 h 242604"/>
                <a:gd name="connsiteX6" fmla="*/ 128299 w 1258757"/>
                <a:gd name="connsiteY6" fmla="*/ 117046 h 242604"/>
                <a:gd name="connsiteX7" fmla="*/ 97990 w 1258757"/>
                <a:gd name="connsiteY7" fmla="*/ 90105 h 242604"/>
                <a:gd name="connsiteX8" fmla="*/ 50844 w 1258757"/>
                <a:gd name="connsiteY8" fmla="*/ 56429 h 242604"/>
                <a:gd name="connsiteX9" fmla="*/ 106629 w 1258757"/>
                <a:gd name="connsiteY9"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82180 w 1258757"/>
                <a:gd name="connsiteY5" fmla="*/ 167559 h 242604"/>
                <a:gd name="connsiteX6" fmla="*/ 128299 w 1258757"/>
                <a:gd name="connsiteY6" fmla="*/ 117046 h 242604"/>
                <a:gd name="connsiteX7" fmla="*/ 97990 w 1258757"/>
                <a:gd name="connsiteY7" fmla="*/ 90105 h 242604"/>
                <a:gd name="connsiteX8" fmla="*/ 50844 w 1258757"/>
                <a:gd name="connsiteY8" fmla="*/ 56429 h 242604"/>
                <a:gd name="connsiteX9" fmla="*/ 106629 w 1258757"/>
                <a:gd name="connsiteY9" fmla="*/ 0 h 242604"/>
                <a:gd name="connsiteX0" fmla="*/ 106629 w 1258757"/>
                <a:gd name="connsiteY0" fmla="*/ 0 h 242604"/>
                <a:gd name="connsiteX1" fmla="*/ 1258757 w 1258757"/>
                <a:gd name="connsiteY1" fmla="*/ 0 h 242604"/>
                <a:gd name="connsiteX2" fmla="*/ 1256443 w 1258757"/>
                <a:gd name="connsiteY2" fmla="*/ 42958 h 242604"/>
                <a:gd name="connsiteX3" fmla="*/ 1258757 w 1258757"/>
                <a:gd name="connsiteY3" fmla="*/ 242604 h 242604"/>
                <a:gd name="connsiteX4" fmla="*/ 106629 w 1258757"/>
                <a:gd name="connsiteY4" fmla="*/ 242604 h 242604"/>
                <a:gd name="connsiteX5" fmla="*/ 106409 w 1258757"/>
                <a:gd name="connsiteY5" fmla="*/ 216390 h 242604"/>
                <a:gd name="connsiteX6" fmla="*/ 182180 w 1258757"/>
                <a:gd name="connsiteY6" fmla="*/ 167559 h 242604"/>
                <a:gd name="connsiteX7" fmla="*/ 128299 w 1258757"/>
                <a:gd name="connsiteY7" fmla="*/ 117046 h 242604"/>
                <a:gd name="connsiteX8" fmla="*/ 97990 w 1258757"/>
                <a:gd name="connsiteY8" fmla="*/ 90105 h 242604"/>
                <a:gd name="connsiteX9" fmla="*/ 50844 w 1258757"/>
                <a:gd name="connsiteY9" fmla="*/ 56429 h 242604"/>
                <a:gd name="connsiteX10" fmla="*/ 106629 w 1258757"/>
                <a:gd name="connsiteY10" fmla="*/ 0 h 242604"/>
                <a:gd name="connsiteX0" fmla="*/ 106629 w 1343417"/>
                <a:gd name="connsiteY0" fmla="*/ 0 h 242604"/>
                <a:gd name="connsiteX1" fmla="*/ 1258757 w 1343417"/>
                <a:gd name="connsiteY1" fmla="*/ 0 h 242604"/>
                <a:gd name="connsiteX2" fmla="*/ 1256443 w 1343417"/>
                <a:gd name="connsiteY2" fmla="*/ 42958 h 242604"/>
                <a:gd name="connsiteX3" fmla="*/ 1256443 w 1343417"/>
                <a:gd name="connsiteY3" fmla="*/ 86737 h 242604"/>
                <a:gd name="connsiteX4" fmla="*/ 1258757 w 1343417"/>
                <a:gd name="connsiteY4" fmla="*/ 242604 h 242604"/>
                <a:gd name="connsiteX5" fmla="*/ 106629 w 1343417"/>
                <a:gd name="connsiteY5" fmla="*/ 242604 h 242604"/>
                <a:gd name="connsiteX6" fmla="*/ 106409 w 1343417"/>
                <a:gd name="connsiteY6" fmla="*/ 216390 h 242604"/>
                <a:gd name="connsiteX7" fmla="*/ 182180 w 1343417"/>
                <a:gd name="connsiteY7" fmla="*/ 167559 h 242604"/>
                <a:gd name="connsiteX8" fmla="*/ 128299 w 1343417"/>
                <a:gd name="connsiteY8" fmla="*/ 117046 h 242604"/>
                <a:gd name="connsiteX9" fmla="*/ 97990 w 1343417"/>
                <a:gd name="connsiteY9" fmla="*/ 90105 h 242604"/>
                <a:gd name="connsiteX10" fmla="*/ 50844 w 1343417"/>
                <a:gd name="connsiteY10" fmla="*/ 56429 h 242604"/>
                <a:gd name="connsiteX11" fmla="*/ 106629 w 1343417"/>
                <a:gd name="connsiteY11" fmla="*/ 0 h 242604"/>
                <a:gd name="connsiteX0" fmla="*/ 106629 w 1354171"/>
                <a:gd name="connsiteY0" fmla="*/ 0 h 242604"/>
                <a:gd name="connsiteX1" fmla="*/ 1258757 w 1354171"/>
                <a:gd name="connsiteY1" fmla="*/ 0 h 242604"/>
                <a:gd name="connsiteX2" fmla="*/ 1256443 w 1354171"/>
                <a:gd name="connsiteY2" fmla="*/ 42958 h 242604"/>
                <a:gd name="connsiteX3" fmla="*/ 1256443 w 1354171"/>
                <a:gd name="connsiteY3" fmla="*/ 86737 h 242604"/>
                <a:gd name="connsiteX4" fmla="*/ 1286751 w 1354171"/>
                <a:gd name="connsiteY4" fmla="*/ 123780 h 242604"/>
                <a:gd name="connsiteX5" fmla="*/ 1258757 w 1354171"/>
                <a:gd name="connsiteY5" fmla="*/ 242604 h 242604"/>
                <a:gd name="connsiteX6" fmla="*/ 106629 w 1354171"/>
                <a:gd name="connsiteY6" fmla="*/ 242604 h 242604"/>
                <a:gd name="connsiteX7" fmla="*/ 106409 w 1354171"/>
                <a:gd name="connsiteY7" fmla="*/ 216390 h 242604"/>
                <a:gd name="connsiteX8" fmla="*/ 182180 w 1354171"/>
                <a:gd name="connsiteY8" fmla="*/ 167559 h 242604"/>
                <a:gd name="connsiteX9" fmla="*/ 128299 w 1354171"/>
                <a:gd name="connsiteY9" fmla="*/ 117046 h 242604"/>
                <a:gd name="connsiteX10" fmla="*/ 97990 w 1354171"/>
                <a:gd name="connsiteY10" fmla="*/ 90105 h 242604"/>
                <a:gd name="connsiteX11" fmla="*/ 50844 w 1354171"/>
                <a:gd name="connsiteY11" fmla="*/ 56429 h 242604"/>
                <a:gd name="connsiteX12" fmla="*/ 106629 w 1354171"/>
                <a:gd name="connsiteY12" fmla="*/ 0 h 242604"/>
                <a:gd name="connsiteX0" fmla="*/ 106629 w 1370394"/>
                <a:gd name="connsiteY0" fmla="*/ 0 h 242604"/>
                <a:gd name="connsiteX1" fmla="*/ 1258757 w 1370394"/>
                <a:gd name="connsiteY1" fmla="*/ 0 h 242604"/>
                <a:gd name="connsiteX2" fmla="*/ 1256443 w 1370394"/>
                <a:gd name="connsiteY2" fmla="*/ 42958 h 242604"/>
                <a:gd name="connsiteX3" fmla="*/ 1256443 w 1370394"/>
                <a:gd name="connsiteY3" fmla="*/ 86737 h 242604"/>
                <a:gd name="connsiteX4" fmla="*/ 1286751 w 1370394"/>
                <a:gd name="connsiteY4" fmla="*/ 123780 h 242604"/>
                <a:gd name="connsiteX5" fmla="*/ 1328847 w 1370394"/>
                <a:gd name="connsiteY5" fmla="*/ 169243 h 242604"/>
                <a:gd name="connsiteX6" fmla="*/ 1258757 w 1370394"/>
                <a:gd name="connsiteY6" fmla="*/ 242604 h 242604"/>
                <a:gd name="connsiteX7" fmla="*/ 106629 w 1370394"/>
                <a:gd name="connsiteY7" fmla="*/ 242604 h 242604"/>
                <a:gd name="connsiteX8" fmla="*/ 106409 w 1370394"/>
                <a:gd name="connsiteY8" fmla="*/ 216390 h 242604"/>
                <a:gd name="connsiteX9" fmla="*/ 182180 w 1370394"/>
                <a:gd name="connsiteY9" fmla="*/ 167559 h 242604"/>
                <a:gd name="connsiteX10" fmla="*/ 128299 w 1370394"/>
                <a:gd name="connsiteY10" fmla="*/ 117046 h 242604"/>
                <a:gd name="connsiteX11" fmla="*/ 97990 w 1370394"/>
                <a:gd name="connsiteY11" fmla="*/ 90105 h 242604"/>
                <a:gd name="connsiteX12" fmla="*/ 50844 w 1370394"/>
                <a:gd name="connsiteY12" fmla="*/ 56429 h 242604"/>
                <a:gd name="connsiteX13" fmla="*/ 106629 w 1370394"/>
                <a:gd name="connsiteY13" fmla="*/ 0 h 242604"/>
                <a:gd name="connsiteX0" fmla="*/ 106629 w 1375326"/>
                <a:gd name="connsiteY0" fmla="*/ 0 h 242894"/>
                <a:gd name="connsiteX1" fmla="*/ 1258757 w 1375326"/>
                <a:gd name="connsiteY1" fmla="*/ 0 h 242894"/>
                <a:gd name="connsiteX2" fmla="*/ 1256443 w 1375326"/>
                <a:gd name="connsiteY2" fmla="*/ 42958 h 242894"/>
                <a:gd name="connsiteX3" fmla="*/ 1256443 w 1375326"/>
                <a:gd name="connsiteY3" fmla="*/ 86737 h 242894"/>
                <a:gd name="connsiteX4" fmla="*/ 1286751 w 1375326"/>
                <a:gd name="connsiteY4" fmla="*/ 123780 h 242894"/>
                <a:gd name="connsiteX5" fmla="*/ 1328847 w 1375326"/>
                <a:gd name="connsiteY5" fmla="*/ 169243 h 242894"/>
                <a:gd name="connsiteX6" fmla="*/ 1344000 w 1375326"/>
                <a:gd name="connsiteY6" fmla="*/ 234911 h 242894"/>
                <a:gd name="connsiteX7" fmla="*/ 1258757 w 1375326"/>
                <a:gd name="connsiteY7" fmla="*/ 242604 h 242894"/>
                <a:gd name="connsiteX8" fmla="*/ 106629 w 1375326"/>
                <a:gd name="connsiteY8" fmla="*/ 242604 h 242894"/>
                <a:gd name="connsiteX9" fmla="*/ 106409 w 1375326"/>
                <a:gd name="connsiteY9" fmla="*/ 216390 h 242894"/>
                <a:gd name="connsiteX10" fmla="*/ 182180 w 1375326"/>
                <a:gd name="connsiteY10" fmla="*/ 167559 h 242894"/>
                <a:gd name="connsiteX11" fmla="*/ 128299 w 1375326"/>
                <a:gd name="connsiteY11" fmla="*/ 117046 h 242894"/>
                <a:gd name="connsiteX12" fmla="*/ 97990 w 1375326"/>
                <a:gd name="connsiteY12" fmla="*/ 90105 h 242894"/>
                <a:gd name="connsiteX13" fmla="*/ 50844 w 1375326"/>
                <a:gd name="connsiteY13" fmla="*/ 56429 h 242894"/>
                <a:gd name="connsiteX14" fmla="*/ 106629 w 1375326"/>
                <a:gd name="connsiteY14" fmla="*/ 0 h 242894"/>
                <a:gd name="connsiteX0" fmla="*/ 106629 w 1358377"/>
                <a:gd name="connsiteY0" fmla="*/ 0 h 242604"/>
                <a:gd name="connsiteX1" fmla="*/ 1258757 w 1358377"/>
                <a:gd name="connsiteY1" fmla="*/ 0 h 242604"/>
                <a:gd name="connsiteX2" fmla="*/ 1256443 w 1358377"/>
                <a:gd name="connsiteY2" fmla="*/ 42958 h 242604"/>
                <a:gd name="connsiteX3" fmla="*/ 1256443 w 1358377"/>
                <a:gd name="connsiteY3" fmla="*/ 86737 h 242604"/>
                <a:gd name="connsiteX4" fmla="*/ 1286751 w 1358377"/>
                <a:gd name="connsiteY4" fmla="*/ 123780 h 242604"/>
                <a:gd name="connsiteX5" fmla="*/ 1328847 w 1358377"/>
                <a:gd name="connsiteY5" fmla="*/ 169243 h 242604"/>
                <a:gd name="connsiteX6" fmla="*/ 1296853 w 1358377"/>
                <a:gd name="connsiteY6" fmla="*/ 211337 h 242604"/>
                <a:gd name="connsiteX7" fmla="*/ 1258757 w 1358377"/>
                <a:gd name="connsiteY7" fmla="*/ 242604 h 242604"/>
                <a:gd name="connsiteX8" fmla="*/ 106629 w 1358377"/>
                <a:gd name="connsiteY8" fmla="*/ 242604 h 242604"/>
                <a:gd name="connsiteX9" fmla="*/ 106409 w 1358377"/>
                <a:gd name="connsiteY9" fmla="*/ 216390 h 242604"/>
                <a:gd name="connsiteX10" fmla="*/ 182180 w 1358377"/>
                <a:gd name="connsiteY10" fmla="*/ 167559 h 242604"/>
                <a:gd name="connsiteX11" fmla="*/ 128299 w 1358377"/>
                <a:gd name="connsiteY11" fmla="*/ 117046 h 242604"/>
                <a:gd name="connsiteX12" fmla="*/ 97990 w 1358377"/>
                <a:gd name="connsiteY12" fmla="*/ 90105 h 242604"/>
                <a:gd name="connsiteX13" fmla="*/ 50844 w 1358377"/>
                <a:gd name="connsiteY13" fmla="*/ 56429 h 242604"/>
                <a:gd name="connsiteX14" fmla="*/ 106629 w 1358377"/>
                <a:gd name="connsiteY14" fmla="*/ 0 h 242604"/>
                <a:gd name="connsiteX0" fmla="*/ 106629 w 1358377"/>
                <a:gd name="connsiteY0" fmla="*/ 0 h 242604"/>
                <a:gd name="connsiteX1" fmla="*/ 1258757 w 1358377"/>
                <a:gd name="connsiteY1" fmla="*/ 0 h 242604"/>
                <a:gd name="connsiteX2" fmla="*/ 1256443 w 1358377"/>
                <a:gd name="connsiteY2" fmla="*/ 42958 h 242604"/>
                <a:gd name="connsiteX3" fmla="*/ 1256443 w 1358377"/>
                <a:gd name="connsiteY3" fmla="*/ 86737 h 242604"/>
                <a:gd name="connsiteX4" fmla="*/ 1258126 w 1358377"/>
                <a:gd name="connsiteY4" fmla="*/ 118728 h 242604"/>
                <a:gd name="connsiteX5" fmla="*/ 1328847 w 1358377"/>
                <a:gd name="connsiteY5" fmla="*/ 169243 h 242604"/>
                <a:gd name="connsiteX6" fmla="*/ 1296853 w 1358377"/>
                <a:gd name="connsiteY6" fmla="*/ 211337 h 242604"/>
                <a:gd name="connsiteX7" fmla="*/ 1258757 w 1358377"/>
                <a:gd name="connsiteY7" fmla="*/ 242604 h 242604"/>
                <a:gd name="connsiteX8" fmla="*/ 106629 w 1358377"/>
                <a:gd name="connsiteY8" fmla="*/ 242604 h 242604"/>
                <a:gd name="connsiteX9" fmla="*/ 106409 w 1358377"/>
                <a:gd name="connsiteY9" fmla="*/ 216390 h 242604"/>
                <a:gd name="connsiteX10" fmla="*/ 182180 w 1358377"/>
                <a:gd name="connsiteY10" fmla="*/ 167559 h 242604"/>
                <a:gd name="connsiteX11" fmla="*/ 128299 w 1358377"/>
                <a:gd name="connsiteY11" fmla="*/ 117046 h 242604"/>
                <a:gd name="connsiteX12" fmla="*/ 97990 w 1358377"/>
                <a:gd name="connsiteY12" fmla="*/ 90105 h 242604"/>
                <a:gd name="connsiteX13" fmla="*/ 50844 w 1358377"/>
                <a:gd name="connsiteY13" fmla="*/ 56429 h 242604"/>
                <a:gd name="connsiteX14" fmla="*/ 106629 w 1358377"/>
                <a:gd name="connsiteY14" fmla="*/ 0 h 242604"/>
                <a:gd name="connsiteX0" fmla="*/ 106629 w 1358377"/>
                <a:gd name="connsiteY0" fmla="*/ 0 h 242604"/>
                <a:gd name="connsiteX1" fmla="*/ 1258757 w 1358377"/>
                <a:gd name="connsiteY1" fmla="*/ 0 h 242604"/>
                <a:gd name="connsiteX2" fmla="*/ 1290119 w 1358377"/>
                <a:gd name="connsiteY2" fmla="*/ 39590 h 242604"/>
                <a:gd name="connsiteX3" fmla="*/ 1256443 w 1358377"/>
                <a:gd name="connsiteY3" fmla="*/ 86737 h 242604"/>
                <a:gd name="connsiteX4" fmla="*/ 1258126 w 1358377"/>
                <a:gd name="connsiteY4" fmla="*/ 118728 h 242604"/>
                <a:gd name="connsiteX5" fmla="*/ 1328847 w 1358377"/>
                <a:gd name="connsiteY5" fmla="*/ 169243 h 242604"/>
                <a:gd name="connsiteX6" fmla="*/ 1296853 w 1358377"/>
                <a:gd name="connsiteY6" fmla="*/ 211337 h 242604"/>
                <a:gd name="connsiteX7" fmla="*/ 1258757 w 1358377"/>
                <a:gd name="connsiteY7" fmla="*/ 242604 h 242604"/>
                <a:gd name="connsiteX8" fmla="*/ 106629 w 1358377"/>
                <a:gd name="connsiteY8" fmla="*/ 242604 h 242604"/>
                <a:gd name="connsiteX9" fmla="*/ 106409 w 1358377"/>
                <a:gd name="connsiteY9" fmla="*/ 216390 h 242604"/>
                <a:gd name="connsiteX10" fmla="*/ 182180 w 1358377"/>
                <a:gd name="connsiteY10" fmla="*/ 167559 h 242604"/>
                <a:gd name="connsiteX11" fmla="*/ 128299 w 1358377"/>
                <a:gd name="connsiteY11" fmla="*/ 117046 h 242604"/>
                <a:gd name="connsiteX12" fmla="*/ 97990 w 1358377"/>
                <a:gd name="connsiteY12" fmla="*/ 90105 h 242604"/>
                <a:gd name="connsiteX13" fmla="*/ 50844 w 1358377"/>
                <a:gd name="connsiteY13" fmla="*/ 56429 h 242604"/>
                <a:gd name="connsiteX14" fmla="*/ 106629 w 1358377"/>
                <a:gd name="connsiteY14" fmla="*/ 0 h 24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58377" h="242604">
                  <a:moveTo>
                    <a:pt x="106629" y="0"/>
                  </a:moveTo>
                  <a:lnTo>
                    <a:pt x="1258757" y="0"/>
                  </a:lnTo>
                  <a:lnTo>
                    <a:pt x="1290119" y="39590"/>
                  </a:lnTo>
                  <a:cubicBezTo>
                    <a:pt x="1289733" y="54046"/>
                    <a:pt x="1256057" y="53463"/>
                    <a:pt x="1256443" y="86737"/>
                  </a:cubicBezTo>
                  <a:cubicBezTo>
                    <a:pt x="1261494" y="100207"/>
                    <a:pt x="1257740" y="92750"/>
                    <a:pt x="1258126" y="118728"/>
                  </a:cubicBezTo>
                  <a:cubicBezTo>
                    <a:pt x="1270193" y="132479"/>
                    <a:pt x="1333513" y="149439"/>
                    <a:pt x="1328847" y="169243"/>
                  </a:cubicBezTo>
                  <a:cubicBezTo>
                    <a:pt x="1338388" y="187765"/>
                    <a:pt x="1308535" y="199110"/>
                    <a:pt x="1296853" y="211337"/>
                  </a:cubicBezTo>
                  <a:cubicBezTo>
                    <a:pt x="1285171" y="223564"/>
                    <a:pt x="1464985" y="241322"/>
                    <a:pt x="1258757" y="242604"/>
                  </a:cubicBezTo>
                  <a:lnTo>
                    <a:pt x="106629" y="242604"/>
                  </a:lnTo>
                  <a:cubicBezTo>
                    <a:pt x="106556" y="233866"/>
                    <a:pt x="106482" y="225128"/>
                    <a:pt x="106409" y="216390"/>
                  </a:cubicBezTo>
                  <a:cubicBezTo>
                    <a:pt x="109459" y="205566"/>
                    <a:pt x="173761" y="186081"/>
                    <a:pt x="182180" y="167559"/>
                  </a:cubicBezTo>
                  <a:cubicBezTo>
                    <a:pt x="190599" y="149037"/>
                    <a:pt x="131386" y="133042"/>
                    <a:pt x="128299" y="117046"/>
                  </a:cubicBezTo>
                  <a:cubicBezTo>
                    <a:pt x="125212" y="101050"/>
                    <a:pt x="115670" y="98243"/>
                    <a:pt x="97990" y="90105"/>
                  </a:cubicBezTo>
                  <a:cubicBezTo>
                    <a:pt x="80310" y="81967"/>
                    <a:pt x="50807" y="70043"/>
                    <a:pt x="50844" y="56429"/>
                  </a:cubicBezTo>
                  <a:cubicBezTo>
                    <a:pt x="50881" y="38886"/>
                    <a:pt x="-94690" y="9405"/>
                    <a:pt x="106629" y="0"/>
                  </a:cubicBezTo>
                  <a:close/>
                </a:path>
              </a:pathLst>
            </a:custGeom>
            <a:solidFill>
              <a:sysClr val="window" lastClr="FFFFFF">
                <a:lumMod val="85000"/>
                <a:alpha val="50000"/>
              </a:sysClr>
            </a:solidFill>
            <a:ln w="12700" cap="flat" cmpd="sng" algn="ctr">
              <a:noFill/>
              <a:prstDash val="solid"/>
              <a:miter lim="800000"/>
            </a:ln>
            <a:effectLst/>
          </p:spPr>
          <p:txBody>
            <a:bodyPr rtlCol="0" anchor="ctr"/>
            <a:lstStyle/>
            <a:p>
              <a:pPr algn="ctr">
                <a:defRPr/>
              </a:pPr>
              <a:endParaRPr lang="fr-FR" kern="0">
                <a:solidFill>
                  <a:prstClr val="white"/>
                </a:solidFill>
              </a:endParaRPr>
            </a:p>
          </p:txBody>
        </p:sp>
        <p:sp>
          <p:nvSpPr>
            <p:cNvPr id="23" name="矩形 22"/>
            <p:cNvSpPr/>
            <p:nvPr/>
          </p:nvSpPr>
          <p:spPr>
            <a:xfrm rot="20926792">
              <a:off x="3005299" y="3656193"/>
              <a:ext cx="2507152" cy="564257"/>
            </a:xfrm>
            <a:prstGeom prst="rect">
              <a:avLst/>
            </a:prstGeom>
          </p:spPr>
          <p:txBody>
            <a:bodyPr wrap="square">
              <a:spAutoFit/>
              <a:scene3d>
                <a:camera prst="orthographicFront"/>
                <a:lightRig rig="threePt" dir="t"/>
              </a:scene3d>
              <a:sp3d contourW="12700"/>
            </a:bodyPr>
            <a:lstStyle/>
            <a:p>
              <a:pPr>
                <a:lnSpc>
                  <a:spcPct val="120000"/>
                </a:lnSpc>
              </a:pPr>
              <a:endParaRPr lang="zh-CN" altLang="en-US" sz="2800" b="1" dirty="0">
                <a:solidFill>
                  <a:prstClr val="white"/>
                </a:solidFill>
                <a:ea typeface="幼圆" panose="02010509060101010101" pitchFamily="49" charset="-122"/>
                <a:cs typeface="Times New Roman" panose="02020603050405020304" pitchFamily="18" charset="0"/>
              </a:endParaRPr>
            </a:p>
          </p:txBody>
        </p:sp>
      </p:grpSp>
      <p:grpSp>
        <p:nvGrpSpPr>
          <p:cNvPr id="5" name="组合 4"/>
          <p:cNvGrpSpPr/>
          <p:nvPr/>
        </p:nvGrpSpPr>
        <p:grpSpPr>
          <a:xfrm>
            <a:off x="6714680" y="1296187"/>
            <a:ext cx="4814711" cy="5307334"/>
            <a:chOff x="6714680" y="1901050"/>
            <a:chExt cx="3502897" cy="4607486"/>
          </a:xfrm>
        </p:grpSpPr>
        <p:sp>
          <p:nvSpPr>
            <p:cNvPr id="11" name="MH_Other_3"/>
            <p:cNvSpPr/>
            <p:nvPr>
              <p:custDataLst>
                <p:tags r:id="rId2"/>
              </p:custDataLst>
            </p:nvPr>
          </p:nvSpPr>
          <p:spPr>
            <a:xfrm rot="772355">
              <a:off x="7135492" y="2301512"/>
              <a:ext cx="3048239" cy="2803904"/>
            </a:xfrm>
            <a:custGeom>
              <a:avLst/>
              <a:gdLst>
                <a:gd name="connsiteX0" fmla="*/ 0 w 2958182"/>
                <a:gd name="connsiteY0" fmla="*/ 0 h 2855644"/>
                <a:gd name="connsiteX1" fmla="*/ 2958182 w 2958182"/>
                <a:gd name="connsiteY1" fmla="*/ 0 h 2855644"/>
                <a:gd name="connsiteX2" fmla="*/ 2958182 w 2958182"/>
                <a:gd name="connsiteY2" fmla="*/ 2855644 h 2855644"/>
                <a:gd name="connsiteX3" fmla="*/ 0 w 2958182"/>
                <a:gd name="connsiteY3" fmla="*/ 2855644 h 2855644"/>
                <a:gd name="connsiteX4" fmla="*/ 0 w 2958182"/>
                <a:gd name="connsiteY4" fmla="*/ 0 h 2855644"/>
                <a:gd name="connsiteX0" fmla="*/ 0 w 2958182"/>
                <a:gd name="connsiteY0" fmla="*/ 0 h 2855644"/>
                <a:gd name="connsiteX1" fmla="*/ 2958182 w 2958182"/>
                <a:gd name="connsiteY1" fmla="*/ 0 h 2855644"/>
                <a:gd name="connsiteX2" fmla="*/ 2958182 w 2958182"/>
                <a:gd name="connsiteY2" fmla="*/ 2855644 h 2855644"/>
                <a:gd name="connsiteX3" fmla="*/ 99227 w 2958182"/>
                <a:gd name="connsiteY3" fmla="*/ 2774555 h 2855644"/>
                <a:gd name="connsiteX4" fmla="*/ 0 w 2958182"/>
                <a:gd name="connsiteY4" fmla="*/ 0 h 2855644"/>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802085"/>
                <a:gd name="connsiteX1" fmla="*/ 3007415 w 3007415"/>
                <a:gd name="connsiteY1" fmla="*/ 55771 h 2802085"/>
                <a:gd name="connsiteX2" fmla="*/ 2795981 w 3007415"/>
                <a:gd name="connsiteY2" fmla="*/ 2782473 h 2802085"/>
                <a:gd name="connsiteX3" fmla="*/ 152810 w 3007415"/>
                <a:gd name="connsiteY3" fmla="*/ 2802085 h 2802085"/>
                <a:gd name="connsiteX4" fmla="*/ 0 w 3007415"/>
                <a:gd name="connsiteY4" fmla="*/ 0 h 2802085"/>
                <a:gd name="connsiteX0" fmla="*/ 0 w 3007415"/>
                <a:gd name="connsiteY0" fmla="*/ 0 h 2910528"/>
                <a:gd name="connsiteX1" fmla="*/ 3007415 w 3007415"/>
                <a:gd name="connsiteY1" fmla="*/ 55771 h 2910528"/>
                <a:gd name="connsiteX2" fmla="*/ 2795981 w 3007415"/>
                <a:gd name="connsiteY2" fmla="*/ 2782473 h 2910528"/>
                <a:gd name="connsiteX3" fmla="*/ 152810 w 3007415"/>
                <a:gd name="connsiteY3" fmla="*/ 2802085 h 2910528"/>
                <a:gd name="connsiteX4" fmla="*/ 0 w 3007415"/>
                <a:gd name="connsiteY4" fmla="*/ 0 h 2910528"/>
                <a:gd name="connsiteX0" fmla="*/ 0 w 3016462"/>
                <a:gd name="connsiteY0" fmla="*/ 0 h 2910528"/>
                <a:gd name="connsiteX1" fmla="*/ 3007415 w 3016462"/>
                <a:gd name="connsiteY1" fmla="*/ 55771 h 2910528"/>
                <a:gd name="connsiteX2" fmla="*/ 2795981 w 3016462"/>
                <a:gd name="connsiteY2" fmla="*/ 2782473 h 2910528"/>
                <a:gd name="connsiteX3" fmla="*/ 152810 w 3016462"/>
                <a:gd name="connsiteY3" fmla="*/ 2802085 h 2910528"/>
                <a:gd name="connsiteX4" fmla="*/ 0 w 3016462"/>
                <a:gd name="connsiteY4" fmla="*/ 0 h 2910528"/>
                <a:gd name="connsiteX0" fmla="*/ 0 w 3064249"/>
                <a:gd name="connsiteY0" fmla="*/ 0 h 2898641"/>
                <a:gd name="connsiteX1" fmla="*/ 3007415 w 3064249"/>
                <a:gd name="connsiteY1" fmla="*/ 55771 h 2898641"/>
                <a:gd name="connsiteX2" fmla="*/ 2875643 w 3064249"/>
                <a:gd name="connsiteY2" fmla="*/ 2765832 h 2898641"/>
                <a:gd name="connsiteX3" fmla="*/ 152810 w 3064249"/>
                <a:gd name="connsiteY3" fmla="*/ 2802085 h 2898641"/>
                <a:gd name="connsiteX4" fmla="*/ 0 w 3064249"/>
                <a:gd name="connsiteY4" fmla="*/ 0 h 2898641"/>
                <a:gd name="connsiteX0" fmla="*/ 0 w 3070540"/>
                <a:gd name="connsiteY0" fmla="*/ 0 h 2898641"/>
                <a:gd name="connsiteX1" fmla="*/ 3007415 w 3070540"/>
                <a:gd name="connsiteY1" fmla="*/ 55771 h 2898641"/>
                <a:gd name="connsiteX2" fmla="*/ 2875643 w 3070540"/>
                <a:gd name="connsiteY2" fmla="*/ 2765832 h 2898641"/>
                <a:gd name="connsiteX3" fmla="*/ 152810 w 3070540"/>
                <a:gd name="connsiteY3" fmla="*/ 2802085 h 2898641"/>
                <a:gd name="connsiteX4" fmla="*/ 0 w 3070540"/>
                <a:gd name="connsiteY4" fmla="*/ 0 h 2898641"/>
                <a:gd name="connsiteX0" fmla="*/ 0 w 3050496"/>
                <a:gd name="connsiteY0" fmla="*/ 0 h 2831008"/>
                <a:gd name="connsiteX1" fmla="*/ 3007415 w 3050496"/>
                <a:gd name="connsiteY1" fmla="*/ 55771 h 2831008"/>
                <a:gd name="connsiteX2" fmla="*/ 2844527 w 3050496"/>
                <a:gd name="connsiteY2" fmla="*/ 2655027 h 2831008"/>
                <a:gd name="connsiteX3" fmla="*/ 152810 w 3050496"/>
                <a:gd name="connsiteY3" fmla="*/ 2802085 h 2831008"/>
                <a:gd name="connsiteX4" fmla="*/ 0 w 3050496"/>
                <a:gd name="connsiteY4" fmla="*/ 0 h 2831008"/>
                <a:gd name="connsiteX0" fmla="*/ 0 w 3083026"/>
                <a:gd name="connsiteY0" fmla="*/ 0 h 2802085"/>
                <a:gd name="connsiteX1" fmla="*/ 3007415 w 3083026"/>
                <a:gd name="connsiteY1" fmla="*/ 55771 h 2802085"/>
                <a:gd name="connsiteX2" fmla="*/ 2894153 w 3083026"/>
                <a:gd name="connsiteY2" fmla="*/ 2551842 h 2802085"/>
                <a:gd name="connsiteX3" fmla="*/ 152810 w 3083026"/>
                <a:gd name="connsiteY3" fmla="*/ 2802085 h 2802085"/>
                <a:gd name="connsiteX4" fmla="*/ 0 w 3083026"/>
                <a:gd name="connsiteY4" fmla="*/ 0 h 2802085"/>
                <a:gd name="connsiteX0" fmla="*/ 0 w 3077100"/>
                <a:gd name="connsiteY0" fmla="*/ 0 h 2839147"/>
                <a:gd name="connsiteX1" fmla="*/ 3007415 w 3077100"/>
                <a:gd name="connsiteY1" fmla="*/ 55771 h 2839147"/>
                <a:gd name="connsiteX2" fmla="*/ 2885440 w 3077100"/>
                <a:gd name="connsiteY2" fmla="*/ 2670966 h 2839147"/>
                <a:gd name="connsiteX3" fmla="*/ 152810 w 3077100"/>
                <a:gd name="connsiteY3" fmla="*/ 2802085 h 2839147"/>
                <a:gd name="connsiteX4" fmla="*/ 0 w 3077100"/>
                <a:gd name="connsiteY4" fmla="*/ 0 h 2839147"/>
                <a:gd name="connsiteX0" fmla="*/ 0 w 3084012"/>
                <a:gd name="connsiteY0" fmla="*/ 0 h 2810619"/>
                <a:gd name="connsiteX1" fmla="*/ 3007415 w 3084012"/>
                <a:gd name="connsiteY1" fmla="*/ 55771 h 2810619"/>
                <a:gd name="connsiteX2" fmla="*/ 2895591 w 3084012"/>
                <a:gd name="connsiteY2" fmla="*/ 2605068 h 2810619"/>
                <a:gd name="connsiteX3" fmla="*/ 152810 w 3084012"/>
                <a:gd name="connsiteY3" fmla="*/ 2802085 h 2810619"/>
                <a:gd name="connsiteX4" fmla="*/ 0 w 3084012"/>
                <a:gd name="connsiteY4" fmla="*/ 0 h 2810619"/>
                <a:gd name="connsiteX0" fmla="*/ 0 w 3108841"/>
                <a:gd name="connsiteY0" fmla="*/ 0 h 2802085"/>
                <a:gd name="connsiteX1" fmla="*/ 3007415 w 3108841"/>
                <a:gd name="connsiteY1" fmla="*/ 55771 h 2802085"/>
                <a:gd name="connsiteX2" fmla="*/ 2930854 w 3108841"/>
                <a:gd name="connsiteY2" fmla="*/ 2501276 h 2802085"/>
                <a:gd name="connsiteX3" fmla="*/ 152810 w 3108841"/>
                <a:gd name="connsiteY3" fmla="*/ 2802085 h 2802085"/>
                <a:gd name="connsiteX4" fmla="*/ 0 w 3108841"/>
                <a:gd name="connsiteY4" fmla="*/ 0 h 2802085"/>
                <a:gd name="connsiteX0" fmla="*/ 0 w 3073089"/>
                <a:gd name="connsiteY0" fmla="*/ 0 h 2802085"/>
                <a:gd name="connsiteX1" fmla="*/ 3007415 w 3073089"/>
                <a:gd name="connsiteY1" fmla="*/ 55771 h 2802085"/>
                <a:gd name="connsiteX2" fmla="*/ 2879470 w 3073089"/>
                <a:gd name="connsiteY2" fmla="*/ 2334344 h 2802085"/>
                <a:gd name="connsiteX3" fmla="*/ 152810 w 3073089"/>
                <a:gd name="connsiteY3" fmla="*/ 2802085 h 2802085"/>
                <a:gd name="connsiteX4" fmla="*/ 0 w 3073089"/>
                <a:gd name="connsiteY4" fmla="*/ 0 h 2802085"/>
                <a:gd name="connsiteX0" fmla="*/ 0 w 3142862"/>
                <a:gd name="connsiteY0" fmla="*/ 0 h 2802085"/>
                <a:gd name="connsiteX1" fmla="*/ 3007415 w 3142862"/>
                <a:gd name="connsiteY1" fmla="*/ 55771 h 2802085"/>
                <a:gd name="connsiteX2" fmla="*/ 2879470 w 3142862"/>
                <a:gd name="connsiteY2" fmla="*/ 2334344 h 2802085"/>
                <a:gd name="connsiteX3" fmla="*/ 152810 w 3142862"/>
                <a:gd name="connsiteY3" fmla="*/ 2802085 h 2802085"/>
                <a:gd name="connsiteX4" fmla="*/ 0 w 3142862"/>
                <a:gd name="connsiteY4" fmla="*/ 0 h 2802085"/>
                <a:gd name="connsiteX0" fmla="*/ 0 w 3142862"/>
                <a:gd name="connsiteY0" fmla="*/ 0 h 2860388"/>
                <a:gd name="connsiteX1" fmla="*/ 3007415 w 3142862"/>
                <a:gd name="connsiteY1" fmla="*/ 55771 h 2860388"/>
                <a:gd name="connsiteX2" fmla="*/ 2879470 w 3142862"/>
                <a:gd name="connsiteY2" fmla="*/ 2334344 h 2860388"/>
                <a:gd name="connsiteX3" fmla="*/ 187196 w 3142862"/>
                <a:gd name="connsiteY3" fmla="*/ 2860388 h 2860388"/>
                <a:gd name="connsiteX4" fmla="*/ 0 w 3142862"/>
                <a:gd name="connsiteY4" fmla="*/ 0 h 2860388"/>
                <a:gd name="connsiteX0" fmla="*/ 0 w 3142862"/>
                <a:gd name="connsiteY0" fmla="*/ 0 h 2876373"/>
                <a:gd name="connsiteX1" fmla="*/ 3007415 w 3142862"/>
                <a:gd name="connsiteY1" fmla="*/ 55771 h 2876373"/>
                <a:gd name="connsiteX2" fmla="*/ 2879470 w 3142862"/>
                <a:gd name="connsiteY2" fmla="*/ 2334344 h 2876373"/>
                <a:gd name="connsiteX3" fmla="*/ 187196 w 3142862"/>
                <a:gd name="connsiteY3" fmla="*/ 2860388 h 2876373"/>
                <a:gd name="connsiteX4" fmla="*/ 0 w 3142862"/>
                <a:gd name="connsiteY4" fmla="*/ 0 h 2876373"/>
                <a:gd name="connsiteX0" fmla="*/ 0 w 3142862"/>
                <a:gd name="connsiteY0" fmla="*/ 0 h 2869960"/>
                <a:gd name="connsiteX1" fmla="*/ 3007415 w 3142862"/>
                <a:gd name="connsiteY1" fmla="*/ 55771 h 2869960"/>
                <a:gd name="connsiteX2" fmla="*/ 2879470 w 3142862"/>
                <a:gd name="connsiteY2" fmla="*/ 2334344 h 2869960"/>
                <a:gd name="connsiteX3" fmla="*/ 187196 w 3142862"/>
                <a:gd name="connsiteY3" fmla="*/ 2860388 h 2869960"/>
                <a:gd name="connsiteX4" fmla="*/ 0 w 3142862"/>
                <a:gd name="connsiteY4" fmla="*/ 0 h 2869960"/>
                <a:gd name="connsiteX0" fmla="*/ 0 w 3142862"/>
                <a:gd name="connsiteY0" fmla="*/ 0 h 2875403"/>
                <a:gd name="connsiteX1" fmla="*/ 3007415 w 3142862"/>
                <a:gd name="connsiteY1" fmla="*/ 55771 h 2875403"/>
                <a:gd name="connsiteX2" fmla="*/ 2879470 w 3142862"/>
                <a:gd name="connsiteY2" fmla="*/ 2334344 h 2875403"/>
                <a:gd name="connsiteX3" fmla="*/ 187196 w 3142862"/>
                <a:gd name="connsiteY3" fmla="*/ 2860388 h 2875403"/>
                <a:gd name="connsiteX4" fmla="*/ 0 w 3142862"/>
                <a:gd name="connsiteY4" fmla="*/ 0 h 2875403"/>
                <a:gd name="connsiteX0" fmla="*/ 0 w 3155056"/>
                <a:gd name="connsiteY0" fmla="*/ 0 h 2875403"/>
                <a:gd name="connsiteX1" fmla="*/ 3007415 w 3155056"/>
                <a:gd name="connsiteY1" fmla="*/ 55771 h 2875403"/>
                <a:gd name="connsiteX2" fmla="*/ 2879470 w 3155056"/>
                <a:gd name="connsiteY2" fmla="*/ 2334344 h 2875403"/>
                <a:gd name="connsiteX3" fmla="*/ 187196 w 3155056"/>
                <a:gd name="connsiteY3" fmla="*/ 2860388 h 2875403"/>
                <a:gd name="connsiteX4" fmla="*/ 0 w 3155056"/>
                <a:gd name="connsiteY4" fmla="*/ 0 h 2875403"/>
                <a:gd name="connsiteX0" fmla="*/ 0 w 3111070"/>
                <a:gd name="connsiteY0" fmla="*/ 0 h 2875403"/>
                <a:gd name="connsiteX1" fmla="*/ 3007415 w 3111070"/>
                <a:gd name="connsiteY1" fmla="*/ 55771 h 2875403"/>
                <a:gd name="connsiteX2" fmla="*/ 2879470 w 3111070"/>
                <a:gd name="connsiteY2" fmla="*/ 2334344 h 2875403"/>
                <a:gd name="connsiteX3" fmla="*/ 187196 w 3111070"/>
                <a:gd name="connsiteY3" fmla="*/ 2860388 h 2875403"/>
                <a:gd name="connsiteX4" fmla="*/ 0 w 3111070"/>
                <a:gd name="connsiteY4" fmla="*/ 0 h 2875403"/>
                <a:gd name="connsiteX0" fmla="*/ 0 w 3116300"/>
                <a:gd name="connsiteY0" fmla="*/ 0 h 2875403"/>
                <a:gd name="connsiteX1" fmla="*/ 3007415 w 3116300"/>
                <a:gd name="connsiteY1" fmla="*/ 55771 h 2875403"/>
                <a:gd name="connsiteX2" fmla="*/ 2879470 w 3116300"/>
                <a:gd name="connsiteY2" fmla="*/ 2334344 h 2875403"/>
                <a:gd name="connsiteX3" fmla="*/ 187196 w 3116300"/>
                <a:gd name="connsiteY3" fmla="*/ 2860388 h 2875403"/>
                <a:gd name="connsiteX4" fmla="*/ 0 w 3116300"/>
                <a:gd name="connsiteY4" fmla="*/ 0 h 2875403"/>
                <a:gd name="connsiteX0" fmla="*/ 0 w 3083363"/>
                <a:gd name="connsiteY0" fmla="*/ 0 h 2875403"/>
                <a:gd name="connsiteX1" fmla="*/ 2885378 w 3083363"/>
                <a:gd name="connsiteY1" fmla="*/ 56216 h 2875403"/>
                <a:gd name="connsiteX2" fmla="*/ 2879470 w 3083363"/>
                <a:gd name="connsiteY2" fmla="*/ 2334344 h 2875403"/>
                <a:gd name="connsiteX3" fmla="*/ 187196 w 3083363"/>
                <a:gd name="connsiteY3" fmla="*/ 2860388 h 2875403"/>
                <a:gd name="connsiteX4" fmla="*/ 0 w 3083363"/>
                <a:gd name="connsiteY4" fmla="*/ 0 h 2875403"/>
                <a:gd name="connsiteX0" fmla="*/ 0 w 3096263"/>
                <a:gd name="connsiteY0" fmla="*/ 0 h 2875403"/>
                <a:gd name="connsiteX1" fmla="*/ 2937628 w 3096263"/>
                <a:gd name="connsiteY1" fmla="*/ 51384 h 2875403"/>
                <a:gd name="connsiteX2" fmla="*/ 2879470 w 3096263"/>
                <a:gd name="connsiteY2" fmla="*/ 2334344 h 2875403"/>
                <a:gd name="connsiteX3" fmla="*/ 187196 w 3096263"/>
                <a:gd name="connsiteY3" fmla="*/ 2860388 h 2875403"/>
                <a:gd name="connsiteX4" fmla="*/ 0 w 3096263"/>
                <a:gd name="connsiteY4" fmla="*/ 0 h 2875403"/>
                <a:gd name="connsiteX0" fmla="*/ 0 w 3094279"/>
                <a:gd name="connsiteY0" fmla="*/ 0 h 2875403"/>
                <a:gd name="connsiteX1" fmla="*/ 2930002 w 3094279"/>
                <a:gd name="connsiteY1" fmla="*/ 101565 h 2875403"/>
                <a:gd name="connsiteX2" fmla="*/ 2879470 w 3094279"/>
                <a:gd name="connsiteY2" fmla="*/ 2334344 h 2875403"/>
                <a:gd name="connsiteX3" fmla="*/ 187196 w 3094279"/>
                <a:gd name="connsiteY3" fmla="*/ 2860388 h 2875403"/>
                <a:gd name="connsiteX4" fmla="*/ 0 w 3094279"/>
                <a:gd name="connsiteY4" fmla="*/ 0 h 2875403"/>
                <a:gd name="connsiteX0" fmla="*/ 0 w 3102449"/>
                <a:gd name="connsiteY0" fmla="*/ 0 h 2875403"/>
                <a:gd name="connsiteX1" fmla="*/ 2960524 w 3102449"/>
                <a:gd name="connsiteY1" fmla="*/ 112644 h 2875403"/>
                <a:gd name="connsiteX2" fmla="*/ 2879470 w 3102449"/>
                <a:gd name="connsiteY2" fmla="*/ 2334344 h 2875403"/>
                <a:gd name="connsiteX3" fmla="*/ 187196 w 3102449"/>
                <a:gd name="connsiteY3" fmla="*/ 2860388 h 2875403"/>
                <a:gd name="connsiteX4" fmla="*/ 0 w 3102449"/>
                <a:gd name="connsiteY4" fmla="*/ 0 h 2875403"/>
                <a:gd name="connsiteX0" fmla="*/ 0 w 3104921"/>
                <a:gd name="connsiteY0" fmla="*/ 0 h 2875403"/>
                <a:gd name="connsiteX1" fmla="*/ 2969318 w 3104921"/>
                <a:gd name="connsiteY1" fmla="*/ 139644 h 2875403"/>
                <a:gd name="connsiteX2" fmla="*/ 2879470 w 3104921"/>
                <a:gd name="connsiteY2" fmla="*/ 2334344 h 2875403"/>
                <a:gd name="connsiteX3" fmla="*/ 187196 w 3104921"/>
                <a:gd name="connsiteY3" fmla="*/ 2860388 h 2875403"/>
                <a:gd name="connsiteX4" fmla="*/ 0 w 3104921"/>
                <a:gd name="connsiteY4" fmla="*/ 0 h 2875403"/>
                <a:gd name="connsiteX0" fmla="*/ 0 w 3097647"/>
                <a:gd name="connsiteY0" fmla="*/ 0 h 2875403"/>
                <a:gd name="connsiteX1" fmla="*/ 2942864 w 3097647"/>
                <a:gd name="connsiteY1" fmla="*/ 186902 h 2875403"/>
                <a:gd name="connsiteX2" fmla="*/ 2879470 w 3097647"/>
                <a:gd name="connsiteY2" fmla="*/ 2334344 h 2875403"/>
                <a:gd name="connsiteX3" fmla="*/ 187196 w 3097647"/>
                <a:gd name="connsiteY3" fmla="*/ 2860388 h 2875403"/>
                <a:gd name="connsiteX4" fmla="*/ 0 w 3097647"/>
                <a:gd name="connsiteY4" fmla="*/ 0 h 2875403"/>
                <a:gd name="connsiteX0" fmla="*/ 0 w 3053237"/>
                <a:gd name="connsiteY0" fmla="*/ 0 h 2830026"/>
                <a:gd name="connsiteX1" fmla="*/ 2898454 w 3053237"/>
                <a:gd name="connsiteY1" fmla="*/ 141525 h 2830026"/>
                <a:gd name="connsiteX2" fmla="*/ 2835060 w 3053237"/>
                <a:gd name="connsiteY2" fmla="*/ 2288967 h 2830026"/>
                <a:gd name="connsiteX3" fmla="*/ 142786 w 3053237"/>
                <a:gd name="connsiteY3" fmla="*/ 2815011 h 2830026"/>
                <a:gd name="connsiteX4" fmla="*/ 0 w 3053237"/>
                <a:gd name="connsiteY4" fmla="*/ 0 h 2830026"/>
                <a:gd name="connsiteX0" fmla="*/ 0 w 3002552"/>
                <a:gd name="connsiteY0" fmla="*/ 0 h 2783683"/>
                <a:gd name="connsiteX1" fmla="*/ 2847769 w 3002552"/>
                <a:gd name="connsiteY1" fmla="*/ 95182 h 2783683"/>
                <a:gd name="connsiteX2" fmla="*/ 2784375 w 3002552"/>
                <a:gd name="connsiteY2" fmla="*/ 2242624 h 2783683"/>
                <a:gd name="connsiteX3" fmla="*/ 92101 w 3002552"/>
                <a:gd name="connsiteY3" fmla="*/ 2768668 h 2783683"/>
                <a:gd name="connsiteX4" fmla="*/ 0 w 3002552"/>
                <a:gd name="connsiteY4" fmla="*/ 0 h 2783683"/>
                <a:gd name="connsiteX0" fmla="*/ 0 w 3002552"/>
                <a:gd name="connsiteY0" fmla="*/ 0 h 2780993"/>
                <a:gd name="connsiteX1" fmla="*/ 2847769 w 3002552"/>
                <a:gd name="connsiteY1" fmla="*/ 95182 h 2780993"/>
                <a:gd name="connsiteX2" fmla="*/ 2784375 w 3002552"/>
                <a:gd name="connsiteY2" fmla="*/ 2242624 h 2780993"/>
                <a:gd name="connsiteX3" fmla="*/ 92101 w 3002552"/>
                <a:gd name="connsiteY3" fmla="*/ 2768668 h 2780993"/>
                <a:gd name="connsiteX4" fmla="*/ 0 w 3002552"/>
                <a:gd name="connsiteY4" fmla="*/ 0 h 2780993"/>
                <a:gd name="connsiteX0" fmla="*/ 0 w 3008312"/>
                <a:gd name="connsiteY0" fmla="*/ 0 h 2781844"/>
                <a:gd name="connsiteX1" fmla="*/ 2847769 w 3008312"/>
                <a:gd name="connsiteY1" fmla="*/ 95182 h 2781844"/>
                <a:gd name="connsiteX2" fmla="*/ 2792196 w 3008312"/>
                <a:gd name="connsiteY2" fmla="*/ 2275334 h 2781844"/>
                <a:gd name="connsiteX3" fmla="*/ 92101 w 3008312"/>
                <a:gd name="connsiteY3" fmla="*/ 2768668 h 2781844"/>
                <a:gd name="connsiteX4" fmla="*/ 0 w 3008312"/>
                <a:gd name="connsiteY4" fmla="*/ 0 h 2781844"/>
                <a:gd name="connsiteX0" fmla="*/ 0 w 2989495"/>
                <a:gd name="connsiteY0" fmla="*/ 0 h 2781844"/>
                <a:gd name="connsiteX1" fmla="*/ 2847769 w 2989495"/>
                <a:gd name="connsiteY1" fmla="*/ 95182 h 2781844"/>
                <a:gd name="connsiteX2" fmla="*/ 2792196 w 2989495"/>
                <a:gd name="connsiteY2" fmla="*/ 2275334 h 2781844"/>
                <a:gd name="connsiteX3" fmla="*/ 92101 w 2989495"/>
                <a:gd name="connsiteY3" fmla="*/ 2768668 h 2781844"/>
                <a:gd name="connsiteX4" fmla="*/ 0 w 2989495"/>
                <a:gd name="connsiteY4" fmla="*/ 0 h 2781844"/>
                <a:gd name="connsiteX0" fmla="*/ 0 w 3011870"/>
                <a:gd name="connsiteY0" fmla="*/ 0 h 2781844"/>
                <a:gd name="connsiteX1" fmla="*/ 2847769 w 3011870"/>
                <a:gd name="connsiteY1" fmla="*/ 95182 h 2781844"/>
                <a:gd name="connsiteX2" fmla="*/ 2792196 w 3011870"/>
                <a:gd name="connsiteY2" fmla="*/ 2275334 h 2781844"/>
                <a:gd name="connsiteX3" fmla="*/ 92101 w 3011870"/>
                <a:gd name="connsiteY3" fmla="*/ 2768668 h 2781844"/>
                <a:gd name="connsiteX4" fmla="*/ 0 w 3011870"/>
                <a:gd name="connsiteY4" fmla="*/ 0 h 2781844"/>
                <a:gd name="connsiteX0" fmla="*/ 0 w 3011870"/>
                <a:gd name="connsiteY0" fmla="*/ 0 h 2783262"/>
                <a:gd name="connsiteX1" fmla="*/ 2847769 w 3011870"/>
                <a:gd name="connsiteY1" fmla="*/ 95182 h 2783262"/>
                <a:gd name="connsiteX2" fmla="*/ 2792196 w 3011870"/>
                <a:gd name="connsiteY2" fmla="*/ 2275334 h 2783262"/>
                <a:gd name="connsiteX3" fmla="*/ 92101 w 3011870"/>
                <a:gd name="connsiteY3" fmla="*/ 2768668 h 2783262"/>
                <a:gd name="connsiteX4" fmla="*/ 0 w 3011870"/>
                <a:gd name="connsiteY4" fmla="*/ 0 h 2783262"/>
                <a:gd name="connsiteX0" fmla="*/ 0 w 3011870"/>
                <a:gd name="connsiteY0" fmla="*/ 0 h 2767189"/>
                <a:gd name="connsiteX1" fmla="*/ 2847769 w 3011870"/>
                <a:gd name="connsiteY1" fmla="*/ 95182 h 2767189"/>
                <a:gd name="connsiteX2" fmla="*/ 2792196 w 3011870"/>
                <a:gd name="connsiteY2" fmla="*/ 2275334 h 2767189"/>
                <a:gd name="connsiteX3" fmla="*/ 113833 w 3011870"/>
                <a:gd name="connsiteY3" fmla="*/ 2752010 h 2767189"/>
                <a:gd name="connsiteX4" fmla="*/ 0 w 3011870"/>
                <a:gd name="connsiteY4" fmla="*/ 0 h 2767189"/>
                <a:gd name="connsiteX0" fmla="*/ 0 w 3011870"/>
                <a:gd name="connsiteY0" fmla="*/ 0 h 2764048"/>
                <a:gd name="connsiteX1" fmla="*/ 2847769 w 3011870"/>
                <a:gd name="connsiteY1" fmla="*/ 95182 h 2764048"/>
                <a:gd name="connsiteX2" fmla="*/ 2792196 w 3011870"/>
                <a:gd name="connsiteY2" fmla="*/ 2275334 h 2764048"/>
                <a:gd name="connsiteX3" fmla="*/ 128682 w 3011870"/>
                <a:gd name="connsiteY3" fmla="*/ 2748749 h 2764048"/>
                <a:gd name="connsiteX4" fmla="*/ 0 w 3011870"/>
                <a:gd name="connsiteY4" fmla="*/ 0 h 2764048"/>
                <a:gd name="connsiteX0" fmla="*/ 0 w 3011870"/>
                <a:gd name="connsiteY0" fmla="*/ 0 h 2766482"/>
                <a:gd name="connsiteX1" fmla="*/ 2847769 w 3011870"/>
                <a:gd name="connsiteY1" fmla="*/ 95182 h 2766482"/>
                <a:gd name="connsiteX2" fmla="*/ 2792196 w 3011870"/>
                <a:gd name="connsiteY2" fmla="*/ 2275334 h 2766482"/>
                <a:gd name="connsiteX3" fmla="*/ 118548 w 3011870"/>
                <a:gd name="connsiteY3" fmla="*/ 2751276 h 2766482"/>
                <a:gd name="connsiteX4" fmla="*/ 0 w 3011870"/>
                <a:gd name="connsiteY4" fmla="*/ 0 h 2766482"/>
                <a:gd name="connsiteX0" fmla="*/ 0 w 3011870"/>
                <a:gd name="connsiteY0" fmla="*/ 0 h 2769615"/>
                <a:gd name="connsiteX1" fmla="*/ 2847769 w 3011870"/>
                <a:gd name="connsiteY1" fmla="*/ 95182 h 2769615"/>
                <a:gd name="connsiteX2" fmla="*/ 2792196 w 3011870"/>
                <a:gd name="connsiteY2" fmla="*/ 2275334 h 2769615"/>
                <a:gd name="connsiteX3" fmla="*/ 113120 w 3011870"/>
                <a:gd name="connsiteY3" fmla="*/ 2754527 h 2769615"/>
                <a:gd name="connsiteX4" fmla="*/ 0 w 3011870"/>
                <a:gd name="connsiteY4" fmla="*/ 0 h 2769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870" h="2769615">
                  <a:moveTo>
                    <a:pt x="0" y="0"/>
                  </a:moveTo>
                  <a:cubicBezTo>
                    <a:pt x="1127017" y="85961"/>
                    <a:pt x="1845297" y="76592"/>
                    <a:pt x="2847769" y="95182"/>
                  </a:cubicBezTo>
                  <a:cubicBezTo>
                    <a:pt x="2777291" y="1004083"/>
                    <a:pt x="3289279" y="2013053"/>
                    <a:pt x="2792196" y="2275334"/>
                  </a:cubicBezTo>
                  <a:cubicBezTo>
                    <a:pt x="2409503" y="2508287"/>
                    <a:pt x="1123783" y="2845055"/>
                    <a:pt x="113120" y="2754527"/>
                  </a:cubicBezTo>
                  <a:cubicBezTo>
                    <a:pt x="-60175" y="1676365"/>
                    <a:pt x="148001" y="804419"/>
                    <a:pt x="0" y="0"/>
                  </a:cubicBezTo>
                  <a:close/>
                </a:path>
              </a:pathLst>
            </a:custGeom>
            <a:solidFill>
              <a:schemeClr val="bg1"/>
            </a:solidFill>
            <a:ln>
              <a:noFill/>
            </a:ln>
            <a:effectLst>
              <a:outerShdw blurRad="215900" dist="114300" dir="4800000" sx="99000" sy="99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3" name="MH_SubTitle_2"/>
            <p:cNvSpPr/>
            <p:nvPr>
              <p:custDataLst>
                <p:tags r:id="rId3"/>
              </p:custDataLst>
            </p:nvPr>
          </p:nvSpPr>
          <p:spPr>
            <a:xfrm rot="772355">
              <a:off x="7063648" y="2195895"/>
              <a:ext cx="3153929" cy="2911002"/>
            </a:xfrm>
            <a:custGeom>
              <a:avLst/>
              <a:gdLst>
                <a:gd name="connsiteX0" fmla="*/ 0 w 2958182"/>
                <a:gd name="connsiteY0" fmla="*/ 0 h 2855644"/>
                <a:gd name="connsiteX1" fmla="*/ 2958182 w 2958182"/>
                <a:gd name="connsiteY1" fmla="*/ 0 h 2855644"/>
                <a:gd name="connsiteX2" fmla="*/ 2958182 w 2958182"/>
                <a:gd name="connsiteY2" fmla="*/ 2855644 h 2855644"/>
                <a:gd name="connsiteX3" fmla="*/ 0 w 2958182"/>
                <a:gd name="connsiteY3" fmla="*/ 2855644 h 2855644"/>
                <a:gd name="connsiteX4" fmla="*/ 0 w 2958182"/>
                <a:gd name="connsiteY4" fmla="*/ 0 h 2855644"/>
                <a:gd name="connsiteX0" fmla="*/ 0 w 2958182"/>
                <a:gd name="connsiteY0" fmla="*/ 0 h 2855644"/>
                <a:gd name="connsiteX1" fmla="*/ 2958182 w 2958182"/>
                <a:gd name="connsiteY1" fmla="*/ 0 h 2855644"/>
                <a:gd name="connsiteX2" fmla="*/ 2958182 w 2958182"/>
                <a:gd name="connsiteY2" fmla="*/ 2855644 h 2855644"/>
                <a:gd name="connsiteX3" fmla="*/ 99227 w 2958182"/>
                <a:gd name="connsiteY3" fmla="*/ 2774555 h 2855644"/>
                <a:gd name="connsiteX4" fmla="*/ 0 w 2958182"/>
                <a:gd name="connsiteY4" fmla="*/ 0 h 2855644"/>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802085"/>
                <a:gd name="connsiteX1" fmla="*/ 3007415 w 3007415"/>
                <a:gd name="connsiteY1" fmla="*/ 55771 h 2802085"/>
                <a:gd name="connsiteX2" fmla="*/ 2795981 w 3007415"/>
                <a:gd name="connsiteY2" fmla="*/ 2782473 h 2802085"/>
                <a:gd name="connsiteX3" fmla="*/ 152810 w 3007415"/>
                <a:gd name="connsiteY3" fmla="*/ 2802085 h 2802085"/>
                <a:gd name="connsiteX4" fmla="*/ 0 w 3007415"/>
                <a:gd name="connsiteY4" fmla="*/ 0 h 2802085"/>
                <a:gd name="connsiteX0" fmla="*/ 0 w 3007415"/>
                <a:gd name="connsiteY0" fmla="*/ 0 h 2910528"/>
                <a:gd name="connsiteX1" fmla="*/ 3007415 w 3007415"/>
                <a:gd name="connsiteY1" fmla="*/ 55771 h 2910528"/>
                <a:gd name="connsiteX2" fmla="*/ 2795981 w 3007415"/>
                <a:gd name="connsiteY2" fmla="*/ 2782473 h 2910528"/>
                <a:gd name="connsiteX3" fmla="*/ 152810 w 3007415"/>
                <a:gd name="connsiteY3" fmla="*/ 2802085 h 2910528"/>
                <a:gd name="connsiteX4" fmla="*/ 0 w 3007415"/>
                <a:gd name="connsiteY4" fmla="*/ 0 h 2910528"/>
                <a:gd name="connsiteX0" fmla="*/ 0 w 3016462"/>
                <a:gd name="connsiteY0" fmla="*/ 0 h 2910528"/>
                <a:gd name="connsiteX1" fmla="*/ 3007415 w 3016462"/>
                <a:gd name="connsiteY1" fmla="*/ 55771 h 2910528"/>
                <a:gd name="connsiteX2" fmla="*/ 2795981 w 3016462"/>
                <a:gd name="connsiteY2" fmla="*/ 2782473 h 2910528"/>
                <a:gd name="connsiteX3" fmla="*/ 152810 w 3016462"/>
                <a:gd name="connsiteY3" fmla="*/ 2802085 h 2910528"/>
                <a:gd name="connsiteX4" fmla="*/ 0 w 3016462"/>
                <a:gd name="connsiteY4" fmla="*/ 0 h 2910528"/>
                <a:gd name="connsiteX0" fmla="*/ 0 w 3064249"/>
                <a:gd name="connsiteY0" fmla="*/ 0 h 2898641"/>
                <a:gd name="connsiteX1" fmla="*/ 3007415 w 3064249"/>
                <a:gd name="connsiteY1" fmla="*/ 55771 h 2898641"/>
                <a:gd name="connsiteX2" fmla="*/ 2875643 w 3064249"/>
                <a:gd name="connsiteY2" fmla="*/ 2765832 h 2898641"/>
                <a:gd name="connsiteX3" fmla="*/ 152810 w 3064249"/>
                <a:gd name="connsiteY3" fmla="*/ 2802085 h 2898641"/>
                <a:gd name="connsiteX4" fmla="*/ 0 w 3064249"/>
                <a:gd name="connsiteY4" fmla="*/ 0 h 2898641"/>
                <a:gd name="connsiteX0" fmla="*/ 0 w 3070540"/>
                <a:gd name="connsiteY0" fmla="*/ 0 h 2898641"/>
                <a:gd name="connsiteX1" fmla="*/ 3007415 w 3070540"/>
                <a:gd name="connsiteY1" fmla="*/ 55771 h 2898641"/>
                <a:gd name="connsiteX2" fmla="*/ 2875643 w 3070540"/>
                <a:gd name="connsiteY2" fmla="*/ 2765832 h 2898641"/>
                <a:gd name="connsiteX3" fmla="*/ 152810 w 3070540"/>
                <a:gd name="connsiteY3" fmla="*/ 2802085 h 2898641"/>
                <a:gd name="connsiteX4" fmla="*/ 0 w 3070540"/>
                <a:gd name="connsiteY4" fmla="*/ 0 h 2898641"/>
                <a:gd name="connsiteX0" fmla="*/ 0 w 3050496"/>
                <a:gd name="connsiteY0" fmla="*/ 0 h 2831008"/>
                <a:gd name="connsiteX1" fmla="*/ 3007415 w 3050496"/>
                <a:gd name="connsiteY1" fmla="*/ 55771 h 2831008"/>
                <a:gd name="connsiteX2" fmla="*/ 2844527 w 3050496"/>
                <a:gd name="connsiteY2" fmla="*/ 2655027 h 2831008"/>
                <a:gd name="connsiteX3" fmla="*/ 152810 w 3050496"/>
                <a:gd name="connsiteY3" fmla="*/ 2802085 h 2831008"/>
                <a:gd name="connsiteX4" fmla="*/ 0 w 3050496"/>
                <a:gd name="connsiteY4" fmla="*/ 0 h 2831008"/>
                <a:gd name="connsiteX0" fmla="*/ 0 w 3083026"/>
                <a:gd name="connsiteY0" fmla="*/ 0 h 2802085"/>
                <a:gd name="connsiteX1" fmla="*/ 3007415 w 3083026"/>
                <a:gd name="connsiteY1" fmla="*/ 55771 h 2802085"/>
                <a:gd name="connsiteX2" fmla="*/ 2894153 w 3083026"/>
                <a:gd name="connsiteY2" fmla="*/ 2551842 h 2802085"/>
                <a:gd name="connsiteX3" fmla="*/ 152810 w 3083026"/>
                <a:gd name="connsiteY3" fmla="*/ 2802085 h 2802085"/>
                <a:gd name="connsiteX4" fmla="*/ 0 w 3083026"/>
                <a:gd name="connsiteY4" fmla="*/ 0 h 2802085"/>
                <a:gd name="connsiteX0" fmla="*/ 0 w 3077100"/>
                <a:gd name="connsiteY0" fmla="*/ 0 h 2839147"/>
                <a:gd name="connsiteX1" fmla="*/ 3007415 w 3077100"/>
                <a:gd name="connsiteY1" fmla="*/ 55771 h 2839147"/>
                <a:gd name="connsiteX2" fmla="*/ 2885440 w 3077100"/>
                <a:gd name="connsiteY2" fmla="*/ 2670966 h 2839147"/>
                <a:gd name="connsiteX3" fmla="*/ 152810 w 3077100"/>
                <a:gd name="connsiteY3" fmla="*/ 2802085 h 2839147"/>
                <a:gd name="connsiteX4" fmla="*/ 0 w 3077100"/>
                <a:gd name="connsiteY4" fmla="*/ 0 h 2839147"/>
                <a:gd name="connsiteX0" fmla="*/ 0 w 3084012"/>
                <a:gd name="connsiteY0" fmla="*/ 0 h 2810619"/>
                <a:gd name="connsiteX1" fmla="*/ 3007415 w 3084012"/>
                <a:gd name="connsiteY1" fmla="*/ 55771 h 2810619"/>
                <a:gd name="connsiteX2" fmla="*/ 2895591 w 3084012"/>
                <a:gd name="connsiteY2" fmla="*/ 2605068 h 2810619"/>
                <a:gd name="connsiteX3" fmla="*/ 152810 w 3084012"/>
                <a:gd name="connsiteY3" fmla="*/ 2802085 h 2810619"/>
                <a:gd name="connsiteX4" fmla="*/ 0 w 3084012"/>
                <a:gd name="connsiteY4" fmla="*/ 0 h 2810619"/>
                <a:gd name="connsiteX0" fmla="*/ 0 w 3108841"/>
                <a:gd name="connsiteY0" fmla="*/ 0 h 2802085"/>
                <a:gd name="connsiteX1" fmla="*/ 3007415 w 3108841"/>
                <a:gd name="connsiteY1" fmla="*/ 55771 h 2802085"/>
                <a:gd name="connsiteX2" fmla="*/ 2930854 w 3108841"/>
                <a:gd name="connsiteY2" fmla="*/ 2501276 h 2802085"/>
                <a:gd name="connsiteX3" fmla="*/ 152810 w 3108841"/>
                <a:gd name="connsiteY3" fmla="*/ 2802085 h 2802085"/>
                <a:gd name="connsiteX4" fmla="*/ 0 w 3108841"/>
                <a:gd name="connsiteY4" fmla="*/ 0 h 2802085"/>
                <a:gd name="connsiteX0" fmla="*/ 0 w 3073089"/>
                <a:gd name="connsiteY0" fmla="*/ 0 h 2802085"/>
                <a:gd name="connsiteX1" fmla="*/ 3007415 w 3073089"/>
                <a:gd name="connsiteY1" fmla="*/ 55771 h 2802085"/>
                <a:gd name="connsiteX2" fmla="*/ 2879470 w 3073089"/>
                <a:gd name="connsiteY2" fmla="*/ 2334344 h 2802085"/>
                <a:gd name="connsiteX3" fmla="*/ 152810 w 3073089"/>
                <a:gd name="connsiteY3" fmla="*/ 2802085 h 2802085"/>
                <a:gd name="connsiteX4" fmla="*/ 0 w 3073089"/>
                <a:gd name="connsiteY4" fmla="*/ 0 h 2802085"/>
                <a:gd name="connsiteX0" fmla="*/ 0 w 3142862"/>
                <a:gd name="connsiteY0" fmla="*/ 0 h 2802085"/>
                <a:gd name="connsiteX1" fmla="*/ 3007415 w 3142862"/>
                <a:gd name="connsiteY1" fmla="*/ 55771 h 2802085"/>
                <a:gd name="connsiteX2" fmla="*/ 2879470 w 3142862"/>
                <a:gd name="connsiteY2" fmla="*/ 2334344 h 2802085"/>
                <a:gd name="connsiteX3" fmla="*/ 152810 w 3142862"/>
                <a:gd name="connsiteY3" fmla="*/ 2802085 h 2802085"/>
                <a:gd name="connsiteX4" fmla="*/ 0 w 3142862"/>
                <a:gd name="connsiteY4" fmla="*/ 0 h 2802085"/>
                <a:gd name="connsiteX0" fmla="*/ 0 w 3142862"/>
                <a:gd name="connsiteY0" fmla="*/ 0 h 2860388"/>
                <a:gd name="connsiteX1" fmla="*/ 3007415 w 3142862"/>
                <a:gd name="connsiteY1" fmla="*/ 55771 h 2860388"/>
                <a:gd name="connsiteX2" fmla="*/ 2879470 w 3142862"/>
                <a:gd name="connsiteY2" fmla="*/ 2334344 h 2860388"/>
                <a:gd name="connsiteX3" fmla="*/ 187196 w 3142862"/>
                <a:gd name="connsiteY3" fmla="*/ 2860388 h 2860388"/>
                <a:gd name="connsiteX4" fmla="*/ 0 w 3142862"/>
                <a:gd name="connsiteY4" fmla="*/ 0 h 2860388"/>
                <a:gd name="connsiteX0" fmla="*/ 0 w 3142862"/>
                <a:gd name="connsiteY0" fmla="*/ 0 h 2876373"/>
                <a:gd name="connsiteX1" fmla="*/ 3007415 w 3142862"/>
                <a:gd name="connsiteY1" fmla="*/ 55771 h 2876373"/>
                <a:gd name="connsiteX2" fmla="*/ 2879470 w 3142862"/>
                <a:gd name="connsiteY2" fmla="*/ 2334344 h 2876373"/>
                <a:gd name="connsiteX3" fmla="*/ 187196 w 3142862"/>
                <a:gd name="connsiteY3" fmla="*/ 2860388 h 2876373"/>
                <a:gd name="connsiteX4" fmla="*/ 0 w 3142862"/>
                <a:gd name="connsiteY4" fmla="*/ 0 h 2876373"/>
                <a:gd name="connsiteX0" fmla="*/ 0 w 3142862"/>
                <a:gd name="connsiteY0" fmla="*/ 0 h 2869960"/>
                <a:gd name="connsiteX1" fmla="*/ 3007415 w 3142862"/>
                <a:gd name="connsiteY1" fmla="*/ 55771 h 2869960"/>
                <a:gd name="connsiteX2" fmla="*/ 2879470 w 3142862"/>
                <a:gd name="connsiteY2" fmla="*/ 2334344 h 2869960"/>
                <a:gd name="connsiteX3" fmla="*/ 187196 w 3142862"/>
                <a:gd name="connsiteY3" fmla="*/ 2860388 h 2869960"/>
                <a:gd name="connsiteX4" fmla="*/ 0 w 3142862"/>
                <a:gd name="connsiteY4" fmla="*/ 0 h 2869960"/>
                <a:gd name="connsiteX0" fmla="*/ 0 w 3142862"/>
                <a:gd name="connsiteY0" fmla="*/ 0 h 2875403"/>
                <a:gd name="connsiteX1" fmla="*/ 3007415 w 3142862"/>
                <a:gd name="connsiteY1" fmla="*/ 55771 h 2875403"/>
                <a:gd name="connsiteX2" fmla="*/ 2879470 w 3142862"/>
                <a:gd name="connsiteY2" fmla="*/ 2334344 h 2875403"/>
                <a:gd name="connsiteX3" fmla="*/ 187196 w 3142862"/>
                <a:gd name="connsiteY3" fmla="*/ 2860388 h 2875403"/>
                <a:gd name="connsiteX4" fmla="*/ 0 w 3142862"/>
                <a:gd name="connsiteY4" fmla="*/ 0 h 2875403"/>
                <a:gd name="connsiteX0" fmla="*/ 0 w 3155056"/>
                <a:gd name="connsiteY0" fmla="*/ 0 h 2875403"/>
                <a:gd name="connsiteX1" fmla="*/ 3007415 w 3155056"/>
                <a:gd name="connsiteY1" fmla="*/ 55771 h 2875403"/>
                <a:gd name="connsiteX2" fmla="*/ 2879470 w 3155056"/>
                <a:gd name="connsiteY2" fmla="*/ 2334344 h 2875403"/>
                <a:gd name="connsiteX3" fmla="*/ 187196 w 3155056"/>
                <a:gd name="connsiteY3" fmla="*/ 2860388 h 2875403"/>
                <a:gd name="connsiteX4" fmla="*/ 0 w 3155056"/>
                <a:gd name="connsiteY4" fmla="*/ 0 h 2875403"/>
                <a:gd name="connsiteX0" fmla="*/ 0 w 3111070"/>
                <a:gd name="connsiteY0" fmla="*/ 0 h 2875403"/>
                <a:gd name="connsiteX1" fmla="*/ 3007415 w 3111070"/>
                <a:gd name="connsiteY1" fmla="*/ 55771 h 2875403"/>
                <a:gd name="connsiteX2" fmla="*/ 2879470 w 3111070"/>
                <a:gd name="connsiteY2" fmla="*/ 2334344 h 2875403"/>
                <a:gd name="connsiteX3" fmla="*/ 187196 w 3111070"/>
                <a:gd name="connsiteY3" fmla="*/ 2860388 h 2875403"/>
                <a:gd name="connsiteX4" fmla="*/ 0 w 3111070"/>
                <a:gd name="connsiteY4" fmla="*/ 0 h 2875403"/>
                <a:gd name="connsiteX0" fmla="*/ 0 w 3116300"/>
                <a:gd name="connsiteY0" fmla="*/ 0 h 2875403"/>
                <a:gd name="connsiteX1" fmla="*/ 3007415 w 3116300"/>
                <a:gd name="connsiteY1" fmla="*/ 55771 h 2875403"/>
                <a:gd name="connsiteX2" fmla="*/ 2879470 w 3116300"/>
                <a:gd name="connsiteY2" fmla="*/ 2334344 h 2875403"/>
                <a:gd name="connsiteX3" fmla="*/ 187196 w 3116300"/>
                <a:gd name="connsiteY3" fmla="*/ 2860388 h 2875403"/>
                <a:gd name="connsiteX4" fmla="*/ 0 w 3116300"/>
                <a:gd name="connsiteY4" fmla="*/ 0 h 287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300" h="2875403">
                  <a:moveTo>
                    <a:pt x="0" y="0"/>
                  </a:moveTo>
                  <a:cubicBezTo>
                    <a:pt x="1127017" y="85961"/>
                    <a:pt x="2004943" y="37181"/>
                    <a:pt x="3007415" y="55771"/>
                  </a:cubicBezTo>
                  <a:cubicBezTo>
                    <a:pt x="2936937" y="964672"/>
                    <a:pt x="3368549" y="2290401"/>
                    <a:pt x="2879470" y="2334344"/>
                  </a:cubicBezTo>
                  <a:cubicBezTo>
                    <a:pt x="2708049" y="2614029"/>
                    <a:pt x="1197859" y="2950916"/>
                    <a:pt x="187196" y="2860388"/>
                  </a:cubicBezTo>
                  <a:cubicBezTo>
                    <a:pt x="13901" y="1782226"/>
                    <a:pt x="148001" y="804419"/>
                    <a:pt x="0" y="0"/>
                  </a:cubicBezTo>
                  <a:close/>
                </a:path>
              </a:pathLst>
            </a:cu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tIns="180000" rtlCol="0" anchor="ctr">
              <a:normAutofit/>
            </a:bodyPr>
            <a:lstStyle/>
            <a:p>
              <a:pPr algn="ctr">
                <a:lnSpc>
                  <a:spcPct val="120000"/>
                </a:lnSpc>
              </a:pPr>
              <a:endParaRPr lang="en-US" altLang="zh-CN" sz="1600" dirty="0">
                <a:solidFill>
                  <a:srgbClr val="FFFFFF"/>
                </a:solidFill>
              </a:endParaRPr>
            </a:p>
          </p:txBody>
        </p:sp>
        <p:sp>
          <p:nvSpPr>
            <p:cNvPr id="14" name="MH_Other_4"/>
            <p:cNvSpPr/>
            <p:nvPr>
              <p:custDataLst>
                <p:tags r:id="rId4"/>
              </p:custDataLst>
            </p:nvPr>
          </p:nvSpPr>
          <p:spPr>
            <a:xfrm rot="15558653">
              <a:off x="9029820" y="4063130"/>
              <a:ext cx="341338" cy="1537676"/>
            </a:xfrm>
            <a:custGeom>
              <a:avLst/>
              <a:gdLst>
                <a:gd name="connsiteX0" fmla="*/ 0 w 360040"/>
                <a:gd name="connsiteY0" fmla="*/ 1205112 h 1205112"/>
                <a:gd name="connsiteX1" fmla="*/ 0 w 360040"/>
                <a:gd name="connsiteY1" fmla="*/ 0 h 1205112"/>
                <a:gd name="connsiteX2" fmla="*/ 360040 w 360040"/>
                <a:gd name="connsiteY2" fmla="*/ 1205112 h 1205112"/>
                <a:gd name="connsiteX3" fmla="*/ 0 w 360040"/>
                <a:gd name="connsiteY3" fmla="*/ 1205112 h 1205112"/>
                <a:gd name="connsiteX0" fmla="*/ 0 w 284031"/>
                <a:gd name="connsiteY0" fmla="*/ 1205112 h 1205112"/>
                <a:gd name="connsiteX1" fmla="*/ 0 w 284031"/>
                <a:gd name="connsiteY1" fmla="*/ 0 h 1205112"/>
                <a:gd name="connsiteX2" fmla="*/ 284031 w 284031"/>
                <a:gd name="connsiteY2" fmla="*/ 826409 h 1205112"/>
                <a:gd name="connsiteX3" fmla="*/ 0 w 284031"/>
                <a:gd name="connsiteY3" fmla="*/ 1205112 h 1205112"/>
                <a:gd name="connsiteX0" fmla="*/ 0 w 366580"/>
                <a:gd name="connsiteY0" fmla="*/ 1205112 h 1205112"/>
                <a:gd name="connsiteX1" fmla="*/ 0 w 366580"/>
                <a:gd name="connsiteY1" fmla="*/ 0 h 1205112"/>
                <a:gd name="connsiteX2" fmla="*/ 366580 w 366580"/>
                <a:gd name="connsiteY2" fmla="*/ 963165 h 1205112"/>
                <a:gd name="connsiteX3" fmla="*/ 0 w 366580"/>
                <a:gd name="connsiteY3" fmla="*/ 1205112 h 1205112"/>
                <a:gd name="connsiteX0" fmla="*/ 0 w 366580"/>
                <a:gd name="connsiteY0" fmla="*/ 1205112 h 1205112"/>
                <a:gd name="connsiteX1" fmla="*/ 0 w 366580"/>
                <a:gd name="connsiteY1" fmla="*/ 0 h 1205112"/>
                <a:gd name="connsiteX2" fmla="*/ 366580 w 366580"/>
                <a:gd name="connsiteY2" fmla="*/ 963165 h 1205112"/>
                <a:gd name="connsiteX3" fmla="*/ 0 w 366580"/>
                <a:gd name="connsiteY3" fmla="*/ 1205112 h 120511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126017 w 501304"/>
                <a:gd name="connsiteY0" fmla="*/ 1227782 h 1227782"/>
                <a:gd name="connsiteX1" fmla="*/ 134724 w 501304"/>
                <a:gd name="connsiteY1" fmla="*/ 0 h 1227782"/>
                <a:gd name="connsiteX2" fmla="*/ 501304 w 501304"/>
                <a:gd name="connsiteY2" fmla="*/ 963165 h 1227782"/>
                <a:gd name="connsiteX3" fmla="*/ 126017 w 501304"/>
                <a:gd name="connsiteY3" fmla="*/ 1227782 h 1227782"/>
                <a:gd name="connsiteX0" fmla="*/ 129311 w 504598"/>
                <a:gd name="connsiteY0" fmla="*/ 1227782 h 1227782"/>
                <a:gd name="connsiteX1" fmla="*/ 138018 w 504598"/>
                <a:gd name="connsiteY1" fmla="*/ 0 h 1227782"/>
                <a:gd name="connsiteX2" fmla="*/ 504598 w 504598"/>
                <a:gd name="connsiteY2" fmla="*/ 963165 h 1227782"/>
                <a:gd name="connsiteX3" fmla="*/ 129311 w 504598"/>
                <a:gd name="connsiteY3" fmla="*/ 1227782 h 1227782"/>
                <a:gd name="connsiteX0" fmla="*/ 122131 w 497418"/>
                <a:gd name="connsiteY0" fmla="*/ 1406841 h 1406841"/>
                <a:gd name="connsiteX1" fmla="*/ 159583 w 497418"/>
                <a:gd name="connsiteY1" fmla="*/ 0 h 1406841"/>
                <a:gd name="connsiteX2" fmla="*/ 497418 w 497418"/>
                <a:gd name="connsiteY2" fmla="*/ 1142224 h 1406841"/>
                <a:gd name="connsiteX3" fmla="*/ 122131 w 497418"/>
                <a:gd name="connsiteY3" fmla="*/ 1406841 h 1406841"/>
                <a:gd name="connsiteX0" fmla="*/ 134513 w 509800"/>
                <a:gd name="connsiteY0" fmla="*/ 1406841 h 1406841"/>
                <a:gd name="connsiteX1" fmla="*/ 171965 w 509800"/>
                <a:gd name="connsiteY1" fmla="*/ 0 h 1406841"/>
                <a:gd name="connsiteX2" fmla="*/ 509800 w 509800"/>
                <a:gd name="connsiteY2" fmla="*/ 1142224 h 1406841"/>
                <a:gd name="connsiteX3" fmla="*/ 134513 w 509800"/>
                <a:gd name="connsiteY3" fmla="*/ 1406841 h 1406841"/>
                <a:gd name="connsiteX0" fmla="*/ 134513 w 509800"/>
                <a:gd name="connsiteY0" fmla="*/ 1406841 h 1406841"/>
                <a:gd name="connsiteX1" fmla="*/ 171965 w 509800"/>
                <a:gd name="connsiteY1" fmla="*/ 0 h 1406841"/>
                <a:gd name="connsiteX2" fmla="*/ 509800 w 509800"/>
                <a:gd name="connsiteY2" fmla="*/ 1142224 h 1406841"/>
                <a:gd name="connsiteX3" fmla="*/ 134513 w 509800"/>
                <a:gd name="connsiteY3" fmla="*/ 1406841 h 1406841"/>
                <a:gd name="connsiteX0" fmla="*/ 134513 w 403203"/>
                <a:gd name="connsiteY0" fmla="*/ 1406841 h 1406841"/>
                <a:gd name="connsiteX1" fmla="*/ 171965 w 403203"/>
                <a:gd name="connsiteY1" fmla="*/ 0 h 1406841"/>
                <a:gd name="connsiteX2" fmla="*/ 403203 w 403203"/>
                <a:gd name="connsiteY2" fmla="*/ 1117809 h 1406841"/>
                <a:gd name="connsiteX3" fmla="*/ 134513 w 403203"/>
                <a:gd name="connsiteY3" fmla="*/ 1406841 h 1406841"/>
                <a:gd name="connsiteX0" fmla="*/ 134513 w 412457"/>
                <a:gd name="connsiteY0" fmla="*/ 1406841 h 1406841"/>
                <a:gd name="connsiteX1" fmla="*/ 171965 w 412457"/>
                <a:gd name="connsiteY1" fmla="*/ 0 h 1406841"/>
                <a:gd name="connsiteX2" fmla="*/ 412456 w 412457"/>
                <a:gd name="connsiteY2" fmla="*/ 1149013 h 1406841"/>
                <a:gd name="connsiteX3" fmla="*/ 134513 w 412457"/>
                <a:gd name="connsiteY3" fmla="*/ 1406841 h 1406841"/>
                <a:gd name="connsiteX0" fmla="*/ 134513 w 412456"/>
                <a:gd name="connsiteY0" fmla="*/ 1406841 h 1406841"/>
                <a:gd name="connsiteX1" fmla="*/ 171965 w 412456"/>
                <a:gd name="connsiteY1" fmla="*/ 0 h 1406841"/>
                <a:gd name="connsiteX2" fmla="*/ 412456 w 412456"/>
                <a:gd name="connsiteY2" fmla="*/ 1149013 h 1406841"/>
                <a:gd name="connsiteX3" fmla="*/ 134513 w 412456"/>
                <a:gd name="connsiteY3" fmla="*/ 1406841 h 1406841"/>
                <a:gd name="connsiteX0" fmla="*/ 134513 w 412456"/>
                <a:gd name="connsiteY0" fmla="*/ 1406841 h 1406841"/>
                <a:gd name="connsiteX1" fmla="*/ 171965 w 412456"/>
                <a:gd name="connsiteY1" fmla="*/ 0 h 1406841"/>
                <a:gd name="connsiteX2" fmla="*/ 412456 w 412456"/>
                <a:gd name="connsiteY2" fmla="*/ 1149013 h 1406841"/>
                <a:gd name="connsiteX3" fmla="*/ 134513 w 412456"/>
                <a:gd name="connsiteY3" fmla="*/ 1406841 h 1406841"/>
                <a:gd name="connsiteX0" fmla="*/ 140084 w 398701"/>
                <a:gd name="connsiteY0" fmla="*/ 1442880 h 1442880"/>
                <a:gd name="connsiteX1" fmla="*/ 158210 w 398701"/>
                <a:gd name="connsiteY1" fmla="*/ 0 h 1442880"/>
                <a:gd name="connsiteX2" fmla="*/ 398701 w 398701"/>
                <a:gd name="connsiteY2" fmla="*/ 1149013 h 1442880"/>
                <a:gd name="connsiteX3" fmla="*/ 140084 w 398701"/>
                <a:gd name="connsiteY3" fmla="*/ 1442880 h 1442880"/>
                <a:gd name="connsiteX0" fmla="*/ 163454 w 422071"/>
                <a:gd name="connsiteY0" fmla="*/ 1442880 h 1442880"/>
                <a:gd name="connsiteX1" fmla="*/ 181580 w 422071"/>
                <a:gd name="connsiteY1" fmla="*/ 0 h 1442880"/>
                <a:gd name="connsiteX2" fmla="*/ 422071 w 422071"/>
                <a:gd name="connsiteY2" fmla="*/ 1149013 h 1442880"/>
                <a:gd name="connsiteX3" fmla="*/ 163454 w 422071"/>
                <a:gd name="connsiteY3" fmla="*/ 1442880 h 1442880"/>
                <a:gd name="connsiteX0" fmla="*/ 163454 w 422071"/>
                <a:gd name="connsiteY0" fmla="*/ 1442880 h 1442880"/>
                <a:gd name="connsiteX1" fmla="*/ 181580 w 422071"/>
                <a:gd name="connsiteY1" fmla="*/ 0 h 1442880"/>
                <a:gd name="connsiteX2" fmla="*/ 422071 w 422071"/>
                <a:gd name="connsiteY2" fmla="*/ 1149013 h 1442880"/>
                <a:gd name="connsiteX3" fmla="*/ 163454 w 422071"/>
                <a:gd name="connsiteY3" fmla="*/ 1442880 h 1442880"/>
              </a:gdLst>
              <a:ahLst/>
              <a:cxnLst>
                <a:cxn ang="0">
                  <a:pos x="connsiteX0" y="connsiteY0"/>
                </a:cxn>
                <a:cxn ang="0">
                  <a:pos x="connsiteX1" y="connsiteY1"/>
                </a:cxn>
                <a:cxn ang="0">
                  <a:pos x="connsiteX2" y="connsiteY2"/>
                </a:cxn>
                <a:cxn ang="0">
                  <a:pos x="connsiteX3" y="connsiteY3"/>
                </a:cxn>
              </a:cxnLst>
              <a:rect l="l" t="t" r="r" b="b"/>
              <a:pathLst>
                <a:path w="422071" h="1442880">
                  <a:moveTo>
                    <a:pt x="163454" y="1442880"/>
                  </a:moveTo>
                  <a:cubicBezTo>
                    <a:pt x="-176501" y="1226284"/>
                    <a:pt x="107547" y="307905"/>
                    <a:pt x="181580" y="0"/>
                  </a:cubicBezTo>
                  <a:cubicBezTo>
                    <a:pt x="115191" y="556789"/>
                    <a:pt x="137346" y="827855"/>
                    <a:pt x="422071" y="1149013"/>
                  </a:cubicBezTo>
                  <a:cubicBezTo>
                    <a:pt x="129579" y="963158"/>
                    <a:pt x="66208" y="1301405"/>
                    <a:pt x="163454" y="1442880"/>
                  </a:cubicBezTo>
                  <a:close/>
                </a:path>
              </a:pathLst>
            </a:custGeom>
            <a:gradFill flip="none" rotWithShape="1">
              <a:gsLst>
                <a:gs pos="0">
                  <a:schemeClr val="accent2">
                    <a:lumMod val="50000"/>
                  </a:schemeClr>
                </a:gs>
                <a:gs pos="50000">
                  <a:schemeClr val="accent2">
                    <a:lumMod val="75000"/>
                  </a:schemeClr>
                </a:gs>
                <a:gs pos="10000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9" name="MH_Other_7"/>
            <p:cNvSpPr/>
            <p:nvPr>
              <p:custDataLst>
                <p:tags r:id="rId5"/>
              </p:custDataLst>
            </p:nvPr>
          </p:nvSpPr>
          <p:spPr>
            <a:xfrm rot="20197778">
              <a:off x="6714680" y="2102144"/>
              <a:ext cx="1762018" cy="326905"/>
            </a:xfrm>
            <a:custGeom>
              <a:avLst/>
              <a:gdLst>
                <a:gd name="connsiteX0" fmla="*/ 0 w 1152128"/>
                <a:gd name="connsiteY0" fmla="*/ 0 h 242604"/>
                <a:gd name="connsiteX1" fmla="*/ 1152128 w 1152128"/>
                <a:gd name="connsiteY1" fmla="*/ 0 h 242604"/>
                <a:gd name="connsiteX2" fmla="*/ 1152128 w 1152128"/>
                <a:gd name="connsiteY2" fmla="*/ 242604 h 242604"/>
                <a:gd name="connsiteX3" fmla="*/ 0 w 1152128"/>
                <a:gd name="connsiteY3" fmla="*/ 242604 h 242604"/>
                <a:gd name="connsiteX4" fmla="*/ 0 w 1152128"/>
                <a:gd name="connsiteY4" fmla="*/ 0 h 242604"/>
                <a:gd name="connsiteX0" fmla="*/ 1637 w 1153765"/>
                <a:gd name="connsiteY0" fmla="*/ 0 h 242604"/>
                <a:gd name="connsiteX1" fmla="*/ 1153765 w 1153765"/>
                <a:gd name="connsiteY1" fmla="*/ 0 h 242604"/>
                <a:gd name="connsiteX2" fmla="*/ 1153765 w 1153765"/>
                <a:gd name="connsiteY2" fmla="*/ 242604 h 242604"/>
                <a:gd name="connsiteX3" fmla="*/ 1637 w 1153765"/>
                <a:gd name="connsiteY3" fmla="*/ 242604 h 242604"/>
                <a:gd name="connsiteX4" fmla="*/ 0 w 1153765"/>
                <a:gd name="connsiteY4" fmla="*/ 57657 h 242604"/>
                <a:gd name="connsiteX5" fmla="*/ 1637 w 1153765"/>
                <a:gd name="connsiteY5" fmla="*/ 0 h 242604"/>
                <a:gd name="connsiteX0" fmla="*/ 85266 w 1237394"/>
                <a:gd name="connsiteY0" fmla="*/ 0 h 242604"/>
                <a:gd name="connsiteX1" fmla="*/ 1237394 w 1237394"/>
                <a:gd name="connsiteY1" fmla="*/ 0 h 242604"/>
                <a:gd name="connsiteX2" fmla="*/ 1237394 w 1237394"/>
                <a:gd name="connsiteY2" fmla="*/ 242604 h 242604"/>
                <a:gd name="connsiteX3" fmla="*/ 85266 w 1237394"/>
                <a:gd name="connsiteY3" fmla="*/ 242604 h 242604"/>
                <a:gd name="connsiteX4" fmla="*/ 85314 w 1237394"/>
                <a:gd name="connsiteY4" fmla="*/ 96385 h 242604"/>
                <a:gd name="connsiteX5" fmla="*/ 83629 w 1237394"/>
                <a:gd name="connsiteY5" fmla="*/ 57657 h 242604"/>
                <a:gd name="connsiteX6" fmla="*/ 85266 w 1237394"/>
                <a:gd name="connsiteY6" fmla="*/ 0 h 242604"/>
                <a:gd name="connsiteX0" fmla="*/ 105071 w 1257199"/>
                <a:gd name="connsiteY0" fmla="*/ 0 h 242604"/>
                <a:gd name="connsiteX1" fmla="*/ 1257199 w 1257199"/>
                <a:gd name="connsiteY1" fmla="*/ 0 h 242604"/>
                <a:gd name="connsiteX2" fmla="*/ 1257199 w 1257199"/>
                <a:gd name="connsiteY2" fmla="*/ 242604 h 242604"/>
                <a:gd name="connsiteX3" fmla="*/ 105071 w 1257199"/>
                <a:gd name="connsiteY3" fmla="*/ 242604 h 242604"/>
                <a:gd name="connsiteX4" fmla="*/ 52921 w 1257199"/>
                <a:gd name="connsiteY4" fmla="*/ 155317 h 242604"/>
                <a:gd name="connsiteX5" fmla="*/ 105119 w 1257199"/>
                <a:gd name="connsiteY5" fmla="*/ 96385 h 242604"/>
                <a:gd name="connsiteX6" fmla="*/ 103434 w 1257199"/>
                <a:gd name="connsiteY6" fmla="*/ 57657 h 242604"/>
                <a:gd name="connsiteX7" fmla="*/ 105071 w 1257199"/>
                <a:gd name="connsiteY7" fmla="*/ 0 h 242604"/>
                <a:gd name="connsiteX0" fmla="*/ 123870 w 1275998"/>
                <a:gd name="connsiteY0" fmla="*/ 0 h 242604"/>
                <a:gd name="connsiteX1" fmla="*/ 1275998 w 1275998"/>
                <a:gd name="connsiteY1" fmla="*/ 0 h 242604"/>
                <a:gd name="connsiteX2" fmla="*/ 1275998 w 1275998"/>
                <a:gd name="connsiteY2" fmla="*/ 242604 h 242604"/>
                <a:gd name="connsiteX3" fmla="*/ 123870 w 1275998"/>
                <a:gd name="connsiteY3" fmla="*/ 242604 h 242604"/>
                <a:gd name="connsiteX4" fmla="*/ 26256 w 1275998"/>
                <a:gd name="connsiteY4" fmla="*/ 197412 h 242604"/>
                <a:gd name="connsiteX5" fmla="*/ 71720 w 1275998"/>
                <a:gd name="connsiteY5" fmla="*/ 155317 h 242604"/>
                <a:gd name="connsiteX6" fmla="*/ 123918 w 1275998"/>
                <a:gd name="connsiteY6" fmla="*/ 96385 h 242604"/>
                <a:gd name="connsiteX7" fmla="*/ 122233 w 1275998"/>
                <a:gd name="connsiteY7" fmla="*/ 57657 h 242604"/>
                <a:gd name="connsiteX8" fmla="*/ 123870 w 1275998"/>
                <a:gd name="connsiteY8" fmla="*/ 0 h 242604"/>
                <a:gd name="connsiteX0" fmla="*/ 123870 w 1275998"/>
                <a:gd name="connsiteY0" fmla="*/ 0 h 242604"/>
                <a:gd name="connsiteX1" fmla="*/ 1275998 w 1275998"/>
                <a:gd name="connsiteY1" fmla="*/ 0 h 242604"/>
                <a:gd name="connsiteX2" fmla="*/ 1275998 w 1275998"/>
                <a:gd name="connsiteY2" fmla="*/ 242604 h 242604"/>
                <a:gd name="connsiteX3" fmla="*/ 123870 w 1275998"/>
                <a:gd name="connsiteY3" fmla="*/ 242604 h 242604"/>
                <a:gd name="connsiteX4" fmla="*/ 26256 w 1275998"/>
                <a:gd name="connsiteY4" fmla="*/ 197412 h 242604"/>
                <a:gd name="connsiteX5" fmla="*/ 71720 w 1275998"/>
                <a:gd name="connsiteY5" fmla="*/ 155317 h 242604"/>
                <a:gd name="connsiteX6" fmla="*/ 123918 w 1275998"/>
                <a:gd name="connsiteY6" fmla="*/ 96385 h 242604"/>
                <a:gd name="connsiteX7" fmla="*/ 199688 w 1275998"/>
                <a:gd name="connsiteY7" fmla="*/ 57657 h 242604"/>
                <a:gd name="connsiteX8" fmla="*/ 123870 w 1275998"/>
                <a:gd name="connsiteY8" fmla="*/ 0 h 242604"/>
                <a:gd name="connsiteX0" fmla="*/ 123870 w 1275998"/>
                <a:gd name="connsiteY0" fmla="*/ 0 h 242604"/>
                <a:gd name="connsiteX1" fmla="*/ 1275998 w 1275998"/>
                <a:gd name="connsiteY1" fmla="*/ 0 h 242604"/>
                <a:gd name="connsiteX2" fmla="*/ 1275998 w 1275998"/>
                <a:gd name="connsiteY2" fmla="*/ 242604 h 242604"/>
                <a:gd name="connsiteX3" fmla="*/ 123870 w 1275998"/>
                <a:gd name="connsiteY3" fmla="*/ 242604 h 242604"/>
                <a:gd name="connsiteX4" fmla="*/ 26256 w 1275998"/>
                <a:gd name="connsiteY4" fmla="*/ 197412 h 242604"/>
                <a:gd name="connsiteX5" fmla="*/ 90242 w 1275998"/>
                <a:gd name="connsiteY5" fmla="*/ 150265 h 242604"/>
                <a:gd name="connsiteX6" fmla="*/ 123918 w 1275998"/>
                <a:gd name="connsiteY6" fmla="*/ 96385 h 242604"/>
                <a:gd name="connsiteX7" fmla="*/ 199688 w 1275998"/>
                <a:gd name="connsiteY7" fmla="*/ 57657 h 242604"/>
                <a:gd name="connsiteX8" fmla="*/ 123870 w 1275998"/>
                <a:gd name="connsiteY8" fmla="*/ 0 h 242604"/>
                <a:gd name="connsiteX0" fmla="*/ 123870 w 1277318"/>
                <a:gd name="connsiteY0" fmla="*/ 0 h 242604"/>
                <a:gd name="connsiteX1" fmla="*/ 1275998 w 1277318"/>
                <a:gd name="connsiteY1" fmla="*/ 0 h 242604"/>
                <a:gd name="connsiteX2" fmla="*/ 1277318 w 1277318"/>
                <a:gd name="connsiteY2" fmla="*/ 47554 h 242604"/>
                <a:gd name="connsiteX3" fmla="*/ 1275998 w 1277318"/>
                <a:gd name="connsiteY3" fmla="*/ 242604 h 242604"/>
                <a:gd name="connsiteX4" fmla="*/ 123870 w 1277318"/>
                <a:gd name="connsiteY4" fmla="*/ 242604 h 242604"/>
                <a:gd name="connsiteX5" fmla="*/ 26256 w 1277318"/>
                <a:gd name="connsiteY5" fmla="*/ 197412 h 242604"/>
                <a:gd name="connsiteX6" fmla="*/ 90242 w 1277318"/>
                <a:gd name="connsiteY6" fmla="*/ 150265 h 242604"/>
                <a:gd name="connsiteX7" fmla="*/ 123918 w 1277318"/>
                <a:gd name="connsiteY7" fmla="*/ 96385 h 242604"/>
                <a:gd name="connsiteX8" fmla="*/ 199688 w 1277318"/>
                <a:gd name="connsiteY8" fmla="*/ 57657 h 242604"/>
                <a:gd name="connsiteX9" fmla="*/ 123870 w 1277318"/>
                <a:gd name="connsiteY9" fmla="*/ 0 h 242604"/>
                <a:gd name="connsiteX0" fmla="*/ 123870 w 1277318"/>
                <a:gd name="connsiteY0" fmla="*/ 0 h 242604"/>
                <a:gd name="connsiteX1" fmla="*/ 1275998 w 1277318"/>
                <a:gd name="connsiteY1" fmla="*/ 0 h 242604"/>
                <a:gd name="connsiteX2" fmla="*/ 1277318 w 1277318"/>
                <a:gd name="connsiteY2" fmla="*/ 47554 h 242604"/>
                <a:gd name="connsiteX3" fmla="*/ 1277318 w 1277318"/>
                <a:gd name="connsiteY3" fmla="*/ 175523 h 242604"/>
                <a:gd name="connsiteX4" fmla="*/ 1275998 w 1277318"/>
                <a:gd name="connsiteY4" fmla="*/ 242604 h 242604"/>
                <a:gd name="connsiteX5" fmla="*/ 123870 w 1277318"/>
                <a:gd name="connsiteY5" fmla="*/ 242604 h 242604"/>
                <a:gd name="connsiteX6" fmla="*/ 26256 w 1277318"/>
                <a:gd name="connsiteY6" fmla="*/ 197412 h 242604"/>
                <a:gd name="connsiteX7" fmla="*/ 90242 w 1277318"/>
                <a:gd name="connsiteY7" fmla="*/ 150265 h 242604"/>
                <a:gd name="connsiteX8" fmla="*/ 123918 w 1277318"/>
                <a:gd name="connsiteY8" fmla="*/ 96385 h 242604"/>
                <a:gd name="connsiteX9" fmla="*/ 199688 w 1277318"/>
                <a:gd name="connsiteY9" fmla="*/ 57657 h 242604"/>
                <a:gd name="connsiteX10" fmla="*/ 123870 w 1277318"/>
                <a:gd name="connsiteY10" fmla="*/ 0 h 242604"/>
                <a:gd name="connsiteX0" fmla="*/ 123870 w 1277318"/>
                <a:gd name="connsiteY0" fmla="*/ 0 h 242604"/>
                <a:gd name="connsiteX1" fmla="*/ 1275998 w 1277318"/>
                <a:gd name="connsiteY1" fmla="*/ 0 h 242604"/>
                <a:gd name="connsiteX2" fmla="*/ 1277318 w 1277318"/>
                <a:gd name="connsiteY2" fmla="*/ 47554 h 242604"/>
                <a:gd name="connsiteX3" fmla="*/ 1277317 w 1277318"/>
                <a:gd name="connsiteY3" fmla="*/ 98069 h 242604"/>
                <a:gd name="connsiteX4" fmla="*/ 1277318 w 1277318"/>
                <a:gd name="connsiteY4" fmla="*/ 175523 h 242604"/>
                <a:gd name="connsiteX5" fmla="*/ 1275998 w 1277318"/>
                <a:gd name="connsiteY5" fmla="*/ 242604 h 242604"/>
                <a:gd name="connsiteX6" fmla="*/ 123870 w 1277318"/>
                <a:gd name="connsiteY6" fmla="*/ 242604 h 242604"/>
                <a:gd name="connsiteX7" fmla="*/ 26256 w 1277318"/>
                <a:gd name="connsiteY7" fmla="*/ 197412 h 242604"/>
                <a:gd name="connsiteX8" fmla="*/ 90242 w 1277318"/>
                <a:gd name="connsiteY8" fmla="*/ 150265 h 242604"/>
                <a:gd name="connsiteX9" fmla="*/ 123918 w 1277318"/>
                <a:gd name="connsiteY9" fmla="*/ 96385 h 242604"/>
                <a:gd name="connsiteX10" fmla="*/ 199688 w 1277318"/>
                <a:gd name="connsiteY10" fmla="*/ 57657 h 242604"/>
                <a:gd name="connsiteX11" fmla="*/ 123870 w 1277318"/>
                <a:gd name="connsiteY11" fmla="*/ 0 h 242604"/>
                <a:gd name="connsiteX0" fmla="*/ 123870 w 1277318"/>
                <a:gd name="connsiteY0" fmla="*/ 0 h 242604"/>
                <a:gd name="connsiteX1" fmla="*/ 1275998 w 1277318"/>
                <a:gd name="connsiteY1" fmla="*/ 0 h 242604"/>
                <a:gd name="connsiteX2" fmla="*/ 1248694 w 1277318"/>
                <a:gd name="connsiteY2" fmla="*/ 42503 h 242604"/>
                <a:gd name="connsiteX3" fmla="*/ 1277317 w 1277318"/>
                <a:gd name="connsiteY3" fmla="*/ 98069 h 242604"/>
                <a:gd name="connsiteX4" fmla="*/ 1277318 w 1277318"/>
                <a:gd name="connsiteY4" fmla="*/ 175523 h 242604"/>
                <a:gd name="connsiteX5" fmla="*/ 1275998 w 1277318"/>
                <a:gd name="connsiteY5" fmla="*/ 242604 h 242604"/>
                <a:gd name="connsiteX6" fmla="*/ 123870 w 1277318"/>
                <a:gd name="connsiteY6" fmla="*/ 242604 h 242604"/>
                <a:gd name="connsiteX7" fmla="*/ 26256 w 1277318"/>
                <a:gd name="connsiteY7" fmla="*/ 197412 h 242604"/>
                <a:gd name="connsiteX8" fmla="*/ 90242 w 1277318"/>
                <a:gd name="connsiteY8" fmla="*/ 150265 h 242604"/>
                <a:gd name="connsiteX9" fmla="*/ 123918 w 1277318"/>
                <a:gd name="connsiteY9" fmla="*/ 96385 h 242604"/>
                <a:gd name="connsiteX10" fmla="*/ 199688 w 1277318"/>
                <a:gd name="connsiteY10" fmla="*/ 57657 h 242604"/>
                <a:gd name="connsiteX11" fmla="*/ 123870 w 1277318"/>
                <a:gd name="connsiteY11" fmla="*/ 0 h 242604"/>
                <a:gd name="connsiteX0" fmla="*/ 123870 w 1295839"/>
                <a:gd name="connsiteY0" fmla="*/ 0 h 242604"/>
                <a:gd name="connsiteX1" fmla="*/ 1275998 w 1295839"/>
                <a:gd name="connsiteY1" fmla="*/ 0 h 242604"/>
                <a:gd name="connsiteX2" fmla="*/ 1248694 w 1295839"/>
                <a:gd name="connsiteY2" fmla="*/ 42503 h 242604"/>
                <a:gd name="connsiteX3" fmla="*/ 1295839 w 1295839"/>
                <a:gd name="connsiteY3" fmla="*/ 89650 h 242604"/>
                <a:gd name="connsiteX4" fmla="*/ 1277318 w 1295839"/>
                <a:gd name="connsiteY4" fmla="*/ 175523 h 242604"/>
                <a:gd name="connsiteX5" fmla="*/ 1275998 w 1295839"/>
                <a:gd name="connsiteY5" fmla="*/ 242604 h 242604"/>
                <a:gd name="connsiteX6" fmla="*/ 123870 w 1295839"/>
                <a:gd name="connsiteY6" fmla="*/ 242604 h 242604"/>
                <a:gd name="connsiteX7" fmla="*/ 26256 w 1295839"/>
                <a:gd name="connsiteY7" fmla="*/ 197412 h 242604"/>
                <a:gd name="connsiteX8" fmla="*/ 90242 w 1295839"/>
                <a:gd name="connsiteY8" fmla="*/ 150265 h 242604"/>
                <a:gd name="connsiteX9" fmla="*/ 123918 w 1295839"/>
                <a:gd name="connsiteY9" fmla="*/ 96385 h 242604"/>
                <a:gd name="connsiteX10" fmla="*/ 199688 w 1295839"/>
                <a:gd name="connsiteY10" fmla="*/ 57657 h 242604"/>
                <a:gd name="connsiteX11" fmla="*/ 123870 w 1295839"/>
                <a:gd name="connsiteY11" fmla="*/ 0 h 242604"/>
                <a:gd name="connsiteX0" fmla="*/ 123870 w 1296242"/>
                <a:gd name="connsiteY0" fmla="*/ 0 h 242604"/>
                <a:gd name="connsiteX1" fmla="*/ 1275998 w 1296242"/>
                <a:gd name="connsiteY1" fmla="*/ 0 h 242604"/>
                <a:gd name="connsiteX2" fmla="*/ 1248694 w 1296242"/>
                <a:gd name="connsiteY2" fmla="*/ 42503 h 242604"/>
                <a:gd name="connsiteX3" fmla="*/ 1295839 w 1296242"/>
                <a:gd name="connsiteY3" fmla="*/ 89650 h 242604"/>
                <a:gd name="connsiteX4" fmla="*/ 1243642 w 1296242"/>
                <a:gd name="connsiteY4" fmla="*/ 141847 h 242604"/>
                <a:gd name="connsiteX5" fmla="*/ 1277318 w 1296242"/>
                <a:gd name="connsiteY5" fmla="*/ 175523 h 242604"/>
                <a:gd name="connsiteX6" fmla="*/ 1275998 w 1296242"/>
                <a:gd name="connsiteY6" fmla="*/ 242604 h 242604"/>
                <a:gd name="connsiteX7" fmla="*/ 123870 w 1296242"/>
                <a:gd name="connsiteY7" fmla="*/ 242604 h 242604"/>
                <a:gd name="connsiteX8" fmla="*/ 26256 w 1296242"/>
                <a:gd name="connsiteY8" fmla="*/ 197412 h 242604"/>
                <a:gd name="connsiteX9" fmla="*/ 90242 w 1296242"/>
                <a:gd name="connsiteY9" fmla="*/ 150265 h 242604"/>
                <a:gd name="connsiteX10" fmla="*/ 123918 w 1296242"/>
                <a:gd name="connsiteY10" fmla="*/ 96385 h 242604"/>
                <a:gd name="connsiteX11" fmla="*/ 199688 w 1296242"/>
                <a:gd name="connsiteY11" fmla="*/ 57657 h 242604"/>
                <a:gd name="connsiteX12" fmla="*/ 123870 w 1296242"/>
                <a:gd name="connsiteY12" fmla="*/ 0 h 242604"/>
                <a:gd name="connsiteX0" fmla="*/ 123870 w 1307634"/>
                <a:gd name="connsiteY0" fmla="*/ 0 h 242604"/>
                <a:gd name="connsiteX1" fmla="*/ 1275998 w 1307634"/>
                <a:gd name="connsiteY1" fmla="*/ 0 h 242604"/>
                <a:gd name="connsiteX2" fmla="*/ 1248694 w 1307634"/>
                <a:gd name="connsiteY2" fmla="*/ 42503 h 242604"/>
                <a:gd name="connsiteX3" fmla="*/ 1295839 w 1307634"/>
                <a:gd name="connsiteY3" fmla="*/ 89650 h 242604"/>
                <a:gd name="connsiteX4" fmla="*/ 1243642 w 1307634"/>
                <a:gd name="connsiteY4" fmla="*/ 141847 h 242604"/>
                <a:gd name="connsiteX5" fmla="*/ 1277318 w 1307634"/>
                <a:gd name="connsiteY5" fmla="*/ 175523 h 242604"/>
                <a:gd name="connsiteX6" fmla="*/ 1307627 w 1307634"/>
                <a:gd name="connsiteY6" fmla="*/ 229404 h 242604"/>
                <a:gd name="connsiteX7" fmla="*/ 1275998 w 1307634"/>
                <a:gd name="connsiteY7" fmla="*/ 242604 h 242604"/>
                <a:gd name="connsiteX8" fmla="*/ 123870 w 1307634"/>
                <a:gd name="connsiteY8" fmla="*/ 242604 h 242604"/>
                <a:gd name="connsiteX9" fmla="*/ 26256 w 1307634"/>
                <a:gd name="connsiteY9" fmla="*/ 197412 h 242604"/>
                <a:gd name="connsiteX10" fmla="*/ 90242 w 1307634"/>
                <a:gd name="connsiteY10" fmla="*/ 150265 h 242604"/>
                <a:gd name="connsiteX11" fmla="*/ 123918 w 1307634"/>
                <a:gd name="connsiteY11" fmla="*/ 96385 h 242604"/>
                <a:gd name="connsiteX12" fmla="*/ 199688 w 1307634"/>
                <a:gd name="connsiteY12" fmla="*/ 57657 h 242604"/>
                <a:gd name="connsiteX13" fmla="*/ 123870 w 1307634"/>
                <a:gd name="connsiteY13" fmla="*/ 0 h 24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7634" h="242604">
                  <a:moveTo>
                    <a:pt x="123870" y="0"/>
                  </a:moveTo>
                  <a:lnTo>
                    <a:pt x="1275998" y="0"/>
                  </a:lnTo>
                  <a:lnTo>
                    <a:pt x="1248694" y="42503"/>
                  </a:lnTo>
                  <a:cubicBezTo>
                    <a:pt x="1248694" y="59341"/>
                    <a:pt x="1295839" y="72812"/>
                    <a:pt x="1295839" y="89650"/>
                  </a:cubicBezTo>
                  <a:cubicBezTo>
                    <a:pt x="1301451" y="109856"/>
                    <a:pt x="1246729" y="127535"/>
                    <a:pt x="1243642" y="141847"/>
                  </a:cubicBezTo>
                  <a:cubicBezTo>
                    <a:pt x="1240555" y="156159"/>
                    <a:pt x="1271986" y="168507"/>
                    <a:pt x="1277318" y="175523"/>
                  </a:cubicBezTo>
                  <a:cubicBezTo>
                    <a:pt x="1276757" y="178329"/>
                    <a:pt x="1308188" y="226598"/>
                    <a:pt x="1307627" y="229404"/>
                  </a:cubicBezTo>
                  <a:lnTo>
                    <a:pt x="1275998" y="242604"/>
                  </a:lnTo>
                  <a:lnTo>
                    <a:pt x="123870" y="242604"/>
                  </a:lnTo>
                  <a:cubicBezTo>
                    <a:pt x="-84420" y="235072"/>
                    <a:pt x="34948" y="211960"/>
                    <a:pt x="26256" y="197412"/>
                  </a:cubicBezTo>
                  <a:cubicBezTo>
                    <a:pt x="17564" y="182864"/>
                    <a:pt x="73965" y="167103"/>
                    <a:pt x="90242" y="150265"/>
                  </a:cubicBezTo>
                  <a:cubicBezTo>
                    <a:pt x="106519" y="133427"/>
                    <a:pt x="115499" y="112662"/>
                    <a:pt x="123918" y="96385"/>
                  </a:cubicBezTo>
                  <a:cubicBezTo>
                    <a:pt x="132337" y="80108"/>
                    <a:pt x="199696" y="73721"/>
                    <a:pt x="199688" y="57657"/>
                  </a:cubicBezTo>
                  <a:cubicBezTo>
                    <a:pt x="200234" y="38438"/>
                    <a:pt x="123324" y="19219"/>
                    <a:pt x="123870" y="0"/>
                  </a:cubicBezTo>
                  <a:close/>
                </a:path>
              </a:pathLst>
            </a:custGeom>
            <a:solidFill>
              <a:sysClr val="window" lastClr="FFFFFF">
                <a:lumMod val="85000"/>
                <a:alpha val="50000"/>
              </a:sysClr>
            </a:solidFill>
            <a:ln w="12700" cap="flat" cmpd="sng" algn="ctr">
              <a:noFill/>
              <a:prstDash val="solid"/>
              <a:miter lim="800000"/>
            </a:ln>
            <a:effectLst/>
          </p:spPr>
          <p:txBody>
            <a:bodyPr rtlCol="0" anchor="ctr"/>
            <a:lstStyle/>
            <a:p>
              <a:pPr algn="ctr">
                <a:defRPr/>
              </a:pPr>
              <a:endParaRPr lang="fr-FR" kern="0">
                <a:solidFill>
                  <a:prstClr val="white"/>
                </a:solidFill>
              </a:endParaRPr>
            </a:p>
          </p:txBody>
        </p:sp>
        <p:sp>
          <p:nvSpPr>
            <p:cNvPr id="20" name="MH_Other_8"/>
            <p:cNvSpPr/>
            <p:nvPr>
              <p:custDataLst>
                <p:tags r:id="rId6"/>
              </p:custDataLst>
            </p:nvPr>
          </p:nvSpPr>
          <p:spPr>
            <a:xfrm rot="3447252">
              <a:off x="9131638" y="2652793"/>
              <a:ext cx="1830392" cy="326905"/>
            </a:xfrm>
            <a:custGeom>
              <a:avLst/>
              <a:gdLst>
                <a:gd name="connsiteX0" fmla="*/ 0 w 1152128"/>
                <a:gd name="connsiteY0" fmla="*/ 0 h 242604"/>
                <a:gd name="connsiteX1" fmla="*/ 1152128 w 1152128"/>
                <a:gd name="connsiteY1" fmla="*/ 0 h 242604"/>
                <a:gd name="connsiteX2" fmla="*/ 1152128 w 1152128"/>
                <a:gd name="connsiteY2" fmla="*/ 242604 h 242604"/>
                <a:gd name="connsiteX3" fmla="*/ 0 w 1152128"/>
                <a:gd name="connsiteY3" fmla="*/ 242604 h 242604"/>
                <a:gd name="connsiteX4" fmla="*/ 0 w 1152128"/>
                <a:gd name="connsiteY4" fmla="*/ 0 h 242604"/>
                <a:gd name="connsiteX0" fmla="*/ 220 w 1152348"/>
                <a:gd name="connsiteY0" fmla="*/ 0 h 242604"/>
                <a:gd name="connsiteX1" fmla="*/ 1152348 w 1152348"/>
                <a:gd name="connsiteY1" fmla="*/ 0 h 242604"/>
                <a:gd name="connsiteX2" fmla="*/ 1152348 w 1152348"/>
                <a:gd name="connsiteY2" fmla="*/ 242604 h 242604"/>
                <a:gd name="connsiteX3" fmla="*/ 220 w 1152348"/>
                <a:gd name="connsiteY3" fmla="*/ 242604 h 242604"/>
                <a:gd name="connsiteX4" fmla="*/ 0 w 1152348"/>
                <a:gd name="connsiteY4" fmla="*/ 216390 h 242604"/>
                <a:gd name="connsiteX5" fmla="*/ 220 w 1152348"/>
                <a:gd name="connsiteY5" fmla="*/ 0 h 242604"/>
                <a:gd name="connsiteX0" fmla="*/ 85407 w 1237535"/>
                <a:gd name="connsiteY0" fmla="*/ 0 h 242604"/>
                <a:gd name="connsiteX1" fmla="*/ 1237535 w 1237535"/>
                <a:gd name="connsiteY1" fmla="*/ 0 h 242604"/>
                <a:gd name="connsiteX2" fmla="*/ 1237535 w 1237535"/>
                <a:gd name="connsiteY2" fmla="*/ 242604 h 242604"/>
                <a:gd name="connsiteX3" fmla="*/ 85407 w 1237535"/>
                <a:gd name="connsiteY3" fmla="*/ 242604 h 242604"/>
                <a:gd name="connsiteX4" fmla="*/ 85187 w 1237535"/>
                <a:gd name="connsiteY4" fmla="*/ 216390 h 242604"/>
                <a:gd name="connsiteX5" fmla="*/ 85187 w 1237535"/>
                <a:gd name="connsiteY5" fmla="*/ 105258 h 242604"/>
                <a:gd name="connsiteX6" fmla="*/ 85407 w 1237535"/>
                <a:gd name="connsiteY6"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06409 w 1258757"/>
                <a:gd name="connsiteY5" fmla="*/ 105258 h 242604"/>
                <a:gd name="connsiteX6" fmla="*/ 50844 w 1258757"/>
                <a:gd name="connsiteY6" fmla="*/ 56429 h 242604"/>
                <a:gd name="connsiteX7" fmla="*/ 106629 w 1258757"/>
                <a:gd name="connsiteY7"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56923 w 1258757"/>
                <a:gd name="connsiteY5" fmla="*/ 105259 h 242604"/>
                <a:gd name="connsiteX6" fmla="*/ 50844 w 1258757"/>
                <a:gd name="connsiteY6" fmla="*/ 56429 h 242604"/>
                <a:gd name="connsiteX7" fmla="*/ 106629 w 1258757"/>
                <a:gd name="connsiteY7"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24931 w 1258757"/>
                <a:gd name="connsiteY5" fmla="*/ 177662 h 242604"/>
                <a:gd name="connsiteX6" fmla="*/ 156923 w 1258757"/>
                <a:gd name="connsiteY6" fmla="*/ 105259 h 242604"/>
                <a:gd name="connsiteX7" fmla="*/ 50844 w 1258757"/>
                <a:gd name="connsiteY7" fmla="*/ 56429 h 242604"/>
                <a:gd name="connsiteX8" fmla="*/ 106629 w 1258757"/>
                <a:gd name="connsiteY8"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24931 w 1258757"/>
                <a:gd name="connsiteY5" fmla="*/ 177662 h 242604"/>
                <a:gd name="connsiteX6" fmla="*/ 156923 w 1258757"/>
                <a:gd name="connsiteY6" fmla="*/ 105259 h 242604"/>
                <a:gd name="connsiteX7" fmla="*/ 106409 w 1258757"/>
                <a:gd name="connsiteY7" fmla="*/ 81686 h 242604"/>
                <a:gd name="connsiteX8" fmla="*/ 50844 w 1258757"/>
                <a:gd name="connsiteY8" fmla="*/ 56429 h 242604"/>
                <a:gd name="connsiteX9" fmla="*/ 106629 w 1258757"/>
                <a:gd name="connsiteY9"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24931 w 1258757"/>
                <a:gd name="connsiteY5" fmla="*/ 177662 h 242604"/>
                <a:gd name="connsiteX6" fmla="*/ 156923 w 1258757"/>
                <a:gd name="connsiteY6" fmla="*/ 105259 h 242604"/>
                <a:gd name="connsiteX7" fmla="*/ 97990 w 1258757"/>
                <a:gd name="connsiteY7" fmla="*/ 90105 h 242604"/>
                <a:gd name="connsiteX8" fmla="*/ 50844 w 1258757"/>
                <a:gd name="connsiteY8" fmla="*/ 56429 h 242604"/>
                <a:gd name="connsiteX9" fmla="*/ 106629 w 1258757"/>
                <a:gd name="connsiteY9"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24931 w 1258757"/>
                <a:gd name="connsiteY5" fmla="*/ 177662 h 242604"/>
                <a:gd name="connsiteX6" fmla="*/ 128299 w 1258757"/>
                <a:gd name="connsiteY6" fmla="*/ 117046 h 242604"/>
                <a:gd name="connsiteX7" fmla="*/ 97990 w 1258757"/>
                <a:gd name="connsiteY7" fmla="*/ 90105 h 242604"/>
                <a:gd name="connsiteX8" fmla="*/ 50844 w 1258757"/>
                <a:gd name="connsiteY8" fmla="*/ 56429 h 242604"/>
                <a:gd name="connsiteX9" fmla="*/ 106629 w 1258757"/>
                <a:gd name="connsiteY9"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82180 w 1258757"/>
                <a:gd name="connsiteY5" fmla="*/ 167559 h 242604"/>
                <a:gd name="connsiteX6" fmla="*/ 128299 w 1258757"/>
                <a:gd name="connsiteY6" fmla="*/ 117046 h 242604"/>
                <a:gd name="connsiteX7" fmla="*/ 97990 w 1258757"/>
                <a:gd name="connsiteY7" fmla="*/ 90105 h 242604"/>
                <a:gd name="connsiteX8" fmla="*/ 50844 w 1258757"/>
                <a:gd name="connsiteY8" fmla="*/ 56429 h 242604"/>
                <a:gd name="connsiteX9" fmla="*/ 106629 w 1258757"/>
                <a:gd name="connsiteY9" fmla="*/ 0 h 242604"/>
                <a:gd name="connsiteX0" fmla="*/ 106629 w 1258757"/>
                <a:gd name="connsiteY0" fmla="*/ 0 h 242604"/>
                <a:gd name="connsiteX1" fmla="*/ 1258757 w 1258757"/>
                <a:gd name="connsiteY1" fmla="*/ 0 h 242604"/>
                <a:gd name="connsiteX2" fmla="*/ 1256443 w 1258757"/>
                <a:gd name="connsiteY2" fmla="*/ 42958 h 242604"/>
                <a:gd name="connsiteX3" fmla="*/ 1258757 w 1258757"/>
                <a:gd name="connsiteY3" fmla="*/ 242604 h 242604"/>
                <a:gd name="connsiteX4" fmla="*/ 106629 w 1258757"/>
                <a:gd name="connsiteY4" fmla="*/ 242604 h 242604"/>
                <a:gd name="connsiteX5" fmla="*/ 106409 w 1258757"/>
                <a:gd name="connsiteY5" fmla="*/ 216390 h 242604"/>
                <a:gd name="connsiteX6" fmla="*/ 182180 w 1258757"/>
                <a:gd name="connsiteY6" fmla="*/ 167559 h 242604"/>
                <a:gd name="connsiteX7" fmla="*/ 128299 w 1258757"/>
                <a:gd name="connsiteY7" fmla="*/ 117046 h 242604"/>
                <a:gd name="connsiteX8" fmla="*/ 97990 w 1258757"/>
                <a:gd name="connsiteY8" fmla="*/ 90105 h 242604"/>
                <a:gd name="connsiteX9" fmla="*/ 50844 w 1258757"/>
                <a:gd name="connsiteY9" fmla="*/ 56429 h 242604"/>
                <a:gd name="connsiteX10" fmla="*/ 106629 w 1258757"/>
                <a:gd name="connsiteY10" fmla="*/ 0 h 242604"/>
                <a:gd name="connsiteX0" fmla="*/ 106629 w 1343417"/>
                <a:gd name="connsiteY0" fmla="*/ 0 h 242604"/>
                <a:gd name="connsiteX1" fmla="*/ 1258757 w 1343417"/>
                <a:gd name="connsiteY1" fmla="*/ 0 h 242604"/>
                <a:gd name="connsiteX2" fmla="*/ 1256443 w 1343417"/>
                <a:gd name="connsiteY2" fmla="*/ 42958 h 242604"/>
                <a:gd name="connsiteX3" fmla="*/ 1256443 w 1343417"/>
                <a:gd name="connsiteY3" fmla="*/ 86737 h 242604"/>
                <a:gd name="connsiteX4" fmla="*/ 1258757 w 1343417"/>
                <a:gd name="connsiteY4" fmla="*/ 242604 h 242604"/>
                <a:gd name="connsiteX5" fmla="*/ 106629 w 1343417"/>
                <a:gd name="connsiteY5" fmla="*/ 242604 h 242604"/>
                <a:gd name="connsiteX6" fmla="*/ 106409 w 1343417"/>
                <a:gd name="connsiteY6" fmla="*/ 216390 h 242604"/>
                <a:gd name="connsiteX7" fmla="*/ 182180 w 1343417"/>
                <a:gd name="connsiteY7" fmla="*/ 167559 h 242604"/>
                <a:gd name="connsiteX8" fmla="*/ 128299 w 1343417"/>
                <a:gd name="connsiteY8" fmla="*/ 117046 h 242604"/>
                <a:gd name="connsiteX9" fmla="*/ 97990 w 1343417"/>
                <a:gd name="connsiteY9" fmla="*/ 90105 h 242604"/>
                <a:gd name="connsiteX10" fmla="*/ 50844 w 1343417"/>
                <a:gd name="connsiteY10" fmla="*/ 56429 h 242604"/>
                <a:gd name="connsiteX11" fmla="*/ 106629 w 1343417"/>
                <a:gd name="connsiteY11" fmla="*/ 0 h 242604"/>
                <a:gd name="connsiteX0" fmla="*/ 106629 w 1354171"/>
                <a:gd name="connsiteY0" fmla="*/ 0 h 242604"/>
                <a:gd name="connsiteX1" fmla="*/ 1258757 w 1354171"/>
                <a:gd name="connsiteY1" fmla="*/ 0 h 242604"/>
                <a:gd name="connsiteX2" fmla="*/ 1256443 w 1354171"/>
                <a:gd name="connsiteY2" fmla="*/ 42958 h 242604"/>
                <a:gd name="connsiteX3" fmla="*/ 1256443 w 1354171"/>
                <a:gd name="connsiteY3" fmla="*/ 86737 h 242604"/>
                <a:gd name="connsiteX4" fmla="*/ 1286751 w 1354171"/>
                <a:gd name="connsiteY4" fmla="*/ 123780 h 242604"/>
                <a:gd name="connsiteX5" fmla="*/ 1258757 w 1354171"/>
                <a:gd name="connsiteY5" fmla="*/ 242604 h 242604"/>
                <a:gd name="connsiteX6" fmla="*/ 106629 w 1354171"/>
                <a:gd name="connsiteY6" fmla="*/ 242604 h 242604"/>
                <a:gd name="connsiteX7" fmla="*/ 106409 w 1354171"/>
                <a:gd name="connsiteY7" fmla="*/ 216390 h 242604"/>
                <a:gd name="connsiteX8" fmla="*/ 182180 w 1354171"/>
                <a:gd name="connsiteY8" fmla="*/ 167559 h 242604"/>
                <a:gd name="connsiteX9" fmla="*/ 128299 w 1354171"/>
                <a:gd name="connsiteY9" fmla="*/ 117046 h 242604"/>
                <a:gd name="connsiteX10" fmla="*/ 97990 w 1354171"/>
                <a:gd name="connsiteY10" fmla="*/ 90105 h 242604"/>
                <a:gd name="connsiteX11" fmla="*/ 50844 w 1354171"/>
                <a:gd name="connsiteY11" fmla="*/ 56429 h 242604"/>
                <a:gd name="connsiteX12" fmla="*/ 106629 w 1354171"/>
                <a:gd name="connsiteY12" fmla="*/ 0 h 242604"/>
                <a:gd name="connsiteX0" fmla="*/ 106629 w 1370394"/>
                <a:gd name="connsiteY0" fmla="*/ 0 h 242604"/>
                <a:gd name="connsiteX1" fmla="*/ 1258757 w 1370394"/>
                <a:gd name="connsiteY1" fmla="*/ 0 h 242604"/>
                <a:gd name="connsiteX2" fmla="*/ 1256443 w 1370394"/>
                <a:gd name="connsiteY2" fmla="*/ 42958 h 242604"/>
                <a:gd name="connsiteX3" fmla="*/ 1256443 w 1370394"/>
                <a:gd name="connsiteY3" fmla="*/ 86737 h 242604"/>
                <a:gd name="connsiteX4" fmla="*/ 1286751 w 1370394"/>
                <a:gd name="connsiteY4" fmla="*/ 123780 h 242604"/>
                <a:gd name="connsiteX5" fmla="*/ 1328847 w 1370394"/>
                <a:gd name="connsiteY5" fmla="*/ 169243 h 242604"/>
                <a:gd name="connsiteX6" fmla="*/ 1258757 w 1370394"/>
                <a:gd name="connsiteY6" fmla="*/ 242604 h 242604"/>
                <a:gd name="connsiteX7" fmla="*/ 106629 w 1370394"/>
                <a:gd name="connsiteY7" fmla="*/ 242604 h 242604"/>
                <a:gd name="connsiteX8" fmla="*/ 106409 w 1370394"/>
                <a:gd name="connsiteY8" fmla="*/ 216390 h 242604"/>
                <a:gd name="connsiteX9" fmla="*/ 182180 w 1370394"/>
                <a:gd name="connsiteY9" fmla="*/ 167559 h 242604"/>
                <a:gd name="connsiteX10" fmla="*/ 128299 w 1370394"/>
                <a:gd name="connsiteY10" fmla="*/ 117046 h 242604"/>
                <a:gd name="connsiteX11" fmla="*/ 97990 w 1370394"/>
                <a:gd name="connsiteY11" fmla="*/ 90105 h 242604"/>
                <a:gd name="connsiteX12" fmla="*/ 50844 w 1370394"/>
                <a:gd name="connsiteY12" fmla="*/ 56429 h 242604"/>
                <a:gd name="connsiteX13" fmla="*/ 106629 w 1370394"/>
                <a:gd name="connsiteY13" fmla="*/ 0 h 242604"/>
                <a:gd name="connsiteX0" fmla="*/ 106629 w 1375326"/>
                <a:gd name="connsiteY0" fmla="*/ 0 h 242894"/>
                <a:gd name="connsiteX1" fmla="*/ 1258757 w 1375326"/>
                <a:gd name="connsiteY1" fmla="*/ 0 h 242894"/>
                <a:gd name="connsiteX2" fmla="*/ 1256443 w 1375326"/>
                <a:gd name="connsiteY2" fmla="*/ 42958 h 242894"/>
                <a:gd name="connsiteX3" fmla="*/ 1256443 w 1375326"/>
                <a:gd name="connsiteY3" fmla="*/ 86737 h 242894"/>
                <a:gd name="connsiteX4" fmla="*/ 1286751 w 1375326"/>
                <a:gd name="connsiteY4" fmla="*/ 123780 h 242894"/>
                <a:gd name="connsiteX5" fmla="*/ 1328847 w 1375326"/>
                <a:gd name="connsiteY5" fmla="*/ 169243 h 242894"/>
                <a:gd name="connsiteX6" fmla="*/ 1344000 w 1375326"/>
                <a:gd name="connsiteY6" fmla="*/ 234911 h 242894"/>
                <a:gd name="connsiteX7" fmla="*/ 1258757 w 1375326"/>
                <a:gd name="connsiteY7" fmla="*/ 242604 h 242894"/>
                <a:gd name="connsiteX8" fmla="*/ 106629 w 1375326"/>
                <a:gd name="connsiteY8" fmla="*/ 242604 h 242894"/>
                <a:gd name="connsiteX9" fmla="*/ 106409 w 1375326"/>
                <a:gd name="connsiteY9" fmla="*/ 216390 h 242894"/>
                <a:gd name="connsiteX10" fmla="*/ 182180 w 1375326"/>
                <a:gd name="connsiteY10" fmla="*/ 167559 h 242894"/>
                <a:gd name="connsiteX11" fmla="*/ 128299 w 1375326"/>
                <a:gd name="connsiteY11" fmla="*/ 117046 h 242894"/>
                <a:gd name="connsiteX12" fmla="*/ 97990 w 1375326"/>
                <a:gd name="connsiteY12" fmla="*/ 90105 h 242894"/>
                <a:gd name="connsiteX13" fmla="*/ 50844 w 1375326"/>
                <a:gd name="connsiteY13" fmla="*/ 56429 h 242894"/>
                <a:gd name="connsiteX14" fmla="*/ 106629 w 1375326"/>
                <a:gd name="connsiteY14" fmla="*/ 0 h 242894"/>
                <a:gd name="connsiteX0" fmla="*/ 106629 w 1358377"/>
                <a:gd name="connsiteY0" fmla="*/ 0 h 242604"/>
                <a:gd name="connsiteX1" fmla="*/ 1258757 w 1358377"/>
                <a:gd name="connsiteY1" fmla="*/ 0 h 242604"/>
                <a:gd name="connsiteX2" fmla="*/ 1256443 w 1358377"/>
                <a:gd name="connsiteY2" fmla="*/ 42958 h 242604"/>
                <a:gd name="connsiteX3" fmla="*/ 1256443 w 1358377"/>
                <a:gd name="connsiteY3" fmla="*/ 86737 h 242604"/>
                <a:gd name="connsiteX4" fmla="*/ 1286751 w 1358377"/>
                <a:gd name="connsiteY4" fmla="*/ 123780 h 242604"/>
                <a:gd name="connsiteX5" fmla="*/ 1328847 w 1358377"/>
                <a:gd name="connsiteY5" fmla="*/ 169243 h 242604"/>
                <a:gd name="connsiteX6" fmla="*/ 1296853 w 1358377"/>
                <a:gd name="connsiteY6" fmla="*/ 211337 h 242604"/>
                <a:gd name="connsiteX7" fmla="*/ 1258757 w 1358377"/>
                <a:gd name="connsiteY7" fmla="*/ 242604 h 242604"/>
                <a:gd name="connsiteX8" fmla="*/ 106629 w 1358377"/>
                <a:gd name="connsiteY8" fmla="*/ 242604 h 242604"/>
                <a:gd name="connsiteX9" fmla="*/ 106409 w 1358377"/>
                <a:gd name="connsiteY9" fmla="*/ 216390 h 242604"/>
                <a:gd name="connsiteX10" fmla="*/ 182180 w 1358377"/>
                <a:gd name="connsiteY10" fmla="*/ 167559 h 242604"/>
                <a:gd name="connsiteX11" fmla="*/ 128299 w 1358377"/>
                <a:gd name="connsiteY11" fmla="*/ 117046 h 242604"/>
                <a:gd name="connsiteX12" fmla="*/ 97990 w 1358377"/>
                <a:gd name="connsiteY12" fmla="*/ 90105 h 242604"/>
                <a:gd name="connsiteX13" fmla="*/ 50844 w 1358377"/>
                <a:gd name="connsiteY13" fmla="*/ 56429 h 242604"/>
                <a:gd name="connsiteX14" fmla="*/ 106629 w 1358377"/>
                <a:gd name="connsiteY14" fmla="*/ 0 h 242604"/>
                <a:gd name="connsiteX0" fmla="*/ 106629 w 1358377"/>
                <a:gd name="connsiteY0" fmla="*/ 0 h 242604"/>
                <a:gd name="connsiteX1" fmla="*/ 1258757 w 1358377"/>
                <a:gd name="connsiteY1" fmla="*/ 0 h 242604"/>
                <a:gd name="connsiteX2" fmla="*/ 1256443 w 1358377"/>
                <a:gd name="connsiteY2" fmla="*/ 42958 h 242604"/>
                <a:gd name="connsiteX3" fmla="*/ 1256443 w 1358377"/>
                <a:gd name="connsiteY3" fmla="*/ 86737 h 242604"/>
                <a:gd name="connsiteX4" fmla="*/ 1258126 w 1358377"/>
                <a:gd name="connsiteY4" fmla="*/ 118728 h 242604"/>
                <a:gd name="connsiteX5" fmla="*/ 1328847 w 1358377"/>
                <a:gd name="connsiteY5" fmla="*/ 169243 h 242604"/>
                <a:gd name="connsiteX6" fmla="*/ 1296853 w 1358377"/>
                <a:gd name="connsiteY6" fmla="*/ 211337 h 242604"/>
                <a:gd name="connsiteX7" fmla="*/ 1258757 w 1358377"/>
                <a:gd name="connsiteY7" fmla="*/ 242604 h 242604"/>
                <a:gd name="connsiteX8" fmla="*/ 106629 w 1358377"/>
                <a:gd name="connsiteY8" fmla="*/ 242604 h 242604"/>
                <a:gd name="connsiteX9" fmla="*/ 106409 w 1358377"/>
                <a:gd name="connsiteY9" fmla="*/ 216390 h 242604"/>
                <a:gd name="connsiteX10" fmla="*/ 182180 w 1358377"/>
                <a:gd name="connsiteY10" fmla="*/ 167559 h 242604"/>
                <a:gd name="connsiteX11" fmla="*/ 128299 w 1358377"/>
                <a:gd name="connsiteY11" fmla="*/ 117046 h 242604"/>
                <a:gd name="connsiteX12" fmla="*/ 97990 w 1358377"/>
                <a:gd name="connsiteY12" fmla="*/ 90105 h 242604"/>
                <a:gd name="connsiteX13" fmla="*/ 50844 w 1358377"/>
                <a:gd name="connsiteY13" fmla="*/ 56429 h 242604"/>
                <a:gd name="connsiteX14" fmla="*/ 106629 w 1358377"/>
                <a:gd name="connsiteY14" fmla="*/ 0 h 242604"/>
                <a:gd name="connsiteX0" fmla="*/ 106629 w 1358377"/>
                <a:gd name="connsiteY0" fmla="*/ 0 h 242604"/>
                <a:gd name="connsiteX1" fmla="*/ 1258757 w 1358377"/>
                <a:gd name="connsiteY1" fmla="*/ 0 h 242604"/>
                <a:gd name="connsiteX2" fmla="*/ 1290119 w 1358377"/>
                <a:gd name="connsiteY2" fmla="*/ 39590 h 242604"/>
                <a:gd name="connsiteX3" fmla="*/ 1256443 w 1358377"/>
                <a:gd name="connsiteY3" fmla="*/ 86737 h 242604"/>
                <a:gd name="connsiteX4" fmla="*/ 1258126 w 1358377"/>
                <a:gd name="connsiteY4" fmla="*/ 118728 h 242604"/>
                <a:gd name="connsiteX5" fmla="*/ 1328847 w 1358377"/>
                <a:gd name="connsiteY5" fmla="*/ 169243 h 242604"/>
                <a:gd name="connsiteX6" fmla="*/ 1296853 w 1358377"/>
                <a:gd name="connsiteY6" fmla="*/ 211337 h 242604"/>
                <a:gd name="connsiteX7" fmla="*/ 1258757 w 1358377"/>
                <a:gd name="connsiteY7" fmla="*/ 242604 h 242604"/>
                <a:gd name="connsiteX8" fmla="*/ 106629 w 1358377"/>
                <a:gd name="connsiteY8" fmla="*/ 242604 h 242604"/>
                <a:gd name="connsiteX9" fmla="*/ 106409 w 1358377"/>
                <a:gd name="connsiteY9" fmla="*/ 216390 h 242604"/>
                <a:gd name="connsiteX10" fmla="*/ 182180 w 1358377"/>
                <a:gd name="connsiteY10" fmla="*/ 167559 h 242604"/>
                <a:gd name="connsiteX11" fmla="*/ 128299 w 1358377"/>
                <a:gd name="connsiteY11" fmla="*/ 117046 h 242604"/>
                <a:gd name="connsiteX12" fmla="*/ 97990 w 1358377"/>
                <a:gd name="connsiteY12" fmla="*/ 90105 h 242604"/>
                <a:gd name="connsiteX13" fmla="*/ 50844 w 1358377"/>
                <a:gd name="connsiteY13" fmla="*/ 56429 h 242604"/>
                <a:gd name="connsiteX14" fmla="*/ 106629 w 1358377"/>
                <a:gd name="connsiteY14" fmla="*/ 0 h 24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58377" h="242604">
                  <a:moveTo>
                    <a:pt x="106629" y="0"/>
                  </a:moveTo>
                  <a:lnTo>
                    <a:pt x="1258757" y="0"/>
                  </a:lnTo>
                  <a:lnTo>
                    <a:pt x="1290119" y="39590"/>
                  </a:lnTo>
                  <a:cubicBezTo>
                    <a:pt x="1289733" y="54046"/>
                    <a:pt x="1256057" y="53463"/>
                    <a:pt x="1256443" y="86737"/>
                  </a:cubicBezTo>
                  <a:cubicBezTo>
                    <a:pt x="1261494" y="100207"/>
                    <a:pt x="1257740" y="92750"/>
                    <a:pt x="1258126" y="118728"/>
                  </a:cubicBezTo>
                  <a:cubicBezTo>
                    <a:pt x="1270193" y="132479"/>
                    <a:pt x="1333513" y="149439"/>
                    <a:pt x="1328847" y="169243"/>
                  </a:cubicBezTo>
                  <a:cubicBezTo>
                    <a:pt x="1338388" y="187765"/>
                    <a:pt x="1308535" y="199110"/>
                    <a:pt x="1296853" y="211337"/>
                  </a:cubicBezTo>
                  <a:cubicBezTo>
                    <a:pt x="1285171" y="223564"/>
                    <a:pt x="1464985" y="241322"/>
                    <a:pt x="1258757" y="242604"/>
                  </a:cubicBezTo>
                  <a:lnTo>
                    <a:pt x="106629" y="242604"/>
                  </a:lnTo>
                  <a:cubicBezTo>
                    <a:pt x="106556" y="233866"/>
                    <a:pt x="106482" y="225128"/>
                    <a:pt x="106409" y="216390"/>
                  </a:cubicBezTo>
                  <a:cubicBezTo>
                    <a:pt x="109459" y="205566"/>
                    <a:pt x="173761" y="186081"/>
                    <a:pt x="182180" y="167559"/>
                  </a:cubicBezTo>
                  <a:cubicBezTo>
                    <a:pt x="190599" y="149037"/>
                    <a:pt x="131386" y="133042"/>
                    <a:pt x="128299" y="117046"/>
                  </a:cubicBezTo>
                  <a:cubicBezTo>
                    <a:pt x="125212" y="101050"/>
                    <a:pt x="115670" y="98243"/>
                    <a:pt x="97990" y="90105"/>
                  </a:cubicBezTo>
                  <a:cubicBezTo>
                    <a:pt x="80310" y="81967"/>
                    <a:pt x="50807" y="70043"/>
                    <a:pt x="50844" y="56429"/>
                  </a:cubicBezTo>
                  <a:cubicBezTo>
                    <a:pt x="50881" y="38886"/>
                    <a:pt x="-94690" y="9405"/>
                    <a:pt x="106629" y="0"/>
                  </a:cubicBezTo>
                  <a:close/>
                </a:path>
              </a:pathLst>
            </a:custGeom>
            <a:solidFill>
              <a:sysClr val="window" lastClr="FFFFFF">
                <a:lumMod val="85000"/>
                <a:alpha val="50000"/>
              </a:sysClr>
            </a:solidFill>
            <a:ln w="12700" cap="flat" cmpd="sng" algn="ctr">
              <a:noFill/>
              <a:prstDash val="solid"/>
              <a:miter lim="800000"/>
            </a:ln>
            <a:effectLst/>
          </p:spPr>
          <p:txBody>
            <a:bodyPr rtlCol="0" anchor="ctr"/>
            <a:lstStyle/>
            <a:p>
              <a:pPr algn="ctr">
                <a:defRPr/>
              </a:pPr>
              <a:endParaRPr lang="fr-FR" kern="0">
                <a:solidFill>
                  <a:prstClr val="white"/>
                </a:solidFill>
              </a:endParaRPr>
            </a:p>
          </p:txBody>
        </p:sp>
        <p:sp>
          <p:nvSpPr>
            <p:cNvPr id="26" name="矩形 25"/>
            <p:cNvSpPr/>
            <p:nvPr/>
          </p:nvSpPr>
          <p:spPr>
            <a:xfrm rot="699988">
              <a:off x="7062174" y="2279686"/>
              <a:ext cx="2785160" cy="4228850"/>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2800" b="1">
                  <a:solidFill>
                    <a:prstClr val="black"/>
                  </a:solidFill>
                  <a:ea typeface="幼圆" panose="02010509060101010101" pitchFamily="49" charset="-122"/>
                  <a:cs typeface="Times New Roman" panose="02020603050405020304" pitchFamily="18" charset="0"/>
                </a:rPr>
                <a:t>TỪ CÁC VĂN BẢN, EM NGHĨ GÌ VỀ TẦM QUAN TRỌNG CỦA VIỆC HIỂU BIẾT LỊCH SỬ DÂN TỘC.</a:t>
              </a:r>
              <a:endParaRPr lang="zh-CN" altLang="en-US" sz="2800" b="1" dirty="0">
                <a:solidFill>
                  <a:prstClr val="black"/>
                </a:solidFill>
                <a:ea typeface="幼圆" panose="02010509060101010101" pitchFamily="49" charset="-122"/>
                <a:cs typeface="Times New Roman" panose="02020603050405020304" pitchFamily="18" charset="0"/>
              </a:endParaRPr>
            </a:p>
          </p:txBody>
        </p:sp>
      </p:grpSp>
      <p:sp>
        <p:nvSpPr>
          <p:cNvPr id="2" name="TextBox 1"/>
          <p:cNvSpPr txBox="1"/>
          <p:nvPr/>
        </p:nvSpPr>
        <p:spPr>
          <a:xfrm>
            <a:off x="928255" y="5942013"/>
            <a:ext cx="10792690" cy="584775"/>
          </a:xfrm>
          <a:prstGeom prst="rect">
            <a:avLst/>
          </a:prstGeom>
          <a:noFill/>
        </p:spPr>
        <p:txBody>
          <a:bodyPr wrap="square" rtlCol="0">
            <a:spAutoFit/>
          </a:bodyPr>
          <a:lstStyle/>
          <a:p>
            <a:r>
              <a:rPr lang="en-US" sz="3200" b="1">
                <a:solidFill>
                  <a:srgbClr val="C00000"/>
                </a:solidFill>
                <a:cs typeface="Times New Roman" panose="02020603050405020304" pitchFamily="18" charset="0"/>
              </a:rPr>
              <a:t>                 </a:t>
            </a:r>
            <a:r>
              <a:rPr lang="en-US" sz="3200" b="1">
                <a:cs typeface="Times New Roman" panose="02020603050405020304" pitchFamily="18" charset="0"/>
              </a:rPr>
              <a:t>THẢO LUẬN NHÓM  TRONG 2 PHÚT</a:t>
            </a:r>
          </a:p>
        </p:txBody>
      </p:sp>
    </p:spTree>
    <p:custDataLst>
      <p:tags r:id="rId1"/>
    </p:custDataLst>
    <p:extLst>
      <p:ext uri="{BB962C8B-B14F-4D97-AF65-F5344CB8AC3E}">
        <p14:creationId xmlns:p14="http://schemas.microsoft.com/office/powerpoint/2010/main" val="3482597784"/>
      </p:ext>
    </p:extLst>
  </p:cSld>
  <p:clrMapOvr>
    <a:masterClrMapping/>
  </p:clrMapOvr>
  <p:transition spd="slow" advTm="1432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3"/>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par>
                          <p:cTn id="17" fill="hold">
                            <p:stCondLst>
                              <p:cond delay="2000"/>
                            </p:stCondLst>
                            <p:childTnLst>
                              <p:par>
                                <p:cTn id="18" presetID="31"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96347" y="1509596"/>
            <a:ext cx="3313043" cy="470898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spcBef>
                <a:spcPts val="600"/>
              </a:spcBef>
              <a:spcAft>
                <a:spcPts val="600"/>
              </a:spcAft>
            </a:pPr>
            <a:r>
              <a:rPr lang="en-US" sz="2800"/>
              <a:t>- </a:t>
            </a:r>
            <a:r>
              <a:rPr lang="en-US" sz="2800" i="1"/>
              <a:t>Hoàng Lê nhất thống chí </a:t>
            </a:r>
            <a:r>
              <a:rPr lang="en-US" sz="2800"/>
              <a:t>của Ngô Gia Văn Phái.</a:t>
            </a:r>
          </a:p>
          <a:p>
            <a:pPr>
              <a:spcBef>
                <a:spcPts val="600"/>
              </a:spcBef>
              <a:spcAft>
                <a:spcPts val="600"/>
              </a:spcAft>
            </a:pPr>
            <a:r>
              <a:rPr lang="en-US" sz="2800">
                <a:solidFill>
                  <a:srgbClr val="0000FF"/>
                </a:solidFill>
              </a:rPr>
              <a:t>- </a:t>
            </a:r>
            <a:r>
              <a:rPr lang="en-US" sz="2800" i="1">
                <a:solidFill>
                  <a:srgbClr val="0000FF"/>
                </a:solidFill>
              </a:rPr>
              <a:t>Viên tướng trẻ và con ngựa trắng </a:t>
            </a:r>
            <a:r>
              <a:rPr lang="en-US" sz="2800">
                <a:solidFill>
                  <a:srgbClr val="0000FF"/>
                </a:solidFill>
              </a:rPr>
              <a:t>của Nguyễn Huy Tưởng.</a:t>
            </a:r>
          </a:p>
          <a:p>
            <a:pPr>
              <a:spcBef>
                <a:spcPts val="600"/>
              </a:spcBef>
              <a:spcAft>
                <a:spcPts val="600"/>
              </a:spcAft>
            </a:pPr>
            <a:r>
              <a:rPr lang="en-US" sz="2800"/>
              <a:t>- </a:t>
            </a:r>
            <a:r>
              <a:rPr lang="en-US" sz="2800" i="1"/>
              <a:t>Đại Nam quốc sử diễn ca </a:t>
            </a:r>
            <a:r>
              <a:rPr lang="en-US" sz="2800"/>
              <a:t>của Lê Ngô Cát và Phạm Đình Toái.</a:t>
            </a:r>
          </a:p>
        </p:txBody>
      </p:sp>
      <p:sp>
        <p:nvSpPr>
          <p:cNvPr id="4" name="Rectangle 3"/>
          <p:cNvSpPr/>
          <p:nvPr/>
        </p:nvSpPr>
        <p:spPr>
          <a:xfrm>
            <a:off x="4797286" y="318196"/>
            <a:ext cx="6811617" cy="2308324"/>
          </a:xfrm>
          <a:prstGeom prst="rect">
            <a:avLst/>
          </a:prstGeom>
          <a:solidFill>
            <a:schemeClr val="bg2">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a:spAutoFit/>
          </a:bodyPr>
          <a:lstStyle/>
          <a:p>
            <a:r>
              <a:rPr lang="en-US" sz="2400"/>
              <a:t>      </a:t>
            </a:r>
            <a:r>
              <a:rPr lang="en-US" sz="2400">
                <a:solidFill>
                  <a:srgbClr val="0000FF"/>
                </a:solidFill>
              </a:rPr>
              <a:t>Giá trị lịch sử làm nên giá trị dân tộc bởi mỗi quốc gia có một quá trình dựng nước và giữ nước khác nhau. Giá trị lịch sử được thể hiện ở quá trình gây dựng đất nước của ông cha ta, là niềm tự hào của dân tộc khi chiến thắng giặc ngoại xâm để bảo vệ nước nhà.</a:t>
            </a:r>
          </a:p>
        </p:txBody>
      </p:sp>
      <p:sp>
        <p:nvSpPr>
          <p:cNvPr id="5" name="Rectangle 4"/>
          <p:cNvSpPr/>
          <p:nvPr/>
        </p:nvSpPr>
        <p:spPr>
          <a:xfrm>
            <a:off x="5194849" y="3304617"/>
            <a:ext cx="6096000" cy="830997"/>
          </a:xfrm>
          <a:prstGeom prst="rect">
            <a:avLst/>
          </a:prstGeom>
          <a:solidFill>
            <a:srgbClr val="FFFF99"/>
          </a:solidFill>
        </p:spPr>
        <p:style>
          <a:lnRef idx="2">
            <a:schemeClr val="accent4"/>
          </a:lnRef>
          <a:fillRef idx="1">
            <a:schemeClr val="lt1"/>
          </a:fillRef>
          <a:effectRef idx="0">
            <a:schemeClr val="accent4"/>
          </a:effectRef>
          <a:fontRef idx="minor">
            <a:schemeClr val="dk1"/>
          </a:fontRef>
        </p:style>
        <p:txBody>
          <a:bodyPr>
            <a:spAutoFit/>
          </a:bodyPr>
          <a:lstStyle/>
          <a:p>
            <a:r>
              <a:rPr lang="en-US" sz="2400">
                <a:solidFill>
                  <a:srgbClr val="C00000"/>
                </a:solidFill>
              </a:rPr>
              <a:t>Bác Hồ đã nói: “Các vua Hùng đã có công dựng nước, Bác cháu ta cùng nhau giữ lấy nước”.</a:t>
            </a:r>
          </a:p>
        </p:txBody>
      </p:sp>
      <p:sp>
        <p:nvSpPr>
          <p:cNvPr id="6" name="Rectangle 5"/>
          <p:cNvSpPr/>
          <p:nvPr/>
        </p:nvSpPr>
        <p:spPr>
          <a:xfrm>
            <a:off x="4916557" y="4690118"/>
            <a:ext cx="6692346" cy="1569660"/>
          </a:xfrm>
          <a:prstGeom prst="rect">
            <a:avLst/>
          </a:prstGeom>
          <a:solidFill>
            <a:schemeClr val="tx2">
              <a:lumMod val="10000"/>
              <a:lumOff val="90000"/>
            </a:schemeClr>
          </a:solidFill>
        </p:spPr>
        <p:style>
          <a:lnRef idx="2">
            <a:schemeClr val="accent4"/>
          </a:lnRef>
          <a:fillRef idx="1">
            <a:schemeClr val="lt1"/>
          </a:fillRef>
          <a:effectRef idx="0">
            <a:schemeClr val="accent4"/>
          </a:effectRef>
          <a:fontRef idx="minor">
            <a:schemeClr val="dk1"/>
          </a:fontRef>
        </p:style>
        <p:txBody>
          <a:bodyPr wrap="square">
            <a:spAutoFit/>
          </a:bodyPr>
          <a:lstStyle/>
          <a:p>
            <a:r>
              <a:rPr lang="en-US" sz="2400" b="1"/>
              <a:t>     </a:t>
            </a:r>
            <a:r>
              <a:rPr lang="en-US" sz="2400"/>
              <a:t>Mỗi cá nhân chúng ta hôm nay cần phải biết giữ gìn, kế thừa và phát huy những truyền thống quý báu của dân tộc, hòa nhập nhưng không hòa tan trong thời đại hội nhập kinh tế quốc tế.</a:t>
            </a:r>
          </a:p>
        </p:txBody>
      </p:sp>
      <p:cxnSp>
        <p:nvCxnSpPr>
          <p:cNvPr id="9" name="Straight Arrow Connector 8"/>
          <p:cNvCxnSpPr>
            <a:stCxn id="3" idx="3"/>
          </p:cNvCxnSpPr>
          <p:nvPr/>
        </p:nvCxnSpPr>
        <p:spPr>
          <a:xfrm flipV="1">
            <a:off x="3909390" y="1472358"/>
            <a:ext cx="887896" cy="2391729"/>
          </a:xfrm>
          <a:prstGeom prst="straightConnector1">
            <a:avLst/>
          </a:prstGeom>
          <a:ln w="50800">
            <a:tailEnd type="arrow"/>
          </a:ln>
        </p:spPr>
        <p:style>
          <a:lnRef idx="3">
            <a:schemeClr val="accent1"/>
          </a:lnRef>
          <a:fillRef idx="0">
            <a:schemeClr val="accent1"/>
          </a:fillRef>
          <a:effectRef idx="2">
            <a:schemeClr val="accent1"/>
          </a:effectRef>
          <a:fontRef idx="minor">
            <a:schemeClr val="tx1"/>
          </a:fontRef>
        </p:style>
      </p:cxnSp>
      <p:cxnSp>
        <p:nvCxnSpPr>
          <p:cNvPr id="11" name="Straight Arrow Connector 10"/>
          <p:cNvCxnSpPr>
            <a:stCxn id="3" idx="3"/>
            <a:endCxn id="5" idx="1"/>
          </p:cNvCxnSpPr>
          <p:nvPr/>
        </p:nvCxnSpPr>
        <p:spPr>
          <a:xfrm flipV="1">
            <a:off x="3909390" y="3720116"/>
            <a:ext cx="1285459" cy="143971"/>
          </a:xfrm>
          <a:prstGeom prst="straightConnector1">
            <a:avLst/>
          </a:prstGeom>
          <a:ln w="50800" cmpd="sng">
            <a:tailEnd type="arrow"/>
          </a:ln>
        </p:spPr>
        <p:style>
          <a:lnRef idx="3">
            <a:schemeClr val="accent1"/>
          </a:lnRef>
          <a:fillRef idx="0">
            <a:schemeClr val="accent1"/>
          </a:fillRef>
          <a:effectRef idx="2">
            <a:schemeClr val="accent1"/>
          </a:effectRef>
          <a:fontRef idx="minor">
            <a:schemeClr val="tx1"/>
          </a:fontRef>
        </p:style>
      </p:cxnSp>
      <p:cxnSp>
        <p:nvCxnSpPr>
          <p:cNvPr id="13" name="Straight Arrow Connector 12"/>
          <p:cNvCxnSpPr>
            <a:stCxn id="3" idx="3"/>
            <a:endCxn id="6" idx="1"/>
          </p:cNvCxnSpPr>
          <p:nvPr/>
        </p:nvCxnSpPr>
        <p:spPr>
          <a:xfrm>
            <a:off x="3909390" y="3864087"/>
            <a:ext cx="1007167" cy="1610861"/>
          </a:xfrm>
          <a:prstGeom prst="straightConnector1">
            <a:avLst/>
          </a:prstGeom>
          <a:ln w="50800">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118360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1000"/>
                                        <p:tgtEl>
                                          <p:spTgt spid="9"/>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ircle(in)">
                                      <p:cBhvr>
                                        <p:cTn id="25" dur="1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750" fill="hold"/>
                                        <p:tgtEl>
                                          <p:spTgt spid="11"/>
                                        </p:tgtEl>
                                        <p:attrNameLst>
                                          <p:attrName>ppt_w</p:attrName>
                                        </p:attrNameLst>
                                      </p:cBhvr>
                                      <p:tavLst>
                                        <p:tav tm="0">
                                          <p:val>
                                            <p:fltVal val="0"/>
                                          </p:val>
                                        </p:tav>
                                        <p:tav tm="100000">
                                          <p:val>
                                            <p:strVal val="#ppt_w"/>
                                          </p:val>
                                        </p:tav>
                                      </p:tavLst>
                                    </p:anim>
                                    <p:anim calcmode="lin" valueType="num">
                                      <p:cBhvr>
                                        <p:cTn id="31" dur="750" fill="hold"/>
                                        <p:tgtEl>
                                          <p:spTgt spid="11"/>
                                        </p:tgtEl>
                                        <p:attrNameLst>
                                          <p:attrName>ppt_h</p:attrName>
                                        </p:attrNameLst>
                                      </p:cBhvr>
                                      <p:tavLst>
                                        <p:tav tm="0">
                                          <p:val>
                                            <p:fltVal val="0"/>
                                          </p:val>
                                        </p:tav>
                                        <p:tav tm="100000">
                                          <p:val>
                                            <p:strVal val="#ppt_h"/>
                                          </p:val>
                                        </p:tav>
                                      </p:tavLst>
                                    </p:anim>
                                    <p:anim calcmode="lin" valueType="num">
                                      <p:cBhvr>
                                        <p:cTn id="32" dur="750" fill="hold"/>
                                        <p:tgtEl>
                                          <p:spTgt spid="11"/>
                                        </p:tgtEl>
                                        <p:attrNameLst>
                                          <p:attrName>style.rotation</p:attrName>
                                        </p:attrNameLst>
                                      </p:cBhvr>
                                      <p:tavLst>
                                        <p:tav tm="0">
                                          <p:val>
                                            <p:fltVal val="90"/>
                                          </p:val>
                                        </p:tav>
                                        <p:tav tm="100000">
                                          <p:val>
                                            <p:fltVal val="0"/>
                                          </p:val>
                                        </p:tav>
                                      </p:tavLst>
                                    </p:anim>
                                    <p:animEffect transition="in" filter="fade">
                                      <p:cBhvr>
                                        <p:cTn id="33" dur="750"/>
                                        <p:tgtEl>
                                          <p:spTgt spid="11"/>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750" fill="hold"/>
                                        <p:tgtEl>
                                          <p:spTgt spid="5"/>
                                        </p:tgtEl>
                                        <p:attrNameLst>
                                          <p:attrName>ppt_w</p:attrName>
                                        </p:attrNameLst>
                                      </p:cBhvr>
                                      <p:tavLst>
                                        <p:tav tm="0">
                                          <p:val>
                                            <p:fltVal val="0"/>
                                          </p:val>
                                        </p:tav>
                                        <p:tav tm="100000">
                                          <p:val>
                                            <p:strVal val="#ppt_w"/>
                                          </p:val>
                                        </p:tav>
                                      </p:tavLst>
                                    </p:anim>
                                    <p:anim calcmode="lin" valueType="num">
                                      <p:cBhvr>
                                        <p:cTn id="37" dur="750" fill="hold"/>
                                        <p:tgtEl>
                                          <p:spTgt spid="5"/>
                                        </p:tgtEl>
                                        <p:attrNameLst>
                                          <p:attrName>ppt_h</p:attrName>
                                        </p:attrNameLst>
                                      </p:cBhvr>
                                      <p:tavLst>
                                        <p:tav tm="0">
                                          <p:val>
                                            <p:fltVal val="0"/>
                                          </p:val>
                                        </p:tav>
                                        <p:tav tm="100000">
                                          <p:val>
                                            <p:strVal val="#ppt_h"/>
                                          </p:val>
                                        </p:tav>
                                      </p:tavLst>
                                    </p:anim>
                                    <p:anim calcmode="lin" valueType="num">
                                      <p:cBhvr>
                                        <p:cTn id="38" dur="750" fill="hold"/>
                                        <p:tgtEl>
                                          <p:spTgt spid="5"/>
                                        </p:tgtEl>
                                        <p:attrNameLst>
                                          <p:attrName>style.rotation</p:attrName>
                                        </p:attrNameLst>
                                      </p:cBhvr>
                                      <p:tavLst>
                                        <p:tav tm="0">
                                          <p:val>
                                            <p:fltVal val="90"/>
                                          </p:val>
                                        </p:tav>
                                        <p:tav tm="100000">
                                          <p:val>
                                            <p:fltVal val="0"/>
                                          </p:val>
                                        </p:tav>
                                      </p:tavLst>
                                    </p:anim>
                                    <p:animEffect transition="in" filter="fade">
                                      <p:cBhvr>
                                        <p:cTn id="39" dur="75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80">
                                          <p:stCondLst>
                                            <p:cond delay="0"/>
                                          </p:stCondLst>
                                        </p:cTn>
                                        <p:tgtEl>
                                          <p:spTgt spid="13"/>
                                        </p:tgtEl>
                                      </p:cBhvr>
                                    </p:animEffect>
                                    <p:anim calcmode="lin" valueType="num">
                                      <p:cBhvr>
                                        <p:cTn id="4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0" dur="26">
                                          <p:stCondLst>
                                            <p:cond delay="650"/>
                                          </p:stCondLst>
                                        </p:cTn>
                                        <p:tgtEl>
                                          <p:spTgt spid="13"/>
                                        </p:tgtEl>
                                      </p:cBhvr>
                                      <p:to x="100000" y="60000"/>
                                    </p:animScale>
                                    <p:animScale>
                                      <p:cBhvr>
                                        <p:cTn id="51" dur="166" decel="50000">
                                          <p:stCondLst>
                                            <p:cond delay="676"/>
                                          </p:stCondLst>
                                        </p:cTn>
                                        <p:tgtEl>
                                          <p:spTgt spid="13"/>
                                        </p:tgtEl>
                                      </p:cBhvr>
                                      <p:to x="100000" y="100000"/>
                                    </p:animScale>
                                    <p:animScale>
                                      <p:cBhvr>
                                        <p:cTn id="52" dur="26">
                                          <p:stCondLst>
                                            <p:cond delay="1312"/>
                                          </p:stCondLst>
                                        </p:cTn>
                                        <p:tgtEl>
                                          <p:spTgt spid="13"/>
                                        </p:tgtEl>
                                      </p:cBhvr>
                                      <p:to x="100000" y="80000"/>
                                    </p:animScale>
                                    <p:animScale>
                                      <p:cBhvr>
                                        <p:cTn id="53" dur="166" decel="50000">
                                          <p:stCondLst>
                                            <p:cond delay="1338"/>
                                          </p:stCondLst>
                                        </p:cTn>
                                        <p:tgtEl>
                                          <p:spTgt spid="13"/>
                                        </p:tgtEl>
                                      </p:cBhvr>
                                      <p:to x="100000" y="100000"/>
                                    </p:animScale>
                                    <p:animScale>
                                      <p:cBhvr>
                                        <p:cTn id="54" dur="26">
                                          <p:stCondLst>
                                            <p:cond delay="1642"/>
                                          </p:stCondLst>
                                        </p:cTn>
                                        <p:tgtEl>
                                          <p:spTgt spid="13"/>
                                        </p:tgtEl>
                                      </p:cBhvr>
                                      <p:to x="100000" y="90000"/>
                                    </p:animScale>
                                    <p:animScale>
                                      <p:cBhvr>
                                        <p:cTn id="55" dur="166" decel="50000">
                                          <p:stCondLst>
                                            <p:cond delay="1668"/>
                                          </p:stCondLst>
                                        </p:cTn>
                                        <p:tgtEl>
                                          <p:spTgt spid="13"/>
                                        </p:tgtEl>
                                      </p:cBhvr>
                                      <p:to x="100000" y="100000"/>
                                    </p:animScale>
                                    <p:animScale>
                                      <p:cBhvr>
                                        <p:cTn id="56" dur="26">
                                          <p:stCondLst>
                                            <p:cond delay="1808"/>
                                          </p:stCondLst>
                                        </p:cTn>
                                        <p:tgtEl>
                                          <p:spTgt spid="13"/>
                                        </p:tgtEl>
                                      </p:cBhvr>
                                      <p:to x="100000" y="95000"/>
                                    </p:animScale>
                                    <p:animScale>
                                      <p:cBhvr>
                                        <p:cTn id="57" dur="166" decel="50000">
                                          <p:stCondLst>
                                            <p:cond delay="1834"/>
                                          </p:stCondLst>
                                        </p:cTn>
                                        <p:tgtEl>
                                          <p:spTgt spid="13"/>
                                        </p:tgtEl>
                                      </p:cBhvr>
                                      <p:to x="100000" y="100000"/>
                                    </p:animScale>
                                  </p:childTnLst>
                                </p:cTn>
                              </p:par>
                              <p:par>
                                <p:cTn id="58" presetID="26" presetClass="entr" presetSubtype="0" fill="hold" grpId="0"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wipe(down)">
                                      <p:cBhvr>
                                        <p:cTn id="60" dur="580">
                                          <p:stCondLst>
                                            <p:cond delay="0"/>
                                          </p:stCondLst>
                                        </p:cTn>
                                        <p:tgtEl>
                                          <p:spTgt spid="6"/>
                                        </p:tgtEl>
                                      </p:cBhvr>
                                    </p:animEffect>
                                    <p:anim calcmode="lin" valueType="num">
                                      <p:cBhvr>
                                        <p:cTn id="6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6" dur="26">
                                          <p:stCondLst>
                                            <p:cond delay="650"/>
                                          </p:stCondLst>
                                        </p:cTn>
                                        <p:tgtEl>
                                          <p:spTgt spid="6"/>
                                        </p:tgtEl>
                                      </p:cBhvr>
                                      <p:to x="100000" y="60000"/>
                                    </p:animScale>
                                    <p:animScale>
                                      <p:cBhvr>
                                        <p:cTn id="67" dur="166" decel="50000">
                                          <p:stCondLst>
                                            <p:cond delay="676"/>
                                          </p:stCondLst>
                                        </p:cTn>
                                        <p:tgtEl>
                                          <p:spTgt spid="6"/>
                                        </p:tgtEl>
                                      </p:cBhvr>
                                      <p:to x="100000" y="100000"/>
                                    </p:animScale>
                                    <p:animScale>
                                      <p:cBhvr>
                                        <p:cTn id="68" dur="26">
                                          <p:stCondLst>
                                            <p:cond delay="1312"/>
                                          </p:stCondLst>
                                        </p:cTn>
                                        <p:tgtEl>
                                          <p:spTgt spid="6"/>
                                        </p:tgtEl>
                                      </p:cBhvr>
                                      <p:to x="100000" y="80000"/>
                                    </p:animScale>
                                    <p:animScale>
                                      <p:cBhvr>
                                        <p:cTn id="69" dur="166" decel="50000">
                                          <p:stCondLst>
                                            <p:cond delay="1338"/>
                                          </p:stCondLst>
                                        </p:cTn>
                                        <p:tgtEl>
                                          <p:spTgt spid="6"/>
                                        </p:tgtEl>
                                      </p:cBhvr>
                                      <p:to x="100000" y="100000"/>
                                    </p:animScale>
                                    <p:animScale>
                                      <p:cBhvr>
                                        <p:cTn id="70" dur="26">
                                          <p:stCondLst>
                                            <p:cond delay="1642"/>
                                          </p:stCondLst>
                                        </p:cTn>
                                        <p:tgtEl>
                                          <p:spTgt spid="6"/>
                                        </p:tgtEl>
                                      </p:cBhvr>
                                      <p:to x="100000" y="90000"/>
                                    </p:animScale>
                                    <p:animScale>
                                      <p:cBhvr>
                                        <p:cTn id="71" dur="166" decel="50000">
                                          <p:stCondLst>
                                            <p:cond delay="1668"/>
                                          </p:stCondLst>
                                        </p:cTn>
                                        <p:tgtEl>
                                          <p:spTgt spid="6"/>
                                        </p:tgtEl>
                                      </p:cBhvr>
                                      <p:to x="100000" y="100000"/>
                                    </p:animScale>
                                    <p:animScale>
                                      <p:cBhvr>
                                        <p:cTn id="72" dur="26">
                                          <p:stCondLst>
                                            <p:cond delay="1808"/>
                                          </p:stCondLst>
                                        </p:cTn>
                                        <p:tgtEl>
                                          <p:spTgt spid="6"/>
                                        </p:tgtEl>
                                      </p:cBhvr>
                                      <p:to x="100000" y="95000"/>
                                    </p:animScale>
                                    <p:animScale>
                                      <p:cBhvr>
                                        <p:cTn id="73"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t="19240" r="86092"/>
          <a:stretch/>
        </p:blipFill>
        <p:spPr>
          <a:xfrm>
            <a:off x="2173932" y="2767674"/>
            <a:ext cx="1247813" cy="2855616"/>
          </a:xfrm>
          <a:prstGeom prst="rect">
            <a:avLst/>
          </a:prstGeom>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2167" y="603185"/>
            <a:ext cx="4311900" cy="2483654"/>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sp>
        <p:nvSpPr>
          <p:cNvPr id="17" name="矩形 16"/>
          <p:cNvSpPr/>
          <p:nvPr/>
        </p:nvSpPr>
        <p:spPr>
          <a:xfrm>
            <a:off x="3750883" y="3028617"/>
            <a:ext cx="7394195" cy="769441"/>
          </a:xfrm>
          <a:prstGeom prst="rect">
            <a:avLst/>
          </a:prstGeom>
        </p:spPr>
        <p:txBody>
          <a:bodyPr wrap="square">
            <a:spAutoFit/>
          </a:bodyPr>
          <a:lstStyle/>
          <a:p>
            <a:r>
              <a:rPr lang="en-US" altLang="zh-CN" sz="4400" b="1">
                <a:solidFill>
                  <a:srgbClr val="0000FF"/>
                </a:solidFill>
                <a:ea typeface="幼圆" panose="02010509060101010101" pitchFamily="49" charset="-122"/>
              </a:rPr>
              <a:t>                 LUYỆN TẬP</a:t>
            </a:r>
            <a:endParaRPr lang="en-US" altLang="zh-CN" sz="4400" b="1" dirty="0">
              <a:solidFill>
                <a:srgbClr val="0000FF"/>
              </a:solidFill>
              <a:ea typeface="幼圆" panose="02010509060101010101" pitchFamily="49" charset="-122"/>
            </a:endParaRPr>
          </a:p>
        </p:txBody>
      </p:sp>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9364" y="764846"/>
            <a:ext cx="2956947" cy="2602111"/>
          </a:xfrm>
          <a:prstGeom prst="rect">
            <a:avLst/>
          </a:prstGeom>
        </p:spPr>
      </p:pic>
      <p:pic>
        <p:nvPicPr>
          <p:cNvPr id="3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50883" y="380172"/>
            <a:ext cx="2672936" cy="711001"/>
          </a:xfrm>
          <a:prstGeom prst="rect">
            <a:avLst/>
          </a:prstGeom>
        </p:spPr>
      </p:pic>
    </p:spTree>
    <p:extLst>
      <p:ext uri="{BB962C8B-B14F-4D97-AF65-F5344CB8AC3E}">
        <p14:creationId xmlns:p14="http://schemas.microsoft.com/office/powerpoint/2010/main" val="1747344729"/>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750"/>
                                        <p:tgtEl>
                                          <p:spTgt spid="7"/>
                                        </p:tgtEl>
                                      </p:cBhvr>
                                    </p:animEffect>
                                  </p:childTnLst>
                                </p:cTn>
                              </p:par>
                            </p:childTnLst>
                          </p:cTn>
                        </p:par>
                        <p:par>
                          <p:cTn id="12" fill="hold">
                            <p:stCondLst>
                              <p:cond delay="125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par>
                          <p:cTn id="16" fill="hold">
                            <p:stCondLst>
                              <p:cond delay="1750"/>
                            </p:stCondLst>
                            <p:childTnLst>
                              <p:par>
                                <p:cTn id="17" presetID="42" presetClass="entr" presetSubtype="0"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par>
                          <p:cTn id="22" fill="hold">
                            <p:stCondLst>
                              <p:cond delay="275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par>
                          <p:cTn id="26" fill="hold">
                            <p:stCondLst>
                              <p:cond delay="3250"/>
                            </p:stCondLst>
                            <p:childTnLst>
                              <p:par>
                                <p:cTn id="27" presetID="25"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32" dur="1000" fill="hold"/>
                                        <p:tgtEl>
                                          <p:spTgt spid="17"/>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8215" y="256376"/>
            <a:ext cx="10513455" cy="621708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spcBef>
                <a:spcPts val="600"/>
              </a:spcBef>
              <a:spcAft>
                <a:spcPts val="600"/>
              </a:spcAft>
            </a:pPr>
            <a:r>
              <a:rPr lang="en-US" sz="2800">
                <a:solidFill>
                  <a:srgbClr val="FF0000"/>
                </a:solidFill>
              </a:rPr>
              <a:t>Câu 1</a:t>
            </a:r>
            <a:r>
              <a:rPr lang="en-US" sz="2800"/>
              <a:t> : </a:t>
            </a:r>
            <a:r>
              <a:rPr lang="en-US" sz="2800">
                <a:solidFill>
                  <a:srgbClr val="0000FF"/>
                </a:solidFill>
              </a:rPr>
              <a:t>Chuyện Phù Đổng Thiên Vương là kể về nhân vật lịch sử nào dưới đây trong truyện truyền thuyết mà em đã học ?</a:t>
            </a:r>
          </a:p>
          <a:p>
            <a:pPr marL="514350" indent="-514350">
              <a:spcBef>
                <a:spcPts val="600"/>
              </a:spcBef>
              <a:spcAft>
                <a:spcPts val="600"/>
              </a:spcAft>
              <a:buAutoNum type="alphaUcPeriod"/>
            </a:pPr>
            <a:r>
              <a:rPr lang="en-US" sz="2800"/>
              <a:t>Truyền thuyết Thánh Gióng. </a:t>
            </a:r>
            <a:r>
              <a:rPr lang="en-US" sz="2800" b="1"/>
              <a:t>	</a:t>
            </a:r>
            <a:r>
              <a:rPr lang="en-US" sz="2800"/>
              <a:t>		</a:t>
            </a:r>
          </a:p>
          <a:p>
            <a:pPr marL="514350" indent="-514350">
              <a:spcBef>
                <a:spcPts val="600"/>
              </a:spcBef>
              <a:spcAft>
                <a:spcPts val="600"/>
              </a:spcAft>
              <a:buAutoNum type="alphaUcPeriod"/>
            </a:pPr>
            <a:r>
              <a:rPr lang="en-US" sz="2800"/>
              <a:t>Truyền thuyết Hùng Vương thứ sáu.</a:t>
            </a:r>
          </a:p>
          <a:p>
            <a:pPr>
              <a:spcBef>
                <a:spcPts val="600"/>
              </a:spcBef>
              <a:spcAft>
                <a:spcPts val="600"/>
              </a:spcAft>
            </a:pPr>
            <a:r>
              <a:rPr lang="en-US" sz="2800"/>
              <a:t>C. Truyền thuyết về làng Phù Đổng 		</a:t>
            </a:r>
          </a:p>
          <a:p>
            <a:pPr>
              <a:spcBef>
                <a:spcPts val="600"/>
              </a:spcBef>
              <a:spcAft>
                <a:spcPts val="600"/>
              </a:spcAft>
            </a:pPr>
            <a:r>
              <a:rPr lang="en-US" sz="2800"/>
              <a:t>D. Truyền thuyết Sơn Tinh Thủy Tinh.</a:t>
            </a:r>
          </a:p>
          <a:p>
            <a:pPr>
              <a:spcBef>
                <a:spcPts val="600"/>
              </a:spcBef>
              <a:spcAft>
                <a:spcPts val="600"/>
              </a:spcAft>
            </a:pPr>
            <a:r>
              <a:rPr lang="en-US" sz="2800">
                <a:solidFill>
                  <a:srgbClr val="FF0000"/>
                </a:solidFill>
              </a:rPr>
              <a:t>Câu 2 </a:t>
            </a:r>
            <a:r>
              <a:rPr lang="en-US" sz="2800"/>
              <a:t>: </a:t>
            </a:r>
            <a:r>
              <a:rPr lang="en-US" sz="2800">
                <a:solidFill>
                  <a:srgbClr val="0000FF"/>
                </a:solidFill>
              </a:rPr>
              <a:t>Chiến công của Phù Đổng Thiên Vương là gì ?</a:t>
            </a:r>
          </a:p>
          <a:p>
            <a:pPr>
              <a:spcBef>
                <a:spcPts val="600"/>
              </a:spcBef>
              <a:spcAft>
                <a:spcPts val="600"/>
              </a:spcAft>
            </a:pPr>
            <a:r>
              <a:rPr lang="en-US" sz="2800"/>
              <a:t>A. Nghe vua cầu tướng ra quân thì thưa với mẹ được đi đánh giặc.</a:t>
            </a:r>
          </a:p>
          <a:p>
            <a:pPr>
              <a:spcBef>
                <a:spcPts val="600"/>
              </a:spcBef>
              <a:spcAft>
                <a:spcPts val="600"/>
              </a:spcAft>
            </a:pPr>
            <a:r>
              <a:rPr lang="en-US" sz="2800"/>
              <a:t>B. Tạo ra được gươm vàng, ngựa sắt để đi đánh giặc.</a:t>
            </a:r>
          </a:p>
          <a:p>
            <a:pPr>
              <a:spcBef>
                <a:spcPts val="600"/>
              </a:spcBef>
              <a:spcAft>
                <a:spcPts val="600"/>
              </a:spcAft>
            </a:pPr>
            <a:r>
              <a:rPr lang="en-US" sz="2800"/>
              <a:t>C. Đánh tan giặc xâm lược vào thời vua Hùng thứ sáu.</a:t>
            </a:r>
          </a:p>
          <a:p>
            <a:pPr>
              <a:spcBef>
                <a:spcPts val="600"/>
              </a:spcBef>
              <a:spcAft>
                <a:spcPts val="600"/>
              </a:spcAft>
            </a:pPr>
            <a:r>
              <a:rPr lang="en-US" sz="2800"/>
              <a:t>D. Để lại áo nhung và bay về trời.</a:t>
            </a:r>
          </a:p>
        </p:txBody>
      </p:sp>
      <p:sp>
        <p:nvSpPr>
          <p:cNvPr id="3" name="Oval 2"/>
          <p:cNvSpPr/>
          <p:nvPr/>
        </p:nvSpPr>
        <p:spPr>
          <a:xfrm>
            <a:off x="1138005" y="1217893"/>
            <a:ext cx="592428" cy="4893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prstClr val="white"/>
                </a:solidFill>
              </a:rPr>
              <a:t>A</a:t>
            </a:r>
          </a:p>
        </p:txBody>
      </p:sp>
      <p:sp>
        <p:nvSpPr>
          <p:cNvPr id="4" name="Oval 3"/>
          <p:cNvSpPr/>
          <p:nvPr/>
        </p:nvSpPr>
        <p:spPr>
          <a:xfrm>
            <a:off x="1092275" y="5283233"/>
            <a:ext cx="592428" cy="4893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prstClr val="white"/>
                </a:solidFill>
              </a:rPr>
              <a:t>C</a:t>
            </a:r>
          </a:p>
        </p:txBody>
      </p:sp>
    </p:spTree>
    <p:extLst>
      <p:ext uri="{BB962C8B-B14F-4D97-AF65-F5344CB8AC3E}">
        <p14:creationId xmlns:p14="http://schemas.microsoft.com/office/powerpoint/2010/main" val="80240276"/>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circle(in)">
                                      <p:cBhvr>
                                        <p:cTn id="12" dur="750"/>
                                        <p:tgtEl>
                                          <p:spTgt spid="2">
                                            <p:txEl>
                                              <p:pRg st="5" end="5"/>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animEffect transition="in" filter="circle(in)">
                                      <p:cBhvr>
                                        <p:cTn id="15" dur="750"/>
                                        <p:tgtEl>
                                          <p:spTgt spid="2">
                                            <p:txEl>
                                              <p:pRg st="6" end="6"/>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2">
                                            <p:txEl>
                                              <p:pRg st="7" end="7"/>
                                            </p:txEl>
                                          </p:spTgt>
                                        </p:tgtEl>
                                        <p:attrNameLst>
                                          <p:attrName>style.visibility</p:attrName>
                                        </p:attrNameLst>
                                      </p:cBhvr>
                                      <p:to>
                                        <p:strVal val="visible"/>
                                      </p:to>
                                    </p:set>
                                    <p:animEffect transition="in" filter="circle(in)">
                                      <p:cBhvr>
                                        <p:cTn id="18" dur="750"/>
                                        <p:tgtEl>
                                          <p:spTgt spid="2">
                                            <p:txEl>
                                              <p:pRg st="7" end="7"/>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animEffect transition="in" filter="circle(in)">
                                      <p:cBhvr>
                                        <p:cTn id="21" dur="750"/>
                                        <p:tgtEl>
                                          <p:spTgt spid="2">
                                            <p:txEl>
                                              <p:pRg st="8" end="8"/>
                                            </p:txEl>
                                          </p:spTgt>
                                        </p:tgtEl>
                                      </p:cBhvr>
                                    </p:animEffect>
                                  </p:childTnLst>
                                </p:cTn>
                              </p:par>
                              <p:par>
                                <p:cTn id="22" presetID="6" presetClass="entr" presetSubtype="16" fill="hold" nodeType="withEffect">
                                  <p:stCondLst>
                                    <p:cond delay="0"/>
                                  </p:stCondLst>
                                  <p:childTnLst>
                                    <p:set>
                                      <p:cBhvr>
                                        <p:cTn id="23" dur="1" fill="hold">
                                          <p:stCondLst>
                                            <p:cond delay="0"/>
                                          </p:stCondLst>
                                        </p:cTn>
                                        <p:tgtEl>
                                          <p:spTgt spid="2">
                                            <p:txEl>
                                              <p:pRg st="9" end="9"/>
                                            </p:txEl>
                                          </p:spTgt>
                                        </p:tgtEl>
                                        <p:attrNameLst>
                                          <p:attrName>style.visibility</p:attrName>
                                        </p:attrNameLst>
                                      </p:cBhvr>
                                      <p:to>
                                        <p:strVal val="visible"/>
                                      </p:to>
                                    </p:set>
                                    <p:animEffect transition="in" filter="circle(in)">
                                      <p:cBhvr>
                                        <p:cTn id="24" dur="750"/>
                                        <p:tgtEl>
                                          <p:spTgt spid="2">
                                            <p:txEl>
                                              <p:pRg st="9" end="9"/>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3544" y="256376"/>
            <a:ext cx="9469522" cy="63709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spcBef>
                <a:spcPts val="600"/>
              </a:spcBef>
              <a:spcAft>
                <a:spcPts val="600"/>
              </a:spcAft>
            </a:pPr>
            <a:r>
              <a:rPr lang="en-US" sz="2800">
                <a:solidFill>
                  <a:srgbClr val="FF0000"/>
                </a:solidFill>
              </a:rPr>
              <a:t>Câu 3</a:t>
            </a:r>
            <a:r>
              <a:rPr lang="en-US" sz="2800"/>
              <a:t> : </a:t>
            </a:r>
            <a:r>
              <a:rPr lang="en-US" sz="2800">
                <a:solidFill>
                  <a:srgbClr val="0000FF"/>
                </a:solidFill>
              </a:rPr>
              <a:t>Quê quán của Hai Bà Trưng ở đâu ?</a:t>
            </a:r>
          </a:p>
          <a:p>
            <a:pPr marL="514350" indent="-514350">
              <a:spcBef>
                <a:spcPts val="600"/>
              </a:spcBef>
              <a:spcAft>
                <a:spcPts val="600"/>
              </a:spcAft>
              <a:buAutoNum type="alphaUcPeriod"/>
            </a:pPr>
            <a:r>
              <a:rPr lang="en-US" sz="2800"/>
              <a:t>châu Phong  		</a:t>
            </a:r>
          </a:p>
          <a:p>
            <a:pPr>
              <a:spcBef>
                <a:spcPts val="600"/>
              </a:spcBef>
              <a:spcAft>
                <a:spcPts val="600"/>
              </a:spcAft>
            </a:pPr>
            <a:r>
              <a:rPr lang="en-US" sz="2800"/>
              <a:t>B. Long Biên 		</a:t>
            </a:r>
          </a:p>
          <a:p>
            <a:pPr>
              <a:spcBef>
                <a:spcPts val="600"/>
              </a:spcBef>
              <a:spcAft>
                <a:spcPts val="600"/>
              </a:spcAft>
            </a:pPr>
            <a:r>
              <a:rPr lang="en-US" sz="2800"/>
              <a:t>C. Mê Linh 			</a:t>
            </a:r>
          </a:p>
          <a:p>
            <a:pPr>
              <a:spcBef>
                <a:spcPts val="600"/>
              </a:spcBef>
              <a:spcAft>
                <a:spcPts val="600"/>
              </a:spcAft>
            </a:pPr>
            <a:r>
              <a:rPr lang="en-US" sz="2800"/>
              <a:t>D. Lĩnh Nam</a:t>
            </a:r>
          </a:p>
          <a:p>
            <a:pPr>
              <a:spcBef>
                <a:spcPts val="600"/>
              </a:spcBef>
              <a:spcAft>
                <a:spcPts val="600"/>
              </a:spcAft>
            </a:pPr>
            <a:endParaRPr lang="en-US" sz="2800"/>
          </a:p>
          <a:p>
            <a:pPr>
              <a:spcBef>
                <a:spcPts val="600"/>
              </a:spcBef>
              <a:spcAft>
                <a:spcPts val="600"/>
              </a:spcAft>
            </a:pPr>
            <a:r>
              <a:rPr lang="en-US" sz="2800">
                <a:solidFill>
                  <a:srgbClr val="FF0000"/>
                </a:solidFill>
              </a:rPr>
              <a:t>Câu 4</a:t>
            </a:r>
            <a:r>
              <a:rPr lang="en-US" sz="2800"/>
              <a:t> : </a:t>
            </a:r>
            <a:r>
              <a:rPr lang="en-US" sz="2800">
                <a:solidFill>
                  <a:srgbClr val="0000FF"/>
                </a:solidFill>
              </a:rPr>
              <a:t>Kết quả cuộc khởi nghĩa của Hai Bà Trưng là gì ?</a:t>
            </a:r>
          </a:p>
          <a:p>
            <a:pPr>
              <a:spcBef>
                <a:spcPts val="600"/>
              </a:spcBef>
              <a:spcAft>
                <a:spcPts val="600"/>
              </a:spcAft>
            </a:pPr>
            <a:r>
              <a:rPr lang="en-US" sz="2800"/>
              <a:t>A. </a:t>
            </a:r>
            <a:r>
              <a:rPr lang="en-US" sz="2800" i="1"/>
              <a:t>Đuổi ngay Tô Định dẹp yên biên thành</a:t>
            </a:r>
            <a:r>
              <a:rPr lang="en-US" sz="2800"/>
              <a:t>.</a:t>
            </a:r>
          </a:p>
          <a:p>
            <a:pPr>
              <a:spcBef>
                <a:spcPts val="600"/>
              </a:spcBef>
              <a:spcAft>
                <a:spcPts val="600"/>
              </a:spcAft>
            </a:pPr>
            <a:r>
              <a:rPr lang="en-US" sz="2800"/>
              <a:t>B. </a:t>
            </a:r>
            <a:r>
              <a:rPr lang="en-US" sz="2800" i="1"/>
              <a:t>Đô kì đóng cõi Mê Linh</a:t>
            </a:r>
            <a:endParaRPr lang="en-US" sz="2800"/>
          </a:p>
          <a:p>
            <a:pPr>
              <a:spcBef>
                <a:spcPts val="600"/>
              </a:spcBef>
              <a:spcAft>
                <a:spcPts val="600"/>
              </a:spcAft>
            </a:pPr>
            <a:r>
              <a:rPr lang="en-US" sz="2800"/>
              <a:t>C. </a:t>
            </a:r>
            <a:r>
              <a:rPr lang="en-US" sz="2800" i="1"/>
              <a:t>Lĩnh Nam riêng một triều đình nước ta</a:t>
            </a:r>
            <a:r>
              <a:rPr lang="en-US" sz="2800"/>
              <a:t>.</a:t>
            </a:r>
          </a:p>
          <a:p>
            <a:pPr>
              <a:spcBef>
                <a:spcPts val="600"/>
              </a:spcBef>
              <a:spcAft>
                <a:spcPts val="600"/>
              </a:spcAft>
            </a:pPr>
            <a:r>
              <a:rPr lang="en-US" sz="2800"/>
              <a:t>D. Cả 3 ý thơ trên.</a:t>
            </a:r>
          </a:p>
        </p:txBody>
      </p:sp>
      <p:sp>
        <p:nvSpPr>
          <p:cNvPr id="3" name="Oval 2"/>
          <p:cNvSpPr/>
          <p:nvPr/>
        </p:nvSpPr>
        <p:spPr>
          <a:xfrm>
            <a:off x="1092275" y="860084"/>
            <a:ext cx="592428" cy="4893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prstClr val="white"/>
                </a:solidFill>
              </a:rPr>
              <a:t>A</a:t>
            </a:r>
          </a:p>
        </p:txBody>
      </p:sp>
      <p:sp>
        <p:nvSpPr>
          <p:cNvPr id="4" name="Oval 3"/>
          <p:cNvSpPr/>
          <p:nvPr/>
        </p:nvSpPr>
        <p:spPr>
          <a:xfrm>
            <a:off x="1092275" y="6025355"/>
            <a:ext cx="592428" cy="4893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prstClr val="white"/>
                </a:solidFill>
              </a:rPr>
              <a:t>D</a:t>
            </a:r>
          </a:p>
        </p:txBody>
      </p:sp>
    </p:spTree>
    <p:extLst>
      <p:ext uri="{BB962C8B-B14F-4D97-AF65-F5344CB8AC3E}">
        <p14:creationId xmlns:p14="http://schemas.microsoft.com/office/powerpoint/2010/main" val="253153433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randombar(horizontal)">
                                      <p:cBhvr>
                                        <p:cTn id="12" dur="500"/>
                                        <p:tgtEl>
                                          <p:spTgt spid="2">
                                            <p:txEl>
                                              <p:pRg st="6" end="6"/>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animEffect transition="in" filter="randombar(horizontal)">
                                      <p:cBhvr>
                                        <p:cTn id="15" dur="500"/>
                                        <p:tgtEl>
                                          <p:spTgt spid="2">
                                            <p:txEl>
                                              <p:pRg st="7" end="7"/>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xEl>
                                              <p:pRg st="8" end="8"/>
                                            </p:txEl>
                                          </p:spTgt>
                                        </p:tgtEl>
                                        <p:attrNameLst>
                                          <p:attrName>style.visibility</p:attrName>
                                        </p:attrNameLst>
                                      </p:cBhvr>
                                      <p:to>
                                        <p:strVal val="visible"/>
                                      </p:to>
                                    </p:set>
                                    <p:animEffect transition="in" filter="randombar(horizontal)">
                                      <p:cBhvr>
                                        <p:cTn id="18" dur="500"/>
                                        <p:tgtEl>
                                          <p:spTgt spid="2">
                                            <p:txEl>
                                              <p:pRg st="8" end="8"/>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animEffect transition="in" filter="randombar(horizontal)">
                                      <p:cBhvr>
                                        <p:cTn id="21" dur="500"/>
                                        <p:tgtEl>
                                          <p:spTgt spid="2">
                                            <p:txEl>
                                              <p:pRg st="9" end="9"/>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2">
                                            <p:txEl>
                                              <p:pRg st="10" end="10"/>
                                            </p:txEl>
                                          </p:spTgt>
                                        </p:tgtEl>
                                        <p:attrNameLst>
                                          <p:attrName>style.visibility</p:attrName>
                                        </p:attrNameLst>
                                      </p:cBhvr>
                                      <p:to>
                                        <p:strVal val="visible"/>
                                      </p:to>
                                    </p:set>
                                    <p:animEffect transition="in" filter="randombar(horizontal)">
                                      <p:cBhvr>
                                        <p:cTn id="24" dur="500"/>
                                        <p:tgtEl>
                                          <p:spTgt spid="2">
                                            <p:txEl>
                                              <p:pRg st="10" end="1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t="19240" r="86092"/>
          <a:stretch/>
        </p:blipFill>
        <p:spPr>
          <a:xfrm>
            <a:off x="2173932" y="2767674"/>
            <a:ext cx="1247813" cy="2855616"/>
          </a:xfrm>
          <a:prstGeom prst="rect">
            <a:avLst/>
          </a:prstGeom>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2167" y="603185"/>
            <a:ext cx="4311900" cy="2483654"/>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sp>
        <p:nvSpPr>
          <p:cNvPr id="17" name="矩形 16"/>
          <p:cNvSpPr/>
          <p:nvPr/>
        </p:nvSpPr>
        <p:spPr>
          <a:xfrm>
            <a:off x="3750883" y="3028617"/>
            <a:ext cx="7394195" cy="769441"/>
          </a:xfrm>
          <a:prstGeom prst="rect">
            <a:avLst/>
          </a:prstGeom>
        </p:spPr>
        <p:txBody>
          <a:bodyPr wrap="square">
            <a:spAutoFit/>
          </a:bodyPr>
          <a:lstStyle/>
          <a:p>
            <a:r>
              <a:rPr lang="en-US" altLang="zh-CN" sz="4400" b="1">
                <a:solidFill>
                  <a:srgbClr val="0000FF"/>
                </a:solidFill>
                <a:ea typeface="幼圆" panose="02010509060101010101" pitchFamily="49" charset="-122"/>
              </a:rPr>
              <a:t>                 GOOD BYE !</a:t>
            </a:r>
            <a:endParaRPr lang="en-US" altLang="zh-CN" sz="4400" b="1" dirty="0">
              <a:solidFill>
                <a:srgbClr val="0000FF"/>
              </a:solidFill>
              <a:ea typeface="幼圆" panose="02010509060101010101" pitchFamily="49" charset="-122"/>
            </a:endParaRPr>
          </a:p>
        </p:txBody>
      </p:sp>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9364" y="764846"/>
            <a:ext cx="2956947" cy="2602111"/>
          </a:xfrm>
          <a:prstGeom prst="rect">
            <a:avLst/>
          </a:prstGeom>
        </p:spPr>
      </p:pic>
      <p:pic>
        <p:nvPicPr>
          <p:cNvPr id="3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50883" y="380172"/>
            <a:ext cx="2672936" cy="711001"/>
          </a:xfrm>
          <a:prstGeom prst="rect">
            <a:avLst/>
          </a:prstGeom>
        </p:spPr>
      </p:pic>
    </p:spTree>
    <p:extLst>
      <p:ext uri="{BB962C8B-B14F-4D97-AF65-F5344CB8AC3E}">
        <p14:creationId xmlns:p14="http://schemas.microsoft.com/office/powerpoint/2010/main" val="230107163"/>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750"/>
                                        <p:tgtEl>
                                          <p:spTgt spid="7"/>
                                        </p:tgtEl>
                                      </p:cBhvr>
                                    </p:animEffect>
                                  </p:childTnLst>
                                </p:cTn>
                              </p:par>
                            </p:childTnLst>
                          </p:cTn>
                        </p:par>
                        <p:par>
                          <p:cTn id="12" fill="hold">
                            <p:stCondLst>
                              <p:cond delay="125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par>
                          <p:cTn id="16" fill="hold">
                            <p:stCondLst>
                              <p:cond delay="1750"/>
                            </p:stCondLst>
                            <p:childTnLst>
                              <p:par>
                                <p:cTn id="17" presetID="42" presetClass="entr" presetSubtype="0"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par>
                          <p:cTn id="22" fill="hold">
                            <p:stCondLst>
                              <p:cond delay="275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par>
                          <p:cTn id="26" fill="hold">
                            <p:stCondLst>
                              <p:cond delay="3250"/>
                            </p:stCondLst>
                            <p:childTnLst>
                              <p:par>
                                <p:cTn id="27" presetID="25"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32" dur="1000" fill="hold"/>
                                        <p:tgtEl>
                                          <p:spTgt spid="17"/>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3677" y="-135615"/>
            <a:ext cx="8235554" cy="2852577"/>
          </a:xfrm>
          <a:prstGeom prst="rect">
            <a:avLst/>
          </a:prstGeom>
        </p:spPr>
      </p:pic>
      <p:sp>
        <p:nvSpPr>
          <p:cNvPr id="15" name="TextBox 14"/>
          <p:cNvSpPr txBox="1"/>
          <p:nvPr/>
        </p:nvSpPr>
        <p:spPr>
          <a:xfrm>
            <a:off x="3180632" y="518722"/>
            <a:ext cx="5280933" cy="1200329"/>
          </a:xfrm>
          <a:prstGeom prst="rect">
            <a:avLst/>
          </a:prstGeom>
          <a:noFill/>
        </p:spPr>
        <p:txBody>
          <a:bodyPr wrap="none" rtlCol="0">
            <a:spAutoFit/>
          </a:bodyPr>
          <a:lstStyle/>
          <a:p>
            <a:pPr algn="ctr"/>
            <a:r>
              <a:rPr lang="en-US" sz="7200" dirty="0">
                <a:solidFill>
                  <a:srgbClr val="C00000"/>
                </a:solidFill>
                <a:latin typeface="Times New Roman" pitchFamily="18" charset="0"/>
                <a:cs typeface="Times New Roman" pitchFamily="18" charset="0"/>
              </a:rPr>
              <a:t>KIẾN VỀ TỔ</a:t>
            </a:r>
          </a:p>
        </p:txBody>
      </p:sp>
      <p:pic>
        <p:nvPicPr>
          <p:cNvPr id="54" name="Picture 11" descr="C:\Users\ADMIN\Desktop\Tai nguyen thiet ke tro choi\Angry birds epic birds\1505573783630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86933" y="2738435"/>
            <a:ext cx="1069648" cy="585633"/>
          </a:xfrm>
          <a:prstGeom prst="rect">
            <a:avLst/>
          </a:prstGeom>
          <a:noFill/>
          <a:extLst>
            <a:ext uri="{909E8E84-426E-40DD-AFC4-6F175D3DCCD1}">
              <a14:hiddenFill xmlns:a14="http://schemas.microsoft.com/office/drawing/2010/main">
                <a:solidFill>
                  <a:srgbClr val="FFFFFF"/>
                </a:solidFill>
              </a14:hiddenFill>
            </a:ext>
          </a:extLst>
        </p:spPr>
      </p:pic>
      <p:pic>
        <p:nvPicPr>
          <p:cNvPr id="2" name="Zen Gard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648784" y="518722"/>
            <a:ext cx="609600" cy="609600"/>
          </a:xfrm>
          <a:prstGeom prst="rect">
            <a:avLst/>
          </a:prstGeom>
        </p:spPr>
      </p:pic>
    </p:spTree>
    <p:extLst>
      <p:ext uri="{BB962C8B-B14F-4D97-AF65-F5344CB8AC3E}">
        <p14:creationId xmlns:p14="http://schemas.microsoft.com/office/powerpoint/2010/main" val="327466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1000"/>
                                        <p:tgtEl>
                                          <p:spTgt spid="15"/>
                                        </p:tgtEl>
                                      </p:cBhvr>
                                    </p:animEffect>
                                    <p:anim calcmode="lin" valueType="num">
                                      <p:cBhvr>
                                        <p:cTn id="10" dur="1000" fill="hold"/>
                                        <p:tgtEl>
                                          <p:spTgt spid="15"/>
                                        </p:tgtEl>
                                        <p:attrNameLst>
                                          <p:attrName>ppt_x</p:attrName>
                                        </p:attrNameLst>
                                      </p:cBhvr>
                                      <p:tavLst>
                                        <p:tav tm="0">
                                          <p:val>
                                            <p:strVal val="#ppt_x"/>
                                          </p:val>
                                        </p:tav>
                                        <p:tav tm="100000">
                                          <p:val>
                                            <p:strVal val="#ppt_x"/>
                                          </p:val>
                                        </p:tav>
                                      </p:tavLst>
                                    </p:anim>
                                    <p:anim calcmode="lin" valueType="num">
                                      <p:cBhvr>
                                        <p:cTn id="11" dur="1000" fill="hold"/>
                                        <p:tgtEl>
                                          <p:spTgt spid="15"/>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21" repeatCount="indefinite" fill="hold" display="0">
                  <p:stCondLst>
                    <p:cond delay="indefinite"/>
                  </p:stCondLst>
                  <p:endCondLst>
                    <p:cond evt="onStopAudio" delay="0">
                      <p:tgtEl>
                        <p:sldTgt/>
                      </p:tgtEl>
                    </p:cond>
                  </p:endCondLst>
                </p:cTn>
                <p:tgtEl>
                  <p:spTgt spid="2"/>
                </p:tgtEl>
              </p:cMediaNode>
            </p:audio>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6" descr="HÃ¬nh áº£nh cÃ³ liÃªn quan"/>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18980" y="-1031631"/>
            <a:ext cx="4314825" cy="27768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Ã¬nh áº£nh cÃ³ liÃªn quan"/>
          <p:cNvPicPr>
            <a:picLocks noChangeAspect="1" noChangeArrowheads="1"/>
          </p:cNvPicPr>
          <p:nvPr/>
        </p:nvPicPr>
        <p:blipFill>
          <a:blip r:embed="rId3">
            <a:clrChange>
              <a:clrFrom>
                <a:srgbClr val="81A1A4">
                  <a:alpha val="76471"/>
                </a:srgbClr>
              </a:clrFrom>
              <a:clrTo>
                <a:srgbClr val="81A1A4">
                  <a:alpha val="0"/>
                </a:srgbClr>
              </a:clrTo>
            </a:clrChang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flipH="1">
            <a:off x="6706119" y="-2861962"/>
            <a:ext cx="7635600" cy="41956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Ã¬nh áº£nh cÃ³ liÃªn quan"/>
          <p:cNvPicPr>
            <a:picLocks noChangeAspect="1" noChangeArrowheads="1"/>
          </p:cNvPicPr>
          <p:nvPr/>
        </p:nvPicPr>
        <p:blipFill>
          <a:blip r:embed="rId3">
            <a:clrChange>
              <a:clrFrom>
                <a:srgbClr val="81A1A4">
                  <a:alpha val="76471"/>
                </a:srgbClr>
              </a:clrFrom>
              <a:clrTo>
                <a:srgbClr val="81A1A4">
                  <a:alpha val="0"/>
                </a:srgbClr>
              </a:clrTo>
            </a:clrChang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453977" y="-3033596"/>
            <a:ext cx="6706119" cy="419566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550" y="265567"/>
            <a:ext cx="11220450" cy="6535283"/>
          </a:xfrm>
          <a:prstGeom prst="rect">
            <a:avLst/>
          </a:prstGeom>
        </p:spPr>
      </p:pic>
      <p:sp>
        <p:nvSpPr>
          <p:cNvPr id="16" name="TextBox 15"/>
          <p:cNvSpPr txBox="1"/>
          <p:nvPr/>
        </p:nvSpPr>
        <p:spPr>
          <a:xfrm>
            <a:off x="2216762" y="1305340"/>
            <a:ext cx="7486650" cy="4247317"/>
          </a:xfrm>
          <a:prstGeom prst="rect">
            <a:avLst/>
          </a:prstGeom>
          <a:noFill/>
        </p:spPr>
        <p:txBody>
          <a:bodyPr wrap="square" rtlCol="0">
            <a:spAutoFit/>
          </a:bodyPr>
          <a:lstStyle/>
          <a:p>
            <a:pPr algn="ctr"/>
            <a:r>
              <a:rPr lang="en-US" sz="5200" dirty="0" err="1">
                <a:solidFill>
                  <a:srgbClr val="009900"/>
                </a:solidFill>
                <a:latin typeface="Arial" panose="020B0604020202020204" pitchFamily="34" charset="0"/>
                <a:cs typeface="Arial" panose="020B0604020202020204" pitchFamily="34" charset="0"/>
              </a:rPr>
              <a:t>Hãy</a:t>
            </a:r>
            <a:r>
              <a:rPr lang="en-US" sz="5200" dirty="0">
                <a:solidFill>
                  <a:srgbClr val="009900"/>
                </a:solidFill>
                <a:latin typeface="Arial" panose="020B0604020202020204" pitchFamily="34" charset="0"/>
                <a:cs typeface="Arial" panose="020B0604020202020204" pitchFamily="34" charset="0"/>
              </a:rPr>
              <a:t> </a:t>
            </a:r>
            <a:r>
              <a:rPr lang="en-US" sz="5200" dirty="0" err="1">
                <a:solidFill>
                  <a:srgbClr val="009900"/>
                </a:solidFill>
                <a:latin typeface="Arial" panose="020B0604020202020204" pitchFamily="34" charset="0"/>
                <a:cs typeface="Arial" panose="020B0604020202020204" pitchFamily="34" charset="0"/>
              </a:rPr>
              <a:t>giúp</a:t>
            </a:r>
            <a:r>
              <a:rPr lang="en-US" sz="5200" dirty="0">
                <a:solidFill>
                  <a:srgbClr val="009900"/>
                </a:solidFill>
                <a:latin typeface="Arial" panose="020B0604020202020204" pitchFamily="34" charset="0"/>
                <a:cs typeface="Arial" panose="020B0604020202020204" pitchFamily="34" charset="0"/>
              </a:rPr>
              <a:t> </a:t>
            </a:r>
            <a:r>
              <a:rPr lang="en-US" sz="5200" dirty="0" err="1">
                <a:solidFill>
                  <a:srgbClr val="009900"/>
                </a:solidFill>
                <a:latin typeface="Arial" panose="020B0604020202020204" pitchFamily="34" charset="0"/>
                <a:cs typeface="Arial" panose="020B0604020202020204" pitchFamily="34" charset="0"/>
              </a:rPr>
              <a:t>các</a:t>
            </a:r>
            <a:r>
              <a:rPr lang="en-US" sz="5200" dirty="0">
                <a:solidFill>
                  <a:srgbClr val="009900"/>
                </a:solidFill>
                <a:latin typeface="Arial" panose="020B0604020202020204" pitchFamily="34" charset="0"/>
                <a:cs typeface="Arial" panose="020B0604020202020204" pitchFamily="34" charset="0"/>
              </a:rPr>
              <a:t> </a:t>
            </a:r>
            <a:r>
              <a:rPr lang="en-US" sz="5200" dirty="0" err="1">
                <a:solidFill>
                  <a:srgbClr val="009900"/>
                </a:solidFill>
                <a:latin typeface="Arial" panose="020B0604020202020204" pitchFamily="34" charset="0"/>
                <a:cs typeface="Arial" panose="020B0604020202020204" pitchFamily="34" charset="0"/>
              </a:rPr>
              <a:t>chú</a:t>
            </a:r>
            <a:r>
              <a:rPr lang="en-US" sz="5200" dirty="0">
                <a:solidFill>
                  <a:srgbClr val="009900"/>
                </a:solidFill>
                <a:latin typeface="Arial" panose="020B0604020202020204" pitchFamily="34" charset="0"/>
                <a:cs typeface="Arial" panose="020B0604020202020204" pitchFamily="34" charset="0"/>
              </a:rPr>
              <a:t> </a:t>
            </a:r>
            <a:r>
              <a:rPr lang="en-US" sz="5200" dirty="0" err="1">
                <a:solidFill>
                  <a:srgbClr val="009900"/>
                </a:solidFill>
                <a:latin typeface="Arial" panose="020B0604020202020204" pitchFamily="34" charset="0"/>
                <a:cs typeface="Arial" panose="020B0604020202020204" pitchFamily="34" charset="0"/>
              </a:rPr>
              <a:t>kiến</a:t>
            </a:r>
            <a:r>
              <a:rPr lang="en-US" sz="5200" dirty="0">
                <a:solidFill>
                  <a:srgbClr val="009900"/>
                </a:solidFill>
                <a:latin typeface="Arial" panose="020B0604020202020204" pitchFamily="34" charset="0"/>
                <a:cs typeface="Arial" panose="020B0604020202020204" pitchFamily="34" charset="0"/>
              </a:rPr>
              <a:t> </a:t>
            </a:r>
            <a:r>
              <a:rPr lang="en-US" sz="5200" dirty="0" err="1">
                <a:solidFill>
                  <a:srgbClr val="009900"/>
                </a:solidFill>
                <a:latin typeface="Arial" panose="020B0604020202020204" pitchFamily="34" charset="0"/>
                <a:cs typeface="Arial" panose="020B0604020202020204" pitchFamily="34" charset="0"/>
              </a:rPr>
              <a:t>mang</a:t>
            </a:r>
            <a:r>
              <a:rPr lang="en-US" sz="5200" dirty="0">
                <a:solidFill>
                  <a:srgbClr val="009900"/>
                </a:solidFill>
                <a:latin typeface="Arial" panose="020B0604020202020204" pitchFamily="34" charset="0"/>
                <a:cs typeface="Arial" panose="020B0604020202020204" pitchFamily="34" charset="0"/>
              </a:rPr>
              <a:t> </a:t>
            </a:r>
            <a:r>
              <a:rPr lang="en-US" sz="5200" dirty="0" err="1">
                <a:solidFill>
                  <a:srgbClr val="009900"/>
                </a:solidFill>
                <a:latin typeface="Arial" panose="020B0604020202020204" pitchFamily="34" charset="0"/>
                <a:cs typeface="Arial" panose="020B0604020202020204" pitchFamily="34" charset="0"/>
              </a:rPr>
              <a:t>thức</a:t>
            </a:r>
            <a:r>
              <a:rPr lang="en-US" sz="5200" dirty="0">
                <a:solidFill>
                  <a:srgbClr val="009900"/>
                </a:solidFill>
                <a:latin typeface="Arial" panose="020B0604020202020204" pitchFamily="34" charset="0"/>
                <a:cs typeface="Arial" panose="020B0604020202020204" pitchFamily="34" charset="0"/>
              </a:rPr>
              <a:t> </a:t>
            </a:r>
            <a:r>
              <a:rPr lang="en-US" sz="5200" dirty="0" err="1">
                <a:solidFill>
                  <a:srgbClr val="009900"/>
                </a:solidFill>
                <a:latin typeface="Arial" panose="020B0604020202020204" pitchFamily="34" charset="0"/>
                <a:cs typeface="Arial" panose="020B0604020202020204" pitchFamily="34" charset="0"/>
              </a:rPr>
              <a:t>ăn</a:t>
            </a:r>
            <a:r>
              <a:rPr lang="en-US" sz="5200" dirty="0">
                <a:solidFill>
                  <a:srgbClr val="009900"/>
                </a:solidFill>
                <a:latin typeface="Arial" panose="020B0604020202020204" pitchFamily="34" charset="0"/>
                <a:cs typeface="Arial" panose="020B0604020202020204" pitchFamily="34" charset="0"/>
              </a:rPr>
              <a:t> </a:t>
            </a:r>
            <a:r>
              <a:rPr lang="en-US" sz="5200" dirty="0" err="1">
                <a:solidFill>
                  <a:srgbClr val="009900"/>
                </a:solidFill>
                <a:latin typeface="Arial" panose="020B0604020202020204" pitchFamily="34" charset="0"/>
                <a:cs typeface="Arial" panose="020B0604020202020204" pitchFamily="34" charset="0"/>
              </a:rPr>
              <a:t>về</a:t>
            </a:r>
            <a:r>
              <a:rPr lang="en-US" sz="5200" dirty="0">
                <a:solidFill>
                  <a:srgbClr val="009900"/>
                </a:solidFill>
                <a:latin typeface="Arial" panose="020B0604020202020204" pitchFamily="34" charset="0"/>
                <a:cs typeface="Arial" panose="020B0604020202020204" pitchFamily="34" charset="0"/>
              </a:rPr>
              <a:t> </a:t>
            </a:r>
            <a:r>
              <a:rPr lang="en-US" sz="5200" dirty="0" err="1">
                <a:solidFill>
                  <a:srgbClr val="009900"/>
                </a:solidFill>
                <a:latin typeface="Arial" panose="020B0604020202020204" pitchFamily="34" charset="0"/>
                <a:cs typeface="Arial" panose="020B0604020202020204" pitchFamily="34" charset="0"/>
              </a:rPr>
              <a:t>tổ</a:t>
            </a:r>
            <a:r>
              <a:rPr lang="en-US" sz="5200" dirty="0">
                <a:solidFill>
                  <a:srgbClr val="009900"/>
                </a:solidFill>
                <a:latin typeface="Arial" panose="020B0604020202020204" pitchFamily="34" charset="0"/>
                <a:cs typeface="Arial" panose="020B0604020202020204" pitchFamily="34" charset="0"/>
              </a:rPr>
              <a:t> </a:t>
            </a:r>
            <a:r>
              <a:rPr lang="en-US" sz="5200" dirty="0" err="1">
                <a:solidFill>
                  <a:srgbClr val="009900"/>
                </a:solidFill>
                <a:latin typeface="Arial" panose="020B0604020202020204" pitchFamily="34" charset="0"/>
                <a:cs typeface="Arial" panose="020B0604020202020204" pitchFamily="34" charset="0"/>
              </a:rPr>
              <a:t>trước</a:t>
            </a:r>
            <a:r>
              <a:rPr lang="en-US" sz="5200" dirty="0">
                <a:solidFill>
                  <a:srgbClr val="009900"/>
                </a:solidFill>
                <a:latin typeface="Arial" panose="020B0604020202020204" pitchFamily="34" charset="0"/>
                <a:cs typeface="Arial" panose="020B0604020202020204" pitchFamily="34" charset="0"/>
              </a:rPr>
              <a:t> </a:t>
            </a:r>
            <a:r>
              <a:rPr lang="en-US" sz="5200" dirty="0" err="1">
                <a:solidFill>
                  <a:srgbClr val="009900"/>
                </a:solidFill>
                <a:latin typeface="Arial" panose="020B0604020202020204" pitchFamily="34" charset="0"/>
                <a:cs typeface="Arial" panose="020B0604020202020204" pitchFamily="34" charset="0"/>
              </a:rPr>
              <a:t>khi</a:t>
            </a:r>
            <a:r>
              <a:rPr lang="en-US" sz="5200" dirty="0">
                <a:solidFill>
                  <a:srgbClr val="009900"/>
                </a:solidFill>
                <a:latin typeface="Arial" panose="020B0604020202020204" pitchFamily="34" charset="0"/>
                <a:cs typeface="Arial" panose="020B0604020202020204" pitchFamily="34" charset="0"/>
              </a:rPr>
              <a:t> </a:t>
            </a:r>
            <a:r>
              <a:rPr lang="en-US" sz="5200" dirty="0" err="1">
                <a:solidFill>
                  <a:srgbClr val="009900"/>
                </a:solidFill>
                <a:latin typeface="Arial" panose="020B0604020202020204" pitchFamily="34" charset="0"/>
                <a:cs typeface="Arial" panose="020B0604020202020204" pitchFamily="34" charset="0"/>
              </a:rPr>
              <a:t>trời</a:t>
            </a:r>
            <a:r>
              <a:rPr lang="en-US" sz="5200" dirty="0">
                <a:solidFill>
                  <a:srgbClr val="009900"/>
                </a:solidFill>
                <a:latin typeface="Arial" panose="020B0604020202020204" pitchFamily="34" charset="0"/>
                <a:cs typeface="Arial" panose="020B0604020202020204" pitchFamily="34" charset="0"/>
              </a:rPr>
              <a:t> </a:t>
            </a:r>
            <a:r>
              <a:rPr lang="en-US" sz="5200" dirty="0" err="1">
                <a:solidFill>
                  <a:srgbClr val="009900"/>
                </a:solidFill>
                <a:latin typeface="Arial" panose="020B0604020202020204" pitchFamily="34" charset="0"/>
                <a:cs typeface="Arial" panose="020B0604020202020204" pitchFamily="34" charset="0"/>
              </a:rPr>
              <a:t>mưa</a:t>
            </a:r>
            <a:r>
              <a:rPr lang="en-US" sz="5200" dirty="0">
                <a:solidFill>
                  <a:srgbClr val="009900"/>
                </a:solidFill>
                <a:latin typeface="Arial" panose="020B0604020202020204" pitchFamily="34" charset="0"/>
                <a:cs typeface="Arial" panose="020B0604020202020204" pitchFamily="34" charset="0"/>
              </a:rPr>
              <a:t> </a:t>
            </a:r>
          </a:p>
          <a:p>
            <a:pPr algn="ctr"/>
            <a:r>
              <a:rPr lang="en-US" sz="5200" dirty="0" err="1">
                <a:solidFill>
                  <a:srgbClr val="009900"/>
                </a:solidFill>
                <a:latin typeface="Arial" panose="020B0604020202020204" pitchFamily="34" charset="0"/>
                <a:cs typeface="Arial" panose="020B0604020202020204" pitchFamily="34" charset="0"/>
              </a:rPr>
              <a:t>bằng</a:t>
            </a:r>
            <a:r>
              <a:rPr lang="en-US" sz="5200" dirty="0">
                <a:solidFill>
                  <a:srgbClr val="009900"/>
                </a:solidFill>
                <a:latin typeface="Arial" panose="020B0604020202020204" pitchFamily="34" charset="0"/>
                <a:cs typeface="Arial" panose="020B0604020202020204" pitchFamily="34" charset="0"/>
              </a:rPr>
              <a:t> </a:t>
            </a:r>
            <a:r>
              <a:rPr lang="en-US" sz="5200" dirty="0" err="1">
                <a:solidFill>
                  <a:srgbClr val="009900"/>
                </a:solidFill>
                <a:latin typeface="Arial" panose="020B0604020202020204" pitchFamily="34" charset="0"/>
                <a:cs typeface="Arial" panose="020B0604020202020204" pitchFamily="34" charset="0"/>
              </a:rPr>
              <a:t>cách</a:t>
            </a:r>
            <a:r>
              <a:rPr lang="en-US" sz="5200" dirty="0">
                <a:solidFill>
                  <a:srgbClr val="009900"/>
                </a:solidFill>
                <a:latin typeface="Arial" panose="020B0604020202020204" pitchFamily="34" charset="0"/>
                <a:cs typeface="Arial" panose="020B0604020202020204" pitchFamily="34" charset="0"/>
              </a:rPr>
              <a:t> </a:t>
            </a:r>
            <a:r>
              <a:rPr lang="en-US" sz="5200" dirty="0" err="1">
                <a:solidFill>
                  <a:srgbClr val="009900"/>
                </a:solidFill>
                <a:latin typeface="Arial" panose="020B0604020202020204" pitchFamily="34" charset="0"/>
                <a:cs typeface="Arial" panose="020B0604020202020204" pitchFamily="34" charset="0"/>
              </a:rPr>
              <a:t>trả</a:t>
            </a:r>
            <a:r>
              <a:rPr lang="en-US" sz="5200" dirty="0">
                <a:solidFill>
                  <a:srgbClr val="009900"/>
                </a:solidFill>
                <a:latin typeface="Arial" panose="020B0604020202020204" pitchFamily="34" charset="0"/>
                <a:cs typeface="Arial" panose="020B0604020202020204" pitchFamily="34" charset="0"/>
              </a:rPr>
              <a:t> </a:t>
            </a:r>
            <a:r>
              <a:rPr lang="en-US" sz="5200" dirty="0" err="1">
                <a:solidFill>
                  <a:srgbClr val="009900"/>
                </a:solidFill>
                <a:latin typeface="Arial" panose="020B0604020202020204" pitchFamily="34" charset="0"/>
                <a:cs typeface="Arial" panose="020B0604020202020204" pitchFamily="34" charset="0"/>
              </a:rPr>
              <a:t>lời</a:t>
            </a:r>
            <a:r>
              <a:rPr lang="en-US" sz="5200" dirty="0">
                <a:solidFill>
                  <a:srgbClr val="009900"/>
                </a:solidFill>
                <a:latin typeface="Arial" panose="020B0604020202020204" pitchFamily="34" charset="0"/>
                <a:cs typeface="Arial" panose="020B0604020202020204" pitchFamily="34" charset="0"/>
              </a:rPr>
              <a:t> </a:t>
            </a:r>
            <a:r>
              <a:rPr lang="en-US" sz="5200" dirty="0" err="1">
                <a:solidFill>
                  <a:srgbClr val="009900"/>
                </a:solidFill>
                <a:latin typeface="Arial" panose="020B0604020202020204" pitchFamily="34" charset="0"/>
                <a:cs typeface="Arial" panose="020B0604020202020204" pitchFamily="34" charset="0"/>
              </a:rPr>
              <a:t>đúng</a:t>
            </a:r>
            <a:r>
              <a:rPr lang="en-US" sz="5200" dirty="0">
                <a:solidFill>
                  <a:srgbClr val="009900"/>
                </a:solidFill>
                <a:latin typeface="Arial" panose="020B0604020202020204" pitchFamily="34" charset="0"/>
                <a:cs typeface="Arial" panose="020B0604020202020204" pitchFamily="34" charset="0"/>
              </a:rPr>
              <a:t> </a:t>
            </a:r>
            <a:r>
              <a:rPr lang="en-US" sz="5200" dirty="0" err="1">
                <a:solidFill>
                  <a:srgbClr val="009900"/>
                </a:solidFill>
                <a:latin typeface="Arial" panose="020B0604020202020204" pitchFamily="34" charset="0"/>
                <a:cs typeface="Arial" panose="020B0604020202020204" pitchFamily="34" charset="0"/>
              </a:rPr>
              <a:t>các</a:t>
            </a:r>
            <a:r>
              <a:rPr lang="en-US" sz="5200" dirty="0">
                <a:solidFill>
                  <a:srgbClr val="009900"/>
                </a:solidFill>
                <a:latin typeface="Arial" panose="020B0604020202020204" pitchFamily="34" charset="0"/>
                <a:cs typeface="Arial" panose="020B0604020202020204" pitchFamily="34" charset="0"/>
              </a:rPr>
              <a:t> </a:t>
            </a:r>
            <a:r>
              <a:rPr lang="en-US" sz="5200" dirty="0" err="1">
                <a:solidFill>
                  <a:srgbClr val="009900"/>
                </a:solidFill>
                <a:latin typeface="Arial" panose="020B0604020202020204" pitchFamily="34" charset="0"/>
                <a:cs typeface="Arial" panose="020B0604020202020204" pitchFamily="34" charset="0"/>
              </a:rPr>
              <a:t>câu</a:t>
            </a:r>
            <a:r>
              <a:rPr lang="en-US" sz="5200" dirty="0">
                <a:solidFill>
                  <a:srgbClr val="009900"/>
                </a:solidFill>
                <a:latin typeface="Arial" panose="020B0604020202020204" pitchFamily="34" charset="0"/>
                <a:cs typeface="Arial" panose="020B0604020202020204" pitchFamily="34" charset="0"/>
              </a:rPr>
              <a:t> </a:t>
            </a:r>
            <a:r>
              <a:rPr lang="en-US" sz="5200" dirty="0" err="1">
                <a:solidFill>
                  <a:srgbClr val="009900"/>
                </a:solidFill>
                <a:latin typeface="Arial" panose="020B0604020202020204" pitchFamily="34" charset="0"/>
                <a:cs typeface="Arial" panose="020B0604020202020204" pitchFamily="34" charset="0"/>
              </a:rPr>
              <a:t>hỏi</a:t>
            </a:r>
            <a:r>
              <a:rPr lang="en-US" sz="5200" dirty="0">
                <a:solidFill>
                  <a:srgbClr val="0099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7904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65503" flipH="1">
            <a:off x="7669009" y="5148747"/>
            <a:ext cx="732469" cy="1541229"/>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90982" flipH="1">
            <a:off x="4711357" y="3650576"/>
            <a:ext cx="857843" cy="1737363"/>
          </a:xfrm>
          <a:prstGeom prst="rect">
            <a:avLst/>
          </a:prstGeom>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168753" y="5170761"/>
            <a:ext cx="817309" cy="1737363"/>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82907" y="4251795"/>
            <a:ext cx="662490" cy="1393982"/>
          </a:xfrm>
          <a:prstGeom prst="rect">
            <a:avLst/>
          </a:prstGeom>
        </p:spPr>
      </p:pic>
      <p:sp>
        <p:nvSpPr>
          <p:cNvPr id="41" name="Oval 40">
            <a:hlinkClick r:id="rId8" action="ppaction://hlinksldjump"/>
          </p:cNvPr>
          <p:cNvSpPr/>
          <p:nvPr/>
        </p:nvSpPr>
        <p:spPr>
          <a:xfrm>
            <a:off x="374049" y="3816365"/>
            <a:ext cx="662491"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9900"/>
                </a:solidFill>
              </a:rPr>
              <a:t>1</a:t>
            </a:r>
          </a:p>
        </p:txBody>
      </p:sp>
      <p:sp>
        <p:nvSpPr>
          <p:cNvPr id="43" name="Oval 42">
            <a:hlinkClick r:id="rId9" action="ppaction://hlinksldjump"/>
          </p:cNvPr>
          <p:cNvSpPr/>
          <p:nvPr/>
        </p:nvSpPr>
        <p:spPr>
          <a:xfrm>
            <a:off x="3323571" y="5223419"/>
            <a:ext cx="662491"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9900"/>
                </a:solidFill>
              </a:rPr>
              <a:t>2</a:t>
            </a:r>
          </a:p>
        </p:txBody>
      </p:sp>
      <p:sp>
        <p:nvSpPr>
          <p:cNvPr id="44" name="Oval 43">
            <a:hlinkClick r:id="rId10" action="ppaction://hlinksldjump"/>
          </p:cNvPr>
          <p:cNvSpPr/>
          <p:nvPr/>
        </p:nvSpPr>
        <p:spPr>
          <a:xfrm>
            <a:off x="5048987" y="3684863"/>
            <a:ext cx="662491"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9900"/>
                </a:solidFill>
              </a:rPr>
              <a:t>3</a:t>
            </a:r>
          </a:p>
        </p:txBody>
      </p:sp>
      <p:sp>
        <p:nvSpPr>
          <p:cNvPr id="45" name="Oval 44">
            <a:hlinkClick r:id="rId11" action="ppaction://hlinksldjump"/>
          </p:cNvPr>
          <p:cNvSpPr/>
          <p:nvPr/>
        </p:nvSpPr>
        <p:spPr>
          <a:xfrm>
            <a:off x="8024274" y="5012131"/>
            <a:ext cx="662491"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9900"/>
                </a:solidFill>
              </a:rPr>
              <a:t>4</a:t>
            </a:r>
          </a:p>
        </p:txBody>
      </p:sp>
      <p:sp>
        <p:nvSpPr>
          <p:cNvPr id="2" name="AutoShape 2" descr="HÃ¬nh áº£nh cÃ³ liÃªn qua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HÃ¬nh áº£nh cÃ³ liÃªn quan"/>
          <p:cNvPicPr>
            <a:picLocks noChangeAspect="1" noChangeArrowheads="1"/>
          </p:cNvPicPr>
          <p:nvPr/>
        </p:nvPicPr>
        <p:blipFill>
          <a:blip r:embed="rId12">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18980" y="-1031631"/>
            <a:ext cx="4314825" cy="277684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HÃ¬nh áº£nh cÃ³ liÃªn quan"/>
          <p:cNvPicPr>
            <a:picLocks noChangeAspect="1" noChangeArrowheads="1"/>
          </p:cNvPicPr>
          <p:nvPr/>
        </p:nvPicPr>
        <p:blipFill>
          <a:blip r:embed="rId12">
            <a:clrChange>
              <a:clrFrom>
                <a:srgbClr val="81A1A4">
                  <a:alpha val="76471"/>
                </a:srgbClr>
              </a:clrFrom>
              <a:clrTo>
                <a:srgbClr val="81A1A4">
                  <a:alpha val="0"/>
                </a:srgbClr>
              </a:clrTo>
            </a:clrChange>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flipH="1">
            <a:off x="6706119" y="-2861962"/>
            <a:ext cx="7635600" cy="419566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HÃ¬nh áº£nh cÃ³ liÃªn quan"/>
          <p:cNvPicPr>
            <a:picLocks noChangeAspect="1" noChangeArrowheads="1"/>
          </p:cNvPicPr>
          <p:nvPr/>
        </p:nvPicPr>
        <p:blipFill>
          <a:blip r:embed="rId12">
            <a:clrChange>
              <a:clrFrom>
                <a:srgbClr val="81A1A4">
                  <a:alpha val="76471"/>
                </a:srgbClr>
              </a:clrFrom>
              <a:clrTo>
                <a:srgbClr val="81A1A4">
                  <a:alpha val="0"/>
                </a:srgbClr>
              </a:clrTo>
            </a:clrChange>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453977" y="-3033596"/>
            <a:ext cx="6706119" cy="4195669"/>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p:cNvSpPr/>
          <p:nvPr/>
        </p:nvSpPr>
        <p:spPr>
          <a:xfrm>
            <a:off x="9806609" y="5295466"/>
            <a:ext cx="1948069" cy="9595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hlinkClick r:id="rId14" action="ppaction://hlinksldjump"/>
              </a:rPr>
              <a:t>HÌNH THÀNH KIẾN THỨC</a:t>
            </a:r>
            <a:endParaRPr lang="en-US"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3175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0"/>
                                        </p:tgtEl>
                                        <p:attrNameLst>
                                          <p:attrName>r</p:attrName>
                                        </p:attrNameLst>
                                      </p:cBhvr>
                                    </p:animRot>
                                    <p:animRot by="-240000">
                                      <p:cBhvr>
                                        <p:cTn id="7" dur="600" fill="hold">
                                          <p:stCondLst>
                                            <p:cond delay="600"/>
                                          </p:stCondLst>
                                        </p:cTn>
                                        <p:tgtEl>
                                          <p:spTgt spid="30"/>
                                        </p:tgtEl>
                                        <p:attrNameLst>
                                          <p:attrName>r</p:attrName>
                                        </p:attrNameLst>
                                      </p:cBhvr>
                                    </p:animRot>
                                    <p:animRot by="240000">
                                      <p:cBhvr>
                                        <p:cTn id="8" dur="600" fill="hold">
                                          <p:stCondLst>
                                            <p:cond delay="1200"/>
                                          </p:stCondLst>
                                        </p:cTn>
                                        <p:tgtEl>
                                          <p:spTgt spid="30"/>
                                        </p:tgtEl>
                                        <p:attrNameLst>
                                          <p:attrName>r</p:attrName>
                                        </p:attrNameLst>
                                      </p:cBhvr>
                                    </p:animRot>
                                    <p:animRot by="-240000">
                                      <p:cBhvr>
                                        <p:cTn id="9" dur="600" fill="hold">
                                          <p:stCondLst>
                                            <p:cond delay="1800"/>
                                          </p:stCondLst>
                                        </p:cTn>
                                        <p:tgtEl>
                                          <p:spTgt spid="30"/>
                                        </p:tgtEl>
                                        <p:attrNameLst>
                                          <p:attrName>r</p:attrName>
                                        </p:attrNameLst>
                                      </p:cBhvr>
                                    </p:animRot>
                                    <p:animRot by="120000">
                                      <p:cBhvr>
                                        <p:cTn id="10" dur="600" fill="hold">
                                          <p:stCondLst>
                                            <p:cond delay="2400"/>
                                          </p:stCondLst>
                                        </p:cTn>
                                        <p:tgtEl>
                                          <p:spTgt spid="3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3"/>
                                        </p:tgtEl>
                                        <p:attrNameLst>
                                          <p:attrName>r</p:attrName>
                                        </p:attrNameLst>
                                      </p:cBhvr>
                                    </p:animRot>
                                    <p:animRot by="-240000">
                                      <p:cBhvr>
                                        <p:cTn id="13" dur="600" fill="hold">
                                          <p:stCondLst>
                                            <p:cond delay="600"/>
                                          </p:stCondLst>
                                        </p:cTn>
                                        <p:tgtEl>
                                          <p:spTgt spid="33"/>
                                        </p:tgtEl>
                                        <p:attrNameLst>
                                          <p:attrName>r</p:attrName>
                                        </p:attrNameLst>
                                      </p:cBhvr>
                                    </p:animRot>
                                    <p:animRot by="240000">
                                      <p:cBhvr>
                                        <p:cTn id="14" dur="600" fill="hold">
                                          <p:stCondLst>
                                            <p:cond delay="1200"/>
                                          </p:stCondLst>
                                        </p:cTn>
                                        <p:tgtEl>
                                          <p:spTgt spid="33"/>
                                        </p:tgtEl>
                                        <p:attrNameLst>
                                          <p:attrName>r</p:attrName>
                                        </p:attrNameLst>
                                      </p:cBhvr>
                                    </p:animRot>
                                    <p:animRot by="-240000">
                                      <p:cBhvr>
                                        <p:cTn id="15" dur="600" fill="hold">
                                          <p:stCondLst>
                                            <p:cond delay="1800"/>
                                          </p:stCondLst>
                                        </p:cTn>
                                        <p:tgtEl>
                                          <p:spTgt spid="33"/>
                                        </p:tgtEl>
                                        <p:attrNameLst>
                                          <p:attrName>r</p:attrName>
                                        </p:attrNameLst>
                                      </p:cBhvr>
                                    </p:animRot>
                                    <p:animRot by="120000">
                                      <p:cBhvr>
                                        <p:cTn id="16" dur="600" fill="hold">
                                          <p:stCondLst>
                                            <p:cond delay="2400"/>
                                          </p:stCondLst>
                                        </p:cTn>
                                        <p:tgtEl>
                                          <p:spTgt spid="3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4"/>
                                        </p:tgtEl>
                                        <p:attrNameLst>
                                          <p:attrName>r</p:attrName>
                                        </p:attrNameLst>
                                      </p:cBhvr>
                                    </p:animRot>
                                    <p:animRot by="-240000">
                                      <p:cBhvr>
                                        <p:cTn id="19" dur="600" fill="hold">
                                          <p:stCondLst>
                                            <p:cond delay="600"/>
                                          </p:stCondLst>
                                        </p:cTn>
                                        <p:tgtEl>
                                          <p:spTgt spid="34"/>
                                        </p:tgtEl>
                                        <p:attrNameLst>
                                          <p:attrName>r</p:attrName>
                                        </p:attrNameLst>
                                      </p:cBhvr>
                                    </p:animRot>
                                    <p:animRot by="240000">
                                      <p:cBhvr>
                                        <p:cTn id="20" dur="600" fill="hold">
                                          <p:stCondLst>
                                            <p:cond delay="1200"/>
                                          </p:stCondLst>
                                        </p:cTn>
                                        <p:tgtEl>
                                          <p:spTgt spid="34"/>
                                        </p:tgtEl>
                                        <p:attrNameLst>
                                          <p:attrName>r</p:attrName>
                                        </p:attrNameLst>
                                      </p:cBhvr>
                                    </p:animRot>
                                    <p:animRot by="-240000">
                                      <p:cBhvr>
                                        <p:cTn id="21" dur="600" fill="hold">
                                          <p:stCondLst>
                                            <p:cond delay="1800"/>
                                          </p:stCondLst>
                                        </p:cTn>
                                        <p:tgtEl>
                                          <p:spTgt spid="34"/>
                                        </p:tgtEl>
                                        <p:attrNameLst>
                                          <p:attrName>r</p:attrName>
                                        </p:attrNameLst>
                                      </p:cBhvr>
                                    </p:animRot>
                                    <p:animRot by="120000">
                                      <p:cBhvr>
                                        <p:cTn id="22" dur="600" fill="hold">
                                          <p:stCondLst>
                                            <p:cond delay="2400"/>
                                          </p:stCondLst>
                                        </p:cTn>
                                        <p:tgtEl>
                                          <p:spTgt spid="3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2"/>
                                        </p:tgtEl>
                                        <p:attrNameLst>
                                          <p:attrName>r</p:attrName>
                                        </p:attrNameLst>
                                      </p:cBhvr>
                                    </p:animRot>
                                    <p:animRot by="-240000">
                                      <p:cBhvr>
                                        <p:cTn id="25" dur="600" fill="hold">
                                          <p:stCondLst>
                                            <p:cond delay="600"/>
                                          </p:stCondLst>
                                        </p:cTn>
                                        <p:tgtEl>
                                          <p:spTgt spid="32"/>
                                        </p:tgtEl>
                                        <p:attrNameLst>
                                          <p:attrName>r</p:attrName>
                                        </p:attrNameLst>
                                      </p:cBhvr>
                                    </p:animRot>
                                    <p:animRot by="240000">
                                      <p:cBhvr>
                                        <p:cTn id="26" dur="600" fill="hold">
                                          <p:stCondLst>
                                            <p:cond delay="1200"/>
                                          </p:stCondLst>
                                        </p:cTn>
                                        <p:tgtEl>
                                          <p:spTgt spid="32"/>
                                        </p:tgtEl>
                                        <p:attrNameLst>
                                          <p:attrName>r</p:attrName>
                                        </p:attrNameLst>
                                      </p:cBhvr>
                                    </p:animRot>
                                    <p:animRot by="-240000">
                                      <p:cBhvr>
                                        <p:cTn id="27" dur="600" fill="hold">
                                          <p:stCondLst>
                                            <p:cond delay="1800"/>
                                          </p:stCondLst>
                                        </p:cTn>
                                        <p:tgtEl>
                                          <p:spTgt spid="32"/>
                                        </p:tgtEl>
                                        <p:attrNameLst>
                                          <p:attrName>r</p:attrName>
                                        </p:attrNameLst>
                                      </p:cBhvr>
                                    </p:animRot>
                                    <p:animRot by="120000">
                                      <p:cBhvr>
                                        <p:cTn id="28" dur="600" fill="hold">
                                          <p:stCondLst>
                                            <p:cond delay="2400"/>
                                          </p:stCondLst>
                                        </p:cTn>
                                        <p:tgtEl>
                                          <p:spTgt spid="32"/>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0" fill="hold">
                                          <p:stCondLst>
                                            <p:cond delay="0"/>
                                          </p:stCondLst>
                                        </p:cTn>
                                        <p:tgtEl>
                                          <p:spTgt spid="42"/>
                                        </p:tgtEl>
                                        <p:attrNameLst>
                                          <p:attrName>r</p:attrName>
                                        </p:attrNameLst>
                                      </p:cBhvr>
                                    </p:animRot>
                                    <p:animRot by="-240000">
                                      <p:cBhvr>
                                        <p:cTn id="31" dur="4000" fill="hold">
                                          <p:stCondLst>
                                            <p:cond delay="4000"/>
                                          </p:stCondLst>
                                        </p:cTn>
                                        <p:tgtEl>
                                          <p:spTgt spid="42"/>
                                        </p:tgtEl>
                                        <p:attrNameLst>
                                          <p:attrName>r</p:attrName>
                                        </p:attrNameLst>
                                      </p:cBhvr>
                                    </p:animRot>
                                    <p:animRot by="240000">
                                      <p:cBhvr>
                                        <p:cTn id="32" dur="4000" fill="hold">
                                          <p:stCondLst>
                                            <p:cond delay="8000"/>
                                          </p:stCondLst>
                                        </p:cTn>
                                        <p:tgtEl>
                                          <p:spTgt spid="42"/>
                                        </p:tgtEl>
                                        <p:attrNameLst>
                                          <p:attrName>r</p:attrName>
                                        </p:attrNameLst>
                                      </p:cBhvr>
                                    </p:animRot>
                                    <p:animRot by="-240000">
                                      <p:cBhvr>
                                        <p:cTn id="33" dur="4000" fill="hold">
                                          <p:stCondLst>
                                            <p:cond delay="12000"/>
                                          </p:stCondLst>
                                        </p:cTn>
                                        <p:tgtEl>
                                          <p:spTgt spid="42"/>
                                        </p:tgtEl>
                                        <p:attrNameLst>
                                          <p:attrName>r</p:attrName>
                                        </p:attrNameLst>
                                      </p:cBhvr>
                                    </p:animRot>
                                    <p:animRot by="120000">
                                      <p:cBhvr>
                                        <p:cTn id="34" dur="4000" fill="hold">
                                          <p:stCondLst>
                                            <p:cond delay="16000"/>
                                          </p:stCondLst>
                                        </p:cTn>
                                        <p:tgtEl>
                                          <p:spTgt spid="42"/>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0" fill="hold">
                                          <p:stCondLst>
                                            <p:cond delay="0"/>
                                          </p:stCondLst>
                                        </p:cTn>
                                        <p:tgtEl>
                                          <p:spTgt spid="1030"/>
                                        </p:tgtEl>
                                        <p:attrNameLst>
                                          <p:attrName>r</p:attrName>
                                        </p:attrNameLst>
                                      </p:cBhvr>
                                    </p:animRot>
                                    <p:animRot by="-240000">
                                      <p:cBhvr>
                                        <p:cTn id="37" dur="4000" fill="hold">
                                          <p:stCondLst>
                                            <p:cond delay="4000"/>
                                          </p:stCondLst>
                                        </p:cTn>
                                        <p:tgtEl>
                                          <p:spTgt spid="1030"/>
                                        </p:tgtEl>
                                        <p:attrNameLst>
                                          <p:attrName>r</p:attrName>
                                        </p:attrNameLst>
                                      </p:cBhvr>
                                    </p:animRot>
                                    <p:animRot by="240000">
                                      <p:cBhvr>
                                        <p:cTn id="38" dur="4000" fill="hold">
                                          <p:stCondLst>
                                            <p:cond delay="8000"/>
                                          </p:stCondLst>
                                        </p:cTn>
                                        <p:tgtEl>
                                          <p:spTgt spid="1030"/>
                                        </p:tgtEl>
                                        <p:attrNameLst>
                                          <p:attrName>r</p:attrName>
                                        </p:attrNameLst>
                                      </p:cBhvr>
                                    </p:animRot>
                                    <p:animRot by="-240000">
                                      <p:cBhvr>
                                        <p:cTn id="39" dur="4000" fill="hold">
                                          <p:stCondLst>
                                            <p:cond delay="12000"/>
                                          </p:stCondLst>
                                        </p:cTn>
                                        <p:tgtEl>
                                          <p:spTgt spid="1030"/>
                                        </p:tgtEl>
                                        <p:attrNameLst>
                                          <p:attrName>r</p:attrName>
                                        </p:attrNameLst>
                                      </p:cBhvr>
                                    </p:animRot>
                                    <p:animRot by="120000">
                                      <p:cBhvr>
                                        <p:cTn id="40" dur="4000" fill="hold">
                                          <p:stCondLst>
                                            <p:cond delay="16000"/>
                                          </p:stCondLst>
                                        </p:cTn>
                                        <p:tgtEl>
                                          <p:spTgt spid="1030"/>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2000" fill="hold">
                                          <p:stCondLst>
                                            <p:cond delay="0"/>
                                          </p:stCondLst>
                                        </p:cTn>
                                        <p:tgtEl>
                                          <p:spTgt spid="35"/>
                                        </p:tgtEl>
                                        <p:attrNameLst>
                                          <p:attrName>r</p:attrName>
                                        </p:attrNameLst>
                                      </p:cBhvr>
                                    </p:animRot>
                                    <p:animRot by="-240000">
                                      <p:cBhvr>
                                        <p:cTn id="43" dur="4000" fill="hold">
                                          <p:stCondLst>
                                            <p:cond delay="4000"/>
                                          </p:stCondLst>
                                        </p:cTn>
                                        <p:tgtEl>
                                          <p:spTgt spid="35"/>
                                        </p:tgtEl>
                                        <p:attrNameLst>
                                          <p:attrName>r</p:attrName>
                                        </p:attrNameLst>
                                      </p:cBhvr>
                                    </p:animRot>
                                    <p:animRot by="240000">
                                      <p:cBhvr>
                                        <p:cTn id="44" dur="4000" fill="hold">
                                          <p:stCondLst>
                                            <p:cond delay="8000"/>
                                          </p:stCondLst>
                                        </p:cTn>
                                        <p:tgtEl>
                                          <p:spTgt spid="35"/>
                                        </p:tgtEl>
                                        <p:attrNameLst>
                                          <p:attrName>r</p:attrName>
                                        </p:attrNameLst>
                                      </p:cBhvr>
                                    </p:animRot>
                                    <p:animRot by="-240000">
                                      <p:cBhvr>
                                        <p:cTn id="45" dur="4000" fill="hold">
                                          <p:stCondLst>
                                            <p:cond delay="12000"/>
                                          </p:stCondLst>
                                        </p:cTn>
                                        <p:tgtEl>
                                          <p:spTgt spid="35"/>
                                        </p:tgtEl>
                                        <p:attrNameLst>
                                          <p:attrName>r</p:attrName>
                                        </p:attrNameLst>
                                      </p:cBhvr>
                                    </p:animRot>
                                    <p:animRot by="120000">
                                      <p:cBhvr>
                                        <p:cTn id="46" dur="4000" fill="hold">
                                          <p:stCondLst>
                                            <p:cond delay="16000"/>
                                          </p:stCondLst>
                                        </p:cTn>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52" restart="whenNotActive" fill="hold" evtFilter="cancelBubble" nodeType="interactiveSeq">
                <p:stCondLst>
                  <p:cond evt="onClick" delay="0">
                    <p:tgtEl>
                      <p:spTgt spid="43"/>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57" restart="whenNotActive" fill="hold" evtFilter="cancelBubble" nodeType="interactiveSeq">
                <p:stCondLst>
                  <p:cond evt="onClick" delay="0">
                    <p:tgtEl>
                      <p:spTgt spid="44"/>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62" restart="whenNotActive" fill="hold" evtFilter="cancelBubble" nodeType="interactiveSeq">
                <p:stCondLst>
                  <p:cond evt="onClick" delay="0">
                    <p:tgtEl>
                      <p:spTgt spid="45"/>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67" restart="whenNotActive" fill="hold" evtFilter="cancelBubble" nodeType="interactiveSeq">
                <p:stCondLst>
                  <p:cond evt="onClick" delay="0">
                    <p:tgtEl>
                      <p:spTgt spid="34"/>
                    </p:tgtEl>
                  </p:cond>
                </p:stCondLst>
                <p:endSync evt="end" delay="0">
                  <p:rtn val="all"/>
                </p:endSync>
                <p:childTnLst>
                  <p:par>
                    <p:cTn id="68" fill="hold">
                      <p:stCondLst>
                        <p:cond delay="0"/>
                      </p:stCondLst>
                      <p:childTnLst>
                        <p:par>
                          <p:cTn id="69" fill="hold">
                            <p:stCondLst>
                              <p:cond delay="0"/>
                            </p:stCondLst>
                            <p:childTnLst>
                              <p:par>
                                <p:cTn id="70" presetID="63" presetClass="path" presetSubtype="0" accel="50000" decel="50000" fill="hold" nodeType="clickEffect">
                                  <p:stCondLst>
                                    <p:cond delay="0"/>
                                  </p:stCondLst>
                                  <p:childTnLst>
                                    <p:animMotion origin="layout" path="M -3.75E-6 2.22222E-6 L 0.44271 0.05301 " pathEditMode="relative" rAng="0" ptsTypes="AA">
                                      <p:cBhvr>
                                        <p:cTn id="71" dur="3000" fill="hold"/>
                                        <p:tgtEl>
                                          <p:spTgt spid="34"/>
                                        </p:tgtEl>
                                        <p:attrNameLst>
                                          <p:attrName>ppt_x</p:attrName>
                                          <p:attrName>ppt_y</p:attrName>
                                        </p:attrNameLst>
                                      </p:cBhvr>
                                      <p:rCtr x="22135" y="2639"/>
                                    </p:animMotion>
                                  </p:childTnLst>
                                </p:cTn>
                              </p:par>
                            </p:childTnLst>
                          </p:cTn>
                        </p:par>
                        <p:par>
                          <p:cTn id="72" fill="hold">
                            <p:stCondLst>
                              <p:cond delay="3000"/>
                            </p:stCondLst>
                            <p:childTnLst>
                              <p:par>
                                <p:cTn id="73" presetID="37" presetClass="exit" presetSubtype="0" fill="hold" nodeType="afterEffect">
                                  <p:stCondLst>
                                    <p:cond delay="0"/>
                                  </p:stCondLst>
                                  <p:childTnLst>
                                    <p:animEffect transition="out" filter="fade">
                                      <p:cBhvr>
                                        <p:cTn id="74" dur="1000"/>
                                        <p:tgtEl>
                                          <p:spTgt spid="34"/>
                                        </p:tgtEl>
                                      </p:cBhvr>
                                    </p:animEffect>
                                    <p:anim calcmode="lin" valueType="num">
                                      <p:cBhvr>
                                        <p:cTn id="75" dur="1000"/>
                                        <p:tgtEl>
                                          <p:spTgt spid="34"/>
                                        </p:tgtEl>
                                        <p:attrNameLst>
                                          <p:attrName>ppt_x</p:attrName>
                                        </p:attrNameLst>
                                      </p:cBhvr>
                                      <p:tavLst>
                                        <p:tav tm="0">
                                          <p:val>
                                            <p:strVal val="ppt_x"/>
                                          </p:val>
                                        </p:tav>
                                        <p:tav tm="100000">
                                          <p:val>
                                            <p:strVal val="ppt_x"/>
                                          </p:val>
                                        </p:tav>
                                      </p:tavLst>
                                    </p:anim>
                                    <p:anim calcmode="lin" valueType="num">
                                      <p:cBhvr>
                                        <p:cTn id="76" dur="100" decel="100000"/>
                                        <p:tgtEl>
                                          <p:spTgt spid="34"/>
                                        </p:tgtEl>
                                        <p:attrNameLst>
                                          <p:attrName>ppt_y</p:attrName>
                                        </p:attrNameLst>
                                      </p:cBhvr>
                                      <p:tavLst>
                                        <p:tav tm="0">
                                          <p:val>
                                            <p:strVal val="ppt_y"/>
                                          </p:val>
                                        </p:tav>
                                        <p:tav tm="100000">
                                          <p:val>
                                            <p:strVal val="ppt_y-.03"/>
                                          </p:val>
                                        </p:tav>
                                      </p:tavLst>
                                    </p:anim>
                                    <p:anim calcmode="lin" valueType="num">
                                      <p:cBhvr>
                                        <p:cTn id="77" dur="900" accel="100000">
                                          <p:stCondLst>
                                            <p:cond delay="100"/>
                                          </p:stCondLst>
                                        </p:cTn>
                                        <p:tgtEl>
                                          <p:spTgt spid="34"/>
                                        </p:tgtEl>
                                        <p:attrNameLst>
                                          <p:attrName>ppt_y</p:attrName>
                                        </p:attrNameLst>
                                      </p:cBhvr>
                                      <p:tavLst>
                                        <p:tav tm="0">
                                          <p:val>
                                            <p:strVal val="ppt_y"/>
                                          </p:val>
                                        </p:tav>
                                        <p:tav tm="100000">
                                          <p:val>
                                            <p:strVal val="ppt_y+1"/>
                                          </p:val>
                                        </p:tav>
                                      </p:tavLst>
                                    </p:anim>
                                    <p:set>
                                      <p:cBhvr>
                                        <p:cTn id="78"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79" restart="whenNotActive" fill="hold" evtFilter="cancelBubble" nodeType="interactiveSeq">
                <p:stCondLst>
                  <p:cond evt="onClick" delay="0">
                    <p:tgtEl>
                      <p:spTgt spid="33"/>
                    </p:tgtEl>
                  </p:cond>
                </p:stCondLst>
                <p:endSync evt="end" delay="0">
                  <p:rtn val="all"/>
                </p:endSync>
                <p:childTnLst>
                  <p:par>
                    <p:cTn id="80" fill="hold">
                      <p:stCondLst>
                        <p:cond delay="0"/>
                      </p:stCondLst>
                      <p:childTnLst>
                        <p:par>
                          <p:cTn id="81" fill="hold">
                            <p:stCondLst>
                              <p:cond delay="0"/>
                            </p:stCondLst>
                            <p:childTnLst>
                              <p:par>
                                <p:cTn id="82" presetID="63" presetClass="path" presetSubtype="0" accel="50000" decel="50000" fill="hold" nodeType="clickEffect">
                                  <p:stCondLst>
                                    <p:cond delay="0"/>
                                  </p:stCondLst>
                                  <p:childTnLst>
                                    <p:animMotion origin="layout" path="M 6.25E-7 -9.80574E-7 L 0.20469 -0.10869 " pathEditMode="relative" rAng="0" ptsTypes="AA">
                                      <p:cBhvr>
                                        <p:cTn id="83" dur="3000" fill="hold"/>
                                        <p:tgtEl>
                                          <p:spTgt spid="33"/>
                                        </p:tgtEl>
                                        <p:attrNameLst>
                                          <p:attrName>ppt_x</p:attrName>
                                          <p:attrName>ppt_y</p:attrName>
                                        </p:attrNameLst>
                                      </p:cBhvr>
                                      <p:rCtr x="10234" y="-5435"/>
                                    </p:animMotion>
                                  </p:childTnLst>
                                </p:cTn>
                              </p:par>
                            </p:childTnLst>
                          </p:cTn>
                        </p:par>
                        <p:par>
                          <p:cTn id="84" fill="hold">
                            <p:stCondLst>
                              <p:cond delay="3000"/>
                            </p:stCondLst>
                            <p:childTnLst>
                              <p:par>
                                <p:cTn id="85" presetID="37" presetClass="exit" presetSubtype="0" fill="hold" nodeType="afterEffect">
                                  <p:stCondLst>
                                    <p:cond delay="0"/>
                                  </p:stCondLst>
                                  <p:childTnLst>
                                    <p:animEffect transition="out" filter="fade">
                                      <p:cBhvr>
                                        <p:cTn id="86" dur="1000"/>
                                        <p:tgtEl>
                                          <p:spTgt spid="33"/>
                                        </p:tgtEl>
                                      </p:cBhvr>
                                    </p:animEffect>
                                    <p:anim calcmode="lin" valueType="num">
                                      <p:cBhvr>
                                        <p:cTn id="87" dur="1000"/>
                                        <p:tgtEl>
                                          <p:spTgt spid="33"/>
                                        </p:tgtEl>
                                        <p:attrNameLst>
                                          <p:attrName>ppt_x</p:attrName>
                                        </p:attrNameLst>
                                      </p:cBhvr>
                                      <p:tavLst>
                                        <p:tav tm="0">
                                          <p:val>
                                            <p:strVal val="ppt_x"/>
                                          </p:val>
                                        </p:tav>
                                        <p:tav tm="100000">
                                          <p:val>
                                            <p:strVal val="ppt_x"/>
                                          </p:val>
                                        </p:tav>
                                      </p:tavLst>
                                    </p:anim>
                                    <p:anim calcmode="lin" valueType="num">
                                      <p:cBhvr>
                                        <p:cTn id="88" dur="100" decel="100000"/>
                                        <p:tgtEl>
                                          <p:spTgt spid="33"/>
                                        </p:tgtEl>
                                        <p:attrNameLst>
                                          <p:attrName>ppt_y</p:attrName>
                                        </p:attrNameLst>
                                      </p:cBhvr>
                                      <p:tavLst>
                                        <p:tav tm="0">
                                          <p:val>
                                            <p:strVal val="ppt_y"/>
                                          </p:val>
                                        </p:tav>
                                        <p:tav tm="100000">
                                          <p:val>
                                            <p:strVal val="ppt_y-.03"/>
                                          </p:val>
                                        </p:tav>
                                      </p:tavLst>
                                    </p:anim>
                                    <p:anim calcmode="lin" valueType="num">
                                      <p:cBhvr>
                                        <p:cTn id="89" dur="900" accel="100000">
                                          <p:stCondLst>
                                            <p:cond delay="100"/>
                                          </p:stCondLst>
                                        </p:cTn>
                                        <p:tgtEl>
                                          <p:spTgt spid="33"/>
                                        </p:tgtEl>
                                        <p:attrNameLst>
                                          <p:attrName>ppt_y</p:attrName>
                                        </p:attrNameLst>
                                      </p:cBhvr>
                                      <p:tavLst>
                                        <p:tav tm="0">
                                          <p:val>
                                            <p:strVal val="ppt_y"/>
                                          </p:val>
                                        </p:tav>
                                        <p:tav tm="100000">
                                          <p:val>
                                            <p:strVal val="ppt_y+1"/>
                                          </p:val>
                                        </p:tav>
                                      </p:tavLst>
                                    </p:anim>
                                    <p:set>
                                      <p:cBhvr>
                                        <p:cTn id="90"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91" restart="whenNotActive" fill="hold" evtFilter="cancelBubble" nodeType="interactiveSeq">
                <p:stCondLst>
                  <p:cond evt="onClick" delay="0">
                    <p:tgtEl>
                      <p:spTgt spid="32"/>
                    </p:tgtEl>
                  </p:cond>
                </p:stCondLst>
                <p:endSync evt="end" delay="0">
                  <p:rtn val="all"/>
                </p:endSync>
                <p:childTnLst>
                  <p:par>
                    <p:cTn id="92" fill="hold">
                      <p:stCondLst>
                        <p:cond delay="0"/>
                      </p:stCondLst>
                      <p:childTnLst>
                        <p:par>
                          <p:cTn id="93" fill="hold">
                            <p:stCondLst>
                              <p:cond delay="0"/>
                            </p:stCondLst>
                            <p:childTnLst>
                              <p:par>
                                <p:cTn id="94" presetID="63" presetClass="path" presetSubtype="0" accel="50000" decel="50000" fill="hold" nodeType="clickEffect">
                                  <p:stCondLst>
                                    <p:cond delay="0"/>
                                  </p:stCondLst>
                                  <p:childTnLst>
                                    <p:animMotion origin="layout" path="M -4.58333E-6 1.86864E-6 L 0.07605 0.09621 " pathEditMode="relative" rAng="0" ptsTypes="AA">
                                      <p:cBhvr>
                                        <p:cTn id="95" dur="3000" fill="hold"/>
                                        <p:tgtEl>
                                          <p:spTgt spid="32"/>
                                        </p:tgtEl>
                                        <p:attrNameLst>
                                          <p:attrName>ppt_x</p:attrName>
                                          <p:attrName>ppt_y</p:attrName>
                                        </p:attrNameLst>
                                      </p:cBhvr>
                                      <p:rCtr x="3802" y="4810"/>
                                    </p:animMotion>
                                  </p:childTnLst>
                                </p:cTn>
                              </p:par>
                            </p:childTnLst>
                          </p:cTn>
                        </p:par>
                        <p:par>
                          <p:cTn id="96" fill="hold">
                            <p:stCondLst>
                              <p:cond delay="3000"/>
                            </p:stCondLst>
                            <p:childTnLst>
                              <p:par>
                                <p:cTn id="97" presetID="37" presetClass="exit" presetSubtype="0" fill="hold" nodeType="afterEffect">
                                  <p:stCondLst>
                                    <p:cond delay="0"/>
                                  </p:stCondLst>
                                  <p:childTnLst>
                                    <p:animEffect transition="out" filter="fade">
                                      <p:cBhvr>
                                        <p:cTn id="98" dur="1000"/>
                                        <p:tgtEl>
                                          <p:spTgt spid="32"/>
                                        </p:tgtEl>
                                      </p:cBhvr>
                                    </p:animEffect>
                                    <p:anim calcmode="lin" valueType="num">
                                      <p:cBhvr>
                                        <p:cTn id="99" dur="1000"/>
                                        <p:tgtEl>
                                          <p:spTgt spid="32"/>
                                        </p:tgtEl>
                                        <p:attrNameLst>
                                          <p:attrName>ppt_x</p:attrName>
                                        </p:attrNameLst>
                                      </p:cBhvr>
                                      <p:tavLst>
                                        <p:tav tm="0">
                                          <p:val>
                                            <p:strVal val="ppt_x"/>
                                          </p:val>
                                        </p:tav>
                                        <p:tav tm="100000">
                                          <p:val>
                                            <p:strVal val="ppt_x"/>
                                          </p:val>
                                        </p:tav>
                                      </p:tavLst>
                                    </p:anim>
                                    <p:anim calcmode="lin" valueType="num">
                                      <p:cBhvr>
                                        <p:cTn id="100" dur="100" decel="100000"/>
                                        <p:tgtEl>
                                          <p:spTgt spid="32"/>
                                        </p:tgtEl>
                                        <p:attrNameLst>
                                          <p:attrName>ppt_y</p:attrName>
                                        </p:attrNameLst>
                                      </p:cBhvr>
                                      <p:tavLst>
                                        <p:tav tm="0">
                                          <p:val>
                                            <p:strVal val="ppt_y"/>
                                          </p:val>
                                        </p:tav>
                                        <p:tav tm="100000">
                                          <p:val>
                                            <p:strVal val="ppt_y-.03"/>
                                          </p:val>
                                        </p:tav>
                                      </p:tavLst>
                                    </p:anim>
                                    <p:anim calcmode="lin" valueType="num">
                                      <p:cBhvr>
                                        <p:cTn id="101" dur="900" accel="100000">
                                          <p:stCondLst>
                                            <p:cond delay="100"/>
                                          </p:stCondLst>
                                        </p:cTn>
                                        <p:tgtEl>
                                          <p:spTgt spid="32"/>
                                        </p:tgtEl>
                                        <p:attrNameLst>
                                          <p:attrName>ppt_y</p:attrName>
                                        </p:attrNameLst>
                                      </p:cBhvr>
                                      <p:tavLst>
                                        <p:tav tm="0">
                                          <p:val>
                                            <p:strVal val="ppt_y"/>
                                          </p:val>
                                        </p:tav>
                                        <p:tav tm="100000">
                                          <p:val>
                                            <p:strVal val="ppt_y+1"/>
                                          </p:val>
                                        </p:tav>
                                      </p:tavLst>
                                    </p:anim>
                                    <p:set>
                                      <p:cBhvr>
                                        <p:cTn id="102"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03" restart="whenNotActive" fill="hold" evtFilter="cancelBubble" nodeType="interactiveSeq">
                <p:stCondLst>
                  <p:cond evt="onClick" delay="0">
                    <p:tgtEl>
                      <p:spTgt spid="30"/>
                    </p:tgtEl>
                  </p:cond>
                </p:stCondLst>
                <p:endSync evt="end" delay="0">
                  <p:rtn val="all"/>
                </p:endSync>
                <p:childTnLst>
                  <p:par>
                    <p:cTn id="104" fill="hold">
                      <p:stCondLst>
                        <p:cond delay="0"/>
                      </p:stCondLst>
                      <p:childTnLst>
                        <p:par>
                          <p:cTn id="105" fill="hold">
                            <p:stCondLst>
                              <p:cond delay="0"/>
                            </p:stCondLst>
                            <p:childTnLst>
                              <p:par>
                                <p:cTn id="106" presetID="63" presetClass="path" presetSubtype="0" accel="50000" decel="50000" fill="hold" nodeType="clickEffect">
                                  <p:stCondLst>
                                    <p:cond delay="0"/>
                                  </p:stCondLst>
                                  <p:childTnLst>
                                    <p:animMotion origin="layout" path="M 4.16667E-7 -1.53562E-6 L -0.175 -0.11887 " pathEditMode="relative" rAng="0" ptsTypes="AA">
                                      <p:cBhvr>
                                        <p:cTn id="107" dur="3000" fill="hold"/>
                                        <p:tgtEl>
                                          <p:spTgt spid="30"/>
                                        </p:tgtEl>
                                        <p:attrNameLst>
                                          <p:attrName>ppt_x</p:attrName>
                                          <p:attrName>ppt_y</p:attrName>
                                        </p:attrNameLst>
                                      </p:cBhvr>
                                      <p:rCtr x="-8750" y="-5944"/>
                                    </p:animMotion>
                                  </p:childTnLst>
                                </p:cTn>
                              </p:par>
                            </p:childTnLst>
                          </p:cTn>
                        </p:par>
                        <p:par>
                          <p:cTn id="108" fill="hold">
                            <p:stCondLst>
                              <p:cond delay="3000"/>
                            </p:stCondLst>
                            <p:childTnLst>
                              <p:par>
                                <p:cTn id="109" presetID="37" presetClass="exit" presetSubtype="0" fill="hold" nodeType="afterEffect">
                                  <p:stCondLst>
                                    <p:cond delay="0"/>
                                  </p:stCondLst>
                                  <p:childTnLst>
                                    <p:animEffect transition="out" filter="fade">
                                      <p:cBhvr>
                                        <p:cTn id="110" dur="1000"/>
                                        <p:tgtEl>
                                          <p:spTgt spid="30"/>
                                        </p:tgtEl>
                                      </p:cBhvr>
                                    </p:animEffect>
                                    <p:anim calcmode="lin" valueType="num">
                                      <p:cBhvr>
                                        <p:cTn id="111" dur="1000"/>
                                        <p:tgtEl>
                                          <p:spTgt spid="30"/>
                                        </p:tgtEl>
                                        <p:attrNameLst>
                                          <p:attrName>ppt_x</p:attrName>
                                        </p:attrNameLst>
                                      </p:cBhvr>
                                      <p:tavLst>
                                        <p:tav tm="0">
                                          <p:val>
                                            <p:strVal val="ppt_x"/>
                                          </p:val>
                                        </p:tav>
                                        <p:tav tm="100000">
                                          <p:val>
                                            <p:strVal val="ppt_x"/>
                                          </p:val>
                                        </p:tav>
                                      </p:tavLst>
                                    </p:anim>
                                    <p:anim calcmode="lin" valueType="num">
                                      <p:cBhvr>
                                        <p:cTn id="112" dur="100" decel="100000"/>
                                        <p:tgtEl>
                                          <p:spTgt spid="30"/>
                                        </p:tgtEl>
                                        <p:attrNameLst>
                                          <p:attrName>ppt_y</p:attrName>
                                        </p:attrNameLst>
                                      </p:cBhvr>
                                      <p:tavLst>
                                        <p:tav tm="0">
                                          <p:val>
                                            <p:strVal val="ppt_y"/>
                                          </p:val>
                                        </p:tav>
                                        <p:tav tm="100000">
                                          <p:val>
                                            <p:strVal val="ppt_y-.03"/>
                                          </p:val>
                                        </p:tav>
                                      </p:tavLst>
                                    </p:anim>
                                    <p:anim calcmode="lin" valueType="num">
                                      <p:cBhvr>
                                        <p:cTn id="113" dur="900" accel="100000">
                                          <p:stCondLst>
                                            <p:cond delay="100"/>
                                          </p:stCondLst>
                                        </p:cTn>
                                        <p:tgtEl>
                                          <p:spTgt spid="30"/>
                                        </p:tgtEl>
                                        <p:attrNameLst>
                                          <p:attrName>ppt_y</p:attrName>
                                        </p:attrNameLst>
                                      </p:cBhvr>
                                      <p:tavLst>
                                        <p:tav tm="0">
                                          <p:val>
                                            <p:strVal val="ppt_y"/>
                                          </p:val>
                                        </p:tav>
                                        <p:tav tm="100000">
                                          <p:val>
                                            <p:strVal val="ppt_y+1"/>
                                          </p:val>
                                        </p:tav>
                                      </p:tavLst>
                                    </p:anim>
                                    <p:set>
                                      <p:cBhvr>
                                        <p:cTn id="114"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41" grpId="0" animBg="1"/>
      <p:bldP spid="43" grpId="0" animBg="1"/>
      <p:bldP spid="44" grpId="0" animBg="1"/>
      <p:bldP spid="4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753" y="1"/>
            <a:ext cx="10584493" cy="424815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819" y="3943351"/>
            <a:ext cx="10156870" cy="3067050"/>
          </a:xfrm>
          <a:prstGeom prst="rect">
            <a:avLst/>
          </a:prstGeom>
        </p:spPr>
      </p:pic>
      <p:pic>
        <p:nvPicPr>
          <p:cNvPr id="7" name="Picture 6">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106906" y="5035678"/>
            <a:ext cx="1877795" cy="1646682"/>
          </a:xfrm>
          <a:prstGeom prst="rect">
            <a:avLst/>
          </a:prstGeom>
        </p:spPr>
      </p:pic>
      <p:sp>
        <p:nvSpPr>
          <p:cNvPr id="9" name="TextBox 8"/>
          <p:cNvSpPr txBox="1"/>
          <p:nvPr/>
        </p:nvSpPr>
        <p:spPr>
          <a:xfrm>
            <a:off x="2219886" y="835948"/>
            <a:ext cx="3876113" cy="2062103"/>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Câu 1 : </a:t>
            </a:r>
            <a:r>
              <a:rPr lang="en-US" sz="3200" b="1">
                <a:solidFill>
                  <a:srgbClr val="0000FF"/>
                </a:solidFill>
                <a:latin typeface="Times New Roman" panose="02020603050405020304" pitchFamily="18" charset="0"/>
                <a:cs typeface="Times New Roman" panose="02020603050405020304" pitchFamily="18" charset="0"/>
              </a:rPr>
              <a:t>Hình ảnh in trên bìa SGK Ngữ văn tập 2 khiến em liên tưởng đến ai?</a:t>
            </a:r>
            <a:endParaRPr lang="en-US" sz="3200" b="1" dirty="0">
              <a:solidFill>
                <a:srgbClr val="0000FF"/>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1105526" y="4482076"/>
            <a:ext cx="4239205" cy="1569660"/>
          </a:xfrm>
          <a:prstGeom prst="rect">
            <a:avLst/>
          </a:prstGeom>
          <a:noFill/>
        </p:spPr>
        <p:txBody>
          <a:bodyPr wrap="square" rtlCol="0">
            <a:spAutoFit/>
          </a:bodyPr>
          <a:lstStyle/>
          <a:p>
            <a:pPr>
              <a:lnSpc>
                <a:spcPct val="150000"/>
              </a:lnSpc>
              <a:spcBef>
                <a:spcPts val="600"/>
              </a:spcBef>
              <a:spcAft>
                <a:spcPts val="600"/>
              </a:spcAft>
            </a:pPr>
            <a:r>
              <a:rPr lang="en-US" sz="3200" b="1">
                <a:solidFill>
                  <a:srgbClr val="FF0000"/>
                </a:solidFill>
                <a:latin typeface="Times New Roman" panose="02020603050405020304" pitchFamily="18" charset="0"/>
                <a:cs typeface="Times New Roman" panose="02020603050405020304" pitchFamily="18" charset="0"/>
              </a:rPr>
              <a:t>Đáp án </a:t>
            </a:r>
            <a:r>
              <a:rPr lang="en-US" sz="3200" b="1">
                <a:solidFill>
                  <a:srgbClr val="0000FF"/>
                </a:solidFill>
                <a:latin typeface="Times New Roman" panose="02020603050405020304" pitchFamily="18" charset="0"/>
                <a:cs typeface="Times New Roman" panose="02020603050405020304" pitchFamily="18" charset="0"/>
              </a:rPr>
              <a:t>: Hoài Văn Hầu – Trần Quốc Toản</a:t>
            </a:r>
            <a:endParaRPr lang="en-US" sz="3200" b="1" dirty="0">
              <a:solidFill>
                <a:srgbClr val="0000FF"/>
              </a:solidFill>
              <a:latin typeface="Times New Roman" panose="02020603050405020304" pitchFamily="18" charset="0"/>
              <a:cs typeface="Times New Roman" panose="02020603050405020304" pitchFamily="18" charset="0"/>
            </a:endParaRPr>
          </a:p>
        </p:txBody>
      </p:sp>
      <p:sp>
        <p:nvSpPr>
          <p:cNvPr id="12" name="Oval 11"/>
          <p:cNvSpPr/>
          <p:nvPr/>
        </p:nvSpPr>
        <p:spPr>
          <a:xfrm>
            <a:off x="70631" y="68037"/>
            <a:ext cx="662491"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9900"/>
                </a:solidFill>
              </a:rPr>
              <a:t>1</a:t>
            </a: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32302" y="426778"/>
            <a:ext cx="3229883" cy="3229883"/>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2293" y="4676112"/>
            <a:ext cx="2962275" cy="1543050"/>
          </a:xfrm>
          <a:prstGeom prst="rect">
            <a:avLst/>
          </a:prstGeom>
        </p:spPr>
      </p:pic>
      <p:sp>
        <p:nvSpPr>
          <p:cNvPr id="5" name="Right Arrow 4">
            <a:hlinkClick r:id="rId9"/>
          </p:cNvPr>
          <p:cNvSpPr/>
          <p:nvPr/>
        </p:nvSpPr>
        <p:spPr>
          <a:xfrm>
            <a:off x="2910624" y="6051736"/>
            <a:ext cx="2434107" cy="529368"/>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a:solidFill>
                  <a:schemeClr val="tx1"/>
                </a:solidFill>
                <a:latin typeface="Times New Roman" panose="02020603050405020304" pitchFamily="18" charset="0"/>
                <a:cs typeface="Times New Roman" panose="02020603050405020304" pitchFamily="18" charset="0"/>
                <a:hlinkClick r:id="rId9"/>
              </a:rPr>
              <a:t>XEM THÊM</a:t>
            </a:r>
            <a:endParaRPr lang="en-US" sz="2400" b="1">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129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9" grpId="0"/>
      <p:bldP spid="11" grpId="0"/>
      <p:bldP spid="12"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753" y="1"/>
            <a:ext cx="10584493" cy="424815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9057" y="4704521"/>
            <a:ext cx="7345993" cy="2305879"/>
          </a:xfrm>
          <a:prstGeom prst="rect">
            <a:avLst/>
          </a:prstGeom>
        </p:spPr>
      </p:pic>
      <p:pic>
        <p:nvPicPr>
          <p:cNvPr id="7" name="Picture 6">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106906" y="5035678"/>
            <a:ext cx="1877795" cy="1646682"/>
          </a:xfrm>
          <a:prstGeom prst="rect">
            <a:avLst/>
          </a:prstGeom>
        </p:spPr>
      </p:pic>
      <p:sp>
        <p:nvSpPr>
          <p:cNvPr id="9" name="TextBox 8"/>
          <p:cNvSpPr txBox="1"/>
          <p:nvPr/>
        </p:nvSpPr>
        <p:spPr>
          <a:xfrm>
            <a:off x="2147317" y="521302"/>
            <a:ext cx="3826690" cy="646331"/>
          </a:xfrm>
          <a:prstGeom prst="rect">
            <a:avLst/>
          </a:prstGeom>
          <a:noFill/>
        </p:spPr>
        <p:txBody>
          <a:bodyPr wrap="non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Câu 2 </a:t>
            </a:r>
            <a:r>
              <a:rPr lang="en-US" sz="3600" b="1">
                <a:solidFill>
                  <a:srgbClr val="0000FF"/>
                </a:solidFill>
                <a:latin typeface="Times New Roman" panose="02020603050405020304" pitchFamily="18" charset="0"/>
                <a:cs typeface="Times New Roman" panose="02020603050405020304" pitchFamily="18" charset="0"/>
              </a:rPr>
              <a:t>: Đây là ai ?</a:t>
            </a:r>
            <a:endParaRPr lang="en-US" sz="3600" b="1" dirty="0">
              <a:solidFill>
                <a:srgbClr val="0000FF"/>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4370442" y="5658589"/>
            <a:ext cx="4031873" cy="646331"/>
          </a:xfrm>
          <a:prstGeom prst="rect">
            <a:avLst/>
          </a:prstGeom>
          <a:noFill/>
        </p:spPr>
        <p:txBody>
          <a:bodyPr wrap="none" rtlCol="0">
            <a:spAutoFit/>
          </a:bodyPr>
          <a:lstStyle/>
          <a:p>
            <a:r>
              <a:rPr lang="en-US" sz="3600" b="1">
                <a:solidFill>
                  <a:srgbClr val="FF0000"/>
                </a:solidFill>
                <a:latin typeface="Times New Roman" panose="02020603050405020304" pitchFamily="18" charset="0"/>
                <a:cs typeface="Times New Roman" panose="02020603050405020304" pitchFamily="18" charset="0"/>
              </a:rPr>
              <a:t>Đáp án </a:t>
            </a:r>
            <a:r>
              <a:rPr lang="en-US" sz="3600" b="1">
                <a:solidFill>
                  <a:srgbClr val="0000FF"/>
                </a:solidFill>
                <a:latin typeface="Times New Roman" panose="02020603050405020304" pitchFamily="18" charset="0"/>
                <a:cs typeface="Times New Roman" panose="02020603050405020304" pitchFamily="18" charset="0"/>
              </a:rPr>
              <a:t>: Lang Liêu</a:t>
            </a:r>
            <a:endParaRPr lang="en-US" sz="3600" b="1" dirty="0">
              <a:solidFill>
                <a:srgbClr val="0000FF"/>
              </a:solidFill>
              <a:latin typeface="Times New Roman" panose="02020603050405020304" pitchFamily="18" charset="0"/>
              <a:cs typeface="Times New Roman" panose="02020603050405020304" pitchFamily="18" charset="0"/>
            </a:endParaRPr>
          </a:p>
        </p:txBody>
      </p:sp>
      <p:sp>
        <p:nvSpPr>
          <p:cNvPr id="10" name="Oval 9"/>
          <p:cNvSpPr/>
          <p:nvPr/>
        </p:nvSpPr>
        <p:spPr>
          <a:xfrm>
            <a:off x="141262" y="145201"/>
            <a:ext cx="662491"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9900"/>
                </a:solidFill>
              </a:rPr>
              <a:t>2</a:t>
            </a: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76379" y="1190626"/>
            <a:ext cx="7620000" cy="3513896"/>
          </a:xfrm>
          <a:prstGeom prst="rect">
            <a:avLst/>
          </a:prstGeom>
        </p:spPr>
      </p:pic>
    </p:spTree>
    <p:extLst>
      <p:ext uri="{BB962C8B-B14F-4D97-AF65-F5344CB8AC3E}">
        <p14:creationId xmlns:p14="http://schemas.microsoft.com/office/powerpoint/2010/main" val="312424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p:bldP spid="11"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753" y="0"/>
            <a:ext cx="10584493" cy="4744277"/>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9057" y="4599713"/>
            <a:ext cx="7345993" cy="2410688"/>
          </a:xfrm>
          <a:prstGeom prst="rect">
            <a:avLst/>
          </a:prstGeom>
        </p:spPr>
      </p:pic>
      <p:pic>
        <p:nvPicPr>
          <p:cNvPr id="7" name="Picture 6">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106906" y="5035678"/>
            <a:ext cx="1877795" cy="1646682"/>
          </a:xfrm>
          <a:prstGeom prst="rect">
            <a:avLst/>
          </a:prstGeom>
        </p:spPr>
      </p:pic>
      <p:sp>
        <p:nvSpPr>
          <p:cNvPr id="9" name="TextBox 8"/>
          <p:cNvSpPr txBox="1"/>
          <p:nvPr/>
        </p:nvSpPr>
        <p:spPr>
          <a:xfrm>
            <a:off x="2144641" y="800372"/>
            <a:ext cx="2268333" cy="2246769"/>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Câu 3 : </a:t>
            </a:r>
            <a:r>
              <a:rPr lang="en-US" sz="2800" b="1">
                <a:solidFill>
                  <a:srgbClr val="0000FF"/>
                </a:solidFill>
                <a:latin typeface="Times New Roman" panose="02020603050405020304" pitchFamily="18" charset="0"/>
                <a:cs typeface="Times New Roman" panose="02020603050405020304" pitchFamily="18" charset="0"/>
              </a:rPr>
              <a:t>Hình ảnh này gợi cho em nghĩ đến sự kiện lịch sử nào ?</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813385" y="5204892"/>
            <a:ext cx="5184841" cy="1200329"/>
          </a:xfrm>
          <a:prstGeom prst="rect">
            <a:avLst/>
          </a:prstGeom>
          <a:noFill/>
        </p:spPr>
        <p:txBody>
          <a:bodyPr wrap="square" rtlCol="0">
            <a:spAutoFit/>
          </a:bodyPr>
          <a:lstStyle/>
          <a:p>
            <a:r>
              <a:rPr lang="en-US" sz="2400" b="1">
                <a:solidFill>
                  <a:srgbClr val="FF0000"/>
                </a:solidFill>
                <a:latin typeface="Times New Roman" panose="02020603050405020304" pitchFamily="18" charset="0"/>
                <a:cs typeface="Times New Roman" panose="02020603050405020304" pitchFamily="18" charset="0"/>
              </a:rPr>
              <a:t>Đáp án : </a:t>
            </a:r>
            <a:r>
              <a:rPr lang="en-US" sz="2400" b="1">
                <a:solidFill>
                  <a:srgbClr val="0000FF"/>
                </a:solidFill>
                <a:latin typeface="Times New Roman" panose="02020603050405020304" pitchFamily="18" charset="0"/>
                <a:cs typeface="Times New Roman" panose="02020603050405020304" pitchFamily="18" charset="0"/>
              </a:rPr>
              <a:t>Bãi cọc sông Bạch Đằng.</a:t>
            </a:r>
          </a:p>
          <a:p>
            <a:r>
              <a:rPr lang="en-US" sz="2400" b="1">
                <a:latin typeface="Times New Roman" panose="02020603050405020304" pitchFamily="18" charset="0"/>
                <a:cs typeface="Times New Roman" panose="02020603050405020304" pitchFamily="18" charset="0"/>
              </a:rPr>
              <a:t>Gắn với : </a:t>
            </a:r>
            <a:r>
              <a:rPr lang="en-US" sz="2400" b="1">
                <a:solidFill>
                  <a:srgbClr val="0000FF"/>
                </a:solidFill>
                <a:latin typeface="Times New Roman" panose="02020603050405020304" pitchFamily="18" charset="0"/>
                <a:cs typeface="Times New Roman" panose="02020603050405020304" pitchFamily="18" charset="0"/>
              </a:rPr>
              <a:t>Ngô Quyền; Lê Đại Hành; Trần Quốc Tuấn.</a:t>
            </a:r>
            <a:endParaRPr lang="en-US" sz="2400" b="1" dirty="0">
              <a:solidFill>
                <a:srgbClr val="0000FF"/>
              </a:solidFill>
              <a:latin typeface="Times New Roman" panose="02020603050405020304" pitchFamily="18" charset="0"/>
              <a:cs typeface="Times New Roman" panose="02020603050405020304" pitchFamily="18" charset="0"/>
            </a:endParaRPr>
          </a:p>
        </p:txBody>
      </p:sp>
      <p:sp>
        <p:nvSpPr>
          <p:cNvPr id="10" name="Oval 9"/>
          <p:cNvSpPr/>
          <p:nvPr/>
        </p:nvSpPr>
        <p:spPr>
          <a:xfrm>
            <a:off x="70631" y="121603"/>
            <a:ext cx="662491"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9900"/>
                </a:solidFill>
              </a:rPr>
              <a:t>3</a:t>
            </a: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76800" y="522867"/>
            <a:ext cx="5393635" cy="3505794"/>
          </a:xfrm>
          <a:prstGeom prst="rect">
            <a:avLst/>
          </a:prstGeom>
        </p:spPr>
      </p:pic>
      <p:sp>
        <p:nvSpPr>
          <p:cNvPr id="3" name="Right Arrow 2"/>
          <p:cNvSpPr/>
          <p:nvPr/>
        </p:nvSpPr>
        <p:spPr>
          <a:xfrm>
            <a:off x="6970643" y="6122504"/>
            <a:ext cx="2027583" cy="559856"/>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a:hlinkClick r:id="rId8"/>
              </a:rPr>
              <a:t>XEM THÊM</a:t>
            </a:r>
            <a:endParaRPr lang="en-US" sz="2400" b="1"/>
          </a:p>
        </p:txBody>
      </p:sp>
    </p:spTree>
    <p:extLst>
      <p:ext uri="{BB962C8B-B14F-4D97-AF65-F5344CB8AC3E}">
        <p14:creationId xmlns:p14="http://schemas.microsoft.com/office/powerpoint/2010/main" val="154180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0"/>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p:bldP spid="11" grpId="0"/>
      <p:bldP spid="10"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753" y="1"/>
            <a:ext cx="10584493" cy="424815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9057" y="3943351"/>
            <a:ext cx="7345993" cy="3067050"/>
          </a:xfrm>
          <a:prstGeom prst="rect">
            <a:avLst/>
          </a:prstGeom>
        </p:spPr>
      </p:pic>
      <p:pic>
        <p:nvPicPr>
          <p:cNvPr id="7" name="Picture 6">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106906" y="5035678"/>
            <a:ext cx="1877795" cy="1646682"/>
          </a:xfrm>
          <a:prstGeom prst="rect">
            <a:avLst/>
          </a:prstGeom>
        </p:spPr>
      </p:pic>
      <p:sp>
        <p:nvSpPr>
          <p:cNvPr id="9" name="TextBox 8"/>
          <p:cNvSpPr txBox="1"/>
          <p:nvPr/>
        </p:nvSpPr>
        <p:spPr>
          <a:xfrm>
            <a:off x="2131418" y="877084"/>
            <a:ext cx="2879027" cy="2246769"/>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Câu 4 </a:t>
            </a:r>
            <a:r>
              <a:rPr lang="en-US" sz="2800" b="1">
                <a:solidFill>
                  <a:srgbClr val="0000FF"/>
                </a:solidFill>
                <a:latin typeface="Times New Roman" panose="02020603050405020304" pitchFamily="18" charset="0"/>
                <a:cs typeface="Times New Roman" panose="02020603050405020304" pitchFamily="18" charset="0"/>
              </a:rPr>
              <a:t>: Sự tích về hồ Gươm khiến em nghĩ đến nhân vật lịch sử nào ?</a:t>
            </a:r>
          </a:p>
        </p:txBody>
      </p:sp>
      <p:sp>
        <p:nvSpPr>
          <p:cNvPr id="11" name="TextBox 10"/>
          <p:cNvSpPr txBox="1"/>
          <p:nvPr/>
        </p:nvSpPr>
        <p:spPr>
          <a:xfrm>
            <a:off x="3803373" y="4712512"/>
            <a:ext cx="4784035" cy="1200329"/>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Đáp án </a:t>
            </a:r>
            <a:r>
              <a:rPr lang="en-US" sz="3600" b="1">
                <a:solidFill>
                  <a:srgbClr val="0000FF"/>
                </a:solidFill>
                <a:latin typeface="Times New Roman" panose="02020603050405020304" pitchFamily="18" charset="0"/>
                <a:cs typeface="Times New Roman" panose="02020603050405020304" pitchFamily="18" charset="0"/>
              </a:rPr>
              <a:t>: Lê Lợi – vua Lê Thái Tổ</a:t>
            </a:r>
            <a:endParaRPr lang="en-US" sz="3600" b="1" dirty="0">
              <a:solidFill>
                <a:srgbClr val="0000FF"/>
              </a:solidFill>
              <a:latin typeface="Times New Roman" panose="02020603050405020304" pitchFamily="18" charset="0"/>
              <a:cs typeface="Times New Roman" panose="02020603050405020304" pitchFamily="18" charset="0"/>
            </a:endParaRPr>
          </a:p>
        </p:txBody>
      </p:sp>
      <p:sp>
        <p:nvSpPr>
          <p:cNvPr id="10" name="Oval 9"/>
          <p:cNvSpPr/>
          <p:nvPr/>
        </p:nvSpPr>
        <p:spPr>
          <a:xfrm>
            <a:off x="141262" y="197283"/>
            <a:ext cx="662491"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9900"/>
                </a:solidFill>
              </a:rPr>
              <a:t>4</a:t>
            </a: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63648" y="661730"/>
            <a:ext cx="4540526" cy="2918910"/>
          </a:xfrm>
          <a:prstGeom prst="rect">
            <a:avLst/>
          </a:prstGeom>
        </p:spPr>
      </p:pic>
    </p:spTree>
    <p:extLst>
      <p:ext uri="{BB962C8B-B14F-4D97-AF65-F5344CB8AC3E}">
        <p14:creationId xmlns:p14="http://schemas.microsoft.com/office/powerpoint/2010/main" val="246470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p:bldP spid="11" grpId="0"/>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_TYPE" val="#NeiR#"/>
  <p:tag name="MH_NUMBER" val="2"/>
  <p:tag name="MH_CATEGORY" val="#BingLLB#"/>
  <p:tag name="MH_LAYOUT" val="SubTitle"/>
  <p:tag name="MH" val="20170702101831"/>
  <p:tag name="MH_LIBRARY" val="GRAPHIC"/>
</p:tagLst>
</file>

<file path=ppt/tags/tag10.xml><?xml version="1.0" encoding="utf-8"?>
<p:tagLst xmlns:a="http://schemas.openxmlformats.org/drawingml/2006/main" xmlns:r="http://schemas.openxmlformats.org/officeDocument/2006/relationships" xmlns:p="http://schemas.openxmlformats.org/presentationml/2006/main">
  <p:tag name="MH" val="20170702101831"/>
  <p:tag name="MH_LIBRARY" val="GRAPHIC"/>
  <p:tag name="MH_TYPE" val="Other"/>
  <p:tag name="MH_ORDER" val="5"/>
</p:tagLst>
</file>

<file path=ppt/tags/tag11.xml><?xml version="1.0" encoding="utf-8"?>
<p:tagLst xmlns:a="http://schemas.openxmlformats.org/drawingml/2006/main" xmlns:r="http://schemas.openxmlformats.org/officeDocument/2006/relationships" xmlns:p="http://schemas.openxmlformats.org/presentationml/2006/main">
  <p:tag name="MH" val="20170702101831"/>
  <p:tag name="MH_LIBRARY" val="GRAPHIC"/>
  <p:tag name="MH_TYPE" val="Other"/>
  <p:tag name="MH_ORDER" val="6"/>
</p:tagLst>
</file>

<file path=ppt/tags/tag2.xml><?xml version="1.0" encoding="utf-8"?>
<p:tagLst xmlns:a="http://schemas.openxmlformats.org/drawingml/2006/main" xmlns:r="http://schemas.openxmlformats.org/officeDocument/2006/relationships" xmlns:p="http://schemas.openxmlformats.org/presentationml/2006/main">
  <p:tag name="MH" val="20170702101831"/>
  <p:tag name="MH_LIBRARY" val="GRAPHIC"/>
  <p:tag name="MH_TYPE" val="Other"/>
  <p:tag name="MH_ORDER" val="3"/>
</p:tagLst>
</file>

<file path=ppt/tags/tag3.xml><?xml version="1.0" encoding="utf-8"?>
<p:tagLst xmlns:a="http://schemas.openxmlformats.org/drawingml/2006/main" xmlns:r="http://schemas.openxmlformats.org/officeDocument/2006/relationships" xmlns:p="http://schemas.openxmlformats.org/presentationml/2006/main">
  <p:tag name="MH" val="20170702101831"/>
  <p:tag name="MH_LIBRARY" val="GRAPHIC"/>
  <p:tag name="MH_TYPE" val="SubTitle"/>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70702101831"/>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70702101831"/>
  <p:tag name="MH_LIBRARY" val="GRAPHIC"/>
  <p:tag name="MH_TYPE" val="Other"/>
  <p:tag name="MH_ORDER" val="7"/>
</p:tagLst>
</file>

<file path=ppt/tags/tag6.xml><?xml version="1.0" encoding="utf-8"?>
<p:tagLst xmlns:a="http://schemas.openxmlformats.org/drawingml/2006/main" xmlns:r="http://schemas.openxmlformats.org/officeDocument/2006/relationships" xmlns:p="http://schemas.openxmlformats.org/presentationml/2006/main">
  <p:tag name="MH" val="20170702101831"/>
  <p:tag name="MH_LIBRARY" val="GRAPHIC"/>
  <p:tag name="MH_TYPE" val="Other"/>
  <p:tag name="MH_ORDER" val="8"/>
</p:tagLst>
</file>

<file path=ppt/tags/tag7.xml><?xml version="1.0" encoding="utf-8"?>
<p:tagLst xmlns:a="http://schemas.openxmlformats.org/drawingml/2006/main" xmlns:r="http://schemas.openxmlformats.org/officeDocument/2006/relationships" xmlns:p="http://schemas.openxmlformats.org/presentationml/2006/main">
  <p:tag name="MH" val="20170702101831"/>
  <p:tag name="MH_LIBRARY" val="GRAPHIC"/>
  <p:tag name="MH_TYPE" val="Other"/>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70702101831"/>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70702101831"/>
  <p:tag name="MH_LIBRARY" val="GRAPHIC"/>
  <p:tag name="MH_TYPE" val="Other"/>
  <p:tag name="MH_ORDER" val="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44">
      <a:dk1>
        <a:sysClr val="windowText" lastClr="000000"/>
      </a:dk1>
      <a:lt1>
        <a:sysClr val="window" lastClr="FFFFFF"/>
      </a:lt1>
      <a:dk2>
        <a:srgbClr val="44546A"/>
      </a:dk2>
      <a:lt2>
        <a:srgbClr val="E7E6E6"/>
      </a:lt2>
      <a:accent1>
        <a:srgbClr val="EB5E5D"/>
      </a:accent1>
      <a:accent2>
        <a:srgbClr val="60AC30"/>
      </a:accent2>
      <a:accent3>
        <a:srgbClr val="F29057"/>
      </a:accent3>
      <a:accent4>
        <a:srgbClr val="86C4EC"/>
      </a:accent4>
      <a:accent5>
        <a:srgbClr val="EB5E5D"/>
      </a:accent5>
      <a:accent6>
        <a:srgbClr val="60AC30"/>
      </a:accent6>
      <a:hlink>
        <a:srgbClr val="0563C1"/>
      </a:hlink>
      <a:folHlink>
        <a:srgbClr val="954F7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自定义 1685">
      <a:dk1>
        <a:sysClr val="windowText" lastClr="000000"/>
      </a:dk1>
      <a:lt1>
        <a:sysClr val="window" lastClr="FFFFFF"/>
      </a:lt1>
      <a:dk2>
        <a:srgbClr val="07443C"/>
      </a:dk2>
      <a:lt2>
        <a:srgbClr val="CA520A"/>
      </a:lt2>
      <a:accent1>
        <a:srgbClr val="CA520A"/>
      </a:accent1>
      <a:accent2>
        <a:srgbClr val="07443C"/>
      </a:accent2>
      <a:accent3>
        <a:srgbClr val="CA520A"/>
      </a:accent3>
      <a:accent4>
        <a:srgbClr val="07443C"/>
      </a:accent4>
      <a:accent5>
        <a:srgbClr val="CA520A"/>
      </a:accent5>
      <a:accent6>
        <a:srgbClr val="07443C"/>
      </a:accent6>
      <a:hlink>
        <a:srgbClr val="0563C1"/>
      </a:hlink>
      <a:folHlink>
        <a:srgbClr val="954F7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自定义 44">
      <a:dk1>
        <a:sysClr val="windowText" lastClr="000000"/>
      </a:dk1>
      <a:lt1>
        <a:sysClr val="window" lastClr="FFFFFF"/>
      </a:lt1>
      <a:dk2>
        <a:srgbClr val="44546A"/>
      </a:dk2>
      <a:lt2>
        <a:srgbClr val="E7E6E6"/>
      </a:lt2>
      <a:accent1>
        <a:srgbClr val="EB5E5D"/>
      </a:accent1>
      <a:accent2>
        <a:srgbClr val="60AC30"/>
      </a:accent2>
      <a:accent3>
        <a:srgbClr val="F29057"/>
      </a:accent3>
      <a:accent4>
        <a:srgbClr val="86C4EC"/>
      </a:accent4>
      <a:accent5>
        <a:srgbClr val="EB5E5D"/>
      </a:accent5>
      <a:accent6>
        <a:srgbClr val="60AC30"/>
      </a:accent6>
      <a:hlink>
        <a:srgbClr val="0563C1"/>
      </a:hlink>
      <a:folHlink>
        <a:srgbClr val="954F7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主题">
  <a:themeElements>
    <a:clrScheme name="自定义 1685">
      <a:dk1>
        <a:sysClr val="windowText" lastClr="000000"/>
      </a:dk1>
      <a:lt1>
        <a:sysClr val="window" lastClr="FFFFFF"/>
      </a:lt1>
      <a:dk2>
        <a:srgbClr val="07443C"/>
      </a:dk2>
      <a:lt2>
        <a:srgbClr val="CA520A"/>
      </a:lt2>
      <a:accent1>
        <a:srgbClr val="CA520A"/>
      </a:accent1>
      <a:accent2>
        <a:srgbClr val="07443C"/>
      </a:accent2>
      <a:accent3>
        <a:srgbClr val="CA520A"/>
      </a:accent3>
      <a:accent4>
        <a:srgbClr val="07443C"/>
      </a:accent4>
      <a:accent5>
        <a:srgbClr val="CA520A"/>
      </a:accent5>
      <a:accent6>
        <a:srgbClr val="07443C"/>
      </a:accent6>
      <a:hlink>
        <a:srgbClr val="0563C1"/>
      </a:hlink>
      <a:folHlink>
        <a:srgbClr val="954F7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377</TotalTime>
  <Words>1754</Words>
  <Application>Microsoft Office PowerPoint</Application>
  <PresentationFormat>Widescreen</PresentationFormat>
  <Paragraphs>184</Paragraphs>
  <Slides>28</Slides>
  <Notes>12</Notes>
  <HiddenSlides>0</HiddenSlides>
  <MMClips>2</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28</vt:i4>
      </vt:variant>
    </vt:vector>
  </HeadingPairs>
  <TitlesOfParts>
    <vt:vector size="43" baseType="lpstr">
      <vt:lpstr>微软雅黑</vt:lpstr>
      <vt:lpstr>Arial</vt:lpstr>
      <vt:lpstr>Calibri</vt:lpstr>
      <vt:lpstr>Calibri Light</vt:lpstr>
      <vt:lpstr>Times New Roman</vt:lpstr>
      <vt:lpstr>幼圆</vt:lpstr>
      <vt:lpstr>汉仪夏日体W</vt:lpstr>
      <vt:lpstr>Office Theme</vt:lpstr>
      <vt:lpstr>Office 主题</vt:lpstr>
      <vt:lpstr>Office 主题​​</vt:lpstr>
      <vt:lpstr>1_Office 主题</vt:lpstr>
      <vt:lpstr>2_Office 主题</vt:lpstr>
      <vt:lpstr>3_Office 主题</vt:lpstr>
      <vt:lpstr>1_Office 主题​​</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Tuan Anh</dc:creator>
  <cp:lastModifiedBy>DELL VOSTRO</cp:lastModifiedBy>
  <cp:revision>68</cp:revision>
  <dcterms:created xsi:type="dcterms:W3CDTF">2018-12-29T08:12:03Z</dcterms:created>
  <dcterms:modified xsi:type="dcterms:W3CDTF">2024-04-15T08:52:03Z</dcterms:modified>
</cp:coreProperties>
</file>