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61" r:id="rId2"/>
    <p:sldId id="262" r:id="rId3"/>
    <p:sldId id="259" r:id="rId4"/>
    <p:sldId id="256" r:id="rId5"/>
    <p:sldId id="275" r:id="rId6"/>
    <p:sldId id="2007577568" r:id="rId7"/>
    <p:sldId id="2007577569" r:id="rId8"/>
    <p:sldId id="2007577570" r:id="rId9"/>
    <p:sldId id="2007577571" r:id="rId10"/>
    <p:sldId id="304" r:id="rId11"/>
    <p:sldId id="296" r:id="rId12"/>
    <p:sldId id="291" r:id="rId13"/>
    <p:sldId id="2007577560" r:id="rId14"/>
    <p:sldId id="2007577539" r:id="rId15"/>
    <p:sldId id="2007577572" r:id="rId16"/>
    <p:sldId id="2007577573" r:id="rId17"/>
    <p:sldId id="2007577574" r:id="rId18"/>
    <p:sldId id="20075775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Kiểu Trung bình 1 - Màu chủ đề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E461C-C99A-4EF1-95D9-6E0469D77722}" type="datetimeFigureOut">
              <a:rPr lang="en-US" smtClean="0"/>
              <a:t>07/03/23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00302-9B6D-49B7-BFFC-DCE1AFC924EA}" type="slidenum">
              <a:rPr lang="en-US" smtClean="0"/>
              <a:t>‹#›</a:t>
            </a:fld>
            <a:endParaRPr lang="en-US"/>
          </a:p>
        </p:txBody>
      </p:sp>
    </p:spTree>
    <p:extLst>
      <p:ext uri="{BB962C8B-B14F-4D97-AF65-F5344CB8AC3E}">
        <p14:creationId xmlns:p14="http://schemas.microsoft.com/office/powerpoint/2010/main" val="4211277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022972C-01CF-4E58-B70B-52F38AD633FD}" type="slidenum">
              <a:rPr lang="zh-CN" altLang="en-US" smtClean="0"/>
              <a:t>11</a:t>
            </a:fld>
            <a:endParaRPr lang="zh-CN" altLang="en-US"/>
          </a:p>
        </p:txBody>
      </p:sp>
    </p:spTree>
    <p:extLst>
      <p:ext uri="{BB962C8B-B14F-4D97-AF65-F5344CB8AC3E}">
        <p14:creationId xmlns:p14="http://schemas.microsoft.com/office/powerpoint/2010/main" val="3794954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102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0340575"/>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62588055"/>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48072990"/>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9330744"/>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5906"/>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5514022"/>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7263032"/>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90954432"/>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09001496"/>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2805562"/>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60364191"/>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36766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6854771"/>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07/03/23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1680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advClick="0">
    <p:push dir="u"/>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7.wdp"/><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9.png"/><Relationship Id="rId11" Type="http://schemas.openxmlformats.org/officeDocument/2006/relationships/image" Target="../media/image45.png"/><Relationship Id="rId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47.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2.png"/><Relationship Id="rId5" Type="http://schemas.microsoft.com/office/2007/relationships/hdphoto" Target="../media/hdphoto9.wdp"/><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81330-9BB1-49CC-B846-A9B02466486C}"/>
              </a:ext>
            </a:extLst>
          </p:cNvPr>
          <p:cNvPicPr>
            <a:picLocks noChangeAspect="1"/>
          </p:cNvPicPr>
          <p:nvPr/>
        </p:nvPicPr>
        <p:blipFill>
          <a:blip r:embed="rId2"/>
          <a:stretch>
            <a:fillRect/>
          </a:stretch>
        </p:blipFill>
        <p:spPr>
          <a:xfrm>
            <a:off x="0" y="-3048"/>
            <a:ext cx="12192000" cy="6861047"/>
          </a:xfrm>
          <a:prstGeom prst="rect">
            <a:avLst/>
          </a:prstGeom>
        </p:spPr>
      </p:pic>
      <p:sp>
        <p:nvSpPr>
          <p:cNvPr id="5" name="TextBox 4">
            <a:extLst>
              <a:ext uri="{FF2B5EF4-FFF2-40B4-BE49-F238E27FC236}">
                <a16:creationId xmlns:a16="http://schemas.microsoft.com/office/drawing/2014/main" id="{F5EAF3C9-E245-4B60-BBA6-910B99695F12}"/>
              </a:ext>
            </a:extLst>
          </p:cNvPr>
          <p:cNvSpPr txBox="1"/>
          <p:nvPr/>
        </p:nvSpPr>
        <p:spPr>
          <a:xfrm>
            <a:off x="6300132" y="316532"/>
            <a:ext cx="1743106" cy="707886"/>
          </a:xfrm>
          <a:prstGeom prst="rect">
            <a:avLst/>
          </a:prstGeom>
          <a:noFill/>
        </p:spPr>
        <p:txBody>
          <a:bodyPr wrap="none" rtlCol="0">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Tiết</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A8648CFB-31FD-450F-B89D-5A5AF9A53C6B}"/>
              </a:ext>
            </a:extLst>
          </p:cNvPr>
          <p:cNvSpPr txBox="1"/>
          <p:nvPr/>
        </p:nvSpPr>
        <p:spPr>
          <a:xfrm>
            <a:off x="6023296" y="1151057"/>
            <a:ext cx="5595458" cy="923330"/>
          </a:xfrm>
          <a:prstGeom prst="rect">
            <a:avLst/>
          </a:prstGeom>
          <a:noFill/>
        </p:spPr>
        <p:txBody>
          <a:bodyPr wrap="square" rtlCol="0">
            <a:spAutoFit/>
          </a:bodyPr>
          <a:lstStyle/>
          <a:p>
            <a:pPr algn="ctr"/>
            <a:r>
              <a:rPr lang="vi-VN" sz="5400" b="1">
                <a:solidFill>
                  <a:schemeClr val="accent6">
                    <a:lumMod val="50000"/>
                  </a:schemeClr>
                </a:solidFill>
                <a:latin typeface="Times New Roman" panose="02020603050405020304" pitchFamily="18" charset="0"/>
                <a:cs typeface="Times New Roman" panose="02020603050405020304" pitchFamily="18" charset="0"/>
              </a:rPr>
              <a:t>ÔN TẬP BÀI 7</a:t>
            </a:r>
            <a:endParaRPr lang="en-US" sz="5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11C8904-C52D-4682-B338-D68FB3C74263}"/>
              </a:ext>
            </a:extLst>
          </p:cNvPr>
          <p:cNvSpPr txBox="1"/>
          <p:nvPr/>
        </p:nvSpPr>
        <p:spPr>
          <a:xfrm>
            <a:off x="4421503" y="4952041"/>
            <a:ext cx="3348994" cy="707886"/>
          </a:xfrm>
          <a:prstGeom prst="rect">
            <a:avLst/>
          </a:prstGeom>
          <a:noFill/>
        </p:spPr>
        <p:txBody>
          <a:bodyPr wrap="none" rtlCol="0">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899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6DB6E0C6-0167-4385-9F63-FC9913735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62" y="214060"/>
            <a:ext cx="7812973" cy="6429880"/>
          </a:xfrm>
          <a:prstGeom prst="rect">
            <a:avLst/>
          </a:prstGeom>
        </p:spPr>
      </p:pic>
      <p:sp>
        <p:nvSpPr>
          <p:cNvPr id="3" name="文本框 12">
            <a:extLst>
              <a:ext uri="{FF2B5EF4-FFF2-40B4-BE49-F238E27FC236}">
                <a16:creationId xmlns:a16="http://schemas.microsoft.com/office/drawing/2014/main" id="{33AA338C-DAC0-48EA-9364-34F890907B94}"/>
              </a:ext>
            </a:extLst>
          </p:cNvPr>
          <p:cNvSpPr txBox="1"/>
          <p:nvPr/>
        </p:nvSpPr>
        <p:spPr>
          <a:xfrm>
            <a:off x="1808373" y="1751619"/>
            <a:ext cx="6236401" cy="3416320"/>
          </a:xfrm>
          <a:prstGeom prst="rect">
            <a:avLst/>
          </a:prstGeom>
          <a:noFill/>
        </p:spPr>
        <p:txBody>
          <a:bodyPr wrap="square" rtlCol="0">
            <a:spAutoFit/>
          </a:bodyPr>
          <a:lstStyle/>
          <a:p>
            <a:pPr algn="ctr"/>
            <a:r>
              <a:rPr lang="en-US" sz="2400">
                <a:solidFill>
                  <a:schemeClr val="bg1"/>
                </a:solidFill>
              </a:rPr>
              <a:t>HS thảo luận cặp đôi (3'):</a:t>
            </a:r>
            <a:endParaRPr lang="vi-VN" sz="2400">
              <a:solidFill>
                <a:schemeClr val="bg1"/>
              </a:solidFill>
            </a:endParaRPr>
          </a:p>
          <a:p>
            <a:r>
              <a:rPr lang="en-US" sz="2400">
                <a:solidFill>
                  <a:schemeClr val="bg1"/>
                </a:solidFill>
              </a:rPr>
              <a:t>- </a:t>
            </a:r>
            <a:r>
              <a:rPr lang="vi-VN" sz="2400">
                <a:solidFill>
                  <a:schemeClr val="bg1"/>
                </a:solidFill>
              </a:rPr>
              <a:t>Tìm biệt ngữ cùa gi</a:t>
            </a:r>
            <a:r>
              <a:rPr lang="en-US" sz="2400">
                <a:solidFill>
                  <a:schemeClr val="bg1"/>
                </a:solidFill>
              </a:rPr>
              <a:t>ớ</a:t>
            </a:r>
            <a:r>
              <a:rPr lang="vi-VN" sz="2400">
                <a:solidFill>
                  <a:schemeClr val="bg1"/>
                </a:solidFill>
              </a:rPr>
              <a:t>i </a:t>
            </a:r>
            <a:r>
              <a:rPr lang="en-US" sz="2400">
                <a:solidFill>
                  <a:schemeClr val="bg1"/>
                </a:solidFill>
              </a:rPr>
              <a:t>trẻ</a:t>
            </a:r>
            <a:r>
              <a:rPr lang="vi-VN" sz="2400">
                <a:solidFill>
                  <a:schemeClr val="bg1"/>
                </a:solidFill>
              </a:rPr>
              <a:t> trong c</a:t>
            </a:r>
            <a:r>
              <a:rPr lang="en-US" sz="2400">
                <a:solidFill>
                  <a:schemeClr val="bg1"/>
                </a:solidFill>
              </a:rPr>
              <a:t>â</a:t>
            </a:r>
            <a:r>
              <a:rPr lang="vi-VN" sz="2400">
                <a:solidFill>
                  <a:schemeClr val="bg1"/>
                </a:solidFill>
              </a:rPr>
              <a:t>u sau và gi</a:t>
            </a:r>
            <a:r>
              <a:rPr lang="en-US" sz="2400">
                <a:solidFill>
                  <a:schemeClr val="bg1"/>
                </a:solidFill>
              </a:rPr>
              <a:t>ả</a:t>
            </a:r>
            <a:r>
              <a:rPr lang="vi-VN" sz="2400">
                <a:solidFill>
                  <a:schemeClr val="bg1"/>
                </a:solidFill>
              </a:rPr>
              <a:t>i thích ý nghĩa:</a:t>
            </a:r>
          </a:p>
          <a:p>
            <a:r>
              <a:rPr lang="vi-VN" sz="2400" i="1">
                <a:solidFill>
                  <a:schemeClr val="bg1"/>
                </a:solidFill>
              </a:rPr>
              <a:t>Nếu bạn đang nhớ xứ s</a:t>
            </a:r>
            <a:r>
              <a:rPr lang="en-US" sz="2400" i="1">
                <a:solidFill>
                  <a:schemeClr val="bg1"/>
                </a:solidFill>
              </a:rPr>
              <a:t>ở</a:t>
            </a:r>
            <a:r>
              <a:rPr lang="vi-VN" sz="2400" i="1">
                <a:solidFill>
                  <a:schemeClr val="bg1"/>
                </a:solidFill>
              </a:rPr>
              <a:t> Chùa Vàng mà chưa có cơ hội đi thì hãy thừ trải nghiệm không gian đậm ch</a:t>
            </a:r>
            <a:r>
              <a:rPr lang="en-US" sz="2400" i="1">
                <a:solidFill>
                  <a:schemeClr val="bg1"/>
                </a:solidFill>
              </a:rPr>
              <a:t>ấ</a:t>
            </a:r>
            <a:r>
              <a:rPr lang="vi-VN" sz="2400" i="1">
                <a:solidFill>
                  <a:schemeClr val="bg1"/>
                </a:solidFill>
              </a:rPr>
              <a:t>t Thái hót hòn họt này nha…</a:t>
            </a:r>
            <a:endParaRPr lang="vi-VN" sz="2400">
              <a:solidFill>
                <a:schemeClr val="bg1"/>
              </a:solidFill>
            </a:endParaRPr>
          </a:p>
          <a:p>
            <a:r>
              <a:rPr lang="en-US" sz="2400">
                <a:solidFill>
                  <a:schemeClr val="bg1"/>
                </a:solidFill>
              </a:rPr>
              <a:t>- Biệt ngữ xã hội này được giới trẻ tạo ra dựa trên từ ngữ nào và theo phương thức nào?</a:t>
            </a:r>
            <a:endParaRPr lang="vi-VN" sz="2400">
              <a:solidFill>
                <a:schemeClr val="bg1"/>
              </a:solidFill>
            </a:endParaRPr>
          </a:p>
        </p:txBody>
      </p:sp>
      <p:sp>
        <p:nvSpPr>
          <p:cNvPr id="6" name="Rectangle 5">
            <a:extLst>
              <a:ext uri="{FF2B5EF4-FFF2-40B4-BE49-F238E27FC236}">
                <a16:creationId xmlns:a16="http://schemas.microsoft.com/office/drawing/2014/main" id="{13762CB3-66ED-407A-9624-C8AC6265AFE9}"/>
              </a:ext>
            </a:extLst>
          </p:cNvPr>
          <p:cNvSpPr/>
          <p:nvPr/>
        </p:nvSpPr>
        <p:spPr>
          <a:xfrm>
            <a:off x="5322069" y="3182780"/>
            <a:ext cx="1476686" cy="461665"/>
          </a:xfrm>
          <a:prstGeom prst="rect">
            <a:avLst/>
          </a:prstGeom>
        </p:spPr>
        <p:txBody>
          <a:bodyPr wrap="none">
            <a:spAutoFit/>
          </a:bodyPr>
          <a:lstStyle/>
          <a:p>
            <a:pPr defTabSz="1219170">
              <a:defRPr/>
            </a:pPr>
            <a:r>
              <a:rPr lang="en-US" sz="2400" dirty="0">
                <a:solidFill>
                  <a:prstClr val="black"/>
                </a:solidFill>
                <a:latin typeface="Barlow Condensed"/>
              </a:rPr>
              <a:t> 	 </a:t>
            </a:r>
          </a:p>
        </p:txBody>
      </p:sp>
      <p:pic>
        <p:nvPicPr>
          <p:cNvPr id="8" name="Picture 7">
            <a:extLst>
              <a:ext uri="{FF2B5EF4-FFF2-40B4-BE49-F238E27FC236}">
                <a16:creationId xmlns:a16="http://schemas.microsoft.com/office/drawing/2014/main" id="{F95A30AE-6B76-45EF-87F4-3C17623D1551}"/>
              </a:ext>
            </a:extLst>
          </p:cNvPr>
          <p:cNvPicPr>
            <a:picLocks noChangeAspect="1"/>
          </p:cNvPicPr>
          <p:nvPr/>
        </p:nvPicPr>
        <p:blipFill>
          <a:blip r:embed="rId3"/>
          <a:stretch>
            <a:fillRect/>
          </a:stretch>
        </p:blipFill>
        <p:spPr>
          <a:xfrm>
            <a:off x="10017765" y="3454031"/>
            <a:ext cx="1978244" cy="2032176"/>
          </a:xfrm>
          <a:prstGeom prst="rect">
            <a:avLst/>
          </a:prstGeom>
        </p:spPr>
      </p:pic>
      <p:pic>
        <p:nvPicPr>
          <p:cNvPr id="9" name="Picture 8">
            <a:extLst>
              <a:ext uri="{FF2B5EF4-FFF2-40B4-BE49-F238E27FC236}">
                <a16:creationId xmlns:a16="http://schemas.microsoft.com/office/drawing/2014/main" id="{E7F4B606-1CE2-4429-A4AB-B2D5149CA24B}"/>
              </a:ext>
            </a:extLst>
          </p:cNvPr>
          <p:cNvPicPr>
            <a:picLocks noChangeAspect="1"/>
          </p:cNvPicPr>
          <p:nvPr/>
        </p:nvPicPr>
        <p:blipFill>
          <a:blip r:embed="rId4"/>
          <a:stretch>
            <a:fillRect/>
          </a:stretch>
        </p:blipFill>
        <p:spPr>
          <a:xfrm>
            <a:off x="10066125" y="1371794"/>
            <a:ext cx="1881525" cy="2032176"/>
          </a:xfrm>
          <a:prstGeom prst="rect">
            <a:avLst/>
          </a:prstGeom>
        </p:spPr>
      </p:pic>
      <p:sp>
        <p:nvSpPr>
          <p:cNvPr id="4" name="TextBox 2">
            <a:extLst>
              <a:ext uri="{FF2B5EF4-FFF2-40B4-BE49-F238E27FC236}">
                <a16:creationId xmlns:a16="http://schemas.microsoft.com/office/drawing/2014/main" id="{D7D40E4F-125B-E3AB-A2E4-E7C4DD50F3BE}"/>
              </a:ext>
            </a:extLst>
          </p:cNvPr>
          <p:cNvSpPr txBox="1"/>
          <p:nvPr/>
        </p:nvSpPr>
        <p:spPr>
          <a:xfrm>
            <a:off x="6026761" y="214060"/>
            <a:ext cx="1078116" cy="742511"/>
          </a:xfrm>
          <a:prstGeom prst="rect">
            <a:avLst/>
          </a:prstGeom>
          <a:noFill/>
        </p:spPr>
        <p:txBody>
          <a:bodyPr wrap="none" rtlCol="0">
            <a:spAutoFit/>
          </a:bodyPr>
          <a:lstStyle/>
          <a:p>
            <a:pPr lvl="0" algn="just">
              <a:lnSpc>
                <a:spcPct val="150000"/>
              </a:lnSpc>
            </a:pPr>
            <a:r>
              <a:rPr lang="nl-NL" sz="3200" b="1">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NV 3</a:t>
            </a:r>
            <a:endPar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4911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118"/>
          <p:cNvPicPr>
            <a:picLocks noChangeAspect="1"/>
          </p:cNvPicPr>
          <p:nvPr/>
        </p:nvPicPr>
        <p:blipFill>
          <a:blip r:embed="rId3"/>
          <a:stretch>
            <a:fillRect/>
          </a:stretch>
        </p:blipFill>
        <p:spPr>
          <a:xfrm>
            <a:off x="-48260" y="-116351"/>
            <a:ext cx="12240260" cy="6864985"/>
          </a:xfrm>
          <a:prstGeom prst="rect">
            <a:avLst/>
          </a:prstGeom>
        </p:spPr>
      </p:pic>
      <p:pic>
        <p:nvPicPr>
          <p:cNvPr id="10" name="图片 9" descr="117"/>
          <p:cNvPicPr>
            <a:picLocks noChangeAspect="1"/>
          </p:cNvPicPr>
          <p:nvPr/>
        </p:nvPicPr>
        <p:blipFill>
          <a:blip r:embed="rId4"/>
          <a:stretch>
            <a:fillRect/>
          </a:stretch>
        </p:blipFill>
        <p:spPr>
          <a:xfrm>
            <a:off x="10577830" y="564515"/>
            <a:ext cx="1314450" cy="1409700"/>
          </a:xfrm>
          <a:prstGeom prst="rect">
            <a:avLst/>
          </a:prstGeom>
        </p:spPr>
      </p:pic>
      <p:pic>
        <p:nvPicPr>
          <p:cNvPr id="33" name="图片 32" descr="111"/>
          <p:cNvPicPr>
            <a:picLocks noChangeAspect="1"/>
          </p:cNvPicPr>
          <p:nvPr/>
        </p:nvPicPr>
        <p:blipFill>
          <a:blip r:embed="rId5"/>
          <a:stretch>
            <a:fillRect/>
          </a:stretch>
        </p:blipFill>
        <p:spPr>
          <a:xfrm>
            <a:off x="859155" y="769620"/>
            <a:ext cx="1332230" cy="999490"/>
          </a:xfrm>
          <a:prstGeom prst="rect">
            <a:avLst/>
          </a:prstGeom>
        </p:spPr>
      </p:pic>
      <p:grpSp>
        <p:nvGrpSpPr>
          <p:cNvPr id="11" name="组 19">
            <a:extLst>
              <a:ext uri="{FF2B5EF4-FFF2-40B4-BE49-F238E27FC236}">
                <a16:creationId xmlns:a16="http://schemas.microsoft.com/office/drawing/2014/main" id="{59117DF6-1A6B-4EA1-BA0B-E71245F40A7F}"/>
              </a:ext>
            </a:extLst>
          </p:cNvPr>
          <p:cNvGrpSpPr/>
          <p:nvPr/>
        </p:nvGrpSpPr>
        <p:grpSpPr>
          <a:xfrm>
            <a:off x="4093395" y="677435"/>
            <a:ext cx="3957318" cy="2490216"/>
            <a:chOff x="4739640" y="33668"/>
            <a:chExt cx="3015960" cy="2490216"/>
          </a:xfrm>
        </p:grpSpPr>
        <p:pic>
          <p:nvPicPr>
            <p:cNvPr id="12" name="图片 20">
              <a:extLst>
                <a:ext uri="{FF2B5EF4-FFF2-40B4-BE49-F238E27FC236}">
                  <a16:creationId xmlns:a16="http://schemas.microsoft.com/office/drawing/2014/main" id="{72418410-8D18-4D11-847E-784B12FF02D4}"/>
                </a:ext>
              </a:extLst>
            </p:cNvPr>
            <p:cNvPicPr>
              <a:picLocks noChangeAspect="1"/>
            </p:cNvPicPr>
            <p:nvPr/>
          </p:nvPicPr>
          <p:blipFill>
            <a:blip r:embed="rId6"/>
            <a:stretch>
              <a:fillRect/>
            </a:stretch>
          </p:blipFill>
          <p:spPr>
            <a:xfrm>
              <a:off x="4739640" y="33668"/>
              <a:ext cx="2712720" cy="2490216"/>
            </a:xfrm>
            <a:prstGeom prst="rect">
              <a:avLst/>
            </a:prstGeom>
          </p:spPr>
        </p:pic>
        <p:sp>
          <p:nvSpPr>
            <p:cNvPr id="13" name="文本框 21">
              <a:extLst>
                <a:ext uri="{FF2B5EF4-FFF2-40B4-BE49-F238E27FC236}">
                  <a16:creationId xmlns:a16="http://schemas.microsoft.com/office/drawing/2014/main" id="{431D64FC-82B9-4C3A-8800-35AEDDB7627E}"/>
                </a:ext>
              </a:extLst>
            </p:cNvPr>
            <p:cNvSpPr txBox="1"/>
            <p:nvPr/>
          </p:nvSpPr>
          <p:spPr>
            <a:xfrm rot="21237856">
              <a:off x="5531621" y="874626"/>
              <a:ext cx="2223979" cy="523220"/>
            </a:xfrm>
            <a:prstGeom prst="rect">
              <a:avLst/>
            </a:prstGeom>
            <a:noFill/>
          </p:spPr>
          <p:txBody>
            <a:bodyPr wrap="square" rtlCol="0">
              <a:spAutoFit/>
            </a:bodyPr>
            <a:lstStyle/>
            <a:p>
              <a:r>
                <a:rPr kumimoji="1" lang="en-US" altLang="zh-CN" sz="2800" b="1" spc="300">
                  <a:solidFill>
                    <a:schemeClr val="tx1">
                      <a:lumMod val="75000"/>
                      <a:lumOff val="25000"/>
                    </a:schemeClr>
                  </a:solidFill>
                  <a:latin typeface="Times New Roman" panose="02020603050405020304" pitchFamily="18" charset="0"/>
                  <a:cs typeface="Times New Roman" panose="02020603050405020304" pitchFamily="18" charset="0"/>
                  <a:sym typeface="+mn-lt"/>
                </a:rPr>
                <a:t>Đáp án</a:t>
              </a:r>
              <a:endParaRPr kumimoji="1" lang="zh-CN" altLang="en-US" sz="2800" b="1" spc="300"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grpSp>
      <p:pic>
        <p:nvPicPr>
          <p:cNvPr id="14" name="图片 9" descr="C:\Users\Administrator\Desktop\d55e3f440c0015418fbd4e1aae808860.pngd55e3f440c0015418fbd4e1aae808860">
            <a:extLst>
              <a:ext uri="{FF2B5EF4-FFF2-40B4-BE49-F238E27FC236}">
                <a16:creationId xmlns:a16="http://schemas.microsoft.com/office/drawing/2014/main" id="{865FB13F-0F4F-4996-ABF7-A97E17707DEA}"/>
              </a:ext>
            </a:extLst>
          </p:cNvPr>
          <p:cNvPicPr>
            <a:picLocks noChangeAspect="1"/>
          </p:cNvPicPr>
          <p:nvPr/>
        </p:nvPicPr>
        <p:blipFill>
          <a:blip r:embed="rId7"/>
          <a:srcRect/>
          <a:stretch>
            <a:fillRect/>
          </a:stretch>
        </p:blipFill>
        <p:spPr>
          <a:xfrm>
            <a:off x="-525295" y="53037"/>
            <a:ext cx="13287983" cy="8218959"/>
          </a:xfrm>
          <a:prstGeom prst="rect">
            <a:avLst/>
          </a:prstGeom>
        </p:spPr>
      </p:pic>
      <p:sp>
        <p:nvSpPr>
          <p:cNvPr id="2" name="Rectangle 1">
            <a:extLst>
              <a:ext uri="{FF2B5EF4-FFF2-40B4-BE49-F238E27FC236}">
                <a16:creationId xmlns:a16="http://schemas.microsoft.com/office/drawing/2014/main" id="{DA8901C1-DBCD-4EC1-B507-24C1451C2534}"/>
              </a:ext>
            </a:extLst>
          </p:cNvPr>
          <p:cNvSpPr/>
          <p:nvPr/>
        </p:nvSpPr>
        <p:spPr>
          <a:xfrm>
            <a:off x="2751323" y="2639023"/>
            <a:ext cx="7244524" cy="3046988"/>
          </a:xfrm>
          <a:prstGeom prst="rect">
            <a:avLst/>
          </a:prstGeom>
        </p:spPr>
        <p:txBody>
          <a:bodyPr wrap="square">
            <a:spAutoFit/>
          </a:bodyPr>
          <a:lstStyle/>
          <a:p>
            <a:pPr algn="just"/>
            <a:r>
              <a:rPr lang="en-US" sz="2400" b="1" i="1"/>
              <a:t>- Biệt ngữ của giới trẻ được sử dụng trong ngữ liệu đã cho là “hót hòn họt”. </a:t>
            </a:r>
          </a:p>
          <a:p>
            <a:pPr algn="just"/>
            <a:r>
              <a:rPr lang="en-US" sz="2400" b="1" i="1"/>
              <a:t>- Biệt ngữ này được giới trẻ tạo ra dựa trên từ “hót”, vốn là từ tiếng Anh “hot” - nóng, cũng là từ mà giới trẻ thường dùng. </a:t>
            </a:r>
          </a:p>
          <a:p>
            <a:pPr algn="just"/>
            <a:r>
              <a:rPr lang="en-US" sz="2400" b="1" i="1"/>
              <a:t>-“Hót hòn họt” được tạo ra theo phương thức láy ba</a:t>
            </a:r>
            <a:br>
              <a:rPr lang="en-US" sz="2400" b="1" i="1"/>
            </a:br>
            <a:r>
              <a:rPr lang="en-US" sz="2400" b="1" i="1"/>
              <a:t>phổ biến trong tiếng Việt (ví dụ: sát – sát sàn sạt, khít – khít khìn khịt,...).</a:t>
            </a:r>
            <a:endParaRPr lang="en-US" sz="44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65314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5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Scale>
                                      <p:cBhvr>
                                        <p:cTn id="23" dur="1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500" decel="50000" fill="hold">
                                          <p:stCondLst>
                                            <p:cond delay="0"/>
                                          </p:stCondLst>
                                        </p:cTn>
                                        <p:tgtEl>
                                          <p:spTgt spid="11"/>
                                        </p:tgtEl>
                                        <p:attrNameLst>
                                          <p:attrName>ppt_x</p:attrName>
                                          <p:attrName>ppt_y</p:attrName>
                                        </p:attrNameLst>
                                      </p:cBhvr>
                                    </p:animMotion>
                                    <p:animEffect transition="in" filter="fade">
                                      <p:cBhvr>
                                        <p:cTn id="25" dur="1500"/>
                                        <p:tgtEl>
                                          <p:spTgt spid="11"/>
                                        </p:tgtEl>
                                      </p:cBhvr>
                                    </p:animEffect>
                                  </p:childTnLst>
                                </p:cTn>
                              </p:par>
                            </p:childTnLst>
                          </p:cTn>
                        </p:par>
                        <p:par>
                          <p:cTn id="26" fill="hold">
                            <p:stCondLst>
                              <p:cond delay="2000"/>
                            </p:stCondLst>
                            <p:childTnLst>
                              <p:par>
                                <p:cTn id="27" presetID="21" presetClass="entr" presetSubtype="1"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3"/>
          <a:stretch>
            <a:fillRect/>
          </a:stretch>
        </p:blipFill>
        <p:spPr>
          <a:xfrm>
            <a:off x="-16784" y="-17140"/>
            <a:ext cx="12364652"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5"/>
          <a:stretch>
            <a:fillRect/>
          </a:stretch>
        </p:blipFill>
        <p:spPr>
          <a:xfrm>
            <a:off x="1258326" y="265988"/>
            <a:ext cx="10628874" cy="3477786"/>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0"/>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1"/>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2"/>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3"/>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4"/>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5"/>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6"/>
          <a:stretch>
            <a:fillRect/>
          </a:stretch>
        </p:blipFill>
        <p:spPr>
          <a:xfrm>
            <a:off x="10062292" y="2632838"/>
            <a:ext cx="1056732" cy="609653"/>
          </a:xfrm>
          <a:prstGeom prst="rect">
            <a:avLst/>
          </a:prstGeom>
        </p:spPr>
      </p:pic>
      <p:sp>
        <p:nvSpPr>
          <p:cNvPr id="50" name="文本框 49">
            <a:extLst>
              <a:ext uri="{FF2B5EF4-FFF2-40B4-BE49-F238E27FC236}">
                <a16:creationId xmlns:a16="http://schemas.microsoft.com/office/drawing/2014/main" id="{F69C627B-2360-4469-BA4F-2FC8AD78849B}"/>
              </a:ext>
            </a:extLst>
          </p:cNvPr>
          <p:cNvSpPr txBox="1"/>
          <p:nvPr/>
        </p:nvSpPr>
        <p:spPr>
          <a:xfrm>
            <a:off x="2743197" y="932591"/>
            <a:ext cx="8516625" cy="2246769"/>
          </a:xfrm>
          <a:prstGeom prst="rect">
            <a:avLst/>
          </a:prstGeom>
          <a:noFill/>
        </p:spPr>
        <p:txBody>
          <a:bodyPr wrap="square" rtlCol="0">
            <a:spAutoFit/>
          </a:bodyPr>
          <a:lstStyle/>
          <a:p>
            <a:r>
              <a:rPr lang="en-US" sz="2800"/>
              <a:t>HS làm việc cá nhân: </a:t>
            </a:r>
            <a:endParaRPr lang="vi-VN" sz="2800"/>
          </a:p>
          <a:p>
            <a:r>
              <a:rPr lang="en-US" sz="2800"/>
              <a:t>- Tổ 01, 02: Nêu một số lưu ý về cách viết bài văn phân tích một tác phẩm văn học.</a:t>
            </a:r>
            <a:endParaRPr lang="vi-VN" sz="2800"/>
          </a:p>
          <a:p>
            <a:r>
              <a:rPr lang="en-US" sz="2800"/>
              <a:t>- Tổ 03, 04: Cần chú ý những điêu gì khi lắng nghe và tóm tắt nội dung trình bày của người khác.</a:t>
            </a:r>
            <a:endParaRPr lang="vi-VN" sz="2800"/>
          </a:p>
        </p:txBody>
      </p:sp>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7"/>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8"/>
          <a:stretch>
            <a:fillRect/>
          </a:stretch>
        </p:blipFill>
        <p:spPr>
          <a:xfrm>
            <a:off x="228416" y="3427593"/>
            <a:ext cx="3079580" cy="3415895"/>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8285346" y="3459847"/>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19"/>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0"/>
            <a:stretch>
              <a:fillRect/>
            </a:stretch>
          </p:blipFill>
          <p:spPr>
            <a:xfrm>
              <a:off x="5571854" y="2906023"/>
              <a:ext cx="2926334" cy="1713124"/>
            </a:xfrm>
            <a:prstGeom prst="rect">
              <a:avLst/>
            </a:prstGeom>
          </p:spPr>
        </p:pic>
      </p:grpSp>
      <p:grpSp>
        <p:nvGrpSpPr>
          <p:cNvPr id="27" name="组合 61">
            <a:extLst>
              <a:ext uri="{FF2B5EF4-FFF2-40B4-BE49-F238E27FC236}">
                <a16:creationId xmlns:a16="http://schemas.microsoft.com/office/drawing/2014/main" id="{652DBD1A-BEDE-85C6-B8E8-E9D4C1648B4F}"/>
              </a:ext>
            </a:extLst>
          </p:cNvPr>
          <p:cNvGrpSpPr/>
          <p:nvPr/>
        </p:nvGrpSpPr>
        <p:grpSpPr>
          <a:xfrm>
            <a:off x="5009946" y="3971882"/>
            <a:ext cx="3095625" cy="646416"/>
            <a:chOff x="8123" y="7865"/>
            <a:chExt cx="5204" cy="953"/>
          </a:xfrm>
        </p:grpSpPr>
        <p:sp>
          <p:nvSpPr>
            <p:cNvPr id="46" name="圆角矩形 63">
              <a:extLst>
                <a:ext uri="{FF2B5EF4-FFF2-40B4-BE49-F238E27FC236}">
                  <a16:creationId xmlns:a16="http://schemas.microsoft.com/office/drawing/2014/main" id="{0041845F-4562-F3B4-2C39-D7DAE792BD28}"/>
                </a:ext>
              </a:extLst>
            </p:cNvPr>
            <p:cNvSpPr/>
            <p:nvPr/>
          </p:nvSpPr>
          <p:spPr>
            <a:xfrm>
              <a:off x="8123" y="7911"/>
              <a:ext cx="5204" cy="80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FFE7C1"/>
                </a:solidFill>
                <a:latin typeface="Times New Roman" panose="02020603050405020304" pitchFamily="18" charset="0"/>
                <a:cs typeface="Times New Roman" panose="02020603050405020304" pitchFamily="18" charset="0"/>
              </a:endParaRPr>
            </a:p>
          </p:txBody>
        </p:sp>
        <p:sp>
          <p:nvSpPr>
            <p:cNvPr id="48" name="文本框 64">
              <a:extLst>
                <a:ext uri="{FF2B5EF4-FFF2-40B4-BE49-F238E27FC236}">
                  <a16:creationId xmlns:a16="http://schemas.microsoft.com/office/drawing/2014/main" id="{5A65628E-55A6-4703-9AF0-281570AC92B3}"/>
                </a:ext>
              </a:extLst>
            </p:cNvPr>
            <p:cNvSpPr txBox="1"/>
            <p:nvPr/>
          </p:nvSpPr>
          <p:spPr>
            <a:xfrm>
              <a:off x="8320" y="7865"/>
              <a:ext cx="4908" cy="953"/>
            </a:xfrm>
            <a:prstGeom prst="rect">
              <a:avLst/>
            </a:prstGeom>
            <a:noFill/>
          </p:spPr>
          <p:txBody>
            <a:bodyPr wrap="square" rtlCol="0">
              <a:spAutoFit/>
            </a:bodyPr>
            <a:lstStyle/>
            <a:p>
              <a:pPr algn="ctr"/>
              <a:r>
                <a:rPr lang="en-US" altLang="zh-CN"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rPr>
                <a:t>NV 4</a:t>
              </a:r>
              <a:endParaRPr lang="zh-CN" altLang="en-US" sz="3600" b="1">
                <a:solidFill>
                  <a:srgbClr val="994B46"/>
                </a:solidFill>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21837933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5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750"/>
                                        <p:tgtEl>
                                          <p:spTgt spid="38"/>
                                        </p:tgtEl>
                                      </p:cBhvr>
                                    </p:animEffect>
                                    <p:anim calcmode="lin" valueType="num">
                                      <p:cBhvr>
                                        <p:cTn id="18" dur="750" fill="hold"/>
                                        <p:tgtEl>
                                          <p:spTgt spid="38"/>
                                        </p:tgtEl>
                                        <p:attrNameLst>
                                          <p:attrName>ppt_x</p:attrName>
                                        </p:attrNameLst>
                                      </p:cBhvr>
                                      <p:tavLst>
                                        <p:tav tm="0">
                                          <p:val>
                                            <p:strVal val="#ppt_x"/>
                                          </p:val>
                                        </p:tav>
                                        <p:tav tm="100000">
                                          <p:val>
                                            <p:strVal val="#ppt_x"/>
                                          </p:val>
                                        </p:tav>
                                      </p:tavLst>
                                    </p:anim>
                                    <p:anim calcmode="lin" valueType="num">
                                      <p:cBhvr>
                                        <p:cTn id="19" dur="75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750"/>
                                        <p:tgtEl>
                                          <p:spTgt spid="39"/>
                                        </p:tgtEl>
                                      </p:cBhvr>
                                    </p:animEffect>
                                    <p:anim calcmode="lin" valueType="num">
                                      <p:cBhvr>
                                        <p:cTn id="23" dur="750" fill="hold"/>
                                        <p:tgtEl>
                                          <p:spTgt spid="39"/>
                                        </p:tgtEl>
                                        <p:attrNameLst>
                                          <p:attrName>ppt_x</p:attrName>
                                        </p:attrNameLst>
                                      </p:cBhvr>
                                      <p:tavLst>
                                        <p:tav tm="0">
                                          <p:val>
                                            <p:strVal val="#ppt_x"/>
                                          </p:val>
                                        </p:tav>
                                        <p:tav tm="100000">
                                          <p:val>
                                            <p:strVal val="#ppt_x"/>
                                          </p:val>
                                        </p:tav>
                                      </p:tavLst>
                                    </p:anim>
                                    <p:anim calcmode="lin" valueType="num">
                                      <p:cBhvr>
                                        <p:cTn id="24" dur="75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750"/>
                                        <p:tgtEl>
                                          <p:spTgt spid="37"/>
                                        </p:tgtEl>
                                      </p:cBhvr>
                                    </p:animEffect>
                                    <p:anim calcmode="lin" valueType="num">
                                      <p:cBhvr>
                                        <p:cTn id="28" dur="750" fill="hold"/>
                                        <p:tgtEl>
                                          <p:spTgt spid="37"/>
                                        </p:tgtEl>
                                        <p:attrNameLst>
                                          <p:attrName>ppt_x</p:attrName>
                                        </p:attrNameLst>
                                      </p:cBhvr>
                                      <p:tavLst>
                                        <p:tav tm="0">
                                          <p:val>
                                            <p:strVal val="#ppt_x"/>
                                          </p:val>
                                        </p:tav>
                                        <p:tav tm="100000">
                                          <p:val>
                                            <p:strVal val="#ppt_x"/>
                                          </p:val>
                                        </p:tav>
                                      </p:tavLst>
                                    </p:anim>
                                    <p:anim calcmode="lin" valueType="num">
                                      <p:cBhvr>
                                        <p:cTn id="29" dur="75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0-#ppt_w/2"/>
                                          </p:val>
                                        </p:tav>
                                        <p:tav tm="100000">
                                          <p:val>
                                            <p:strVal val="#ppt_x"/>
                                          </p:val>
                                        </p:tav>
                                      </p:tavLst>
                                    </p:anim>
                                    <p:anim calcmode="lin" valueType="num">
                                      <p:cBhvr additive="base">
                                        <p:cTn id="37" dur="500" fill="hold"/>
                                        <p:tgtEl>
                                          <p:spTgt spid="31"/>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2" presetClass="entr" presetSubtype="2" fill="hold" nodeType="withEffect">
                                  <p:stCondLst>
                                    <p:cond delay="50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1+#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10" presetClass="entr" presetSubtype="0" fill="hold" nodeType="withEffect">
                                  <p:stCondLst>
                                    <p:cond delay="25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2" presetClass="entr" presetSubtype="2" fill="hold" nodeType="withEffect">
                                  <p:stCondLst>
                                    <p:cond delay="50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fill="hold"/>
                                        <p:tgtEl>
                                          <p:spTgt spid="44"/>
                                        </p:tgtEl>
                                        <p:attrNameLst>
                                          <p:attrName>ppt_x</p:attrName>
                                        </p:attrNameLst>
                                      </p:cBhvr>
                                      <p:tavLst>
                                        <p:tav tm="0">
                                          <p:val>
                                            <p:strVal val="1+#ppt_w/2"/>
                                          </p:val>
                                        </p:tav>
                                        <p:tav tm="100000">
                                          <p:val>
                                            <p:strVal val="#ppt_x"/>
                                          </p:val>
                                        </p:tav>
                                      </p:tavLst>
                                    </p:anim>
                                    <p:anim calcmode="lin" valueType="num">
                                      <p:cBhvr additive="base">
                                        <p:cTn id="51" dur="500" fill="hold"/>
                                        <p:tgtEl>
                                          <p:spTgt spid="44"/>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25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par>
                                <p:cTn id="56" presetID="10" presetClass="entr" presetSubtype="0" fill="hold" nodeType="withEffect">
                                  <p:stCondLst>
                                    <p:cond delay="50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2" presetClass="entr" presetSubtype="8" fill="hold" nodeType="withEffect">
                                  <p:stCondLst>
                                    <p:cond delay="25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0-#ppt_w/2"/>
                                          </p:val>
                                        </p:tav>
                                        <p:tav tm="100000">
                                          <p:val>
                                            <p:strVal val="#ppt_x"/>
                                          </p:val>
                                        </p:tav>
                                      </p:tavLst>
                                    </p:anim>
                                    <p:anim calcmode="lin" valueType="num">
                                      <p:cBhvr additive="base">
                                        <p:cTn id="62" dur="500" fill="hold"/>
                                        <p:tgtEl>
                                          <p:spTgt spid="3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 presetClass="entr" presetSubtype="2" fill="hold" nodeType="afterEffect">
                                  <p:stCondLst>
                                    <p:cond delay="0"/>
                                  </p:stCondLst>
                                  <p:childTnLst>
                                    <p:set>
                                      <p:cBhvr>
                                        <p:cTn id="65" dur="1" fill="hold">
                                          <p:stCondLst>
                                            <p:cond delay="0"/>
                                          </p:stCondLst>
                                        </p:cTn>
                                        <p:tgtEl>
                                          <p:spTgt spid="57"/>
                                        </p:tgtEl>
                                        <p:attrNameLst>
                                          <p:attrName>style.visibility</p:attrName>
                                        </p:attrNameLst>
                                      </p:cBhvr>
                                      <p:to>
                                        <p:strVal val="visible"/>
                                      </p:to>
                                    </p:set>
                                    <p:anim calcmode="lin" valueType="num">
                                      <p:cBhvr additive="base">
                                        <p:cTn id="66" dur="750" fill="hold"/>
                                        <p:tgtEl>
                                          <p:spTgt spid="57"/>
                                        </p:tgtEl>
                                        <p:attrNameLst>
                                          <p:attrName>ppt_x</p:attrName>
                                        </p:attrNameLst>
                                      </p:cBhvr>
                                      <p:tavLst>
                                        <p:tav tm="0">
                                          <p:val>
                                            <p:strVal val="1+#ppt_w/2"/>
                                          </p:val>
                                        </p:tav>
                                        <p:tav tm="100000">
                                          <p:val>
                                            <p:strVal val="#ppt_x"/>
                                          </p:val>
                                        </p:tav>
                                      </p:tavLst>
                                    </p:anim>
                                    <p:anim calcmode="lin" valueType="num">
                                      <p:cBhvr additive="base">
                                        <p:cTn id="67" dur="750" fill="hold"/>
                                        <p:tgtEl>
                                          <p:spTgt spid="57"/>
                                        </p:tgtEl>
                                        <p:attrNameLst>
                                          <p:attrName>ppt_y</p:attrName>
                                        </p:attrNameLst>
                                      </p:cBhvr>
                                      <p:tavLst>
                                        <p:tav tm="0">
                                          <p:val>
                                            <p:strVal val="#ppt_y"/>
                                          </p:val>
                                        </p:tav>
                                        <p:tav tm="100000">
                                          <p:val>
                                            <p:strVal val="#ppt_y"/>
                                          </p:val>
                                        </p:tav>
                                      </p:tavLst>
                                    </p:anim>
                                  </p:childTnLst>
                                </p:cTn>
                              </p:par>
                            </p:childTnLst>
                          </p:cTn>
                        </p:par>
                        <p:par>
                          <p:cTn id="68" fill="hold">
                            <p:stCondLst>
                              <p:cond delay="1750"/>
                            </p:stCondLst>
                            <p:childTnLst>
                              <p:par>
                                <p:cTn id="69" presetID="2" presetClass="entr" presetSubtype="8"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750" fill="hold"/>
                                        <p:tgtEl>
                                          <p:spTgt spid="47"/>
                                        </p:tgtEl>
                                        <p:attrNameLst>
                                          <p:attrName>ppt_x</p:attrName>
                                        </p:attrNameLst>
                                      </p:cBhvr>
                                      <p:tavLst>
                                        <p:tav tm="0">
                                          <p:val>
                                            <p:strVal val="0-#ppt_w/2"/>
                                          </p:val>
                                        </p:tav>
                                        <p:tav tm="100000">
                                          <p:val>
                                            <p:strVal val="#ppt_x"/>
                                          </p:val>
                                        </p:tav>
                                      </p:tavLst>
                                    </p:anim>
                                    <p:anim calcmode="lin" valueType="num">
                                      <p:cBhvr additive="base">
                                        <p:cTn id="72" dur="75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7143"/>
                                  </p:iterate>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50"/>
                                        </p:tgtEl>
                                        <p:attrNameLst>
                                          <p:attrName>ppt_y</p:attrName>
                                        </p:attrNameLst>
                                      </p:cBhvr>
                                      <p:tavLst>
                                        <p:tav tm="0">
                                          <p:val>
                                            <p:strVal val="#ppt_y"/>
                                          </p:val>
                                        </p:tav>
                                        <p:tav tm="100000">
                                          <p:val>
                                            <p:strVal val="#ppt_y"/>
                                          </p:val>
                                        </p:tav>
                                      </p:tavLst>
                                    </p:anim>
                                    <p:anim calcmode="lin" valueType="num">
                                      <p:cBhvr>
                                        <p:cTn id="7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50"/>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7">
            <a:extLst>
              <a:ext uri="{FF2B5EF4-FFF2-40B4-BE49-F238E27FC236}">
                <a16:creationId xmlns:a16="http://schemas.microsoft.com/office/drawing/2014/main" id="{58F24E2A-0F39-587A-ED31-D723FD6ED35A}"/>
              </a:ext>
            </a:extLst>
          </p:cNvPr>
          <p:cNvPicPr>
            <a:picLocks noChangeAspect="1"/>
          </p:cNvPicPr>
          <p:nvPr/>
        </p:nvPicPr>
        <p:blipFill>
          <a:blip r:embed="rId3"/>
          <a:stretch>
            <a:fillRect/>
          </a:stretch>
        </p:blipFill>
        <p:spPr>
          <a:xfrm>
            <a:off x="-39497" y="-46990"/>
            <a:ext cx="12271902" cy="6904990"/>
          </a:xfrm>
          <a:prstGeom prst="rect">
            <a:avLst/>
          </a:prstGeom>
        </p:spPr>
      </p:pic>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27858" y="392112"/>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solidFill>
                <a:schemeClr val="bg1"/>
              </a:solidFill>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pic>
        <p:nvPicPr>
          <p:cNvPr id="28" name="Picture 27">
            <a:extLst>
              <a:ext uri="{FF2B5EF4-FFF2-40B4-BE49-F238E27FC236}">
                <a16:creationId xmlns:a16="http://schemas.microsoft.com/office/drawing/2014/main" id="{19328134-7653-3D6B-116B-1F160BD1C3C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724928" y="5023566"/>
            <a:ext cx="2258157" cy="1451782"/>
          </a:xfrm>
          <a:prstGeom prst="rect">
            <a:avLst/>
          </a:prstGeom>
        </p:spPr>
      </p:pic>
      <p:pic>
        <p:nvPicPr>
          <p:cNvPr id="29" name="Picture 28">
            <a:extLst>
              <a:ext uri="{FF2B5EF4-FFF2-40B4-BE49-F238E27FC236}">
                <a16:creationId xmlns:a16="http://schemas.microsoft.com/office/drawing/2014/main" id="{93E256A9-7131-1D4B-A23D-D628966BEA42}"/>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10692958" y="343715"/>
            <a:ext cx="1415857" cy="1639161"/>
          </a:xfrm>
          <a:prstGeom prst="rect">
            <a:avLst/>
          </a:prstGeom>
        </p:spPr>
      </p:pic>
      <p:pic>
        <p:nvPicPr>
          <p:cNvPr id="30" name="Picture 29">
            <a:extLst>
              <a:ext uri="{FF2B5EF4-FFF2-40B4-BE49-F238E27FC236}">
                <a16:creationId xmlns:a16="http://schemas.microsoft.com/office/drawing/2014/main" id="{554C8684-24D7-0667-2316-7F156F2AA222}"/>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392942" y="5250734"/>
            <a:ext cx="2132083" cy="1498781"/>
          </a:xfrm>
          <a:prstGeom prst="rect">
            <a:avLst/>
          </a:prstGeom>
        </p:spPr>
      </p:pic>
      <p:pic>
        <p:nvPicPr>
          <p:cNvPr id="32" name="Picture 31">
            <a:extLst>
              <a:ext uri="{FF2B5EF4-FFF2-40B4-BE49-F238E27FC236}">
                <a16:creationId xmlns:a16="http://schemas.microsoft.com/office/drawing/2014/main" id="{26AFC150-D42B-D67D-373E-8CD09A26AA2B}"/>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10016407" y="-721321"/>
            <a:ext cx="1397953" cy="1974138"/>
          </a:xfrm>
          <a:prstGeom prst="rect">
            <a:avLst/>
          </a:prstGeom>
        </p:spPr>
      </p:pic>
      <p:pic>
        <p:nvPicPr>
          <p:cNvPr id="33" name="Picture 32">
            <a:extLst>
              <a:ext uri="{FF2B5EF4-FFF2-40B4-BE49-F238E27FC236}">
                <a16:creationId xmlns:a16="http://schemas.microsoft.com/office/drawing/2014/main" id="{52341AA5-95C9-8393-2FD1-89ABEAA99201}"/>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359013" y="4628406"/>
            <a:ext cx="1609245" cy="1027685"/>
          </a:xfrm>
          <a:prstGeom prst="rect">
            <a:avLst/>
          </a:prstGeom>
        </p:spPr>
      </p:pic>
      <p:grpSp>
        <p:nvGrpSpPr>
          <p:cNvPr id="17" name="Google Shape;2656;p41">
            <a:extLst>
              <a:ext uri="{FF2B5EF4-FFF2-40B4-BE49-F238E27FC236}">
                <a16:creationId xmlns:a16="http://schemas.microsoft.com/office/drawing/2014/main" id="{E3A65E21-0B6D-2D46-303B-8198A60E8AB8}"/>
              </a:ext>
            </a:extLst>
          </p:cNvPr>
          <p:cNvGrpSpPr/>
          <p:nvPr/>
        </p:nvGrpSpPr>
        <p:grpSpPr>
          <a:xfrm>
            <a:off x="524287" y="482491"/>
            <a:ext cx="2066343" cy="3305918"/>
            <a:chOff x="75213" y="32163"/>
            <a:chExt cx="2911238" cy="4543306"/>
          </a:xfrm>
        </p:grpSpPr>
        <p:grpSp>
          <p:nvGrpSpPr>
            <p:cNvPr id="18" name="Google Shape;2657;p41">
              <a:extLst>
                <a:ext uri="{FF2B5EF4-FFF2-40B4-BE49-F238E27FC236}">
                  <a16:creationId xmlns:a16="http://schemas.microsoft.com/office/drawing/2014/main" id="{7B4F8CB6-D2BA-7679-12DE-A6C8BA68025B}"/>
                </a:ext>
              </a:extLst>
            </p:cNvPr>
            <p:cNvGrpSpPr/>
            <p:nvPr/>
          </p:nvGrpSpPr>
          <p:grpSpPr>
            <a:xfrm>
              <a:off x="938525" y="646602"/>
              <a:ext cx="2047925" cy="3928867"/>
              <a:chOff x="1987825" y="3106375"/>
              <a:chExt cx="1235625" cy="2370500"/>
            </a:xfrm>
          </p:grpSpPr>
          <p:sp>
            <p:nvSpPr>
              <p:cNvPr id="20" name="Google Shape;2658;p41">
                <a:extLst>
                  <a:ext uri="{FF2B5EF4-FFF2-40B4-BE49-F238E27FC236}">
                    <a16:creationId xmlns:a16="http://schemas.microsoft.com/office/drawing/2014/main" id="{ADDC1F8F-A841-FAC6-A1EF-8AB7262F6345}"/>
                  </a:ext>
                </a:extLst>
              </p:cNvPr>
              <p:cNvSpPr/>
              <p:nvPr/>
            </p:nvSpPr>
            <p:spPr>
              <a:xfrm>
                <a:off x="2002275" y="3271375"/>
                <a:ext cx="542075" cy="604525"/>
              </a:xfrm>
              <a:custGeom>
                <a:avLst/>
                <a:gdLst/>
                <a:ahLst/>
                <a:cxnLst/>
                <a:rect l="l" t="t" r="r" b="b"/>
                <a:pathLst>
                  <a:path w="21683" h="24181" extrusionOk="0">
                    <a:moveTo>
                      <a:pt x="16966" y="0"/>
                    </a:moveTo>
                    <a:lnTo>
                      <a:pt x="579" y="37"/>
                    </a:lnTo>
                    <a:lnTo>
                      <a:pt x="467" y="3170"/>
                    </a:lnTo>
                    <a:lnTo>
                      <a:pt x="542" y="3393"/>
                    </a:lnTo>
                    <a:lnTo>
                      <a:pt x="691" y="4008"/>
                    </a:lnTo>
                    <a:lnTo>
                      <a:pt x="896" y="4941"/>
                    </a:lnTo>
                    <a:lnTo>
                      <a:pt x="1008" y="5481"/>
                    </a:lnTo>
                    <a:lnTo>
                      <a:pt x="1082" y="6078"/>
                    </a:lnTo>
                    <a:lnTo>
                      <a:pt x="1175" y="6693"/>
                    </a:lnTo>
                    <a:lnTo>
                      <a:pt x="1231" y="7327"/>
                    </a:lnTo>
                    <a:lnTo>
                      <a:pt x="1250" y="7961"/>
                    </a:lnTo>
                    <a:lnTo>
                      <a:pt x="1250" y="8613"/>
                    </a:lnTo>
                    <a:lnTo>
                      <a:pt x="1231" y="8930"/>
                    </a:lnTo>
                    <a:lnTo>
                      <a:pt x="1194" y="9229"/>
                    </a:lnTo>
                    <a:lnTo>
                      <a:pt x="1157" y="9527"/>
                    </a:lnTo>
                    <a:lnTo>
                      <a:pt x="1101" y="9825"/>
                    </a:lnTo>
                    <a:lnTo>
                      <a:pt x="1026" y="10105"/>
                    </a:lnTo>
                    <a:lnTo>
                      <a:pt x="952" y="10384"/>
                    </a:lnTo>
                    <a:lnTo>
                      <a:pt x="858" y="10645"/>
                    </a:lnTo>
                    <a:lnTo>
                      <a:pt x="747" y="10888"/>
                    </a:lnTo>
                    <a:lnTo>
                      <a:pt x="411" y="11559"/>
                    </a:lnTo>
                    <a:lnTo>
                      <a:pt x="262" y="11895"/>
                    </a:lnTo>
                    <a:lnTo>
                      <a:pt x="131" y="12249"/>
                    </a:lnTo>
                    <a:lnTo>
                      <a:pt x="75" y="12435"/>
                    </a:lnTo>
                    <a:lnTo>
                      <a:pt x="38" y="12603"/>
                    </a:lnTo>
                    <a:lnTo>
                      <a:pt x="1" y="12771"/>
                    </a:lnTo>
                    <a:lnTo>
                      <a:pt x="1" y="12957"/>
                    </a:lnTo>
                    <a:lnTo>
                      <a:pt x="1" y="13125"/>
                    </a:lnTo>
                    <a:lnTo>
                      <a:pt x="20" y="13293"/>
                    </a:lnTo>
                    <a:lnTo>
                      <a:pt x="57" y="13461"/>
                    </a:lnTo>
                    <a:lnTo>
                      <a:pt x="131" y="13628"/>
                    </a:lnTo>
                    <a:lnTo>
                      <a:pt x="187" y="13759"/>
                    </a:lnTo>
                    <a:lnTo>
                      <a:pt x="281" y="13889"/>
                    </a:lnTo>
                    <a:lnTo>
                      <a:pt x="467" y="14132"/>
                    </a:lnTo>
                    <a:lnTo>
                      <a:pt x="691" y="14355"/>
                    </a:lnTo>
                    <a:lnTo>
                      <a:pt x="914" y="14561"/>
                    </a:lnTo>
                    <a:lnTo>
                      <a:pt x="1138" y="14784"/>
                    </a:lnTo>
                    <a:lnTo>
                      <a:pt x="1362" y="15008"/>
                    </a:lnTo>
                    <a:lnTo>
                      <a:pt x="1455" y="15120"/>
                    </a:lnTo>
                    <a:lnTo>
                      <a:pt x="1548" y="15250"/>
                    </a:lnTo>
                    <a:lnTo>
                      <a:pt x="1623" y="15381"/>
                    </a:lnTo>
                    <a:lnTo>
                      <a:pt x="1679" y="15511"/>
                    </a:lnTo>
                    <a:lnTo>
                      <a:pt x="1753" y="15754"/>
                    </a:lnTo>
                    <a:lnTo>
                      <a:pt x="1772" y="15996"/>
                    </a:lnTo>
                    <a:lnTo>
                      <a:pt x="1772" y="16238"/>
                    </a:lnTo>
                    <a:lnTo>
                      <a:pt x="1735" y="16481"/>
                    </a:lnTo>
                    <a:lnTo>
                      <a:pt x="1679" y="16723"/>
                    </a:lnTo>
                    <a:lnTo>
                      <a:pt x="1604" y="16966"/>
                    </a:lnTo>
                    <a:lnTo>
                      <a:pt x="1399" y="17450"/>
                    </a:lnTo>
                    <a:lnTo>
                      <a:pt x="1213" y="17935"/>
                    </a:lnTo>
                    <a:lnTo>
                      <a:pt x="1119" y="18177"/>
                    </a:lnTo>
                    <a:lnTo>
                      <a:pt x="1045" y="18438"/>
                    </a:lnTo>
                    <a:lnTo>
                      <a:pt x="989" y="18681"/>
                    </a:lnTo>
                    <a:lnTo>
                      <a:pt x="952" y="18923"/>
                    </a:lnTo>
                    <a:lnTo>
                      <a:pt x="952" y="19165"/>
                    </a:lnTo>
                    <a:lnTo>
                      <a:pt x="989" y="19426"/>
                    </a:lnTo>
                    <a:lnTo>
                      <a:pt x="1045" y="19576"/>
                    </a:lnTo>
                    <a:lnTo>
                      <a:pt x="1101" y="19725"/>
                    </a:lnTo>
                    <a:lnTo>
                      <a:pt x="1175" y="19874"/>
                    </a:lnTo>
                    <a:lnTo>
                      <a:pt x="1269" y="20004"/>
                    </a:lnTo>
                    <a:lnTo>
                      <a:pt x="1362" y="20135"/>
                    </a:lnTo>
                    <a:lnTo>
                      <a:pt x="1492" y="20247"/>
                    </a:lnTo>
                    <a:lnTo>
                      <a:pt x="1604" y="20359"/>
                    </a:lnTo>
                    <a:lnTo>
                      <a:pt x="1753" y="20470"/>
                    </a:lnTo>
                    <a:lnTo>
                      <a:pt x="1884" y="20564"/>
                    </a:lnTo>
                    <a:lnTo>
                      <a:pt x="2033" y="20638"/>
                    </a:lnTo>
                    <a:lnTo>
                      <a:pt x="2350" y="20787"/>
                    </a:lnTo>
                    <a:lnTo>
                      <a:pt x="2685" y="20881"/>
                    </a:lnTo>
                    <a:lnTo>
                      <a:pt x="3021" y="20955"/>
                    </a:lnTo>
                    <a:lnTo>
                      <a:pt x="3375" y="20992"/>
                    </a:lnTo>
                    <a:lnTo>
                      <a:pt x="5389" y="20992"/>
                    </a:lnTo>
                    <a:lnTo>
                      <a:pt x="5706" y="21030"/>
                    </a:lnTo>
                    <a:lnTo>
                      <a:pt x="5967" y="21048"/>
                    </a:lnTo>
                    <a:lnTo>
                      <a:pt x="6209" y="21104"/>
                    </a:lnTo>
                    <a:lnTo>
                      <a:pt x="6675" y="21216"/>
                    </a:lnTo>
                    <a:lnTo>
                      <a:pt x="7160" y="21365"/>
                    </a:lnTo>
                    <a:lnTo>
                      <a:pt x="7607" y="21552"/>
                    </a:lnTo>
                    <a:lnTo>
                      <a:pt x="8073" y="21776"/>
                    </a:lnTo>
                    <a:lnTo>
                      <a:pt x="8521" y="21999"/>
                    </a:lnTo>
                    <a:lnTo>
                      <a:pt x="9378" y="22484"/>
                    </a:lnTo>
                    <a:lnTo>
                      <a:pt x="10255" y="22987"/>
                    </a:lnTo>
                    <a:lnTo>
                      <a:pt x="10702" y="23230"/>
                    </a:lnTo>
                    <a:lnTo>
                      <a:pt x="11149" y="23453"/>
                    </a:lnTo>
                    <a:lnTo>
                      <a:pt x="11597" y="23658"/>
                    </a:lnTo>
                    <a:lnTo>
                      <a:pt x="12063" y="23845"/>
                    </a:lnTo>
                    <a:lnTo>
                      <a:pt x="12529" y="23994"/>
                    </a:lnTo>
                    <a:lnTo>
                      <a:pt x="13014" y="24106"/>
                    </a:lnTo>
                    <a:lnTo>
                      <a:pt x="13256" y="24143"/>
                    </a:lnTo>
                    <a:lnTo>
                      <a:pt x="13517" y="24162"/>
                    </a:lnTo>
                    <a:lnTo>
                      <a:pt x="13760" y="24180"/>
                    </a:lnTo>
                    <a:lnTo>
                      <a:pt x="14021" y="24180"/>
                    </a:lnTo>
                    <a:lnTo>
                      <a:pt x="14263" y="24162"/>
                    </a:lnTo>
                    <a:lnTo>
                      <a:pt x="14524" y="24125"/>
                    </a:lnTo>
                    <a:lnTo>
                      <a:pt x="14766" y="24069"/>
                    </a:lnTo>
                    <a:lnTo>
                      <a:pt x="15009" y="24013"/>
                    </a:lnTo>
                    <a:lnTo>
                      <a:pt x="15251" y="23938"/>
                    </a:lnTo>
                    <a:lnTo>
                      <a:pt x="15475" y="23845"/>
                    </a:lnTo>
                    <a:lnTo>
                      <a:pt x="15698" y="23733"/>
                    </a:lnTo>
                    <a:lnTo>
                      <a:pt x="15904" y="23621"/>
                    </a:lnTo>
                    <a:lnTo>
                      <a:pt x="16109" y="23472"/>
                    </a:lnTo>
                    <a:lnTo>
                      <a:pt x="16295" y="23323"/>
                    </a:lnTo>
                    <a:lnTo>
                      <a:pt x="16463" y="23136"/>
                    </a:lnTo>
                    <a:lnTo>
                      <a:pt x="16612" y="22950"/>
                    </a:lnTo>
                    <a:lnTo>
                      <a:pt x="16724" y="22801"/>
                    </a:lnTo>
                    <a:lnTo>
                      <a:pt x="16817" y="22652"/>
                    </a:lnTo>
                    <a:lnTo>
                      <a:pt x="16985" y="22335"/>
                    </a:lnTo>
                    <a:lnTo>
                      <a:pt x="17134" y="21981"/>
                    </a:lnTo>
                    <a:lnTo>
                      <a:pt x="17283" y="21645"/>
                    </a:lnTo>
                    <a:lnTo>
                      <a:pt x="17432" y="21309"/>
                    </a:lnTo>
                    <a:lnTo>
                      <a:pt x="17600" y="20992"/>
                    </a:lnTo>
                    <a:lnTo>
                      <a:pt x="17786" y="20676"/>
                    </a:lnTo>
                    <a:lnTo>
                      <a:pt x="17898" y="20545"/>
                    </a:lnTo>
                    <a:lnTo>
                      <a:pt x="18029" y="20396"/>
                    </a:lnTo>
                    <a:lnTo>
                      <a:pt x="18141" y="20284"/>
                    </a:lnTo>
                    <a:lnTo>
                      <a:pt x="18290" y="20154"/>
                    </a:lnTo>
                    <a:lnTo>
                      <a:pt x="18588" y="19967"/>
                    </a:lnTo>
                    <a:lnTo>
                      <a:pt x="18886" y="19781"/>
                    </a:lnTo>
                    <a:lnTo>
                      <a:pt x="19222" y="19632"/>
                    </a:lnTo>
                    <a:lnTo>
                      <a:pt x="19875" y="19315"/>
                    </a:lnTo>
                    <a:lnTo>
                      <a:pt x="20191" y="19147"/>
                    </a:lnTo>
                    <a:lnTo>
                      <a:pt x="20508" y="18942"/>
                    </a:lnTo>
                    <a:lnTo>
                      <a:pt x="20713" y="18774"/>
                    </a:lnTo>
                    <a:lnTo>
                      <a:pt x="20900" y="18588"/>
                    </a:lnTo>
                    <a:lnTo>
                      <a:pt x="21086" y="18364"/>
                    </a:lnTo>
                    <a:lnTo>
                      <a:pt x="21235" y="18140"/>
                    </a:lnTo>
                    <a:lnTo>
                      <a:pt x="21366" y="17898"/>
                    </a:lnTo>
                    <a:lnTo>
                      <a:pt x="21478" y="17655"/>
                    </a:lnTo>
                    <a:lnTo>
                      <a:pt x="21571" y="17394"/>
                    </a:lnTo>
                    <a:lnTo>
                      <a:pt x="21627" y="17115"/>
                    </a:lnTo>
                    <a:lnTo>
                      <a:pt x="21664" y="16854"/>
                    </a:lnTo>
                    <a:lnTo>
                      <a:pt x="21683" y="16574"/>
                    </a:lnTo>
                    <a:lnTo>
                      <a:pt x="21683" y="16294"/>
                    </a:lnTo>
                    <a:lnTo>
                      <a:pt x="21664" y="16033"/>
                    </a:lnTo>
                    <a:lnTo>
                      <a:pt x="21608" y="15754"/>
                    </a:lnTo>
                    <a:lnTo>
                      <a:pt x="21515" y="15493"/>
                    </a:lnTo>
                    <a:lnTo>
                      <a:pt x="21422" y="15250"/>
                    </a:lnTo>
                    <a:lnTo>
                      <a:pt x="21291" y="15008"/>
                    </a:lnTo>
                    <a:lnTo>
                      <a:pt x="21124" y="14747"/>
                    </a:lnTo>
                    <a:lnTo>
                      <a:pt x="20937" y="14486"/>
                    </a:lnTo>
                    <a:lnTo>
                      <a:pt x="20546" y="13983"/>
                    </a:lnTo>
                    <a:lnTo>
                      <a:pt x="20378" y="13740"/>
                    </a:lnTo>
                    <a:lnTo>
                      <a:pt x="20247" y="13461"/>
                    </a:lnTo>
                    <a:lnTo>
                      <a:pt x="20191" y="13330"/>
                    </a:lnTo>
                    <a:lnTo>
                      <a:pt x="20154" y="13181"/>
                    </a:lnTo>
                    <a:lnTo>
                      <a:pt x="20136" y="13050"/>
                    </a:lnTo>
                    <a:lnTo>
                      <a:pt x="20117" y="12883"/>
                    </a:lnTo>
                    <a:lnTo>
                      <a:pt x="20136" y="12734"/>
                    </a:lnTo>
                    <a:lnTo>
                      <a:pt x="20154" y="12584"/>
                    </a:lnTo>
                    <a:lnTo>
                      <a:pt x="20191" y="12454"/>
                    </a:lnTo>
                    <a:lnTo>
                      <a:pt x="20229" y="12305"/>
                    </a:lnTo>
                    <a:lnTo>
                      <a:pt x="20359" y="12025"/>
                    </a:lnTo>
                    <a:lnTo>
                      <a:pt x="20490" y="11745"/>
                    </a:lnTo>
                    <a:lnTo>
                      <a:pt x="20639" y="11484"/>
                    </a:lnTo>
                    <a:lnTo>
                      <a:pt x="20769" y="11205"/>
                    </a:lnTo>
                    <a:lnTo>
                      <a:pt x="20881" y="10925"/>
                    </a:lnTo>
                    <a:lnTo>
                      <a:pt x="20919" y="10776"/>
                    </a:lnTo>
                    <a:lnTo>
                      <a:pt x="20937" y="10627"/>
                    </a:lnTo>
                    <a:lnTo>
                      <a:pt x="20937" y="10366"/>
                    </a:lnTo>
                    <a:lnTo>
                      <a:pt x="20900" y="10123"/>
                    </a:lnTo>
                    <a:lnTo>
                      <a:pt x="20825" y="9862"/>
                    </a:lnTo>
                    <a:lnTo>
                      <a:pt x="20732" y="9639"/>
                    </a:lnTo>
                    <a:lnTo>
                      <a:pt x="20602" y="9415"/>
                    </a:lnTo>
                    <a:lnTo>
                      <a:pt x="20434" y="9191"/>
                    </a:lnTo>
                    <a:lnTo>
                      <a:pt x="20266" y="9005"/>
                    </a:lnTo>
                    <a:lnTo>
                      <a:pt x="20080" y="8818"/>
                    </a:lnTo>
                    <a:lnTo>
                      <a:pt x="19875" y="8651"/>
                    </a:lnTo>
                    <a:lnTo>
                      <a:pt x="19688" y="8483"/>
                    </a:lnTo>
                    <a:lnTo>
                      <a:pt x="19259" y="8185"/>
                    </a:lnTo>
                    <a:lnTo>
                      <a:pt x="18849" y="7868"/>
                    </a:lnTo>
                    <a:lnTo>
                      <a:pt x="18644" y="7719"/>
                    </a:lnTo>
                    <a:lnTo>
                      <a:pt x="18439" y="7551"/>
                    </a:lnTo>
                    <a:lnTo>
                      <a:pt x="18327" y="7420"/>
                    </a:lnTo>
                    <a:lnTo>
                      <a:pt x="18215" y="7271"/>
                    </a:lnTo>
                    <a:lnTo>
                      <a:pt x="18122" y="7085"/>
                    </a:lnTo>
                    <a:lnTo>
                      <a:pt x="18010" y="6898"/>
                    </a:lnTo>
                    <a:lnTo>
                      <a:pt x="17917" y="6674"/>
                    </a:lnTo>
                    <a:lnTo>
                      <a:pt x="17842" y="6413"/>
                    </a:lnTo>
                    <a:lnTo>
                      <a:pt x="17675" y="5873"/>
                    </a:lnTo>
                    <a:lnTo>
                      <a:pt x="17544" y="5276"/>
                    </a:lnTo>
                    <a:lnTo>
                      <a:pt x="17414" y="4642"/>
                    </a:lnTo>
                    <a:lnTo>
                      <a:pt x="17320" y="3990"/>
                    </a:lnTo>
                    <a:lnTo>
                      <a:pt x="17227" y="3337"/>
                    </a:lnTo>
                    <a:lnTo>
                      <a:pt x="17171" y="2685"/>
                    </a:lnTo>
                    <a:lnTo>
                      <a:pt x="17097" y="2070"/>
                    </a:lnTo>
                    <a:lnTo>
                      <a:pt x="17022" y="1007"/>
                    </a:lnTo>
                    <a:lnTo>
                      <a:pt x="16985" y="261"/>
                    </a:lnTo>
                    <a:lnTo>
                      <a:pt x="1696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659;p41">
                <a:extLst>
                  <a:ext uri="{FF2B5EF4-FFF2-40B4-BE49-F238E27FC236}">
                    <a16:creationId xmlns:a16="http://schemas.microsoft.com/office/drawing/2014/main" id="{9DEDDBCB-C5AA-E96F-EB3E-9C106DF059D0}"/>
                  </a:ext>
                </a:extLst>
              </p:cNvPr>
              <p:cNvSpPr/>
              <p:nvPr/>
            </p:nvSpPr>
            <p:spPr>
              <a:xfrm>
                <a:off x="2002275" y="3271375"/>
                <a:ext cx="542075" cy="604525"/>
              </a:xfrm>
              <a:custGeom>
                <a:avLst/>
                <a:gdLst/>
                <a:ahLst/>
                <a:cxnLst/>
                <a:rect l="l" t="t" r="r" b="b"/>
                <a:pathLst>
                  <a:path w="21683" h="24181" fill="none" extrusionOk="0">
                    <a:moveTo>
                      <a:pt x="16966" y="0"/>
                    </a:moveTo>
                    <a:lnTo>
                      <a:pt x="16966" y="0"/>
                    </a:lnTo>
                    <a:lnTo>
                      <a:pt x="16985" y="261"/>
                    </a:lnTo>
                    <a:lnTo>
                      <a:pt x="17022" y="1007"/>
                    </a:lnTo>
                    <a:lnTo>
                      <a:pt x="17097" y="2070"/>
                    </a:lnTo>
                    <a:lnTo>
                      <a:pt x="17171" y="2685"/>
                    </a:lnTo>
                    <a:lnTo>
                      <a:pt x="17227" y="3337"/>
                    </a:lnTo>
                    <a:lnTo>
                      <a:pt x="17320" y="3990"/>
                    </a:lnTo>
                    <a:lnTo>
                      <a:pt x="17414" y="4642"/>
                    </a:lnTo>
                    <a:lnTo>
                      <a:pt x="17544" y="5276"/>
                    </a:lnTo>
                    <a:lnTo>
                      <a:pt x="17675" y="5873"/>
                    </a:lnTo>
                    <a:lnTo>
                      <a:pt x="17842" y="6413"/>
                    </a:lnTo>
                    <a:lnTo>
                      <a:pt x="17917" y="6674"/>
                    </a:lnTo>
                    <a:lnTo>
                      <a:pt x="18010" y="6898"/>
                    </a:lnTo>
                    <a:lnTo>
                      <a:pt x="18122" y="7085"/>
                    </a:lnTo>
                    <a:lnTo>
                      <a:pt x="18215" y="7271"/>
                    </a:lnTo>
                    <a:lnTo>
                      <a:pt x="18327" y="7420"/>
                    </a:lnTo>
                    <a:lnTo>
                      <a:pt x="18439" y="7551"/>
                    </a:lnTo>
                    <a:lnTo>
                      <a:pt x="18439" y="7551"/>
                    </a:lnTo>
                    <a:lnTo>
                      <a:pt x="18644" y="7719"/>
                    </a:lnTo>
                    <a:lnTo>
                      <a:pt x="18849" y="7868"/>
                    </a:lnTo>
                    <a:lnTo>
                      <a:pt x="19259" y="8185"/>
                    </a:lnTo>
                    <a:lnTo>
                      <a:pt x="19688" y="8483"/>
                    </a:lnTo>
                    <a:lnTo>
                      <a:pt x="19875" y="8651"/>
                    </a:lnTo>
                    <a:lnTo>
                      <a:pt x="20080" y="8818"/>
                    </a:lnTo>
                    <a:lnTo>
                      <a:pt x="20080" y="8818"/>
                    </a:lnTo>
                    <a:lnTo>
                      <a:pt x="20266" y="9005"/>
                    </a:lnTo>
                    <a:lnTo>
                      <a:pt x="20434" y="9191"/>
                    </a:lnTo>
                    <a:lnTo>
                      <a:pt x="20602" y="9415"/>
                    </a:lnTo>
                    <a:lnTo>
                      <a:pt x="20732" y="9639"/>
                    </a:lnTo>
                    <a:lnTo>
                      <a:pt x="20825" y="9862"/>
                    </a:lnTo>
                    <a:lnTo>
                      <a:pt x="20900" y="10123"/>
                    </a:lnTo>
                    <a:lnTo>
                      <a:pt x="20937" y="10366"/>
                    </a:lnTo>
                    <a:lnTo>
                      <a:pt x="20937" y="10627"/>
                    </a:lnTo>
                    <a:lnTo>
                      <a:pt x="20937" y="10627"/>
                    </a:lnTo>
                    <a:lnTo>
                      <a:pt x="20919" y="10776"/>
                    </a:lnTo>
                    <a:lnTo>
                      <a:pt x="20881" y="10925"/>
                    </a:lnTo>
                    <a:lnTo>
                      <a:pt x="20769" y="11205"/>
                    </a:lnTo>
                    <a:lnTo>
                      <a:pt x="20639" y="11484"/>
                    </a:lnTo>
                    <a:lnTo>
                      <a:pt x="20490" y="11745"/>
                    </a:lnTo>
                    <a:lnTo>
                      <a:pt x="20359" y="12025"/>
                    </a:lnTo>
                    <a:lnTo>
                      <a:pt x="20229" y="12305"/>
                    </a:lnTo>
                    <a:lnTo>
                      <a:pt x="20191" y="12454"/>
                    </a:lnTo>
                    <a:lnTo>
                      <a:pt x="20154" y="12584"/>
                    </a:lnTo>
                    <a:lnTo>
                      <a:pt x="20136" y="12734"/>
                    </a:lnTo>
                    <a:lnTo>
                      <a:pt x="20117" y="12883"/>
                    </a:lnTo>
                    <a:lnTo>
                      <a:pt x="20117" y="12883"/>
                    </a:lnTo>
                    <a:lnTo>
                      <a:pt x="20136" y="13050"/>
                    </a:lnTo>
                    <a:lnTo>
                      <a:pt x="20154" y="13181"/>
                    </a:lnTo>
                    <a:lnTo>
                      <a:pt x="20191" y="13330"/>
                    </a:lnTo>
                    <a:lnTo>
                      <a:pt x="20247" y="13461"/>
                    </a:lnTo>
                    <a:lnTo>
                      <a:pt x="20378" y="13740"/>
                    </a:lnTo>
                    <a:lnTo>
                      <a:pt x="20546" y="13983"/>
                    </a:lnTo>
                    <a:lnTo>
                      <a:pt x="20937" y="14486"/>
                    </a:lnTo>
                    <a:lnTo>
                      <a:pt x="21124" y="14747"/>
                    </a:lnTo>
                    <a:lnTo>
                      <a:pt x="21291" y="15008"/>
                    </a:lnTo>
                    <a:lnTo>
                      <a:pt x="21291" y="15008"/>
                    </a:lnTo>
                    <a:lnTo>
                      <a:pt x="21422" y="15250"/>
                    </a:lnTo>
                    <a:lnTo>
                      <a:pt x="21515" y="15493"/>
                    </a:lnTo>
                    <a:lnTo>
                      <a:pt x="21608" y="15754"/>
                    </a:lnTo>
                    <a:lnTo>
                      <a:pt x="21664" y="16033"/>
                    </a:lnTo>
                    <a:lnTo>
                      <a:pt x="21683" y="16294"/>
                    </a:lnTo>
                    <a:lnTo>
                      <a:pt x="21683" y="16574"/>
                    </a:lnTo>
                    <a:lnTo>
                      <a:pt x="21664" y="16854"/>
                    </a:lnTo>
                    <a:lnTo>
                      <a:pt x="21627" y="17115"/>
                    </a:lnTo>
                    <a:lnTo>
                      <a:pt x="21571" y="17394"/>
                    </a:lnTo>
                    <a:lnTo>
                      <a:pt x="21478" y="17655"/>
                    </a:lnTo>
                    <a:lnTo>
                      <a:pt x="21366" y="17898"/>
                    </a:lnTo>
                    <a:lnTo>
                      <a:pt x="21235" y="18140"/>
                    </a:lnTo>
                    <a:lnTo>
                      <a:pt x="21086" y="18364"/>
                    </a:lnTo>
                    <a:lnTo>
                      <a:pt x="20900" y="18588"/>
                    </a:lnTo>
                    <a:lnTo>
                      <a:pt x="20713" y="18774"/>
                    </a:lnTo>
                    <a:lnTo>
                      <a:pt x="20508" y="18942"/>
                    </a:lnTo>
                    <a:lnTo>
                      <a:pt x="20508" y="18942"/>
                    </a:lnTo>
                    <a:lnTo>
                      <a:pt x="20191" y="19147"/>
                    </a:lnTo>
                    <a:lnTo>
                      <a:pt x="19875" y="19315"/>
                    </a:lnTo>
                    <a:lnTo>
                      <a:pt x="19222" y="19632"/>
                    </a:lnTo>
                    <a:lnTo>
                      <a:pt x="18886" y="19781"/>
                    </a:lnTo>
                    <a:lnTo>
                      <a:pt x="18588" y="19967"/>
                    </a:lnTo>
                    <a:lnTo>
                      <a:pt x="18290" y="20154"/>
                    </a:lnTo>
                    <a:lnTo>
                      <a:pt x="18141" y="20284"/>
                    </a:lnTo>
                    <a:lnTo>
                      <a:pt x="18029" y="20396"/>
                    </a:lnTo>
                    <a:lnTo>
                      <a:pt x="18029" y="20396"/>
                    </a:lnTo>
                    <a:lnTo>
                      <a:pt x="17898" y="20545"/>
                    </a:lnTo>
                    <a:lnTo>
                      <a:pt x="17786" y="20676"/>
                    </a:lnTo>
                    <a:lnTo>
                      <a:pt x="17600" y="20992"/>
                    </a:lnTo>
                    <a:lnTo>
                      <a:pt x="17432" y="21309"/>
                    </a:lnTo>
                    <a:lnTo>
                      <a:pt x="17283" y="21645"/>
                    </a:lnTo>
                    <a:lnTo>
                      <a:pt x="17134" y="21981"/>
                    </a:lnTo>
                    <a:lnTo>
                      <a:pt x="16985" y="22335"/>
                    </a:lnTo>
                    <a:lnTo>
                      <a:pt x="16817" y="22652"/>
                    </a:lnTo>
                    <a:lnTo>
                      <a:pt x="16724" y="22801"/>
                    </a:lnTo>
                    <a:lnTo>
                      <a:pt x="16612" y="22950"/>
                    </a:lnTo>
                    <a:lnTo>
                      <a:pt x="16612" y="22950"/>
                    </a:lnTo>
                    <a:lnTo>
                      <a:pt x="16463" y="23136"/>
                    </a:lnTo>
                    <a:lnTo>
                      <a:pt x="16295" y="23323"/>
                    </a:lnTo>
                    <a:lnTo>
                      <a:pt x="16109" y="23472"/>
                    </a:lnTo>
                    <a:lnTo>
                      <a:pt x="15904" y="23621"/>
                    </a:lnTo>
                    <a:lnTo>
                      <a:pt x="15698" y="23733"/>
                    </a:lnTo>
                    <a:lnTo>
                      <a:pt x="15475" y="23845"/>
                    </a:lnTo>
                    <a:lnTo>
                      <a:pt x="15251" y="23938"/>
                    </a:lnTo>
                    <a:lnTo>
                      <a:pt x="15009" y="24013"/>
                    </a:lnTo>
                    <a:lnTo>
                      <a:pt x="14766" y="24069"/>
                    </a:lnTo>
                    <a:lnTo>
                      <a:pt x="14524" y="24125"/>
                    </a:lnTo>
                    <a:lnTo>
                      <a:pt x="14263" y="24162"/>
                    </a:lnTo>
                    <a:lnTo>
                      <a:pt x="14021" y="24180"/>
                    </a:lnTo>
                    <a:lnTo>
                      <a:pt x="13760" y="24180"/>
                    </a:lnTo>
                    <a:lnTo>
                      <a:pt x="13517" y="24162"/>
                    </a:lnTo>
                    <a:lnTo>
                      <a:pt x="13256" y="24143"/>
                    </a:lnTo>
                    <a:lnTo>
                      <a:pt x="13014" y="24106"/>
                    </a:lnTo>
                    <a:lnTo>
                      <a:pt x="13014" y="24106"/>
                    </a:lnTo>
                    <a:lnTo>
                      <a:pt x="12529" y="23994"/>
                    </a:lnTo>
                    <a:lnTo>
                      <a:pt x="12063" y="23845"/>
                    </a:lnTo>
                    <a:lnTo>
                      <a:pt x="11597" y="23658"/>
                    </a:lnTo>
                    <a:lnTo>
                      <a:pt x="11149" y="23453"/>
                    </a:lnTo>
                    <a:lnTo>
                      <a:pt x="10702" y="23230"/>
                    </a:lnTo>
                    <a:lnTo>
                      <a:pt x="10255" y="22987"/>
                    </a:lnTo>
                    <a:lnTo>
                      <a:pt x="9378" y="22484"/>
                    </a:lnTo>
                    <a:lnTo>
                      <a:pt x="9378" y="22484"/>
                    </a:lnTo>
                    <a:lnTo>
                      <a:pt x="8521" y="21999"/>
                    </a:lnTo>
                    <a:lnTo>
                      <a:pt x="8073" y="21776"/>
                    </a:lnTo>
                    <a:lnTo>
                      <a:pt x="7607" y="21552"/>
                    </a:lnTo>
                    <a:lnTo>
                      <a:pt x="7160" y="21365"/>
                    </a:lnTo>
                    <a:lnTo>
                      <a:pt x="6675" y="21216"/>
                    </a:lnTo>
                    <a:lnTo>
                      <a:pt x="6209" y="21104"/>
                    </a:lnTo>
                    <a:lnTo>
                      <a:pt x="5967" y="21048"/>
                    </a:lnTo>
                    <a:lnTo>
                      <a:pt x="5706" y="21030"/>
                    </a:lnTo>
                    <a:lnTo>
                      <a:pt x="5706" y="21030"/>
                    </a:lnTo>
                    <a:lnTo>
                      <a:pt x="5389" y="20992"/>
                    </a:lnTo>
                    <a:lnTo>
                      <a:pt x="5090" y="20992"/>
                    </a:lnTo>
                    <a:lnTo>
                      <a:pt x="4457" y="20992"/>
                    </a:lnTo>
                    <a:lnTo>
                      <a:pt x="4457" y="20992"/>
                    </a:lnTo>
                    <a:lnTo>
                      <a:pt x="3730" y="20992"/>
                    </a:lnTo>
                    <a:lnTo>
                      <a:pt x="3375" y="20992"/>
                    </a:lnTo>
                    <a:lnTo>
                      <a:pt x="3021" y="20955"/>
                    </a:lnTo>
                    <a:lnTo>
                      <a:pt x="3021" y="20955"/>
                    </a:lnTo>
                    <a:lnTo>
                      <a:pt x="2685" y="20881"/>
                    </a:lnTo>
                    <a:lnTo>
                      <a:pt x="2350" y="20787"/>
                    </a:lnTo>
                    <a:lnTo>
                      <a:pt x="2033" y="20638"/>
                    </a:lnTo>
                    <a:lnTo>
                      <a:pt x="1884" y="20564"/>
                    </a:lnTo>
                    <a:lnTo>
                      <a:pt x="1753" y="20470"/>
                    </a:lnTo>
                    <a:lnTo>
                      <a:pt x="1604" y="20359"/>
                    </a:lnTo>
                    <a:lnTo>
                      <a:pt x="1492" y="20247"/>
                    </a:lnTo>
                    <a:lnTo>
                      <a:pt x="1362" y="20135"/>
                    </a:lnTo>
                    <a:lnTo>
                      <a:pt x="1269" y="20004"/>
                    </a:lnTo>
                    <a:lnTo>
                      <a:pt x="1175" y="19874"/>
                    </a:lnTo>
                    <a:lnTo>
                      <a:pt x="1101" y="19725"/>
                    </a:lnTo>
                    <a:lnTo>
                      <a:pt x="1045" y="19576"/>
                    </a:lnTo>
                    <a:lnTo>
                      <a:pt x="989" y="19426"/>
                    </a:lnTo>
                    <a:lnTo>
                      <a:pt x="989" y="19426"/>
                    </a:lnTo>
                    <a:lnTo>
                      <a:pt x="952" y="19165"/>
                    </a:lnTo>
                    <a:lnTo>
                      <a:pt x="952" y="18923"/>
                    </a:lnTo>
                    <a:lnTo>
                      <a:pt x="989" y="18681"/>
                    </a:lnTo>
                    <a:lnTo>
                      <a:pt x="1045" y="18438"/>
                    </a:lnTo>
                    <a:lnTo>
                      <a:pt x="1119" y="18177"/>
                    </a:lnTo>
                    <a:lnTo>
                      <a:pt x="1213" y="17935"/>
                    </a:lnTo>
                    <a:lnTo>
                      <a:pt x="1399" y="17450"/>
                    </a:lnTo>
                    <a:lnTo>
                      <a:pt x="1604" y="16966"/>
                    </a:lnTo>
                    <a:lnTo>
                      <a:pt x="1679" y="16723"/>
                    </a:lnTo>
                    <a:lnTo>
                      <a:pt x="1735" y="16481"/>
                    </a:lnTo>
                    <a:lnTo>
                      <a:pt x="1772" y="16238"/>
                    </a:lnTo>
                    <a:lnTo>
                      <a:pt x="1772" y="15996"/>
                    </a:lnTo>
                    <a:lnTo>
                      <a:pt x="1753" y="15754"/>
                    </a:lnTo>
                    <a:lnTo>
                      <a:pt x="1679" y="15511"/>
                    </a:lnTo>
                    <a:lnTo>
                      <a:pt x="1679" y="15511"/>
                    </a:lnTo>
                    <a:lnTo>
                      <a:pt x="1623" y="15381"/>
                    </a:lnTo>
                    <a:lnTo>
                      <a:pt x="1548" y="15250"/>
                    </a:lnTo>
                    <a:lnTo>
                      <a:pt x="1455" y="15120"/>
                    </a:lnTo>
                    <a:lnTo>
                      <a:pt x="1362" y="15008"/>
                    </a:lnTo>
                    <a:lnTo>
                      <a:pt x="1138" y="14784"/>
                    </a:lnTo>
                    <a:lnTo>
                      <a:pt x="914" y="14561"/>
                    </a:lnTo>
                    <a:lnTo>
                      <a:pt x="691" y="14355"/>
                    </a:lnTo>
                    <a:lnTo>
                      <a:pt x="467" y="14132"/>
                    </a:lnTo>
                    <a:lnTo>
                      <a:pt x="281" y="13889"/>
                    </a:lnTo>
                    <a:lnTo>
                      <a:pt x="187" y="13759"/>
                    </a:lnTo>
                    <a:lnTo>
                      <a:pt x="131" y="13628"/>
                    </a:lnTo>
                    <a:lnTo>
                      <a:pt x="131" y="13628"/>
                    </a:lnTo>
                    <a:lnTo>
                      <a:pt x="57" y="13461"/>
                    </a:lnTo>
                    <a:lnTo>
                      <a:pt x="20" y="13293"/>
                    </a:lnTo>
                    <a:lnTo>
                      <a:pt x="1" y="13125"/>
                    </a:lnTo>
                    <a:lnTo>
                      <a:pt x="1" y="12957"/>
                    </a:lnTo>
                    <a:lnTo>
                      <a:pt x="1" y="12771"/>
                    </a:lnTo>
                    <a:lnTo>
                      <a:pt x="38" y="12603"/>
                    </a:lnTo>
                    <a:lnTo>
                      <a:pt x="75" y="12435"/>
                    </a:lnTo>
                    <a:lnTo>
                      <a:pt x="131" y="12249"/>
                    </a:lnTo>
                    <a:lnTo>
                      <a:pt x="262" y="11895"/>
                    </a:lnTo>
                    <a:lnTo>
                      <a:pt x="411" y="11559"/>
                    </a:lnTo>
                    <a:lnTo>
                      <a:pt x="747" y="10888"/>
                    </a:lnTo>
                    <a:lnTo>
                      <a:pt x="747" y="10888"/>
                    </a:lnTo>
                    <a:lnTo>
                      <a:pt x="858" y="10645"/>
                    </a:lnTo>
                    <a:lnTo>
                      <a:pt x="952" y="10384"/>
                    </a:lnTo>
                    <a:lnTo>
                      <a:pt x="1026" y="10105"/>
                    </a:lnTo>
                    <a:lnTo>
                      <a:pt x="1101" y="9825"/>
                    </a:lnTo>
                    <a:lnTo>
                      <a:pt x="1157" y="9527"/>
                    </a:lnTo>
                    <a:lnTo>
                      <a:pt x="1194" y="9229"/>
                    </a:lnTo>
                    <a:lnTo>
                      <a:pt x="1231" y="8930"/>
                    </a:lnTo>
                    <a:lnTo>
                      <a:pt x="1250" y="8613"/>
                    </a:lnTo>
                    <a:lnTo>
                      <a:pt x="1250" y="7961"/>
                    </a:lnTo>
                    <a:lnTo>
                      <a:pt x="1231" y="7327"/>
                    </a:lnTo>
                    <a:lnTo>
                      <a:pt x="1175" y="6693"/>
                    </a:lnTo>
                    <a:lnTo>
                      <a:pt x="1082" y="6078"/>
                    </a:lnTo>
                    <a:lnTo>
                      <a:pt x="1008" y="5481"/>
                    </a:lnTo>
                    <a:lnTo>
                      <a:pt x="896" y="4941"/>
                    </a:lnTo>
                    <a:lnTo>
                      <a:pt x="691" y="4008"/>
                    </a:lnTo>
                    <a:lnTo>
                      <a:pt x="542" y="3393"/>
                    </a:lnTo>
                    <a:lnTo>
                      <a:pt x="467" y="3170"/>
                    </a:lnTo>
                    <a:lnTo>
                      <a:pt x="579" y="37"/>
                    </a:lnTo>
                    <a:lnTo>
                      <a:pt x="169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2660;p41">
                <a:extLst>
                  <a:ext uri="{FF2B5EF4-FFF2-40B4-BE49-F238E27FC236}">
                    <a16:creationId xmlns:a16="http://schemas.microsoft.com/office/drawing/2014/main" id="{F157AC46-D8C3-65A8-831D-A1160E242E0A}"/>
                  </a:ext>
                </a:extLst>
              </p:cNvPr>
              <p:cNvSpPr/>
              <p:nvPr/>
            </p:nvSpPr>
            <p:spPr>
              <a:xfrm>
                <a:off x="2829575" y="3479700"/>
                <a:ext cx="392000" cy="382675"/>
              </a:xfrm>
              <a:custGeom>
                <a:avLst/>
                <a:gdLst/>
                <a:ahLst/>
                <a:cxnLst/>
                <a:rect l="l" t="t" r="r" b="b"/>
                <a:pathLst>
                  <a:path w="15680" h="15307" extrusionOk="0">
                    <a:moveTo>
                      <a:pt x="13256" y="1"/>
                    </a:moveTo>
                    <a:lnTo>
                      <a:pt x="13125" y="57"/>
                    </a:lnTo>
                    <a:lnTo>
                      <a:pt x="12939" y="169"/>
                    </a:lnTo>
                    <a:lnTo>
                      <a:pt x="12734" y="318"/>
                    </a:lnTo>
                    <a:lnTo>
                      <a:pt x="12510" y="485"/>
                    </a:lnTo>
                    <a:lnTo>
                      <a:pt x="11988" y="914"/>
                    </a:lnTo>
                    <a:lnTo>
                      <a:pt x="10814" y="1940"/>
                    </a:lnTo>
                    <a:lnTo>
                      <a:pt x="10217" y="2443"/>
                    </a:lnTo>
                    <a:lnTo>
                      <a:pt x="9937" y="2667"/>
                    </a:lnTo>
                    <a:lnTo>
                      <a:pt x="9658" y="2872"/>
                    </a:lnTo>
                    <a:lnTo>
                      <a:pt x="9732" y="2163"/>
                    </a:lnTo>
                    <a:lnTo>
                      <a:pt x="9751" y="1790"/>
                    </a:lnTo>
                    <a:lnTo>
                      <a:pt x="9770" y="1455"/>
                    </a:lnTo>
                    <a:lnTo>
                      <a:pt x="9770" y="1138"/>
                    </a:lnTo>
                    <a:lnTo>
                      <a:pt x="9751" y="896"/>
                    </a:lnTo>
                    <a:lnTo>
                      <a:pt x="9714" y="802"/>
                    </a:lnTo>
                    <a:lnTo>
                      <a:pt x="9695" y="746"/>
                    </a:lnTo>
                    <a:lnTo>
                      <a:pt x="9658" y="709"/>
                    </a:lnTo>
                    <a:lnTo>
                      <a:pt x="9620" y="691"/>
                    </a:lnTo>
                    <a:lnTo>
                      <a:pt x="9583" y="709"/>
                    </a:lnTo>
                    <a:lnTo>
                      <a:pt x="9546" y="765"/>
                    </a:lnTo>
                    <a:lnTo>
                      <a:pt x="9434" y="914"/>
                    </a:lnTo>
                    <a:lnTo>
                      <a:pt x="9322" y="1138"/>
                    </a:lnTo>
                    <a:lnTo>
                      <a:pt x="9192" y="1418"/>
                    </a:lnTo>
                    <a:lnTo>
                      <a:pt x="8875" y="2126"/>
                    </a:lnTo>
                    <a:lnTo>
                      <a:pt x="8558" y="2946"/>
                    </a:lnTo>
                    <a:lnTo>
                      <a:pt x="8259" y="3785"/>
                    </a:lnTo>
                    <a:lnTo>
                      <a:pt x="7980" y="4550"/>
                    </a:lnTo>
                    <a:lnTo>
                      <a:pt x="7793" y="5146"/>
                    </a:lnTo>
                    <a:lnTo>
                      <a:pt x="7700" y="5482"/>
                    </a:lnTo>
                    <a:lnTo>
                      <a:pt x="1" y="11709"/>
                    </a:lnTo>
                    <a:lnTo>
                      <a:pt x="802" y="15307"/>
                    </a:lnTo>
                    <a:lnTo>
                      <a:pt x="9527" y="7514"/>
                    </a:lnTo>
                    <a:lnTo>
                      <a:pt x="9937" y="7328"/>
                    </a:lnTo>
                    <a:lnTo>
                      <a:pt x="10888" y="6917"/>
                    </a:lnTo>
                    <a:lnTo>
                      <a:pt x="11429" y="6675"/>
                    </a:lnTo>
                    <a:lnTo>
                      <a:pt x="11951" y="6414"/>
                    </a:lnTo>
                    <a:lnTo>
                      <a:pt x="12398" y="6190"/>
                    </a:lnTo>
                    <a:lnTo>
                      <a:pt x="12566" y="6078"/>
                    </a:lnTo>
                    <a:lnTo>
                      <a:pt x="12697" y="5985"/>
                    </a:lnTo>
                    <a:lnTo>
                      <a:pt x="13386" y="5500"/>
                    </a:lnTo>
                    <a:lnTo>
                      <a:pt x="14356" y="4811"/>
                    </a:lnTo>
                    <a:lnTo>
                      <a:pt x="14803" y="4475"/>
                    </a:lnTo>
                    <a:lnTo>
                      <a:pt x="15176" y="4177"/>
                    </a:lnTo>
                    <a:lnTo>
                      <a:pt x="15307" y="4028"/>
                    </a:lnTo>
                    <a:lnTo>
                      <a:pt x="15418" y="3916"/>
                    </a:lnTo>
                    <a:lnTo>
                      <a:pt x="15474" y="3823"/>
                    </a:lnTo>
                    <a:lnTo>
                      <a:pt x="15474" y="3785"/>
                    </a:lnTo>
                    <a:lnTo>
                      <a:pt x="15474" y="3748"/>
                    </a:lnTo>
                    <a:lnTo>
                      <a:pt x="15456" y="3729"/>
                    </a:lnTo>
                    <a:lnTo>
                      <a:pt x="15418" y="3711"/>
                    </a:lnTo>
                    <a:lnTo>
                      <a:pt x="15344" y="3692"/>
                    </a:lnTo>
                    <a:lnTo>
                      <a:pt x="15213" y="3692"/>
                    </a:lnTo>
                    <a:lnTo>
                      <a:pt x="15083" y="3711"/>
                    </a:lnTo>
                    <a:lnTo>
                      <a:pt x="14729" y="3804"/>
                    </a:lnTo>
                    <a:lnTo>
                      <a:pt x="14337" y="3934"/>
                    </a:lnTo>
                    <a:lnTo>
                      <a:pt x="13946" y="4065"/>
                    </a:lnTo>
                    <a:lnTo>
                      <a:pt x="13610" y="4195"/>
                    </a:lnTo>
                    <a:lnTo>
                      <a:pt x="13293" y="4326"/>
                    </a:lnTo>
                    <a:lnTo>
                      <a:pt x="13685" y="4009"/>
                    </a:lnTo>
                    <a:lnTo>
                      <a:pt x="14095" y="3655"/>
                    </a:lnTo>
                    <a:lnTo>
                      <a:pt x="14542" y="3263"/>
                    </a:lnTo>
                    <a:lnTo>
                      <a:pt x="14990" y="2853"/>
                    </a:lnTo>
                    <a:lnTo>
                      <a:pt x="15363" y="2462"/>
                    </a:lnTo>
                    <a:lnTo>
                      <a:pt x="15512" y="2294"/>
                    </a:lnTo>
                    <a:lnTo>
                      <a:pt x="15605" y="2145"/>
                    </a:lnTo>
                    <a:lnTo>
                      <a:pt x="15661" y="2033"/>
                    </a:lnTo>
                    <a:lnTo>
                      <a:pt x="15679" y="1996"/>
                    </a:lnTo>
                    <a:lnTo>
                      <a:pt x="15661" y="1958"/>
                    </a:lnTo>
                    <a:lnTo>
                      <a:pt x="15642" y="1940"/>
                    </a:lnTo>
                    <a:lnTo>
                      <a:pt x="15605" y="1921"/>
                    </a:lnTo>
                    <a:lnTo>
                      <a:pt x="15474" y="1921"/>
                    </a:lnTo>
                    <a:lnTo>
                      <a:pt x="15325" y="1958"/>
                    </a:lnTo>
                    <a:lnTo>
                      <a:pt x="15120" y="2014"/>
                    </a:lnTo>
                    <a:lnTo>
                      <a:pt x="14635" y="2219"/>
                    </a:lnTo>
                    <a:lnTo>
                      <a:pt x="14113" y="2480"/>
                    </a:lnTo>
                    <a:lnTo>
                      <a:pt x="13573" y="2760"/>
                    </a:lnTo>
                    <a:lnTo>
                      <a:pt x="13125" y="3002"/>
                    </a:lnTo>
                    <a:lnTo>
                      <a:pt x="12697" y="3245"/>
                    </a:lnTo>
                    <a:lnTo>
                      <a:pt x="12697" y="3245"/>
                    </a:lnTo>
                    <a:lnTo>
                      <a:pt x="13144" y="2872"/>
                    </a:lnTo>
                    <a:lnTo>
                      <a:pt x="13591" y="2480"/>
                    </a:lnTo>
                    <a:lnTo>
                      <a:pt x="14113" y="2033"/>
                    </a:lnTo>
                    <a:lnTo>
                      <a:pt x="14598" y="1548"/>
                    </a:lnTo>
                    <a:lnTo>
                      <a:pt x="14822" y="1324"/>
                    </a:lnTo>
                    <a:lnTo>
                      <a:pt x="15008" y="1119"/>
                    </a:lnTo>
                    <a:lnTo>
                      <a:pt x="15157" y="914"/>
                    </a:lnTo>
                    <a:lnTo>
                      <a:pt x="15269" y="746"/>
                    </a:lnTo>
                    <a:lnTo>
                      <a:pt x="15288" y="672"/>
                    </a:lnTo>
                    <a:lnTo>
                      <a:pt x="15307" y="616"/>
                    </a:lnTo>
                    <a:lnTo>
                      <a:pt x="15307" y="560"/>
                    </a:lnTo>
                    <a:lnTo>
                      <a:pt x="15288" y="523"/>
                    </a:lnTo>
                    <a:lnTo>
                      <a:pt x="15213" y="467"/>
                    </a:lnTo>
                    <a:lnTo>
                      <a:pt x="15120" y="448"/>
                    </a:lnTo>
                    <a:lnTo>
                      <a:pt x="14990" y="448"/>
                    </a:lnTo>
                    <a:lnTo>
                      <a:pt x="14859" y="485"/>
                    </a:lnTo>
                    <a:lnTo>
                      <a:pt x="14691" y="560"/>
                    </a:lnTo>
                    <a:lnTo>
                      <a:pt x="14524" y="635"/>
                    </a:lnTo>
                    <a:lnTo>
                      <a:pt x="14132" y="877"/>
                    </a:lnTo>
                    <a:lnTo>
                      <a:pt x="13666" y="1194"/>
                    </a:lnTo>
                    <a:lnTo>
                      <a:pt x="13163" y="1567"/>
                    </a:lnTo>
                    <a:lnTo>
                      <a:pt x="12063" y="2387"/>
                    </a:lnTo>
                    <a:lnTo>
                      <a:pt x="12063" y="2387"/>
                    </a:lnTo>
                    <a:lnTo>
                      <a:pt x="12324" y="2089"/>
                    </a:lnTo>
                    <a:lnTo>
                      <a:pt x="12566" y="1753"/>
                    </a:lnTo>
                    <a:lnTo>
                      <a:pt x="12846" y="1380"/>
                    </a:lnTo>
                    <a:lnTo>
                      <a:pt x="13125" y="970"/>
                    </a:lnTo>
                    <a:lnTo>
                      <a:pt x="13237" y="765"/>
                    </a:lnTo>
                    <a:lnTo>
                      <a:pt x="13330" y="579"/>
                    </a:lnTo>
                    <a:lnTo>
                      <a:pt x="13405" y="411"/>
                    </a:lnTo>
                    <a:lnTo>
                      <a:pt x="13461" y="262"/>
                    </a:lnTo>
                    <a:lnTo>
                      <a:pt x="13461" y="131"/>
                    </a:lnTo>
                    <a:lnTo>
                      <a:pt x="13461" y="94"/>
                    </a:lnTo>
                    <a:lnTo>
                      <a:pt x="13442" y="38"/>
                    </a:lnTo>
                    <a:lnTo>
                      <a:pt x="13405" y="19"/>
                    </a:lnTo>
                    <a:lnTo>
                      <a:pt x="13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661;p41">
                <a:extLst>
                  <a:ext uri="{FF2B5EF4-FFF2-40B4-BE49-F238E27FC236}">
                    <a16:creationId xmlns:a16="http://schemas.microsoft.com/office/drawing/2014/main" id="{09C84513-FF6C-AE81-F0F7-D5F217F86D53}"/>
                  </a:ext>
                </a:extLst>
              </p:cNvPr>
              <p:cNvSpPr/>
              <p:nvPr/>
            </p:nvSpPr>
            <p:spPr>
              <a:xfrm>
                <a:off x="2827700" y="3477375"/>
                <a:ext cx="395750" cy="386875"/>
              </a:xfrm>
              <a:custGeom>
                <a:avLst/>
                <a:gdLst/>
                <a:ahLst/>
                <a:cxnLst/>
                <a:rect l="l" t="t" r="r" b="b"/>
                <a:pathLst>
                  <a:path w="15830" h="15475" extrusionOk="0">
                    <a:moveTo>
                      <a:pt x="13424" y="168"/>
                    </a:moveTo>
                    <a:lnTo>
                      <a:pt x="13443" y="187"/>
                    </a:lnTo>
                    <a:lnTo>
                      <a:pt x="13461" y="243"/>
                    </a:lnTo>
                    <a:lnTo>
                      <a:pt x="13461" y="317"/>
                    </a:lnTo>
                    <a:lnTo>
                      <a:pt x="13443" y="411"/>
                    </a:lnTo>
                    <a:lnTo>
                      <a:pt x="13387" y="523"/>
                    </a:lnTo>
                    <a:lnTo>
                      <a:pt x="13256" y="802"/>
                    </a:lnTo>
                    <a:lnTo>
                      <a:pt x="13070" y="1100"/>
                    </a:lnTo>
                    <a:lnTo>
                      <a:pt x="12846" y="1436"/>
                    </a:lnTo>
                    <a:lnTo>
                      <a:pt x="12604" y="1790"/>
                    </a:lnTo>
                    <a:lnTo>
                      <a:pt x="12343" y="2126"/>
                    </a:lnTo>
                    <a:lnTo>
                      <a:pt x="12082" y="2443"/>
                    </a:lnTo>
                    <a:lnTo>
                      <a:pt x="12063" y="2480"/>
                    </a:lnTo>
                    <a:lnTo>
                      <a:pt x="12082" y="2536"/>
                    </a:lnTo>
                    <a:lnTo>
                      <a:pt x="12138" y="2573"/>
                    </a:lnTo>
                    <a:lnTo>
                      <a:pt x="12194" y="2555"/>
                    </a:lnTo>
                    <a:lnTo>
                      <a:pt x="12697" y="2163"/>
                    </a:lnTo>
                    <a:lnTo>
                      <a:pt x="13573" y="1529"/>
                    </a:lnTo>
                    <a:lnTo>
                      <a:pt x="13965" y="1231"/>
                    </a:lnTo>
                    <a:lnTo>
                      <a:pt x="14338" y="989"/>
                    </a:lnTo>
                    <a:lnTo>
                      <a:pt x="14673" y="784"/>
                    </a:lnTo>
                    <a:lnTo>
                      <a:pt x="14953" y="653"/>
                    </a:lnTo>
                    <a:lnTo>
                      <a:pt x="15065" y="634"/>
                    </a:lnTo>
                    <a:lnTo>
                      <a:pt x="15158" y="616"/>
                    </a:lnTo>
                    <a:lnTo>
                      <a:pt x="15232" y="634"/>
                    </a:lnTo>
                    <a:lnTo>
                      <a:pt x="15288" y="672"/>
                    </a:lnTo>
                    <a:lnTo>
                      <a:pt x="15307" y="709"/>
                    </a:lnTo>
                    <a:lnTo>
                      <a:pt x="15270" y="784"/>
                    </a:lnTo>
                    <a:lnTo>
                      <a:pt x="15214" y="895"/>
                    </a:lnTo>
                    <a:lnTo>
                      <a:pt x="15139" y="1026"/>
                    </a:lnTo>
                    <a:lnTo>
                      <a:pt x="15027" y="1156"/>
                    </a:lnTo>
                    <a:lnTo>
                      <a:pt x="14729" y="1473"/>
                    </a:lnTo>
                    <a:lnTo>
                      <a:pt x="14375" y="1828"/>
                    </a:lnTo>
                    <a:lnTo>
                      <a:pt x="13965" y="2219"/>
                    </a:lnTo>
                    <a:lnTo>
                      <a:pt x="13536" y="2592"/>
                    </a:lnTo>
                    <a:lnTo>
                      <a:pt x="12716" y="3282"/>
                    </a:lnTo>
                    <a:lnTo>
                      <a:pt x="12697" y="3300"/>
                    </a:lnTo>
                    <a:lnTo>
                      <a:pt x="12678" y="3338"/>
                    </a:lnTo>
                    <a:lnTo>
                      <a:pt x="12678" y="3356"/>
                    </a:lnTo>
                    <a:lnTo>
                      <a:pt x="12697" y="3394"/>
                    </a:lnTo>
                    <a:lnTo>
                      <a:pt x="12716" y="3412"/>
                    </a:lnTo>
                    <a:lnTo>
                      <a:pt x="12753" y="3431"/>
                    </a:lnTo>
                    <a:lnTo>
                      <a:pt x="12772" y="3431"/>
                    </a:lnTo>
                    <a:lnTo>
                      <a:pt x="12809" y="3412"/>
                    </a:lnTo>
                    <a:lnTo>
                      <a:pt x="13760" y="2890"/>
                    </a:lnTo>
                    <a:lnTo>
                      <a:pt x="14207" y="2648"/>
                    </a:lnTo>
                    <a:lnTo>
                      <a:pt x="14636" y="2443"/>
                    </a:lnTo>
                    <a:lnTo>
                      <a:pt x="15009" y="2275"/>
                    </a:lnTo>
                    <a:lnTo>
                      <a:pt x="15326" y="2144"/>
                    </a:lnTo>
                    <a:lnTo>
                      <a:pt x="15549" y="2089"/>
                    </a:lnTo>
                    <a:lnTo>
                      <a:pt x="15624" y="2070"/>
                    </a:lnTo>
                    <a:lnTo>
                      <a:pt x="15661" y="2089"/>
                    </a:lnTo>
                    <a:lnTo>
                      <a:pt x="15661" y="2126"/>
                    </a:lnTo>
                    <a:lnTo>
                      <a:pt x="15624" y="2200"/>
                    </a:lnTo>
                    <a:lnTo>
                      <a:pt x="15475" y="2387"/>
                    </a:lnTo>
                    <a:lnTo>
                      <a:pt x="15251" y="2648"/>
                    </a:lnTo>
                    <a:lnTo>
                      <a:pt x="14934" y="2946"/>
                    </a:lnTo>
                    <a:lnTo>
                      <a:pt x="14580" y="3282"/>
                    </a:lnTo>
                    <a:lnTo>
                      <a:pt x="14170" y="3636"/>
                    </a:lnTo>
                    <a:lnTo>
                      <a:pt x="13312" y="4363"/>
                    </a:lnTo>
                    <a:lnTo>
                      <a:pt x="13275" y="4400"/>
                    </a:lnTo>
                    <a:lnTo>
                      <a:pt x="13294" y="4456"/>
                    </a:lnTo>
                    <a:lnTo>
                      <a:pt x="13331" y="4494"/>
                    </a:lnTo>
                    <a:lnTo>
                      <a:pt x="13387" y="4494"/>
                    </a:lnTo>
                    <a:lnTo>
                      <a:pt x="14133" y="4195"/>
                    </a:lnTo>
                    <a:lnTo>
                      <a:pt x="14766" y="3990"/>
                    </a:lnTo>
                    <a:lnTo>
                      <a:pt x="15027" y="3916"/>
                    </a:lnTo>
                    <a:lnTo>
                      <a:pt x="15232" y="3878"/>
                    </a:lnTo>
                    <a:lnTo>
                      <a:pt x="15382" y="3860"/>
                    </a:lnTo>
                    <a:lnTo>
                      <a:pt x="15438" y="3860"/>
                    </a:lnTo>
                    <a:lnTo>
                      <a:pt x="15475" y="3878"/>
                    </a:lnTo>
                    <a:lnTo>
                      <a:pt x="15456" y="3934"/>
                    </a:lnTo>
                    <a:lnTo>
                      <a:pt x="15400" y="3990"/>
                    </a:lnTo>
                    <a:lnTo>
                      <a:pt x="15251" y="4158"/>
                    </a:lnTo>
                    <a:lnTo>
                      <a:pt x="14990" y="4363"/>
                    </a:lnTo>
                    <a:lnTo>
                      <a:pt x="14692" y="4605"/>
                    </a:lnTo>
                    <a:lnTo>
                      <a:pt x="14021" y="5090"/>
                    </a:lnTo>
                    <a:lnTo>
                      <a:pt x="13424" y="5519"/>
                    </a:lnTo>
                    <a:lnTo>
                      <a:pt x="13014" y="5799"/>
                    </a:lnTo>
                    <a:lnTo>
                      <a:pt x="12716" y="6022"/>
                    </a:lnTo>
                    <a:lnTo>
                      <a:pt x="12585" y="6097"/>
                    </a:lnTo>
                    <a:lnTo>
                      <a:pt x="12417" y="6209"/>
                    </a:lnTo>
                    <a:lnTo>
                      <a:pt x="11989" y="6432"/>
                    </a:lnTo>
                    <a:lnTo>
                      <a:pt x="11485" y="6675"/>
                    </a:lnTo>
                    <a:lnTo>
                      <a:pt x="10945" y="6936"/>
                    </a:lnTo>
                    <a:lnTo>
                      <a:pt x="9994" y="7346"/>
                    </a:lnTo>
                    <a:lnTo>
                      <a:pt x="9565" y="7532"/>
                    </a:lnTo>
                    <a:lnTo>
                      <a:pt x="9546" y="7532"/>
                    </a:lnTo>
                    <a:lnTo>
                      <a:pt x="933" y="15232"/>
                    </a:lnTo>
                    <a:lnTo>
                      <a:pt x="169" y="11820"/>
                    </a:lnTo>
                    <a:lnTo>
                      <a:pt x="7831" y="5631"/>
                    </a:lnTo>
                    <a:lnTo>
                      <a:pt x="7850" y="5575"/>
                    </a:lnTo>
                    <a:lnTo>
                      <a:pt x="7962" y="5239"/>
                    </a:lnTo>
                    <a:lnTo>
                      <a:pt x="8148" y="4643"/>
                    </a:lnTo>
                    <a:lnTo>
                      <a:pt x="8390" y="3916"/>
                    </a:lnTo>
                    <a:lnTo>
                      <a:pt x="8689" y="3114"/>
                    </a:lnTo>
                    <a:lnTo>
                      <a:pt x="9006" y="2331"/>
                    </a:lnTo>
                    <a:lnTo>
                      <a:pt x="9285" y="1641"/>
                    </a:lnTo>
                    <a:lnTo>
                      <a:pt x="9528" y="1119"/>
                    </a:lnTo>
                    <a:lnTo>
                      <a:pt x="9621" y="970"/>
                    </a:lnTo>
                    <a:lnTo>
                      <a:pt x="9695" y="877"/>
                    </a:lnTo>
                    <a:lnTo>
                      <a:pt x="9714" y="914"/>
                    </a:lnTo>
                    <a:lnTo>
                      <a:pt x="9733" y="989"/>
                    </a:lnTo>
                    <a:lnTo>
                      <a:pt x="9751" y="1119"/>
                    </a:lnTo>
                    <a:lnTo>
                      <a:pt x="9751" y="1306"/>
                    </a:lnTo>
                    <a:lnTo>
                      <a:pt x="9751" y="1567"/>
                    </a:lnTo>
                    <a:lnTo>
                      <a:pt x="9751" y="1921"/>
                    </a:lnTo>
                    <a:lnTo>
                      <a:pt x="9714" y="2368"/>
                    </a:lnTo>
                    <a:lnTo>
                      <a:pt x="9658" y="2946"/>
                    </a:lnTo>
                    <a:lnTo>
                      <a:pt x="9658" y="3002"/>
                    </a:lnTo>
                    <a:lnTo>
                      <a:pt x="9695" y="3021"/>
                    </a:lnTo>
                    <a:lnTo>
                      <a:pt x="9733" y="3039"/>
                    </a:lnTo>
                    <a:lnTo>
                      <a:pt x="9770" y="3021"/>
                    </a:lnTo>
                    <a:lnTo>
                      <a:pt x="10217" y="2704"/>
                    </a:lnTo>
                    <a:lnTo>
                      <a:pt x="10665" y="2331"/>
                    </a:lnTo>
                    <a:lnTo>
                      <a:pt x="11597" y="1529"/>
                    </a:lnTo>
                    <a:lnTo>
                      <a:pt x="12175" y="1026"/>
                    </a:lnTo>
                    <a:lnTo>
                      <a:pt x="12716" y="597"/>
                    </a:lnTo>
                    <a:lnTo>
                      <a:pt x="12939" y="411"/>
                    </a:lnTo>
                    <a:lnTo>
                      <a:pt x="13144" y="280"/>
                    </a:lnTo>
                    <a:lnTo>
                      <a:pt x="13312" y="187"/>
                    </a:lnTo>
                    <a:lnTo>
                      <a:pt x="13368" y="168"/>
                    </a:lnTo>
                    <a:close/>
                    <a:moveTo>
                      <a:pt x="13387" y="1"/>
                    </a:moveTo>
                    <a:lnTo>
                      <a:pt x="13331" y="19"/>
                    </a:lnTo>
                    <a:lnTo>
                      <a:pt x="13163" y="75"/>
                    </a:lnTo>
                    <a:lnTo>
                      <a:pt x="12977" y="187"/>
                    </a:lnTo>
                    <a:lnTo>
                      <a:pt x="12753" y="355"/>
                    </a:lnTo>
                    <a:lnTo>
                      <a:pt x="12194" y="802"/>
                    </a:lnTo>
                    <a:lnTo>
                      <a:pt x="11504" y="1399"/>
                    </a:lnTo>
                    <a:lnTo>
                      <a:pt x="10646" y="2126"/>
                    </a:lnTo>
                    <a:lnTo>
                      <a:pt x="10236" y="2480"/>
                    </a:lnTo>
                    <a:lnTo>
                      <a:pt x="9826" y="2778"/>
                    </a:lnTo>
                    <a:lnTo>
                      <a:pt x="9882" y="2163"/>
                    </a:lnTo>
                    <a:lnTo>
                      <a:pt x="9919" y="1697"/>
                    </a:lnTo>
                    <a:lnTo>
                      <a:pt x="9919" y="1343"/>
                    </a:lnTo>
                    <a:lnTo>
                      <a:pt x="9919" y="1100"/>
                    </a:lnTo>
                    <a:lnTo>
                      <a:pt x="9882" y="933"/>
                    </a:lnTo>
                    <a:lnTo>
                      <a:pt x="9863" y="821"/>
                    </a:lnTo>
                    <a:lnTo>
                      <a:pt x="9826" y="765"/>
                    </a:lnTo>
                    <a:lnTo>
                      <a:pt x="9807" y="746"/>
                    </a:lnTo>
                    <a:lnTo>
                      <a:pt x="9751" y="709"/>
                    </a:lnTo>
                    <a:lnTo>
                      <a:pt x="9677" y="709"/>
                    </a:lnTo>
                    <a:lnTo>
                      <a:pt x="9639" y="728"/>
                    </a:lnTo>
                    <a:lnTo>
                      <a:pt x="9584" y="784"/>
                    </a:lnTo>
                    <a:lnTo>
                      <a:pt x="9472" y="933"/>
                    </a:lnTo>
                    <a:lnTo>
                      <a:pt x="9341" y="1156"/>
                    </a:lnTo>
                    <a:lnTo>
                      <a:pt x="9192" y="1436"/>
                    </a:lnTo>
                    <a:lnTo>
                      <a:pt x="8894" y="2144"/>
                    </a:lnTo>
                    <a:lnTo>
                      <a:pt x="8577" y="2983"/>
                    </a:lnTo>
                    <a:lnTo>
                      <a:pt x="8260" y="3822"/>
                    </a:lnTo>
                    <a:lnTo>
                      <a:pt x="7999" y="4587"/>
                    </a:lnTo>
                    <a:lnTo>
                      <a:pt x="7812" y="5183"/>
                    </a:lnTo>
                    <a:lnTo>
                      <a:pt x="7701" y="5519"/>
                    </a:lnTo>
                    <a:lnTo>
                      <a:pt x="20" y="11727"/>
                    </a:lnTo>
                    <a:lnTo>
                      <a:pt x="1" y="11764"/>
                    </a:lnTo>
                    <a:lnTo>
                      <a:pt x="1" y="11820"/>
                    </a:lnTo>
                    <a:lnTo>
                      <a:pt x="803" y="15418"/>
                    </a:lnTo>
                    <a:lnTo>
                      <a:pt x="821" y="15456"/>
                    </a:lnTo>
                    <a:lnTo>
                      <a:pt x="859" y="15474"/>
                    </a:lnTo>
                    <a:lnTo>
                      <a:pt x="877" y="15474"/>
                    </a:lnTo>
                    <a:lnTo>
                      <a:pt x="933" y="15456"/>
                    </a:lnTo>
                    <a:lnTo>
                      <a:pt x="9639" y="7663"/>
                    </a:lnTo>
                    <a:lnTo>
                      <a:pt x="10143" y="7458"/>
                    </a:lnTo>
                    <a:lnTo>
                      <a:pt x="11094" y="7048"/>
                    </a:lnTo>
                    <a:lnTo>
                      <a:pt x="11616" y="6805"/>
                    </a:lnTo>
                    <a:lnTo>
                      <a:pt x="12119" y="6563"/>
                    </a:lnTo>
                    <a:lnTo>
                      <a:pt x="12529" y="6339"/>
                    </a:lnTo>
                    <a:lnTo>
                      <a:pt x="12697" y="6227"/>
                    </a:lnTo>
                    <a:lnTo>
                      <a:pt x="12827" y="6153"/>
                    </a:lnTo>
                    <a:lnTo>
                      <a:pt x="13107" y="5929"/>
                    </a:lnTo>
                    <a:lnTo>
                      <a:pt x="13517" y="5649"/>
                    </a:lnTo>
                    <a:lnTo>
                      <a:pt x="14505" y="4941"/>
                    </a:lnTo>
                    <a:lnTo>
                      <a:pt x="14897" y="4661"/>
                    </a:lnTo>
                    <a:lnTo>
                      <a:pt x="15195" y="4419"/>
                    </a:lnTo>
                    <a:lnTo>
                      <a:pt x="15400" y="4214"/>
                    </a:lnTo>
                    <a:lnTo>
                      <a:pt x="15549" y="4065"/>
                    </a:lnTo>
                    <a:lnTo>
                      <a:pt x="15605" y="3990"/>
                    </a:lnTo>
                    <a:lnTo>
                      <a:pt x="15624" y="3916"/>
                    </a:lnTo>
                    <a:lnTo>
                      <a:pt x="15624" y="3860"/>
                    </a:lnTo>
                    <a:lnTo>
                      <a:pt x="15624" y="3822"/>
                    </a:lnTo>
                    <a:lnTo>
                      <a:pt x="15587" y="3766"/>
                    </a:lnTo>
                    <a:lnTo>
                      <a:pt x="15531" y="3729"/>
                    </a:lnTo>
                    <a:lnTo>
                      <a:pt x="15400" y="3711"/>
                    </a:lnTo>
                    <a:lnTo>
                      <a:pt x="15232" y="3711"/>
                    </a:lnTo>
                    <a:lnTo>
                      <a:pt x="15027" y="3748"/>
                    </a:lnTo>
                    <a:lnTo>
                      <a:pt x="14804" y="3804"/>
                    </a:lnTo>
                    <a:lnTo>
                      <a:pt x="14300" y="3972"/>
                    </a:lnTo>
                    <a:lnTo>
                      <a:pt x="13834" y="4139"/>
                    </a:lnTo>
                    <a:lnTo>
                      <a:pt x="14580" y="3505"/>
                    </a:lnTo>
                    <a:lnTo>
                      <a:pt x="14916" y="3189"/>
                    </a:lnTo>
                    <a:lnTo>
                      <a:pt x="15251" y="2890"/>
                    </a:lnTo>
                    <a:lnTo>
                      <a:pt x="15512" y="2592"/>
                    </a:lnTo>
                    <a:lnTo>
                      <a:pt x="15699" y="2350"/>
                    </a:lnTo>
                    <a:lnTo>
                      <a:pt x="15773" y="2238"/>
                    </a:lnTo>
                    <a:lnTo>
                      <a:pt x="15810" y="2144"/>
                    </a:lnTo>
                    <a:lnTo>
                      <a:pt x="15829" y="2070"/>
                    </a:lnTo>
                    <a:lnTo>
                      <a:pt x="15810" y="2014"/>
                    </a:lnTo>
                    <a:lnTo>
                      <a:pt x="15773" y="1958"/>
                    </a:lnTo>
                    <a:lnTo>
                      <a:pt x="15699" y="1939"/>
                    </a:lnTo>
                    <a:lnTo>
                      <a:pt x="15531" y="1939"/>
                    </a:lnTo>
                    <a:lnTo>
                      <a:pt x="15270" y="2014"/>
                    </a:lnTo>
                    <a:lnTo>
                      <a:pt x="14971" y="2107"/>
                    </a:lnTo>
                    <a:lnTo>
                      <a:pt x="14636" y="2256"/>
                    </a:lnTo>
                    <a:lnTo>
                      <a:pt x="14263" y="2443"/>
                    </a:lnTo>
                    <a:lnTo>
                      <a:pt x="13499" y="2834"/>
                    </a:lnTo>
                    <a:lnTo>
                      <a:pt x="13499" y="2834"/>
                    </a:lnTo>
                    <a:lnTo>
                      <a:pt x="14133" y="2275"/>
                    </a:lnTo>
                    <a:lnTo>
                      <a:pt x="14449" y="1977"/>
                    </a:lnTo>
                    <a:lnTo>
                      <a:pt x="14766" y="1678"/>
                    </a:lnTo>
                    <a:lnTo>
                      <a:pt x="15027" y="1399"/>
                    </a:lnTo>
                    <a:lnTo>
                      <a:pt x="15251" y="1138"/>
                    </a:lnTo>
                    <a:lnTo>
                      <a:pt x="15400" y="895"/>
                    </a:lnTo>
                    <a:lnTo>
                      <a:pt x="15438" y="802"/>
                    </a:lnTo>
                    <a:lnTo>
                      <a:pt x="15456" y="728"/>
                    </a:lnTo>
                    <a:lnTo>
                      <a:pt x="15456" y="672"/>
                    </a:lnTo>
                    <a:lnTo>
                      <a:pt x="15456" y="616"/>
                    </a:lnTo>
                    <a:lnTo>
                      <a:pt x="15419" y="560"/>
                    </a:lnTo>
                    <a:lnTo>
                      <a:pt x="15344" y="504"/>
                    </a:lnTo>
                    <a:lnTo>
                      <a:pt x="15270" y="467"/>
                    </a:lnTo>
                    <a:lnTo>
                      <a:pt x="15177" y="448"/>
                    </a:lnTo>
                    <a:lnTo>
                      <a:pt x="15065" y="467"/>
                    </a:lnTo>
                    <a:lnTo>
                      <a:pt x="14953" y="485"/>
                    </a:lnTo>
                    <a:lnTo>
                      <a:pt x="14804" y="541"/>
                    </a:lnTo>
                    <a:lnTo>
                      <a:pt x="14487" y="709"/>
                    </a:lnTo>
                    <a:lnTo>
                      <a:pt x="14114" y="933"/>
                    </a:lnTo>
                    <a:lnTo>
                      <a:pt x="13685" y="1231"/>
                    </a:lnTo>
                    <a:lnTo>
                      <a:pt x="12622" y="2033"/>
                    </a:lnTo>
                    <a:lnTo>
                      <a:pt x="12622" y="2033"/>
                    </a:lnTo>
                    <a:lnTo>
                      <a:pt x="13014" y="1492"/>
                    </a:lnTo>
                    <a:lnTo>
                      <a:pt x="13200" y="1212"/>
                    </a:lnTo>
                    <a:lnTo>
                      <a:pt x="13368" y="933"/>
                    </a:lnTo>
                    <a:lnTo>
                      <a:pt x="13499" y="672"/>
                    </a:lnTo>
                    <a:lnTo>
                      <a:pt x="13592" y="429"/>
                    </a:lnTo>
                    <a:lnTo>
                      <a:pt x="13610" y="336"/>
                    </a:lnTo>
                    <a:lnTo>
                      <a:pt x="13629" y="243"/>
                    </a:lnTo>
                    <a:lnTo>
                      <a:pt x="13610" y="150"/>
                    </a:lnTo>
                    <a:lnTo>
                      <a:pt x="13592" y="94"/>
                    </a:lnTo>
                    <a:lnTo>
                      <a:pt x="13536" y="38"/>
                    </a:lnTo>
                    <a:lnTo>
                      <a:pt x="1344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662;p41">
                <a:extLst>
                  <a:ext uri="{FF2B5EF4-FFF2-40B4-BE49-F238E27FC236}">
                    <a16:creationId xmlns:a16="http://schemas.microsoft.com/office/drawing/2014/main" id="{4B27083C-65FC-18DE-9286-130A1493F14C}"/>
                  </a:ext>
                </a:extLst>
              </p:cNvPr>
              <p:cNvSpPr/>
              <p:nvPr/>
            </p:nvSpPr>
            <p:spPr>
              <a:xfrm>
                <a:off x="2827700" y="3477375"/>
                <a:ext cx="395750" cy="386875"/>
              </a:xfrm>
              <a:custGeom>
                <a:avLst/>
                <a:gdLst/>
                <a:ahLst/>
                <a:cxnLst/>
                <a:rect l="l" t="t" r="r" b="b"/>
                <a:pathLst>
                  <a:path w="15830" h="15475" fill="none" extrusionOk="0">
                    <a:moveTo>
                      <a:pt x="877" y="15474"/>
                    </a:moveTo>
                    <a:lnTo>
                      <a:pt x="877" y="15474"/>
                    </a:lnTo>
                    <a:lnTo>
                      <a:pt x="859" y="15474"/>
                    </a:lnTo>
                    <a:lnTo>
                      <a:pt x="859" y="15474"/>
                    </a:lnTo>
                    <a:lnTo>
                      <a:pt x="821" y="15456"/>
                    </a:lnTo>
                    <a:lnTo>
                      <a:pt x="803" y="15418"/>
                    </a:lnTo>
                    <a:lnTo>
                      <a:pt x="1" y="11820"/>
                    </a:lnTo>
                    <a:lnTo>
                      <a:pt x="1" y="11820"/>
                    </a:lnTo>
                    <a:lnTo>
                      <a:pt x="1" y="11764"/>
                    </a:lnTo>
                    <a:lnTo>
                      <a:pt x="20" y="11727"/>
                    </a:lnTo>
                    <a:lnTo>
                      <a:pt x="7701" y="5519"/>
                    </a:lnTo>
                    <a:lnTo>
                      <a:pt x="7701" y="5519"/>
                    </a:lnTo>
                    <a:lnTo>
                      <a:pt x="7812" y="5183"/>
                    </a:lnTo>
                    <a:lnTo>
                      <a:pt x="7999" y="4587"/>
                    </a:lnTo>
                    <a:lnTo>
                      <a:pt x="8260" y="3822"/>
                    </a:lnTo>
                    <a:lnTo>
                      <a:pt x="8577" y="2983"/>
                    </a:lnTo>
                    <a:lnTo>
                      <a:pt x="8894" y="2144"/>
                    </a:lnTo>
                    <a:lnTo>
                      <a:pt x="9192" y="1436"/>
                    </a:lnTo>
                    <a:lnTo>
                      <a:pt x="9341" y="1156"/>
                    </a:lnTo>
                    <a:lnTo>
                      <a:pt x="9472" y="933"/>
                    </a:lnTo>
                    <a:lnTo>
                      <a:pt x="9584" y="784"/>
                    </a:lnTo>
                    <a:lnTo>
                      <a:pt x="9639" y="728"/>
                    </a:lnTo>
                    <a:lnTo>
                      <a:pt x="9677" y="709"/>
                    </a:lnTo>
                    <a:lnTo>
                      <a:pt x="9677" y="709"/>
                    </a:lnTo>
                    <a:lnTo>
                      <a:pt x="9751" y="709"/>
                    </a:lnTo>
                    <a:lnTo>
                      <a:pt x="9807" y="746"/>
                    </a:lnTo>
                    <a:lnTo>
                      <a:pt x="9807" y="746"/>
                    </a:lnTo>
                    <a:lnTo>
                      <a:pt x="9826" y="765"/>
                    </a:lnTo>
                    <a:lnTo>
                      <a:pt x="9863" y="821"/>
                    </a:lnTo>
                    <a:lnTo>
                      <a:pt x="9882" y="933"/>
                    </a:lnTo>
                    <a:lnTo>
                      <a:pt x="9919" y="1100"/>
                    </a:lnTo>
                    <a:lnTo>
                      <a:pt x="9919" y="1343"/>
                    </a:lnTo>
                    <a:lnTo>
                      <a:pt x="9919" y="1697"/>
                    </a:lnTo>
                    <a:lnTo>
                      <a:pt x="9882" y="2163"/>
                    </a:lnTo>
                    <a:lnTo>
                      <a:pt x="9826" y="2778"/>
                    </a:lnTo>
                    <a:lnTo>
                      <a:pt x="9826" y="2778"/>
                    </a:lnTo>
                    <a:lnTo>
                      <a:pt x="10236" y="2480"/>
                    </a:lnTo>
                    <a:lnTo>
                      <a:pt x="10646" y="2126"/>
                    </a:lnTo>
                    <a:lnTo>
                      <a:pt x="11504" y="1399"/>
                    </a:lnTo>
                    <a:lnTo>
                      <a:pt x="11504" y="1399"/>
                    </a:lnTo>
                    <a:lnTo>
                      <a:pt x="12194" y="802"/>
                    </a:lnTo>
                    <a:lnTo>
                      <a:pt x="12753" y="355"/>
                    </a:lnTo>
                    <a:lnTo>
                      <a:pt x="12977" y="187"/>
                    </a:lnTo>
                    <a:lnTo>
                      <a:pt x="13163" y="75"/>
                    </a:lnTo>
                    <a:lnTo>
                      <a:pt x="13331" y="19"/>
                    </a:lnTo>
                    <a:lnTo>
                      <a:pt x="13387" y="1"/>
                    </a:lnTo>
                    <a:lnTo>
                      <a:pt x="13443" y="1"/>
                    </a:lnTo>
                    <a:lnTo>
                      <a:pt x="13443" y="1"/>
                    </a:lnTo>
                    <a:lnTo>
                      <a:pt x="13536" y="38"/>
                    </a:lnTo>
                    <a:lnTo>
                      <a:pt x="13592" y="94"/>
                    </a:lnTo>
                    <a:lnTo>
                      <a:pt x="13592" y="94"/>
                    </a:lnTo>
                    <a:lnTo>
                      <a:pt x="13610" y="150"/>
                    </a:lnTo>
                    <a:lnTo>
                      <a:pt x="13629" y="243"/>
                    </a:lnTo>
                    <a:lnTo>
                      <a:pt x="13610" y="336"/>
                    </a:lnTo>
                    <a:lnTo>
                      <a:pt x="13592" y="429"/>
                    </a:lnTo>
                    <a:lnTo>
                      <a:pt x="13499" y="672"/>
                    </a:lnTo>
                    <a:lnTo>
                      <a:pt x="13368" y="933"/>
                    </a:lnTo>
                    <a:lnTo>
                      <a:pt x="13200" y="1212"/>
                    </a:lnTo>
                    <a:lnTo>
                      <a:pt x="13014" y="1492"/>
                    </a:lnTo>
                    <a:lnTo>
                      <a:pt x="12622" y="2033"/>
                    </a:lnTo>
                    <a:lnTo>
                      <a:pt x="12622" y="2033"/>
                    </a:lnTo>
                    <a:lnTo>
                      <a:pt x="13685" y="1231"/>
                    </a:lnTo>
                    <a:lnTo>
                      <a:pt x="14114" y="933"/>
                    </a:lnTo>
                    <a:lnTo>
                      <a:pt x="14487" y="709"/>
                    </a:lnTo>
                    <a:lnTo>
                      <a:pt x="14804" y="541"/>
                    </a:lnTo>
                    <a:lnTo>
                      <a:pt x="14953" y="485"/>
                    </a:lnTo>
                    <a:lnTo>
                      <a:pt x="15065" y="467"/>
                    </a:lnTo>
                    <a:lnTo>
                      <a:pt x="15177" y="448"/>
                    </a:lnTo>
                    <a:lnTo>
                      <a:pt x="15270" y="467"/>
                    </a:lnTo>
                    <a:lnTo>
                      <a:pt x="15344" y="504"/>
                    </a:lnTo>
                    <a:lnTo>
                      <a:pt x="15419" y="560"/>
                    </a:lnTo>
                    <a:lnTo>
                      <a:pt x="15419" y="560"/>
                    </a:lnTo>
                    <a:lnTo>
                      <a:pt x="15456" y="616"/>
                    </a:lnTo>
                    <a:lnTo>
                      <a:pt x="15456" y="672"/>
                    </a:lnTo>
                    <a:lnTo>
                      <a:pt x="15456" y="728"/>
                    </a:lnTo>
                    <a:lnTo>
                      <a:pt x="15456" y="728"/>
                    </a:lnTo>
                    <a:lnTo>
                      <a:pt x="15438" y="802"/>
                    </a:lnTo>
                    <a:lnTo>
                      <a:pt x="15400" y="895"/>
                    </a:lnTo>
                    <a:lnTo>
                      <a:pt x="15251" y="1138"/>
                    </a:lnTo>
                    <a:lnTo>
                      <a:pt x="15027" y="1399"/>
                    </a:lnTo>
                    <a:lnTo>
                      <a:pt x="14766" y="1678"/>
                    </a:lnTo>
                    <a:lnTo>
                      <a:pt x="14449" y="1977"/>
                    </a:lnTo>
                    <a:lnTo>
                      <a:pt x="14133" y="2275"/>
                    </a:lnTo>
                    <a:lnTo>
                      <a:pt x="13499" y="2834"/>
                    </a:lnTo>
                    <a:lnTo>
                      <a:pt x="13499" y="2834"/>
                    </a:lnTo>
                    <a:lnTo>
                      <a:pt x="14263" y="2443"/>
                    </a:lnTo>
                    <a:lnTo>
                      <a:pt x="14636" y="2256"/>
                    </a:lnTo>
                    <a:lnTo>
                      <a:pt x="14971" y="2107"/>
                    </a:lnTo>
                    <a:lnTo>
                      <a:pt x="15270" y="2014"/>
                    </a:lnTo>
                    <a:lnTo>
                      <a:pt x="15531" y="1939"/>
                    </a:lnTo>
                    <a:lnTo>
                      <a:pt x="15624" y="1939"/>
                    </a:lnTo>
                    <a:lnTo>
                      <a:pt x="15699" y="1939"/>
                    </a:lnTo>
                    <a:lnTo>
                      <a:pt x="15773" y="1958"/>
                    </a:lnTo>
                    <a:lnTo>
                      <a:pt x="15810" y="2014"/>
                    </a:lnTo>
                    <a:lnTo>
                      <a:pt x="15810" y="2014"/>
                    </a:lnTo>
                    <a:lnTo>
                      <a:pt x="15829" y="2070"/>
                    </a:lnTo>
                    <a:lnTo>
                      <a:pt x="15810" y="2144"/>
                    </a:lnTo>
                    <a:lnTo>
                      <a:pt x="15773" y="2238"/>
                    </a:lnTo>
                    <a:lnTo>
                      <a:pt x="15699" y="2350"/>
                    </a:lnTo>
                    <a:lnTo>
                      <a:pt x="15512" y="2592"/>
                    </a:lnTo>
                    <a:lnTo>
                      <a:pt x="15251" y="2890"/>
                    </a:lnTo>
                    <a:lnTo>
                      <a:pt x="14916" y="3189"/>
                    </a:lnTo>
                    <a:lnTo>
                      <a:pt x="14580" y="3505"/>
                    </a:lnTo>
                    <a:lnTo>
                      <a:pt x="13834" y="4139"/>
                    </a:lnTo>
                    <a:lnTo>
                      <a:pt x="13834" y="4139"/>
                    </a:lnTo>
                    <a:lnTo>
                      <a:pt x="14300" y="3972"/>
                    </a:lnTo>
                    <a:lnTo>
                      <a:pt x="14804" y="3804"/>
                    </a:lnTo>
                    <a:lnTo>
                      <a:pt x="15027" y="3748"/>
                    </a:lnTo>
                    <a:lnTo>
                      <a:pt x="15232" y="3711"/>
                    </a:lnTo>
                    <a:lnTo>
                      <a:pt x="15400" y="3711"/>
                    </a:lnTo>
                    <a:lnTo>
                      <a:pt x="15531" y="3729"/>
                    </a:lnTo>
                    <a:lnTo>
                      <a:pt x="15531" y="3729"/>
                    </a:lnTo>
                    <a:lnTo>
                      <a:pt x="15587" y="3766"/>
                    </a:lnTo>
                    <a:lnTo>
                      <a:pt x="15624" y="3822"/>
                    </a:lnTo>
                    <a:lnTo>
                      <a:pt x="15624" y="3822"/>
                    </a:lnTo>
                    <a:lnTo>
                      <a:pt x="15624" y="3860"/>
                    </a:lnTo>
                    <a:lnTo>
                      <a:pt x="15624" y="3916"/>
                    </a:lnTo>
                    <a:lnTo>
                      <a:pt x="15605" y="3990"/>
                    </a:lnTo>
                    <a:lnTo>
                      <a:pt x="15549" y="4065"/>
                    </a:lnTo>
                    <a:lnTo>
                      <a:pt x="15400" y="4214"/>
                    </a:lnTo>
                    <a:lnTo>
                      <a:pt x="15195" y="4419"/>
                    </a:lnTo>
                    <a:lnTo>
                      <a:pt x="14897" y="4661"/>
                    </a:lnTo>
                    <a:lnTo>
                      <a:pt x="14505" y="4941"/>
                    </a:lnTo>
                    <a:lnTo>
                      <a:pt x="13517" y="5649"/>
                    </a:lnTo>
                    <a:lnTo>
                      <a:pt x="13517" y="5649"/>
                    </a:lnTo>
                    <a:lnTo>
                      <a:pt x="13107" y="5929"/>
                    </a:lnTo>
                    <a:lnTo>
                      <a:pt x="12827" y="6153"/>
                    </a:lnTo>
                    <a:lnTo>
                      <a:pt x="12827" y="6153"/>
                    </a:lnTo>
                    <a:lnTo>
                      <a:pt x="12697" y="6227"/>
                    </a:lnTo>
                    <a:lnTo>
                      <a:pt x="12529" y="6339"/>
                    </a:lnTo>
                    <a:lnTo>
                      <a:pt x="12119" y="6563"/>
                    </a:lnTo>
                    <a:lnTo>
                      <a:pt x="11616" y="6805"/>
                    </a:lnTo>
                    <a:lnTo>
                      <a:pt x="11094" y="7048"/>
                    </a:lnTo>
                    <a:lnTo>
                      <a:pt x="10143" y="7458"/>
                    </a:lnTo>
                    <a:lnTo>
                      <a:pt x="9639" y="7663"/>
                    </a:lnTo>
                    <a:lnTo>
                      <a:pt x="933" y="15456"/>
                    </a:lnTo>
                    <a:lnTo>
                      <a:pt x="933" y="15456"/>
                    </a:lnTo>
                    <a:lnTo>
                      <a:pt x="877" y="15474"/>
                    </a:lnTo>
                    <a:lnTo>
                      <a:pt x="877" y="1547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663;p41">
                <a:extLst>
                  <a:ext uri="{FF2B5EF4-FFF2-40B4-BE49-F238E27FC236}">
                    <a16:creationId xmlns:a16="http://schemas.microsoft.com/office/drawing/2014/main" id="{62B75DF9-83D5-1013-0C1F-B1523A9016E5}"/>
                  </a:ext>
                </a:extLst>
              </p:cNvPr>
              <p:cNvSpPr/>
              <p:nvPr/>
            </p:nvSpPr>
            <p:spPr>
              <a:xfrm>
                <a:off x="2831900" y="3481575"/>
                <a:ext cx="387350" cy="376625"/>
              </a:xfrm>
              <a:custGeom>
                <a:avLst/>
                <a:gdLst/>
                <a:ahLst/>
                <a:cxnLst/>
                <a:rect l="l" t="t" r="r" b="b"/>
                <a:pathLst>
                  <a:path w="15494" h="15065" fill="none" extrusionOk="0">
                    <a:moveTo>
                      <a:pt x="1" y="11652"/>
                    </a:moveTo>
                    <a:lnTo>
                      <a:pt x="765" y="15064"/>
                    </a:lnTo>
                    <a:lnTo>
                      <a:pt x="9378" y="7364"/>
                    </a:lnTo>
                    <a:lnTo>
                      <a:pt x="9378" y="7364"/>
                    </a:lnTo>
                    <a:lnTo>
                      <a:pt x="9397" y="7364"/>
                    </a:lnTo>
                    <a:lnTo>
                      <a:pt x="9397" y="7364"/>
                    </a:lnTo>
                    <a:lnTo>
                      <a:pt x="9826" y="7178"/>
                    </a:lnTo>
                    <a:lnTo>
                      <a:pt x="10777" y="6768"/>
                    </a:lnTo>
                    <a:lnTo>
                      <a:pt x="11317" y="6507"/>
                    </a:lnTo>
                    <a:lnTo>
                      <a:pt x="11821" y="6264"/>
                    </a:lnTo>
                    <a:lnTo>
                      <a:pt x="12249" y="6041"/>
                    </a:lnTo>
                    <a:lnTo>
                      <a:pt x="12417" y="5929"/>
                    </a:lnTo>
                    <a:lnTo>
                      <a:pt x="12548" y="5854"/>
                    </a:lnTo>
                    <a:lnTo>
                      <a:pt x="12548" y="5854"/>
                    </a:lnTo>
                    <a:lnTo>
                      <a:pt x="12846" y="5631"/>
                    </a:lnTo>
                    <a:lnTo>
                      <a:pt x="13256" y="5351"/>
                    </a:lnTo>
                    <a:lnTo>
                      <a:pt x="13256" y="5351"/>
                    </a:lnTo>
                    <a:lnTo>
                      <a:pt x="13853" y="4922"/>
                    </a:lnTo>
                    <a:lnTo>
                      <a:pt x="14524" y="4437"/>
                    </a:lnTo>
                    <a:lnTo>
                      <a:pt x="14822" y="4195"/>
                    </a:lnTo>
                    <a:lnTo>
                      <a:pt x="15083" y="3990"/>
                    </a:lnTo>
                    <a:lnTo>
                      <a:pt x="15232" y="3822"/>
                    </a:lnTo>
                    <a:lnTo>
                      <a:pt x="15288" y="3766"/>
                    </a:lnTo>
                    <a:lnTo>
                      <a:pt x="15307" y="3710"/>
                    </a:lnTo>
                    <a:lnTo>
                      <a:pt x="15307" y="3710"/>
                    </a:lnTo>
                    <a:lnTo>
                      <a:pt x="15270" y="3692"/>
                    </a:lnTo>
                    <a:lnTo>
                      <a:pt x="15214" y="3692"/>
                    </a:lnTo>
                    <a:lnTo>
                      <a:pt x="15064" y="3710"/>
                    </a:lnTo>
                    <a:lnTo>
                      <a:pt x="14859" y="3748"/>
                    </a:lnTo>
                    <a:lnTo>
                      <a:pt x="14598" y="3822"/>
                    </a:lnTo>
                    <a:lnTo>
                      <a:pt x="13965" y="4027"/>
                    </a:lnTo>
                    <a:lnTo>
                      <a:pt x="13219" y="4326"/>
                    </a:lnTo>
                    <a:lnTo>
                      <a:pt x="13219" y="4326"/>
                    </a:lnTo>
                    <a:lnTo>
                      <a:pt x="13163" y="4326"/>
                    </a:lnTo>
                    <a:lnTo>
                      <a:pt x="13126" y="4288"/>
                    </a:lnTo>
                    <a:lnTo>
                      <a:pt x="13126" y="4288"/>
                    </a:lnTo>
                    <a:lnTo>
                      <a:pt x="13107" y="4232"/>
                    </a:lnTo>
                    <a:lnTo>
                      <a:pt x="13144" y="4195"/>
                    </a:lnTo>
                    <a:lnTo>
                      <a:pt x="13144" y="4195"/>
                    </a:lnTo>
                    <a:lnTo>
                      <a:pt x="14002" y="3468"/>
                    </a:lnTo>
                    <a:lnTo>
                      <a:pt x="14412" y="3114"/>
                    </a:lnTo>
                    <a:lnTo>
                      <a:pt x="14766" y="2778"/>
                    </a:lnTo>
                    <a:lnTo>
                      <a:pt x="15083" y="2480"/>
                    </a:lnTo>
                    <a:lnTo>
                      <a:pt x="15307" y="2219"/>
                    </a:lnTo>
                    <a:lnTo>
                      <a:pt x="15456" y="2032"/>
                    </a:lnTo>
                    <a:lnTo>
                      <a:pt x="15493" y="1958"/>
                    </a:lnTo>
                    <a:lnTo>
                      <a:pt x="15493" y="1921"/>
                    </a:lnTo>
                    <a:lnTo>
                      <a:pt x="15493" y="1921"/>
                    </a:lnTo>
                    <a:lnTo>
                      <a:pt x="15456" y="1902"/>
                    </a:lnTo>
                    <a:lnTo>
                      <a:pt x="15381" y="1921"/>
                    </a:lnTo>
                    <a:lnTo>
                      <a:pt x="15158" y="1976"/>
                    </a:lnTo>
                    <a:lnTo>
                      <a:pt x="14841" y="2107"/>
                    </a:lnTo>
                    <a:lnTo>
                      <a:pt x="14468" y="2275"/>
                    </a:lnTo>
                    <a:lnTo>
                      <a:pt x="14039" y="2480"/>
                    </a:lnTo>
                    <a:lnTo>
                      <a:pt x="13592" y="2722"/>
                    </a:lnTo>
                    <a:lnTo>
                      <a:pt x="12641" y="3244"/>
                    </a:lnTo>
                    <a:lnTo>
                      <a:pt x="12641" y="3244"/>
                    </a:lnTo>
                    <a:lnTo>
                      <a:pt x="12604" y="3263"/>
                    </a:lnTo>
                    <a:lnTo>
                      <a:pt x="12585" y="3263"/>
                    </a:lnTo>
                    <a:lnTo>
                      <a:pt x="12548" y="3244"/>
                    </a:lnTo>
                    <a:lnTo>
                      <a:pt x="12529" y="3226"/>
                    </a:lnTo>
                    <a:lnTo>
                      <a:pt x="12529" y="3226"/>
                    </a:lnTo>
                    <a:lnTo>
                      <a:pt x="12510" y="3188"/>
                    </a:lnTo>
                    <a:lnTo>
                      <a:pt x="12510" y="3170"/>
                    </a:lnTo>
                    <a:lnTo>
                      <a:pt x="12529" y="3132"/>
                    </a:lnTo>
                    <a:lnTo>
                      <a:pt x="12548" y="3114"/>
                    </a:lnTo>
                    <a:lnTo>
                      <a:pt x="12548" y="3114"/>
                    </a:lnTo>
                    <a:lnTo>
                      <a:pt x="13368" y="2424"/>
                    </a:lnTo>
                    <a:lnTo>
                      <a:pt x="13797" y="2051"/>
                    </a:lnTo>
                    <a:lnTo>
                      <a:pt x="14207" y="1660"/>
                    </a:lnTo>
                    <a:lnTo>
                      <a:pt x="14561" y="1305"/>
                    </a:lnTo>
                    <a:lnTo>
                      <a:pt x="14859" y="988"/>
                    </a:lnTo>
                    <a:lnTo>
                      <a:pt x="14971" y="858"/>
                    </a:lnTo>
                    <a:lnTo>
                      <a:pt x="15046" y="727"/>
                    </a:lnTo>
                    <a:lnTo>
                      <a:pt x="15102" y="616"/>
                    </a:lnTo>
                    <a:lnTo>
                      <a:pt x="15139" y="541"/>
                    </a:lnTo>
                    <a:lnTo>
                      <a:pt x="15139" y="541"/>
                    </a:lnTo>
                    <a:lnTo>
                      <a:pt x="15120" y="504"/>
                    </a:lnTo>
                    <a:lnTo>
                      <a:pt x="15120" y="504"/>
                    </a:lnTo>
                    <a:lnTo>
                      <a:pt x="15064" y="466"/>
                    </a:lnTo>
                    <a:lnTo>
                      <a:pt x="14990" y="448"/>
                    </a:lnTo>
                    <a:lnTo>
                      <a:pt x="14897" y="466"/>
                    </a:lnTo>
                    <a:lnTo>
                      <a:pt x="14785" y="485"/>
                    </a:lnTo>
                    <a:lnTo>
                      <a:pt x="14505" y="616"/>
                    </a:lnTo>
                    <a:lnTo>
                      <a:pt x="14170" y="821"/>
                    </a:lnTo>
                    <a:lnTo>
                      <a:pt x="13797" y="1063"/>
                    </a:lnTo>
                    <a:lnTo>
                      <a:pt x="13405" y="1361"/>
                    </a:lnTo>
                    <a:lnTo>
                      <a:pt x="12529" y="1995"/>
                    </a:lnTo>
                    <a:lnTo>
                      <a:pt x="12529" y="1995"/>
                    </a:lnTo>
                    <a:lnTo>
                      <a:pt x="12026" y="2387"/>
                    </a:lnTo>
                    <a:lnTo>
                      <a:pt x="12026" y="2387"/>
                    </a:lnTo>
                    <a:lnTo>
                      <a:pt x="11970" y="2405"/>
                    </a:lnTo>
                    <a:lnTo>
                      <a:pt x="11914" y="2368"/>
                    </a:lnTo>
                    <a:lnTo>
                      <a:pt x="11914" y="2368"/>
                    </a:lnTo>
                    <a:lnTo>
                      <a:pt x="11895" y="2312"/>
                    </a:lnTo>
                    <a:lnTo>
                      <a:pt x="11914" y="2275"/>
                    </a:lnTo>
                    <a:lnTo>
                      <a:pt x="11914" y="2275"/>
                    </a:lnTo>
                    <a:lnTo>
                      <a:pt x="12175" y="1958"/>
                    </a:lnTo>
                    <a:lnTo>
                      <a:pt x="12436" y="1622"/>
                    </a:lnTo>
                    <a:lnTo>
                      <a:pt x="12678" y="1268"/>
                    </a:lnTo>
                    <a:lnTo>
                      <a:pt x="12902" y="932"/>
                    </a:lnTo>
                    <a:lnTo>
                      <a:pt x="13088" y="634"/>
                    </a:lnTo>
                    <a:lnTo>
                      <a:pt x="13219" y="355"/>
                    </a:lnTo>
                    <a:lnTo>
                      <a:pt x="13275" y="243"/>
                    </a:lnTo>
                    <a:lnTo>
                      <a:pt x="13293" y="149"/>
                    </a:lnTo>
                    <a:lnTo>
                      <a:pt x="13293" y="75"/>
                    </a:lnTo>
                    <a:lnTo>
                      <a:pt x="13275" y="19"/>
                    </a:lnTo>
                    <a:lnTo>
                      <a:pt x="13275" y="19"/>
                    </a:lnTo>
                    <a:lnTo>
                      <a:pt x="13256" y="0"/>
                    </a:lnTo>
                    <a:lnTo>
                      <a:pt x="13256" y="0"/>
                    </a:lnTo>
                    <a:lnTo>
                      <a:pt x="13200" y="0"/>
                    </a:lnTo>
                    <a:lnTo>
                      <a:pt x="13144" y="19"/>
                    </a:lnTo>
                    <a:lnTo>
                      <a:pt x="12976" y="112"/>
                    </a:lnTo>
                    <a:lnTo>
                      <a:pt x="12771" y="243"/>
                    </a:lnTo>
                    <a:lnTo>
                      <a:pt x="12548" y="429"/>
                    </a:lnTo>
                    <a:lnTo>
                      <a:pt x="12007" y="858"/>
                    </a:lnTo>
                    <a:lnTo>
                      <a:pt x="11429" y="1361"/>
                    </a:lnTo>
                    <a:lnTo>
                      <a:pt x="11429" y="1361"/>
                    </a:lnTo>
                    <a:lnTo>
                      <a:pt x="10497" y="2163"/>
                    </a:lnTo>
                    <a:lnTo>
                      <a:pt x="10049" y="2536"/>
                    </a:lnTo>
                    <a:lnTo>
                      <a:pt x="9602" y="2853"/>
                    </a:lnTo>
                    <a:lnTo>
                      <a:pt x="9602" y="2853"/>
                    </a:lnTo>
                    <a:lnTo>
                      <a:pt x="9565" y="2871"/>
                    </a:lnTo>
                    <a:lnTo>
                      <a:pt x="9527" y="2853"/>
                    </a:lnTo>
                    <a:lnTo>
                      <a:pt x="9527" y="2853"/>
                    </a:lnTo>
                    <a:lnTo>
                      <a:pt x="9490" y="2834"/>
                    </a:lnTo>
                    <a:lnTo>
                      <a:pt x="9490" y="2778"/>
                    </a:lnTo>
                    <a:lnTo>
                      <a:pt x="9490" y="2778"/>
                    </a:lnTo>
                    <a:lnTo>
                      <a:pt x="9546" y="2200"/>
                    </a:lnTo>
                    <a:lnTo>
                      <a:pt x="9583" y="1753"/>
                    </a:lnTo>
                    <a:lnTo>
                      <a:pt x="9583" y="1399"/>
                    </a:lnTo>
                    <a:lnTo>
                      <a:pt x="9583" y="1138"/>
                    </a:lnTo>
                    <a:lnTo>
                      <a:pt x="9583" y="951"/>
                    </a:lnTo>
                    <a:lnTo>
                      <a:pt x="9565" y="821"/>
                    </a:lnTo>
                    <a:lnTo>
                      <a:pt x="9546" y="746"/>
                    </a:lnTo>
                    <a:lnTo>
                      <a:pt x="9527" y="709"/>
                    </a:lnTo>
                    <a:lnTo>
                      <a:pt x="9527" y="709"/>
                    </a:lnTo>
                    <a:lnTo>
                      <a:pt x="9453" y="802"/>
                    </a:lnTo>
                    <a:lnTo>
                      <a:pt x="9360" y="951"/>
                    </a:lnTo>
                    <a:lnTo>
                      <a:pt x="9117" y="1473"/>
                    </a:lnTo>
                    <a:lnTo>
                      <a:pt x="8838" y="2163"/>
                    </a:lnTo>
                    <a:lnTo>
                      <a:pt x="8521" y="2946"/>
                    </a:lnTo>
                    <a:lnTo>
                      <a:pt x="8222" y="3748"/>
                    </a:lnTo>
                    <a:lnTo>
                      <a:pt x="7980" y="4475"/>
                    </a:lnTo>
                    <a:lnTo>
                      <a:pt x="7794" y="5071"/>
                    </a:lnTo>
                    <a:lnTo>
                      <a:pt x="7682" y="5407"/>
                    </a:lnTo>
                    <a:lnTo>
                      <a:pt x="7682" y="5407"/>
                    </a:lnTo>
                    <a:lnTo>
                      <a:pt x="7663" y="5463"/>
                    </a:lnTo>
                    <a:lnTo>
                      <a:pt x="1" y="116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2664;p41">
                <a:extLst>
                  <a:ext uri="{FF2B5EF4-FFF2-40B4-BE49-F238E27FC236}">
                    <a16:creationId xmlns:a16="http://schemas.microsoft.com/office/drawing/2014/main" id="{09CF6B3A-EC83-C679-0A52-D3270166B65F}"/>
                  </a:ext>
                </a:extLst>
              </p:cNvPr>
              <p:cNvSpPr/>
              <p:nvPr/>
            </p:nvSpPr>
            <p:spPr>
              <a:xfrm>
                <a:off x="3214550" y="357432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2665;p41">
                <a:extLst>
                  <a:ext uri="{FF2B5EF4-FFF2-40B4-BE49-F238E27FC236}">
                    <a16:creationId xmlns:a16="http://schemas.microsoft.com/office/drawing/2014/main" id="{A7EE8794-A7C5-5D56-6B30-D099E5044E35}"/>
                  </a:ext>
                </a:extLst>
              </p:cNvPr>
              <p:cNvSpPr/>
              <p:nvPr/>
            </p:nvSpPr>
            <p:spPr>
              <a:xfrm>
                <a:off x="2130000" y="3536575"/>
                <a:ext cx="390125" cy="260100"/>
              </a:xfrm>
              <a:custGeom>
                <a:avLst/>
                <a:gdLst/>
                <a:ahLst/>
                <a:cxnLst/>
                <a:rect l="l" t="t" r="r" b="b"/>
                <a:pathLst>
                  <a:path w="15605" h="10404" extrusionOk="0">
                    <a:moveTo>
                      <a:pt x="8539" y="0"/>
                    </a:moveTo>
                    <a:lnTo>
                      <a:pt x="4008" y="802"/>
                    </a:lnTo>
                    <a:lnTo>
                      <a:pt x="4941" y="4698"/>
                    </a:lnTo>
                    <a:lnTo>
                      <a:pt x="0" y="6954"/>
                    </a:lnTo>
                    <a:lnTo>
                      <a:pt x="9154" y="10403"/>
                    </a:lnTo>
                    <a:lnTo>
                      <a:pt x="15604" y="3449"/>
                    </a:lnTo>
                    <a:lnTo>
                      <a:pt x="9639" y="3859"/>
                    </a:lnTo>
                    <a:lnTo>
                      <a:pt x="853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2666;p41">
                <a:extLst>
                  <a:ext uri="{FF2B5EF4-FFF2-40B4-BE49-F238E27FC236}">
                    <a16:creationId xmlns:a16="http://schemas.microsoft.com/office/drawing/2014/main" id="{711CF067-FA68-01F1-2437-9DA3AF043EAF}"/>
                  </a:ext>
                </a:extLst>
              </p:cNvPr>
              <p:cNvSpPr/>
              <p:nvPr/>
            </p:nvSpPr>
            <p:spPr>
              <a:xfrm>
                <a:off x="2344375" y="3546350"/>
                <a:ext cx="47100" cy="88575"/>
              </a:xfrm>
              <a:custGeom>
                <a:avLst/>
                <a:gdLst/>
                <a:ahLst/>
                <a:cxnLst/>
                <a:rect l="l" t="t" r="r" b="b"/>
                <a:pathLst>
                  <a:path w="1884" h="3543" extrusionOk="0">
                    <a:moveTo>
                      <a:pt x="76" y="1"/>
                    </a:moveTo>
                    <a:lnTo>
                      <a:pt x="38" y="19"/>
                    </a:lnTo>
                    <a:lnTo>
                      <a:pt x="20" y="38"/>
                    </a:lnTo>
                    <a:lnTo>
                      <a:pt x="1" y="75"/>
                    </a:lnTo>
                    <a:lnTo>
                      <a:pt x="20" y="94"/>
                    </a:lnTo>
                    <a:lnTo>
                      <a:pt x="989" y="3487"/>
                    </a:lnTo>
                    <a:lnTo>
                      <a:pt x="1008" y="3524"/>
                    </a:lnTo>
                    <a:lnTo>
                      <a:pt x="1064" y="3543"/>
                    </a:lnTo>
                    <a:lnTo>
                      <a:pt x="1809" y="3487"/>
                    </a:lnTo>
                    <a:lnTo>
                      <a:pt x="1847" y="3487"/>
                    </a:lnTo>
                    <a:lnTo>
                      <a:pt x="1865" y="3468"/>
                    </a:lnTo>
                    <a:lnTo>
                      <a:pt x="1884" y="3431"/>
                    </a:lnTo>
                    <a:lnTo>
                      <a:pt x="1884" y="3412"/>
                    </a:lnTo>
                    <a:lnTo>
                      <a:pt x="1884" y="3375"/>
                    </a:lnTo>
                    <a:lnTo>
                      <a:pt x="1865" y="3356"/>
                    </a:lnTo>
                    <a:lnTo>
                      <a:pt x="1828" y="3338"/>
                    </a:lnTo>
                    <a:lnTo>
                      <a:pt x="1809" y="3338"/>
                    </a:lnTo>
                    <a:lnTo>
                      <a:pt x="1120" y="3375"/>
                    </a:lnTo>
                    <a:lnTo>
                      <a:pt x="169" y="57"/>
                    </a:lnTo>
                    <a:lnTo>
                      <a:pt x="150" y="19"/>
                    </a:lnTo>
                    <a:lnTo>
                      <a:pt x="1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2667;p41">
                <a:extLst>
                  <a:ext uri="{FF2B5EF4-FFF2-40B4-BE49-F238E27FC236}">
                    <a16:creationId xmlns:a16="http://schemas.microsoft.com/office/drawing/2014/main" id="{A1D5778B-43A1-466C-94C3-8549DD8A1926}"/>
                  </a:ext>
                </a:extLst>
              </p:cNvPr>
              <p:cNvSpPr/>
              <p:nvPr/>
            </p:nvSpPr>
            <p:spPr>
              <a:xfrm>
                <a:off x="2236725" y="3588775"/>
                <a:ext cx="19125" cy="71800"/>
              </a:xfrm>
              <a:custGeom>
                <a:avLst/>
                <a:gdLst/>
                <a:ahLst/>
                <a:cxnLst/>
                <a:rect l="l" t="t" r="r" b="b"/>
                <a:pathLst>
                  <a:path w="765" h="2872" extrusionOk="0">
                    <a:moveTo>
                      <a:pt x="19" y="0"/>
                    </a:moveTo>
                    <a:lnTo>
                      <a:pt x="0" y="38"/>
                    </a:lnTo>
                    <a:lnTo>
                      <a:pt x="0" y="56"/>
                    </a:lnTo>
                    <a:lnTo>
                      <a:pt x="0" y="93"/>
                    </a:lnTo>
                    <a:lnTo>
                      <a:pt x="578" y="2554"/>
                    </a:lnTo>
                    <a:lnTo>
                      <a:pt x="224" y="2722"/>
                    </a:lnTo>
                    <a:lnTo>
                      <a:pt x="187" y="2741"/>
                    </a:lnTo>
                    <a:lnTo>
                      <a:pt x="187" y="2759"/>
                    </a:lnTo>
                    <a:lnTo>
                      <a:pt x="168" y="2797"/>
                    </a:lnTo>
                    <a:lnTo>
                      <a:pt x="187" y="2834"/>
                    </a:lnTo>
                    <a:lnTo>
                      <a:pt x="205" y="2871"/>
                    </a:lnTo>
                    <a:lnTo>
                      <a:pt x="280" y="2871"/>
                    </a:lnTo>
                    <a:lnTo>
                      <a:pt x="709" y="2685"/>
                    </a:lnTo>
                    <a:lnTo>
                      <a:pt x="746" y="2648"/>
                    </a:lnTo>
                    <a:lnTo>
                      <a:pt x="765" y="2592"/>
                    </a:lnTo>
                    <a:lnTo>
                      <a:pt x="150" y="56"/>
                    </a:lnTo>
                    <a:lnTo>
                      <a:pt x="131" y="19"/>
                    </a:lnTo>
                    <a:lnTo>
                      <a:pt x="1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2668;p41">
                <a:extLst>
                  <a:ext uri="{FF2B5EF4-FFF2-40B4-BE49-F238E27FC236}">
                    <a16:creationId xmlns:a16="http://schemas.microsoft.com/office/drawing/2014/main" id="{B676145D-465C-7A4C-A774-3842CA86F312}"/>
                  </a:ext>
                </a:extLst>
              </p:cNvPr>
              <p:cNvSpPr/>
              <p:nvPr/>
            </p:nvSpPr>
            <p:spPr>
              <a:xfrm>
                <a:off x="2568575" y="4662625"/>
                <a:ext cx="199500" cy="808200"/>
              </a:xfrm>
              <a:custGeom>
                <a:avLst/>
                <a:gdLst/>
                <a:ahLst/>
                <a:cxnLst/>
                <a:rect l="l" t="t" r="r" b="b"/>
                <a:pathLst>
                  <a:path w="7980" h="32328" extrusionOk="0">
                    <a:moveTo>
                      <a:pt x="373" y="0"/>
                    </a:moveTo>
                    <a:lnTo>
                      <a:pt x="1510" y="8185"/>
                    </a:lnTo>
                    <a:lnTo>
                      <a:pt x="1305" y="8464"/>
                    </a:lnTo>
                    <a:lnTo>
                      <a:pt x="1100" y="8763"/>
                    </a:lnTo>
                    <a:lnTo>
                      <a:pt x="839" y="9154"/>
                    </a:lnTo>
                    <a:lnTo>
                      <a:pt x="578" y="9583"/>
                    </a:lnTo>
                    <a:lnTo>
                      <a:pt x="336" y="10030"/>
                    </a:lnTo>
                    <a:lnTo>
                      <a:pt x="224" y="10254"/>
                    </a:lnTo>
                    <a:lnTo>
                      <a:pt x="149" y="10478"/>
                    </a:lnTo>
                    <a:lnTo>
                      <a:pt x="56" y="10683"/>
                    </a:lnTo>
                    <a:lnTo>
                      <a:pt x="19" y="10888"/>
                    </a:lnTo>
                    <a:lnTo>
                      <a:pt x="0" y="11018"/>
                    </a:lnTo>
                    <a:lnTo>
                      <a:pt x="0" y="11242"/>
                    </a:lnTo>
                    <a:lnTo>
                      <a:pt x="75" y="11876"/>
                    </a:lnTo>
                    <a:lnTo>
                      <a:pt x="205" y="12771"/>
                    </a:lnTo>
                    <a:lnTo>
                      <a:pt x="392" y="13852"/>
                    </a:lnTo>
                    <a:lnTo>
                      <a:pt x="858" y="16500"/>
                    </a:lnTo>
                    <a:lnTo>
                      <a:pt x="1436" y="19427"/>
                    </a:lnTo>
                    <a:lnTo>
                      <a:pt x="2014" y="22298"/>
                    </a:lnTo>
                    <a:lnTo>
                      <a:pt x="2517" y="24796"/>
                    </a:lnTo>
                    <a:lnTo>
                      <a:pt x="3021" y="27201"/>
                    </a:lnTo>
                    <a:lnTo>
                      <a:pt x="2648" y="28599"/>
                    </a:lnTo>
                    <a:lnTo>
                      <a:pt x="4326" y="32328"/>
                    </a:lnTo>
                    <a:lnTo>
                      <a:pt x="7047" y="32309"/>
                    </a:lnTo>
                    <a:lnTo>
                      <a:pt x="5109" y="27294"/>
                    </a:lnTo>
                    <a:lnTo>
                      <a:pt x="798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2669;p41">
                <a:extLst>
                  <a:ext uri="{FF2B5EF4-FFF2-40B4-BE49-F238E27FC236}">
                    <a16:creationId xmlns:a16="http://schemas.microsoft.com/office/drawing/2014/main" id="{1CD63AE1-BC54-A7A3-68CA-9C01036109FD}"/>
                  </a:ext>
                </a:extLst>
              </p:cNvPr>
              <p:cNvSpPr/>
              <p:nvPr/>
            </p:nvSpPr>
            <p:spPr>
              <a:xfrm>
                <a:off x="2566700" y="4660750"/>
                <a:ext cx="203250" cy="812400"/>
              </a:xfrm>
              <a:custGeom>
                <a:avLst/>
                <a:gdLst/>
                <a:ahLst/>
                <a:cxnLst/>
                <a:rect l="l" t="t" r="r" b="b"/>
                <a:pathLst>
                  <a:path w="8130" h="32496" extrusionOk="0">
                    <a:moveTo>
                      <a:pt x="7961" y="150"/>
                    </a:moveTo>
                    <a:lnTo>
                      <a:pt x="5090" y="27369"/>
                    </a:lnTo>
                    <a:lnTo>
                      <a:pt x="5090" y="27406"/>
                    </a:lnTo>
                    <a:lnTo>
                      <a:pt x="6992" y="32309"/>
                    </a:lnTo>
                    <a:lnTo>
                      <a:pt x="4456" y="32328"/>
                    </a:lnTo>
                    <a:lnTo>
                      <a:pt x="2797" y="28674"/>
                    </a:lnTo>
                    <a:lnTo>
                      <a:pt x="3170" y="27294"/>
                    </a:lnTo>
                    <a:lnTo>
                      <a:pt x="3170" y="27257"/>
                    </a:lnTo>
                    <a:lnTo>
                      <a:pt x="2219" y="22596"/>
                    </a:lnTo>
                    <a:lnTo>
                      <a:pt x="1679" y="19986"/>
                    </a:lnTo>
                    <a:lnTo>
                      <a:pt x="1194" y="17432"/>
                    </a:lnTo>
                    <a:lnTo>
                      <a:pt x="747" y="15083"/>
                    </a:lnTo>
                    <a:lnTo>
                      <a:pt x="411" y="13107"/>
                    </a:lnTo>
                    <a:lnTo>
                      <a:pt x="280" y="12324"/>
                    </a:lnTo>
                    <a:lnTo>
                      <a:pt x="206" y="11690"/>
                    </a:lnTo>
                    <a:lnTo>
                      <a:pt x="169" y="11224"/>
                    </a:lnTo>
                    <a:lnTo>
                      <a:pt x="150" y="11075"/>
                    </a:lnTo>
                    <a:lnTo>
                      <a:pt x="169" y="10982"/>
                    </a:lnTo>
                    <a:lnTo>
                      <a:pt x="224" y="10776"/>
                    </a:lnTo>
                    <a:lnTo>
                      <a:pt x="299" y="10571"/>
                    </a:lnTo>
                    <a:lnTo>
                      <a:pt x="374" y="10366"/>
                    </a:lnTo>
                    <a:lnTo>
                      <a:pt x="485" y="10143"/>
                    </a:lnTo>
                    <a:lnTo>
                      <a:pt x="728" y="9695"/>
                    </a:lnTo>
                    <a:lnTo>
                      <a:pt x="989" y="9285"/>
                    </a:lnTo>
                    <a:lnTo>
                      <a:pt x="1231" y="8894"/>
                    </a:lnTo>
                    <a:lnTo>
                      <a:pt x="1455" y="8595"/>
                    </a:lnTo>
                    <a:lnTo>
                      <a:pt x="1660" y="8297"/>
                    </a:lnTo>
                    <a:lnTo>
                      <a:pt x="1679" y="8278"/>
                    </a:lnTo>
                    <a:lnTo>
                      <a:pt x="1679" y="8241"/>
                    </a:lnTo>
                    <a:lnTo>
                      <a:pt x="541" y="150"/>
                    </a:lnTo>
                    <a:close/>
                    <a:moveTo>
                      <a:pt x="411" y="1"/>
                    </a:moveTo>
                    <a:lnTo>
                      <a:pt x="374" y="19"/>
                    </a:lnTo>
                    <a:lnTo>
                      <a:pt x="355" y="57"/>
                    </a:lnTo>
                    <a:lnTo>
                      <a:pt x="355" y="94"/>
                    </a:lnTo>
                    <a:lnTo>
                      <a:pt x="1511" y="8241"/>
                    </a:lnTo>
                    <a:lnTo>
                      <a:pt x="1231" y="8614"/>
                    </a:lnTo>
                    <a:lnTo>
                      <a:pt x="1008" y="8931"/>
                    </a:lnTo>
                    <a:lnTo>
                      <a:pt x="765" y="9304"/>
                    </a:lnTo>
                    <a:lnTo>
                      <a:pt x="523" y="9714"/>
                    </a:lnTo>
                    <a:lnTo>
                      <a:pt x="299" y="10143"/>
                    </a:lnTo>
                    <a:lnTo>
                      <a:pt x="131" y="10553"/>
                    </a:lnTo>
                    <a:lnTo>
                      <a:pt x="57" y="10758"/>
                    </a:lnTo>
                    <a:lnTo>
                      <a:pt x="1" y="10944"/>
                    </a:lnTo>
                    <a:lnTo>
                      <a:pt x="1" y="11075"/>
                    </a:lnTo>
                    <a:lnTo>
                      <a:pt x="1" y="11280"/>
                    </a:lnTo>
                    <a:lnTo>
                      <a:pt x="75" y="11895"/>
                    </a:lnTo>
                    <a:lnTo>
                      <a:pt x="187" y="12753"/>
                    </a:lnTo>
                    <a:lnTo>
                      <a:pt x="355" y="13797"/>
                    </a:lnTo>
                    <a:lnTo>
                      <a:pt x="821" y="16332"/>
                    </a:lnTo>
                    <a:lnTo>
                      <a:pt x="1362" y="19166"/>
                    </a:lnTo>
                    <a:lnTo>
                      <a:pt x="1921" y="22000"/>
                    </a:lnTo>
                    <a:lnTo>
                      <a:pt x="2443" y="24498"/>
                    </a:lnTo>
                    <a:lnTo>
                      <a:pt x="3021" y="27257"/>
                    </a:lnTo>
                    <a:lnTo>
                      <a:pt x="2648" y="28655"/>
                    </a:lnTo>
                    <a:lnTo>
                      <a:pt x="2648" y="28711"/>
                    </a:lnTo>
                    <a:lnTo>
                      <a:pt x="4326" y="32440"/>
                    </a:lnTo>
                    <a:lnTo>
                      <a:pt x="4345" y="32477"/>
                    </a:lnTo>
                    <a:lnTo>
                      <a:pt x="4401" y="32496"/>
                    </a:lnTo>
                    <a:lnTo>
                      <a:pt x="7122" y="32459"/>
                    </a:lnTo>
                    <a:lnTo>
                      <a:pt x="7160" y="32459"/>
                    </a:lnTo>
                    <a:lnTo>
                      <a:pt x="7178" y="32421"/>
                    </a:lnTo>
                    <a:lnTo>
                      <a:pt x="7197" y="32403"/>
                    </a:lnTo>
                    <a:lnTo>
                      <a:pt x="7197" y="32347"/>
                    </a:lnTo>
                    <a:lnTo>
                      <a:pt x="5258" y="27369"/>
                    </a:lnTo>
                    <a:lnTo>
                      <a:pt x="8129" y="75"/>
                    </a:lnTo>
                    <a:lnTo>
                      <a:pt x="8129" y="57"/>
                    </a:lnTo>
                    <a:lnTo>
                      <a:pt x="8111" y="19"/>
                    </a:lnTo>
                    <a:lnTo>
                      <a:pt x="809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2670;p41">
                <a:extLst>
                  <a:ext uri="{FF2B5EF4-FFF2-40B4-BE49-F238E27FC236}">
                    <a16:creationId xmlns:a16="http://schemas.microsoft.com/office/drawing/2014/main" id="{EA987821-E260-DEAD-ACDA-CC0E6D0B437A}"/>
                  </a:ext>
                </a:extLst>
              </p:cNvPr>
              <p:cNvSpPr/>
              <p:nvPr/>
            </p:nvSpPr>
            <p:spPr>
              <a:xfrm>
                <a:off x="2620775" y="5348225"/>
                <a:ext cx="142175" cy="126800"/>
              </a:xfrm>
              <a:custGeom>
                <a:avLst/>
                <a:gdLst/>
                <a:ahLst/>
                <a:cxnLst/>
                <a:rect l="l" t="t" r="r" b="b"/>
                <a:pathLst>
                  <a:path w="5687" h="5072" extrusionOk="0">
                    <a:moveTo>
                      <a:pt x="877" y="0"/>
                    </a:moveTo>
                    <a:lnTo>
                      <a:pt x="0" y="1306"/>
                    </a:lnTo>
                    <a:lnTo>
                      <a:pt x="299" y="5071"/>
                    </a:lnTo>
                    <a:lnTo>
                      <a:pt x="746" y="1622"/>
                    </a:lnTo>
                    <a:lnTo>
                      <a:pt x="2256" y="5071"/>
                    </a:lnTo>
                    <a:lnTo>
                      <a:pt x="5687" y="5071"/>
                    </a:lnTo>
                    <a:lnTo>
                      <a:pt x="5668" y="5034"/>
                    </a:lnTo>
                    <a:lnTo>
                      <a:pt x="5612" y="4941"/>
                    </a:lnTo>
                    <a:lnTo>
                      <a:pt x="5556" y="4885"/>
                    </a:lnTo>
                    <a:lnTo>
                      <a:pt x="5481" y="4829"/>
                    </a:lnTo>
                    <a:lnTo>
                      <a:pt x="5370" y="4773"/>
                    </a:lnTo>
                    <a:lnTo>
                      <a:pt x="5239" y="4699"/>
                    </a:lnTo>
                    <a:lnTo>
                      <a:pt x="5071" y="4643"/>
                    </a:lnTo>
                    <a:lnTo>
                      <a:pt x="4866" y="4587"/>
                    </a:lnTo>
                    <a:lnTo>
                      <a:pt x="4643" y="4531"/>
                    </a:lnTo>
                    <a:lnTo>
                      <a:pt x="4363" y="4493"/>
                    </a:lnTo>
                    <a:lnTo>
                      <a:pt x="4027" y="4456"/>
                    </a:lnTo>
                    <a:lnTo>
                      <a:pt x="3226" y="4456"/>
                    </a:lnTo>
                    <a:lnTo>
                      <a:pt x="2760" y="4475"/>
                    </a:lnTo>
                    <a:lnTo>
                      <a:pt x="87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2671;p41">
                <a:extLst>
                  <a:ext uri="{FF2B5EF4-FFF2-40B4-BE49-F238E27FC236}">
                    <a16:creationId xmlns:a16="http://schemas.microsoft.com/office/drawing/2014/main" id="{4D924D27-2F11-B305-C71D-50283BFDD327}"/>
                  </a:ext>
                </a:extLst>
              </p:cNvPr>
              <p:cNvSpPr/>
              <p:nvPr/>
            </p:nvSpPr>
            <p:spPr>
              <a:xfrm>
                <a:off x="2033050" y="4662625"/>
                <a:ext cx="398525" cy="812400"/>
              </a:xfrm>
              <a:custGeom>
                <a:avLst/>
                <a:gdLst/>
                <a:ahLst/>
                <a:cxnLst/>
                <a:rect l="l" t="t" r="r" b="b"/>
                <a:pathLst>
                  <a:path w="15941" h="32496" extrusionOk="0">
                    <a:moveTo>
                      <a:pt x="8334" y="0"/>
                    </a:moveTo>
                    <a:lnTo>
                      <a:pt x="8241" y="914"/>
                    </a:lnTo>
                    <a:lnTo>
                      <a:pt x="7980" y="3337"/>
                    </a:lnTo>
                    <a:lnTo>
                      <a:pt x="7569" y="6842"/>
                    </a:lnTo>
                    <a:lnTo>
                      <a:pt x="7327" y="8874"/>
                    </a:lnTo>
                    <a:lnTo>
                      <a:pt x="7047" y="11000"/>
                    </a:lnTo>
                    <a:lnTo>
                      <a:pt x="6749" y="13200"/>
                    </a:lnTo>
                    <a:lnTo>
                      <a:pt x="6451" y="15381"/>
                    </a:lnTo>
                    <a:lnTo>
                      <a:pt x="6115" y="17525"/>
                    </a:lnTo>
                    <a:lnTo>
                      <a:pt x="5798" y="19538"/>
                    </a:lnTo>
                    <a:lnTo>
                      <a:pt x="5444" y="21403"/>
                    </a:lnTo>
                    <a:lnTo>
                      <a:pt x="5276" y="22260"/>
                    </a:lnTo>
                    <a:lnTo>
                      <a:pt x="5109" y="23043"/>
                    </a:lnTo>
                    <a:lnTo>
                      <a:pt x="4941" y="23770"/>
                    </a:lnTo>
                    <a:lnTo>
                      <a:pt x="4754" y="24404"/>
                    </a:lnTo>
                    <a:lnTo>
                      <a:pt x="4587" y="24982"/>
                    </a:lnTo>
                    <a:lnTo>
                      <a:pt x="4419" y="25448"/>
                    </a:lnTo>
                    <a:lnTo>
                      <a:pt x="4083" y="26287"/>
                    </a:lnTo>
                    <a:lnTo>
                      <a:pt x="3710" y="27070"/>
                    </a:lnTo>
                    <a:lnTo>
                      <a:pt x="3356" y="27797"/>
                    </a:lnTo>
                    <a:lnTo>
                      <a:pt x="2983" y="28487"/>
                    </a:lnTo>
                    <a:lnTo>
                      <a:pt x="2610" y="29121"/>
                    </a:lnTo>
                    <a:lnTo>
                      <a:pt x="2237" y="29680"/>
                    </a:lnTo>
                    <a:lnTo>
                      <a:pt x="1883" y="30221"/>
                    </a:lnTo>
                    <a:lnTo>
                      <a:pt x="1548" y="30687"/>
                    </a:lnTo>
                    <a:lnTo>
                      <a:pt x="1231" y="31097"/>
                    </a:lnTo>
                    <a:lnTo>
                      <a:pt x="932" y="31470"/>
                    </a:lnTo>
                    <a:lnTo>
                      <a:pt x="448" y="32029"/>
                    </a:lnTo>
                    <a:lnTo>
                      <a:pt x="131" y="32365"/>
                    </a:lnTo>
                    <a:lnTo>
                      <a:pt x="0" y="32495"/>
                    </a:lnTo>
                    <a:lnTo>
                      <a:pt x="2797" y="32495"/>
                    </a:lnTo>
                    <a:lnTo>
                      <a:pt x="7047" y="27797"/>
                    </a:lnTo>
                    <a:lnTo>
                      <a:pt x="6488" y="25952"/>
                    </a:lnTo>
                    <a:lnTo>
                      <a:pt x="7644" y="23659"/>
                    </a:lnTo>
                    <a:lnTo>
                      <a:pt x="8819" y="21291"/>
                    </a:lnTo>
                    <a:lnTo>
                      <a:pt x="10198" y="18532"/>
                    </a:lnTo>
                    <a:lnTo>
                      <a:pt x="11578" y="15698"/>
                    </a:lnTo>
                    <a:lnTo>
                      <a:pt x="12790" y="13144"/>
                    </a:lnTo>
                    <a:lnTo>
                      <a:pt x="13274" y="12062"/>
                    </a:lnTo>
                    <a:lnTo>
                      <a:pt x="13666" y="11186"/>
                    </a:lnTo>
                    <a:lnTo>
                      <a:pt x="13927" y="10515"/>
                    </a:lnTo>
                    <a:lnTo>
                      <a:pt x="14020" y="10291"/>
                    </a:lnTo>
                    <a:lnTo>
                      <a:pt x="14057" y="10124"/>
                    </a:lnTo>
                    <a:lnTo>
                      <a:pt x="14076" y="9863"/>
                    </a:lnTo>
                    <a:lnTo>
                      <a:pt x="14057" y="9583"/>
                    </a:lnTo>
                    <a:lnTo>
                      <a:pt x="14020" y="9303"/>
                    </a:lnTo>
                    <a:lnTo>
                      <a:pt x="13964" y="8986"/>
                    </a:lnTo>
                    <a:lnTo>
                      <a:pt x="13889" y="8688"/>
                    </a:lnTo>
                    <a:lnTo>
                      <a:pt x="13796" y="8371"/>
                    </a:lnTo>
                    <a:lnTo>
                      <a:pt x="13591" y="7775"/>
                    </a:lnTo>
                    <a:lnTo>
                      <a:pt x="13367" y="7252"/>
                    </a:lnTo>
                    <a:lnTo>
                      <a:pt x="13181" y="6805"/>
                    </a:lnTo>
                    <a:lnTo>
                      <a:pt x="12976" y="6414"/>
                    </a:lnTo>
                    <a:lnTo>
                      <a:pt x="159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2672;p41">
                <a:extLst>
                  <a:ext uri="{FF2B5EF4-FFF2-40B4-BE49-F238E27FC236}">
                    <a16:creationId xmlns:a16="http://schemas.microsoft.com/office/drawing/2014/main" id="{3FBB1804-9A16-62E4-7A9A-03D800F88103}"/>
                  </a:ext>
                </a:extLst>
              </p:cNvPr>
              <p:cNvSpPr/>
              <p:nvPr/>
            </p:nvSpPr>
            <p:spPr>
              <a:xfrm>
                <a:off x="2031175" y="4660750"/>
                <a:ext cx="402725" cy="816125"/>
              </a:xfrm>
              <a:custGeom>
                <a:avLst/>
                <a:gdLst/>
                <a:ahLst/>
                <a:cxnLst/>
                <a:rect l="l" t="t" r="r" b="b"/>
                <a:pathLst>
                  <a:path w="16109" h="32645" extrusionOk="0">
                    <a:moveTo>
                      <a:pt x="15903" y="150"/>
                    </a:moveTo>
                    <a:lnTo>
                      <a:pt x="12976" y="6451"/>
                    </a:lnTo>
                    <a:lnTo>
                      <a:pt x="12976" y="6489"/>
                    </a:lnTo>
                    <a:lnTo>
                      <a:pt x="12976" y="6526"/>
                    </a:lnTo>
                    <a:lnTo>
                      <a:pt x="13181" y="6936"/>
                    </a:lnTo>
                    <a:lnTo>
                      <a:pt x="13368" y="7365"/>
                    </a:lnTo>
                    <a:lnTo>
                      <a:pt x="13592" y="7887"/>
                    </a:lnTo>
                    <a:lnTo>
                      <a:pt x="13797" y="8483"/>
                    </a:lnTo>
                    <a:lnTo>
                      <a:pt x="13890" y="8782"/>
                    </a:lnTo>
                    <a:lnTo>
                      <a:pt x="13964" y="9080"/>
                    </a:lnTo>
                    <a:lnTo>
                      <a:pt x="14020" y="9378"/>
                    </a:lnTo>
                    <a:lnTo>
                      <a:pt x="14058" y="9677"/>
                    </a:lnTo>
                    <a:lnTo>
                      <a:pt x="14058" y="9938"/>
                    </a:lnTo>
                    <a:lnTo>
                      <a:pt x="14039" y="10180"/>
                    </a:lnTo>
                    <a:lnTo>
                      <a:pt x="14002" y="10348"/>
                    </a:lnTo>
                    <a:lnTo>
                      <a:pt x="13927" y="10571"/>
                    </a:lnTo>
                    <a:lnTo>
                      <a:pt x="13666" y="11224"/>
                    </a:lnTo>
                    <a:lnTo>
                      <a:pt x="13293" y="12100"/>
                    </a:lnTo>
                    <a:lnTo>
                      <a:pt x="12790" y="13181"/>
                    </a:lnTo>
                    <a:lnTo>
                      <a:pt x="11597" y="15717"/>
                    </a:lnTo>
                    <a:lnTo>
                      <a:pt x="10217" y="18513"/>
                    </a:lnTo>
                    <a:lnTo>
                      <a:pt x="8856" y="21254"/>
                    </a:lnTo>
                    <a:lnTo>
                      <a:pt x="7663" y="23640"/>
                    </a:lnTo>
                    <a:lnTo>
                      <a:pt x="6489" y="25989"/>
                    </a:lnTo>
                    <a:lnTo>
                      <a:pt x="6470" y="26008"/>
                    </a:lnTo>
                    <a:lnTo>
                      <a:pt x="6470" y="26045"/>
                    </a:lnTo>
                    <a:lnTo>
                      <a:pt x="7029" y="27854"/>
                    </a:lnTo>
                    <a:lnTo>
                      <a:pt x="2835" y="32477"/>
                    </a:lnTo>
                    <a:lnTo>
                      <a:pt x="280" y="32477"/>
                    </a:lnTo>
                    <a:lnTo>
                      <a:pt x="560" y="32179"/>
                    </a:lnTo>
                    <a:lnTo>
                      <a:pt x="970" y="31713"/>
                    </a:lnTo>
                    <a:lnTo>
                      <a:pt x="1474" y="31079"/>
                    </a:lnTo>
                    <a:lnTo>
                      <a:pt x="1772" y="30687"/>
                    </a:lnTo>
                    <a:lnTo>
                      <a:pt x="2070" y="30277"/>
                    </a:lnTo>
                    <a:lnTo>
                      <a:pt x="2368" y="29811"/>
                    </a:lnTo>
                    <a:lnTo>
                      <a:pt x="2685" y="29327"/>
                    </a:lnTo>
                    <a:lnTo>
                      <a:pt x="3002" y="28786"/>
                    </a:lnTo>
                    <a:lnTo>
                      <a:pt x="3338" y="28208"/>
                    </a:lnTo>
                    <a:lnTo>
                      <a:pt x="3655" y="27611"/>
                    </a:lnTo>
                    <a:lnTo>
                      <a:pt x="3972" y="26959"/>
                    </a:lnTo>
                    <a:lnTo>
                      <a:pt x="4270" y="26269"/>
                    </a:lnTo>
                    <a:lnTo>
                      <a:pt x="4568" y="25561"/>
                    </a:lnTo>
                    <a:lnTo>
                      <a:pt x="4736" y="25094"/>
                    </a:lnTo>
                    <a:lnTo>
                      <a:pt x="4904" y="24554"/>
                    </a:lnTo>
                    <a:lnTo>
                      <a:pt x="5072" y="23939"/>
                    </a:lnTo>
                    <a:lnTo>
                      <a:pt x="5221" y="23249"/>
                    </a:lnTo>
                    <a:lnTo>
                      <a:pt x="5389" y="22503"/>
                    </a:lnTo>
                    <a:lnTo>
                      <a:pt x="5556" y="21701"/>
                    </a:lnTo>
                    <a:lnTo>
                      <a:pt x="5892" y="19930"/>
                    </a:lnTo>
                    <a:lnTo>
                      <a:pt x="6209" y="17991"/>
                    </a:lnTo>
                    <a:lnTo>
                      <a:pt x="6526" y="15941"/>
                    </a:lnTo>
                    <a:lnTo>
                      <a:pt x="6843" y="13834"/>
                    </a:lnTo>
                    <a:lnTo>
                      <a:pt x="7122" y="11709"/>
                    </a:lnTo>
                    <a:lnTo>
                      <a:pt x="7383" y="9639"/>
                    </a:lnTo>
                    <a:lnTo>
                      <a:pt x="7644" y="7626"/>
                    </a:lnTo>
                    <a:lnTo>
                      <a:pt x="8055" y="4084"/>
                    </a:lnTo>
                    <a:lnTo>
                      <a:pt x="8353" y="1455"/>
                    </a:lnTo>
                    <a:lnTo>
                      <a:pt x="8483" y="150"/>
                    </a:lnTo>
                    <a:close/>
                    <a:moveTo>
                      <a:pt x="8390" y="1"/>
                    </a:moveTo>
                    <a:lnTo>
                      <a:pt x="8353" y="19"/>
                    </a:lnTo>
                    <a:lnTo>
                      <a:pt x="8334" y="38"/>
                    </a:lnTo>
                    <a:lnTo>
                      <a:pt x="8334" y="75"/>
                    </a:lnTo>
                    <a:lnTo>
                      <a:pt x="8222" y="1026"/>
                    </a:lnTo>
                    <a:lnTo>
                      <a:pt x="7961" y="3487"/>
                    </a:lnTo>
                    <a:lnTo>
                      <a:pt x="7551" y="7011"/>
                    </a:lnTo>
                    <a:lnTo>
                      <a:pt x="7309" y="9043"/>
                    </a:lnTo>
                    <a:lnTo>
                      <a:pt x="7029" y="11168"/>
                    </a:lnTo>
                    <a:lnTo>
                      <a:pt x="6731" y="13349"/>
                    </a:lnTo>
                    <a:lnTo>
                      <a:pt x="6433" y="15512"/>
                    </a:lnTo>
                    <a:lnTo>
                      <a:pt x="6116" y="17637"/>
                    </a:lnTo>
                    <a:lnTo>
                      <a:pt x="5780" y="19651"/>
                    </a:lnTo>
                    <a:lnTo>
                      <a:pt x="5445" y="21496"/>
                    </a:lnTo>
                    <a:lnTo>
                      <a:pt x="5258" y="22335"/>
                    </a:lnTo>
                    <a:lnTo>
                      <a:pt x="5090" y="23118"/>
                    </a:lnTo>
                    <a:lnTo>
                      <a:pt x="4923" y="23827"/>
                    </a:lnTo>
                    <a:lnTo>
                      <a:pt x="4755" y="24461"/>
                    </a:lnTo>
                    <a:lnTo>
                      <a:pt x="4587" y="25020"/>
                    </a:lnTo>
                    <a:lnTo>
                      <a:pt x="4419" y="25505"/>
                    </a:lnTo>
                    <a:lnTo>
                      <a:pt x="4084" y="26325"/>
                    </a:lnTo>
                    <a:lnTo>
                      <a:pt x="3729" y="27089"/>
                    </a:lnTo>
                    <a:lnTo>
                      <a:pt x="3357" y="27816"/>
                    </a:lnTo>
                    <a:lnTo>
                      <a:pt x="3002" y="28488"/>
                    </a:lnTo>
                    <a:lnTo>
                      <a:pt x="2629" y="29121"/>
                    </a:lnTo>
                    <a:lnTo>
                      <a:pt x="2257" y="29681"/>
                    </a:lnTo>
                    <a:lnTo>
                      <a:pt x="1902" y="30203"/>
                    </a:lnTo>
                    <a:lnTo>
                      <a:pt x="1567" y="30687"/>
                    </a:lnTo>
                    <a:lnTo>
                      <a:pt x="1250" y="31098"/>
                    </a:lnTo>
                    <a:lnTo>
                      <a:pt x="970" y="31470"/>
                    </a:lnTo>
                    <a:lnTo>
                      <a:pt x="485" y="32030"/>
                    </a:lnTo>
                    <a:lnTo>
                      <a:pt x="150" y="32384"/>
                    </a:lnTo>
                    <a:lnTo>
                      <a:pt x="19" y="32496"/>
                    </a:lnTo>
                    <a:lnTo>
                      <a:pt x="1" y="32552"/>
                    </a:lnTo>
                    <a:lnTo>
                      <a:pt x="1" y="32589"/>
                    </a:lnTo>
                    <a:lnTo>
                      <a:pt x="38" y="32626"/>
                    </a:lnTo>
                    <a:lnTo>
                      <a:pt x="75" y="32645"/>
                    </a:lnTo>
                    <a:lnTo>
                      <a:pt x="2909" y="32645"/>
                    </a:lnTo>
                    <a:lnTo>
                      <a:pt x="2928" y="32626"/>
                    </a:lnTo>
                    <a:lnTo>
                      <a:pt x="7178" y="27928"/>
                    </a:lnTo>
                    <a:lnTo>
                      <a:pt x="7197" y="27891"/>
                    </a:lnTo>
                    <a:lnTo>
                      <a:pt x="7197" y="27854"/>
                    </a:lnTo>
                    <a:lnTo>
                      <a:pt x="6638" y="26027"/>
                    </a:lnTo>
                    <a:lnTo>
                      <a:pt x="7999" y="23361"/>
                    </a:lnTo>
                    <a:lnTo>
                      <a:pt x="9192" y="20956"/>
                    </a:lnTo>
                    <a:lnTo>
                      <a:pt x="10534" y="18252"/>
                    </a:lnTo>
                    <a:lnTo>
                      <a:pt x="11858" y="15549"/>
                    </a:lnTo>
                    <a:lnTo>
                      <a:pt x="13014" y="13107"/>
                    </a:lnTo>
                    <a:lnTo>
                      <a:pt x="13480" y="12063"/>
                    </a:lnTo>
                    <a:lnTo>
                      <a:pt x="13853" y="11224"/>
                    </a:lnTo>
                    <a:lnTo>
                      <a:pt x="14095" y="10590"/>
                    </a:lnTo>
                    <a:lnTo>
                      <a:pt x="14170" y="10366"/>
                    </a:lnTo>
                    <a:lnTo>
                      <a:pt x="14207" y="10217"/>
                    </a:lnTo>
                    <a:lnTo>
                      <a:pt x="14226" y="9975"/>
                    </a:lnTo>
                    <a:lnTo>
                      <a:pt x="14226" y="9714"/>
                    </a:lnTo>
                    <a:lnTo>
                      <a:pt x="14188" y="9434"/>
                    </a:lnTo>
                    <a:lnTo>
                      <a:pt x="14132" y="9155"/>
                    </a:lnTo>
                    <a:lnTo>
                      <a:pt x="14076" y="8856"/>
                    </a:lnTo>
                    <a:lnTo>
                      <a:pt x="14002" y="8577"/>
                    </a:lnTo>
                    <a:lnTo>
                      <a:pt x="13797" y="7999"/>
                    </a:lnTo>
                    <a:lnTo>
                      <a:pt x="13610" y="7477"/>
                    </a:lnTo>
                    <a:lnTo>
                      <a:pt x="13405" y="7029"/>
                    </a:lnTo>
                    <a:lnTo>
                      <a:pt x="13144" y="6489"/>
                    </a:lnTo>
                    <a:lnTo>
                      <a:pt x="16090" y="113"/>
                    </a:lnTo>
                    <a:lnTo>
                      <a:pt x="16108" y="75"/>
                    </a:lnTo>
                    <a:lnTo>
                      <a:pt x="16090" y="38"/>
                    </a:lnTo>
                    <a:lnTo>
                      <a:pt x="1605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2673;p41">
                <a:extLst>
                  <a:ext uri="{FF2B5EF4-FFF2-40B4-BE49-F238E27FC236}">
                    <a16:creationId xmlns:a16="http://schemas.microsoft.com/office/drawing/2014/main" id="{0E88BA0B-789D-B2A8-C9CB-623821504501}"/>
                  </a:ext>
                </a:extLst>
              </p:cNvPr>
              <p:cNvSpPr/>
              <p:nvPr/>
            </p:nvSpPr>
            <p:spPr>
              <a:xfrm>
                <a:off x="2033050" y="5342175"/>
                <a:ext cx="185525" cy="132850"/>
              </a:xfrm>
              <a:custGeom>
                <a:avLst/>
                <a:gdLst/>
                <a:ahLst/>
                <a:cxnLst/>
                <a:rect l="l" t="t" r="r" b="b"/>
                <a:pathLst>
                  <a:path w="7421" h="5314" extrusionOk="0">
                    <a:moveTo>
                      <a:pt x="6936" y="0"/>
                    </a:moveTo>
                    <a:lnTo>
                      <a:pt x="6376" y="727"/>
                    </a:lnTo>
                    <a:lnTo>
                      <a:pt x="5798" y="1436"/>
                    </a:lnTo>
                    <a:lnTo>
                      <a:pt x="5220" y="2125"/>
                    </a:lnTo>
                    <a:lnTo>
                      <a:pt x="4605" y="2778"/>
                    </a:lnTo>
                    <a:lnTo>
                      <a:pt x="4009" y="3375"/>
                    </a:lnTo>
                    <a:lnTo>
                      <a:pt x="3412" y="3897"/>
                    </a:lnTo>
                    <a:lnTo>
                      <a:pt x="3114" y="4139"/>
                    </a:lnTo>
                    <a:lnTo>
                      <a:pt x="2834" y="4363"/>
                    </a:lnTo>
                    <a:lnTo>
                      <a:pt x="2536" y="4568"/>
                    </a:lnTo>
                    <a:lnTo>
                      <a:pt x="2256" y="4735"/>
                    </a:lnTo>
                    <a:lnTo>
                      <a:pt x="541" y="4698"/>
                    </a:lnTo>
                    <a:lnTo>
                      <a:pt x="0" y="5313"/>
                    </a:lnTo>
                    <a:lnTo>
                      <a:pt x="2797" y="5313"/>
                    </a:lnTo>
                    <a:lnTo>
                      <a:pt x="6451" y="1286"/>
                    </a:lnTo>
                    <a:lnTo>
                      <a:pt x="6917" y="5313"/>
                    </a:lnTo>
                    <a:lnTo>
                      <a:pt x="7420" y="1510"/>
                    </a:lnTo>
                    <a:lnTo>
                      <a:pt x="693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2674;p41">
                <a:extLst>
                  <a:ext uri="{FF2B5EF4-FFF2-40B4-BE49-F238E27FC236}">
                    <a16:creationId xmlns:a16="http://schemas.microsoft.com/office/drawing/2014/main" id="{57D207FC-11A2-631B-B594-1F8E456A77AC}"/>
                  </a:ext>
                </a:extLst>
              </p:cNvPr>
              <p:cNvSpPr/>
              <p:nvPr/>
            </p:nvSpPr>
            <p:spPr>
              <a:xfrm>
                <a:off x="2130000" y="3622800"/>
                <a:ext cx="753675" cy="1264500"/>
              </a:xfrm>
              <a:custGeom>
                <a:avLst/>
                <a:gdLst/>
                <a:ahLst/>
                <a:cxnLst/>
                <a:rect l="l" t="t" r="r" b="b"/>
                <a:pathLst>
                  <a:path w="30147" h="50580" extrusionOk="0">
                    <a:moveTo>
                      <a:pt x="15604" y="0"/>
                    </a:moveTo>
                    <a:lnTo>
                      <a:pt x="10683" y="187"/>
                    </a:lnTo>
                    <a:lnTo>
                      <a:pt x="9713" y="1566"/>
                    </a:lnTo>
                    <a:lnTo>
                      <a:pt x="7718" y="2703"/>
                    </a:lnTo>
                    <a:lnTo>
                      <a:pt x="4008" y="2293"/>
                    </a:lnTo>
                    <a:lnTo>
                      <a:pt x="3412" y="1883"/>
                    </a:lnTo>
                    <a:lnTo>
                      <a:pt x="0" y="3505"/>
                    </a:lnTo>
                    <a:lnTo>
                      <a:pt x="2908" y="10068"/>
                    </a:lnTo>
                    <a:lnTo>
                      <a:pt x="3058" y="11596"/>
                    </a:lnTo>
                    <a:lnTo>
                      <a:pt x="8110" y="17376"/>
                    </a:lnTo>
                    <a:lnTo>
                      <a:pt x="8147" y="17674"/>
                    </a:lnTo>
                    <a:lnTo>
                      <a:pt x="8166" y="18010"/>
                    </a:lnTo>
                    <a:lnTo>
                      <a:pt x="8184" y="18364"/>
                    </a:lnTo>
                    <a:lnTo>
                      <a:pt x="8166" y="18755"/>
                    </a:lnTo>
                    <a:lnTo>
                      <a:pt x="8147" y="19613"/>
                    </a:lnTo>
                    <a:lnTo>
                      <a:pt x="8073" y="20564"/>
                    </a:lnTo>
                    <a:lnTo>
                      <a:pt x="7942" y="21608"/>
                    </a:lnTo>
                    <a:lnTo>
                      <a:pt x="7812" y="22726"/>
                    </a:lnTo>
                    <a:lnTo>
                      <a:pt x="7625" y="23901"/>
                    </a:lnTo>
                    <a:lnTo>
                      <a:pt x="7420" y="25150"/>
                    </a:lnTo>
                    <a:lnTo>
                      <a:pt x="7178" y="26455"/>
                    </a:lnTo>
                    <a:lnTo>
                      <a:pt x="6917" y="27797"/>
                    </a:lnTo>
                    <a:lnTo>
                      <a:pt x="6637" y="29177"/>
                    </a:lnTo>
                    <a:lnTo>
                      <a:pt x="6339" y="30575"/>
                    </a:lnTo>
                    <a:lnTo>
                      <a:pt x="5705" y="33428"/>
                    </a:lnTo>
                    <a:lnTo>
                      <a:pt x="5034" y="36280"/>
                    </a:lnTo>
                    <a:lnTo>
                      <a:pt x="4363" y="39058"/>
                    </a:lnTo>
                    <a:lnTo>
                      <a:pt x="3691" y="41686"/>
                    </a:lnTo>
                    <a:lnTo>
                      <a:pt x="3058" y="44091"/>
                    </a:lnTo>
                    <a:lnTo>
                      <a:pt x="2498" y="46235"/>
                    </a:lnTo>
                    <a:lnTo>
                      <a:pt x="1641" y="49386"/>
                    </a:lnTo>
                    <a:lnTo>
                      <a:pt x="1324" y="50561"/>
                    </a:lnTo>
                    <a:lnTo>
                      <a:pt x="1566" y="50579"/>
                    </a:lnTo>
                    <a:lnTo>
                      <a:pt x="1827" y="50579"/>
                    </a:lnTo>
                    <a:lnTo>
                      <a:pt x="2088" y="50542"/>
                    </a:lnTo>
                    <a:lnTo>
                      <a:pt x="2349" y="50467"/>
                    </a:lnTo>
                    <a:lnTo>
                      <a:pt x="2610" y="50374"/>
                    </a:lnTo>
                    <a:lnTo>
                      <a:pt x="2871" y="50262"/>
                    </a:lnTo>
                    <a:lnTo>
                      <a:pt x="3393" y="50001"/>
                    </a:lnTo>
                    <a:lnTo>
                      <a:pt x="3915" y="49722"/>
                    </a:lnTo>
                    <a:lnTo>
                      <a:pt x="4437" y="49461"/>
                    </a:lnTo>
                    <a:lnTo>
                      <a:pt x="4698" y="49349"/>
                    </a:lnTo>
                    <a:lnTo>
                      <a:pt x="4959" y="49274"/>
                    </a:lnTo>
                    <a:lnTo>
                      <a:pt x="5220" y="49200"/>
                    </a:lnTo>
                    <a:lnTo>
                      <a:pt x="5463" y="49181"/>
                    </a:lnTo>
                    <a:lnTo>
                      <a:pt x="5761" y="49181"/>
                    </a:lnTo>
                    <a:lnTo>
                      <a:pt x="6022" y="49218"/>
                    </a:lnTo>
                    <a:lnTo>
                      <a:pt x="6302" y="49293"/>
                    </a:lnTo>
                    <a:lnTo>
                      <a:pt x="6563" y="49368"/>
                    </a:lnTo>
                    <a:lnTo>
                      <a:pt x="6824" y="49479"/>
                    </a:lnTo>
                    <a:lnTo>
                      <a:pt x="7085" y="49591"/>
                    </a:lnTo>
                    <a:lnTo>
                      <a:pt x="7607" y="49852"/>
                    </a:lnTo>
                    <a:lnTo>
                      <a:pt x="8110" y="50113"/>
                    </a:lnTo>
                    <a:lnTo>
                      <a:pt x="8390" y="50225"/>
                    </a:lnTo>
                    <a:lnTo>
                      <a:pt x="8651" y="50337"/>
                    </a:lnTo>
                    <a:lnTo>
                      <a:pt x="8930" y="50430"/>
                    </a:lnTo>
                    <a:lnTo>
                      <a:pt x="9210" y="50486"/>
                    </a:lnTo>
                    <a:lnTo>
                      <a:pt x="9508" y="50542"/>
                    </a:lnTo>
                    <a:lnTo>
                      <a:pt x="9806" y="50561"/>
                    </a:lnTo>
                    <a:lnTo>
                      <a:pt x="10105" y="50542"/>
                    </a:lnTo>
                    <a:lnTo>
                      <a:pt x="10403" y="50505"/>
                    </a:lnTo>
                    <a:lnTo>
                      <a:pt x="10701" y="50449"/>
                    </a:lnTo>
                    <a:lnTo>
                      <a:pt x="11018" y="50374"/>
                    </a:lnTo>
                    <a:lnTo>
                      <a:pt x="11615" y="50188"/>
                    </a:lnTo>
                    <a:lnTo>
                      <a:pt x="12230" y="49983"/>
                    </a:lnTo>
                    <a:lnTo>
                      <a:pt x="12845" y="49759"/>
                    </a:lnTo>
                    <a:lnTo>
                      <a:pt x="13181" y="49666"/>
                    </a:lnTo>
                    <a:lnTo>
                      <a:pt x="13498" y="49591"/>
                    </a:lnTo>
                    <a:lnTo>
                      <a:pt x="13833" y="49517"/>
                    </a:lnTo>
                    <a:lnTo>
                      <a:pt x="14169" y="49461"/>
                    </a:lnTo>
                    <a:lnTo>
                      <a:pt x="14523" y="49442"/>
                    </a:lnTo>
                    <a:lnTo>
                      <a:pt x="14877" y="49423"/>
                    </a:lnTo>
                    <a:lnTo>
                      <a:pt x="15232" y="49442"/>
                    </a:lnTo>
                    <a:lnTo>
                      <a:pt x="15604" y="49479"/>
                    </a:lnTo>
                    <a:lnTo>
                      <a:pt x="15977" y="49535"/>
                    </a:lnTo>
                    <a:lnTo>
                      <a:pt x="16332" y="49610"/>
                    </a:lnTo>
                    <a:lnTo>
                      <a:pt x="17077" y="49796"/>
                    </a:lnTo>
                    <a:lnTo>
                      <a:pt x="17823" y="50001"/>
                    </a:lnTo>
                    <a:lnTo>
                      <a:pt x="18550" y="50206"/>
                    </a:lnTo>
                    <a:lnTo>
                      <a:pt x="19296" y="50374"/>
                    </a:lnTo>
                    <a:lnTo>
                      <a:pt x="19669" y="50449"/>
                    </a:lnTo>
                    <a:lnTo>
                      <a:pt x="20023" y="50505"/>
                    </a:lnTo>
                    <a:lnTo>
                      <a:pt x="20396" y="50542"/>
                    </a:lnTo>
                    <a:lnTo>
                      <a:pt x="20750" y="50561"/>
                    </a:lnTo>
                    <a:lnTo>
                      <a:pt x="21086" y="50542"/>
                    </a:lnTo>
                    <a:lnTo>
                      <a:pt x="21402" y="50486"/>
                    </a:lnTo>
                    <a:lnTo>
                      <a:pt x="21663" y="50412"/>
                    </a:lnTo>
                    <a:lnTo>
                      <a:pt x="21906" y="50318"/>
                    </a:lnTo>
                    <a:lnTo>
                      <a:pt x="22130" y="50225"/>
                    </a:lnTo>
                    <a:lnTo>
                      <a:pt x="22335" y="50095"/>
                    </a:lnTo>
                    <a:lnTo>
                      <a:pt x="22708" y="49852"/>
                    </a:lnTo>
                    <a:lnTo>
                      <a:pt x="23062" y="49629"/>
                    </a:lnTo>
                    <a:lnTo>
                      <a:pt x="23248" y="49517"/>
                    </a:lnTo>
                    <a:lnTo>
                      <a:pt x="23435" y="49442"/>
                    </a:lnTo>
                    <a:lnTo>
                      <a:pt x="23621" y="49368"/>
                    </a:lnTo>
                    <a:lnTo>
                      <a:pt x="23845" y="49349"/>
                    </a:lnTo>
                    <a:lnTo>
                      <a:pt x="24087" y="49330"/>
                    </a:lnTo>
                    <a:lnTo>
                      <a:pt x="24348" y="49368"/>
                    </a:lnTo>
                    <a:lnTo>
                      <a:pt x="24572" y="49423"/>
                    </a:lnTo>
                    <a:lnTo>
                      <a:pt x="24758" y="49498"/>
                    </a:lnTo>
                    <a:lnTo>
                      <a:pt x="24963" y="49573"/>
                    </a:lnTo>
                    <a:lnTo>
                      <a:pt x="25131" y="49647"/>
                    </a:lnTo>
                    <a:lnTo>
                      <a:pt x="25877" y="50039"/>
                    </a:lnTo>
                    <a:lnTo>
                      <a:pt x="26082" y="50151"/>
                    </a:lnTo>
                    <a:lnTo>
                      <a:pt x="26306" y="50244"/>
                    </a:lnTo>
                    <a:lnTo>
                      <a:pt x="26548" y="50318"/>
                    </a:lnTo>
                    <a:lnTo>
                      <a:pt x="26809" y="50393"/>
                    </a:lnTo>
                    <a:lnTo>
                      <a:pt x="27107" y="50467"/>
                    </a:lnTo>
                    <a:lnTo>
                      <a:pt x="27424" y="50505"/>
                    </a:lnTo>
                    <a:lnTo>
                      <a:pt x="27760" y="50542"/>
                    </a:lnTo>
                    <a:lnTo>
                      <a:pt x="28151" y="50561"/>
                    </a:lnTo>
                    <a:lnTo>
                      <a:pt x="27573" y="46944"/>
                    </a:lnTo>
                    <a:lnTo>
                      <a:pt x="26940" y="43197"/>
                    </a:lnTo>
                    <a:lnTo>
                      <a:pt x="26175" y="38815"/>
                    </a:lnTo>
                    <a:lnTo>
                      <a:pt x="25765" y="36541"/>
                    </a:lnTo>
                    <a:lnTo>
                      <a:pt x="25336" y="34285"/>
                    </a:lnTo>
                    <a:lnTo>
                      <a:pt x="24926" y="32141"/>
                    </a:lnTo>
                    <a:lnTo>
                      <a:pt x="24516" y="30146"/>
                    </a:lnTo>
                    <a:lnTo>
                      <a:pt x="24124" y="28357"/>
                    </a:lnTo>
                    <a:lnTo>
                      <a:pt x="23919" y="27574"/>
                    </a:lnTo>
                    <a:lnTo>
                      <a:pt x="23752" y="26846"/>
                    </a:lnTo>
                    <a:lnTo>
                      <a:pt x="23565" y="26231"/>
                    </a:lnTo>
                    <a:lnTo>
                      <a:pt x="23397" y="25691"/>
                    </a:lnTo>
                    <a:lnTo>
                      <a:pt x="23248" y="25262"/>
                    </a:lnTo>
                    <a:lnTo>
                      <a:pt x="23099" y="24926"/>
                    </a:lnTo>
                    <a:lnTo>
                      <a:pt x="22950" y="24665"/>
                    </a:lnTo>
                    <a:lnTo>
                      <a:pt x="22782" y="24348"/>
                    </a:lnTo>
                    <a:lnTo>
                      <a:pt x="22372" y="23696"/>
                    </a:lnTo>
                    <a:lnTo>
                      <a:pt x="21869" y="22987"/>
                    </a:lnTo>
                    <a:lnTo>
                      <a:pt x="21328" y="22223"/>
                    </a:lnTo>
                    <a:lnTo>
                      <a:pt x="20713" y="21440"/>
                    </a:lnTo>
                    <a:lnTo>
                      <a:pt x="20097" y="20638"/>
                    </a:lnTo>
                    <a:lnTo>
                      <a:pt x="18811" y="19072"/>
                    </a:lnTo>
                    <a:lnTo>
                      <a:pt x="17599" y="17618"/>
                    </a:lnTo>
                    <a:lnTo>
                      <a:pt x="16574" y="16444"/>
                    </a:lnTo>
                    <a:lnTo>
                      <a:pt x="15604" y="15344"/>
                    </a:lnTo>
                    <a:lnTo>
                      <a:pt x="16276" y="7905"/>
                    </a:lnTo>
                    <a:lnTo>
                      <a:pt x="15772" y="6656"/>
                    </a:lnTo>
                    <a:lnTo>
                      <a:pt x="27051" y="11223"/>
                    </a:lnTo>
                    <a:lnTo>
                      <a:pt x="30146" y="9042"/>
                    </a:lnTo>
                    <a:lnTo>
                      <a:pt x="28822" y="5220"/>
                    </a:lnTo>
                    <a:lnTo>
                      <a:pt x="27350" y="6358"/>
                    </a:lnTo>
                    <a:lnTo>
                      <a:pt x="15604"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2675;p41">
                <a:extLst>
                  <a:ext uri="{FF2B5EF4-FFF2-40B4-BE49-F238E27FC236}">
                    <a16:creationId xmlns:a16="http://schemas.microsoft.com/office/drawing/2014/main" id="{13A5C09B-5B42-7E59-0E84-791C5061851D}"/>
                  </a:ext>
                </a:extLst>
              </p:cNvPr>
              <p:cNvSpPr/>
              <p:nvPr/>
            </p:nvSpPr>
            <p:spPr>
              <a:xfrm>
                <a:off x="2130000" y="3710425"/>
                <a:ext cx="185975" cy="386400"/>
              </a:xfrm>
              <a:custGeom>
                <a:avLst/>
                <a:gdLst/>
                <a:ahLst/>
                <a:cxnLst/>
                <a:rect l="l" t="t" r="r" b="b"/>
                <a:pathLst>
                  <a:path w="7439" h="15456" extrusionOk="0">
                    <a:moveTo>
                      <a:pt x="0" y="0"/>
                    </a:moveTo>
                    <a:lnTo>
                      <a:pt x="37" y="634"/>
                    </a:lnTo>
                    <a:lnTo>
                      <a:pt x="131" y="2331"/>
                    </a:lnTo>
                    <a:lnTo>
                      <a:pt x="205" y="3468"/>
                    </a:lnTo>
                    <a:lnTo>
                      <a:pt x="317" y="4736"/>
                    </a:lnTo>
                    <a:lnTo>
                      <a:pt x="448" y="6096"/>
                    </a:lnTo>
                    <a:lnTo>
                      <a:pt x="597" y="7495"/>
                    </a:lnTo>
                    <a:lnTo>
                      <a:pt x="764" y="8912"/>
                    </a:lnTo>
                    <a:lnTo>
                      <a:pt x="970" y="10291"/>
                    </a:lnTo>
                    <a:lnTo>
                      <a:pt x="1081" y="10962"/>
                    </a:lnTo>
                    <a:lnTo>
                      <a:pt x="1193" y="11596"/>
                    </a:lnTo>
                    <a:lnTo>
                      <a:pt x="1324" y="12211"/>
                    </a:lnTo>
                    <a:lnTo>
                      <a:pt x="1454" y="12789"/>
                    </a:lnTo>
                    <a:lnTo>
                      <a:pt x="1603" y="13311"/>
                    </a:lnTo>
                    <a:lnTo>
                      <a:pt x="1753" y="13796"/>
                    </a:lnTo>
                    <a:lnTo>
                      <a:pt x="1920" y="14225"/>
                    </a:lnTo>
                    <a:lnTo>
                      <a:pt x="2088" y="14598"/>
                    </a:lnTo>
                    <a:lnTo>
                      <a:pt x="2256" y="14915"/>
                    </a:lnTo>
                    <a:lnTo>
                      <a:pt x="2349" y="15045"/>
                    </a:lnTo>
                    <a:lnTo>
                      <a:pt x="2442" y="15157"/>
                    </a:lnTo>
                    <a:lnTo>
                      <a:pt x="2536" y="15250"/>
                    </a:lnTo>
                    <a:lnTo>
                      <a:pt x="2629" y="15325"/>
                    </a:lnTo>
                    <a:lnTo>
                      <a:pt x="2741" y="15381"/>
                    </a:lnTo>
                    <a:lnTo>
                      <a:pt x="2834" y="15418"/>
                    </a:lnTo>
                    <a:lnTo>
                      <a:pt x="3076" y="15455"/>
                    </a:lnTo>
                    <a:lnTo>
                      <a:pt x="3319" y="15455"/>
                    </a:lnTo>
                    <a:lnTo>
                      <a:pt x="3561" y="15437"/>
                    </a:lnTo>
                    <a:lnTo>
                      <a:pt x="3803" y="15381"/>
                    </a:lnTo>
                    <a:lnTo>
                      <a:pt x="4027" y="15325"/>
                    </a:lnTo>
                    <a:lnTo>
                      <a:pt x="4251" y="15250"/>
                    </a:lnTo>
                    <a:lnTo>
                      <a:pt x="4474" y="15138"/>
                    </a:lnTo>
                    <a:lnTo>
                      <a:pt x="4680" y="15027"/>
                    </a:lnTo>
                    <a:lnTo>
                      <a:pt x="4885" y="14896"/>
                    </a:lnTo>
                    <a:lnTo>
                      <a:pt x="5090" y="14766"/>
                    </a:lnTo>
                    <a:lnTo>
                      <a:pt x="5276" y="14616"/>
                    </a:lnTo>
                    <a:lnTo>
                      <a:pt x="5463" y="14449"/>
                    </a:lnTo>
                    <a:lnTo>
                      <a:pt x="5817" y="14113"/>
                    </a:lnTo>
                    <a:lnTo>
                      <a:pt x="6134" y="13759"/>
                    </a:lnTo>
                    <a:lnTo>
                      <a:pt x="6432" y="13405"/>
                    </a:lnTo>
                    <a:lnTo>
                      <a:pt x="6674" y="13050"/>
                    </a:lnTo>
                    <a:lnTo>
                      <a:pt x="6898" y="12715"/>
                    </a:lnTo>
                    <a:lnTo>
                      <a:pt x="7085" y="12417"/>
                    </a:lnTo>
                    <a:lnTo>
                      <a:pt x="7346" y="11969"/>
                    </a:lnTo>
                    <a:lnTo>
                      <a:pt x="7439" y="11801"/>
                    </a:lnTo>
                    <a:lnTo>
                      <a:pt x="4773" y="9434"/>
                    </a:lnTo>
                    <a:lnTo>
                      <a:pt x="4661" y="5463"/>
                    </a:lnTo>
                    <a:lnTo>
                      <a:pt x="0" y="0"/>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2676;p41">
                <a:extLst>
                  <a:ext uri="{FF2B5EF4-FFF2-40B4-BE49-F238E27FC236}">
                    <a16:creationId xmlns:a16="http://schemas.microsoft.com/office/drawing/2014/main" id="{C57B542F-720D-E365-EA47-6AE17255724C}"/>
                  </a:ext>
                </a:extLst>
              </p:cNvPr>
              <p:cNvSpPr/>
              <p:nvPr/>
            </p:nvSpPr>
            <p:spPr>
              <a:xfrm>
                <a:off x="2200375" y="3822275"/>
                <a:ext cx="92775" cy="185525"/>
              </a:xfrm>
              <a:custGeom>
                <a:avLst/>
                <a:gdLst/>
                <a:ahLst/>
                <a:cxnLst/>
                <a:rect l="l" t="t" r="r" b="b"/>
                <a:pathLst>
                  <a:path w="3711" h="7421" extrusionOk="0">
                    <a:moveTo>
                      <a:pt x="56" y="1"/>
                    </a:moveTo>
                    <a:lnTo>
                      <a:pt x="19" y="19"/>
                    </a:lnTo>
                    <a:lnTo>
                      <a:pt x="0" y="56"/>
                    </a:lnTo>
                    <a:lnTo>
                      <a:pt x="0" y="75"/>
                    </a:lnTo>
                    <a:lnTo>
                      <a:pt x="149" y="3617"/>
                    </a:lnTo>
                    <a:lnTo>
                      <a:pt x="168" y="3673"/>
                    </a:lnTo>
                    <a:lnTo>
                      <a:pt x="3561" y="7402"/>
                    </a:lnTo>
                    <a:lnTo>
                      <a:pt x="3598" y="7421"/>
                    </a:lnTo>
                    <a:lnTo>
                      <a:pt x="3654" y="7421"/>
                    </a:lnTo>
                    <a:lnTo>
                      <a:pt x="3692" y="7402"/>
                    </a:lnTo>
                    <a:lnTo>
                      <a:pt x="3710" y="7383"/>
                    </a:lnTo>
                    <a:lnTo>
                      <a:pt x="3710" y="7346"/>
                    </a:lnTo>
                    <a:lnTo>
                      <a:pt x="3710" y="7309"/>
                    </a:lnTo>
                    <a:lnTo>
                      <a:pt x="3692" y="7290"/>
                    </a:lnTo>
                    <a:lnTo>
                      <a:pt x="317" y="3580"/>
                    </a:lnTo>
                    <a:lnTo>
                      <a:pt x="168" y="75"/>
                    </a:lnTo>
                    <a:lnTo>
                      <a:pt x="149"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2677;p41">
                <a:extLst>
                  <a:ext uri="{FF2B5EF4-FFF2-40B4-BE49-F238E27FC236}">
                    <a16:creationId xmlns:a16="http://schemas.microsoft.com/office/drawing/2014/main" id="{A9675EAE-CBE7-04F8-D588-CD1B4F954956}"/>
                  </a:ext>
                </a:extLst>
              </p:cNvPr>
              <p:cNvSpPr/>
              <p:nvPr/>
            </p:nvSpPr>
            <p:spPr>
              <a:xfrm>
                <a:off x="2500525" y="3748625"/>
                <a:ext cx="25650" cy="42450"/>
              </a:xfrm>
              <a:custGeom>
                <a:avLst/>
                <a:gdLst/>
                <a:ahLst/>
                <a:cxnLst/>
                <a:rect l="l" t="t" r="r" b="b"/>
                <a:pathLst>
                  <a:path w="1026" h="1698" extrusionOk="0">
                    <a:moveTo>
                      <a:pt x="38" y="1"/>
                    </a:moveTo>
                    <a:lnTo>
                      <a:pt x="19" y="38"/>
                    </a:lnTo>
                    <a:lnTo>
                      <a:pt x="0" y="57"/>
                    </a:lnTo>
                    <a:lnTo>
                      <a:pt x="0" y="94"/>
                    </a:lnTo>
                    <a:lnTo>
                      <a:pt x="0" y="113"/>
                    </a:lnTo>
                    <a:lnTo>
                      <a:pt x="877" y="1660"/>
                    </a:lnTo>
                    <a:lnTo>
                      <a:pt x="914" y="1697"/>
                    </a:lnTo>
                    <a:lnTo>
                      <a:pt x="989" y="1697"/>
                    </a:lnTo>
                    <a:lnTo>
                      <a:pt x="1026" y="1660"/>
                    </a:lnTo>
                    <a:lnTo>
                      <a:pt x="1026" y="1641"/>
                    </a:lnTo>
                    <a:lnTo>
                      <a:pt x="1026" y="1604"/>
                    </a:lnTo>
                    <a:lnTo>
                      <a:pt x="1026" y="1586"/>
                    </a:lnTo>
                    <a:lnTo>
                      <a:pt x="150" y="38"/>
                    </a:lnTo>
                    <a:lnTo>
                      <a:pt x="131" y="20"/>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2678;p41">
                <a:extLst>
                  <a:ext uri="{FF2B5EF4-FFF2-40B4-BE49-F238E27FC236}">
                    <a16:creationId xmlns:a16="http://schemas.microsoft.com/office/drawing/2014/main" id="{2E2A0186-5180-73AB-2706-C6372C3DF379}"/>
                  </a:ext>
                </a:extLst>
              </p:cNvPr>
              <p:cNvSpPr/>
              <p:nvPr/>
            </p:nvSpPr>
            <p:spPr>
              <a:xfrm>
                <a:off x="2829575" y="3723925"/>
                <a:ext cx="109100" cy="134725"/>
              </a:xfrm>
              <a:custGeom>
                <a:avLst/>
                <a:gdLst/>
                <a:ahLst/>
                <a:cxnLst/>
                <a:rect l="l" t="t" r="r" b="b"/>
                <a:pathLst>
                  <a:path w="4364" h="5389" extrusionOk="0">
                    <a:moveTo>
                      <a:pt x="1958" y="1"/>
                    </a:moveTo>
                    <a:lnTo>
                      <a:pt x="1" y="1343"/>
                    </a:lnTo>
                    <a:lnTo>
                      <a:pt x="1324" y="3357"/>
                    </a:lnTo>
                    <a:lnTo>
                      <a:pt x="2219" y="4736"/>
                    </a:lnTo>
                    <a:lnTo>
                      <a:pt x="2648" y="5389"/>
                    </a:lnTo>
                    <a:lnTo>
                      <a:pt x="2722" y="5351"/>
                    </a:lnTo>
                    <a:lnTo>
                      <a:pt x="2909" y="5184"/>
                    </a:lnTo>
                    <a:lnTo>
                      <a:pt x="3505" y="4643"/>
                    </a:lnTo>
                    <a:lnTo>
                      <a:pt x="4363" y="3860"/>
                    </a:lnTo>
                    <a:lnTo>
                      <a:pt x="19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2679;p41">
                <a:extLst>
                  <a:ext uri="{FF2B5EF4-FFF2-40B4-BE49-F238E27FC236}">
                    <a16:creationId xmlns:a16="http://schemas.microsoft.com/office/drawing/2014/main" id="{B97768F0-1EFD-6522-3747-8FDB467286E4}"/>
                  </a:ext>
                </a:extLst>
              </p:cNvPr>
              <p:cNvSpPr/>
              <p:nvPr/>
            </p:nvSpPr>
            <p:spPr>
              <a:xfrm>
                <a:off x="2827250" y="3722075"/>
                <a:ext cx="113275" cy="138900"/>
              </a:xfrm>
              <a:custGeom>
                <a:avLst/>
                <a:gdLst/>
                <a:ahLst/>
                <a:cxnLst/>
                <a:rect l="l" t="t" r="r" b="b"/>
                <a:pathLst>
                  <a:path w="4531" h="5556" extrusionOk="0">
                    <a:moveTo>
                      <a:pt x="2032" y="187"/>
                    </a:moveTo>
                    <a:lnTo>
                      <a:pt x="4344" y="3915"/>
                    </a:lnTo>
                    <a:lnTo>
                      <a:pt x="3431" y="4754"/>
                    </a:lnTo>
                    <a:lnTo>
                      <a:pt x="2760" y="5351"/>
                    </a:lnTo>
                    <a:lnTo>
                      <a:pt x="2126" y="4381"/>
                    </a:lnTo>
                    <a:lnTo>
                      <a:pt x="205" y="1436"/>
                    </a:lnTo>
                    <a:lnTo>
                      <a:pt x="2032" y="187"/>
                    </a:lnTo>
                    <a:close/>
                    <a:moveTo>
                      <a:pt x="2051" y="0"/>
                    </a:moveTo>
                    <a:lnTo>
                      <a:pt x="2014" y="19"/>
                    </a:lnTo>
                    <a:lnTo>
                      <a:pt x="38" y="1343"/>
                    </a:lnTo>
                    <a:lnTo>
                      <a:pt x="19" y="1361"/>
                    </a:lnTo>
                    <a:lnTo>
                      <a:pt x="0" y="1398"/>
                    </a:lnTo>
                    <a:lnTo>
                      <a:pt x="0" y="1436"/>
                    </a:lnTo>
                    <a:lnTo>
                      <a:pt x="19" y="1454"/>
                    </a:lnTo>
                    <a:lnTo>
                      <a:pt x="1697" y="4009"/>
                    </a:lnTo>
                    <a:lnTo>
                      <a:pt x="2368" y="5034"/>
                    </a:lnTo>
                    <a:lnTo>
                      <a:pt x="2666" y="5500"/>
                    </a:lnTo>
                    <a:lnTo>
                      <a:pt x="2666" y="5519"/>
                    </a:lnTo>
                    <a:lnTo>
                      <a:pt x="2704" y="5556"/>
                    </a:lnTo>
                    <a:lnTo>
                      <a:pt x="2722" y="5556"/>
                    </a:lnTo>
                    <a:lnTo>
                      <a:pt x="2760" y="5537"/>
                    </a:lnTo>
                    <a:lnTo>
                      <a:pt x="2815" y="5500"/>
                    </a:lnTo>
                    <a:lnTo>
                      <a:pt x="3076" y="5295"/>
                    </a:lnTo>
                    <a:lnTo>
                      <a:pt x="3598" y="4829"/>
                    </a:lnTo>
                    <a:lnTo>
                      <a:pt x="4512" y="3990"/>
                    </a:lnTo>
                    <a:lnTo>
                      <a:pt x="4531" y="3934"/>
                    </a:lnTo>
                    <a:lnTo>
                      <a:pt x="4531" y="3878"/>
                    </a:lnTo>
                    <a:lnTo>
                      <a:pt x="2126" y="38"/>
                    </a:lnTo>
                    <a:lnTo>
                      <a:pt x="2107" y="19"/>
                    </a:lnTo>
                    <a:lnTo>
                      <a:pt x="207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2680;p41">
                <a:extLst>
                  <a:ext uri="{FF2B5EF4-FFF2-40B4-BE49-F238E27FC236}">
                    <a16:creationId xmlns:a16="http://schemas.microsoft.com/office/drawing/2014/main" id="{9E14DDC8-50C7-DC1A-8EC5-171F18B6F453}"/>
                  </a:ext>
                </a:extLst>
              </p:cNvPr>
              <p:cNvSpPr/>
              <p:nvPr/>
            </p:nvSpPr>
            <p:spPr>
              <a:xfrm>
                <a:off x="2903675" y="3811100"/>
                <a:ext cx="21950" cy="21925"/>
              </a:xfrm>
              <a:custGeom>
                <a:avLst/>
                <a:gdLst/>
                <a:ahLst/>
                <a:cxnLst/>
                <a:rect l="l" t="t" r="r" b="b"/>
                <a:pathLst>
                  <a:path w="878" h="877" extrusionOk="0">
                    <a:moveTo>
                      <a:pt x="411" y="0"/>
                    </a:moveTo>
                    <a:lnTo>
                      <a:pt x="318" y="19"/>
                    </a:lnTo>
                    <a:lnTo>
                      <a:pt x="243" y="37"/>
                    </a:lnTo>
                    <a:lnTo>
                      <a:pt x="169" y="93"/>
                    </a:lnTo>
                    <a:lnTo>
                      <a:pt x="94" y="149"/>
                    </a:lnTo>
                    <a:lnTo>
                      <a:pt x="57" y="205"/>
                    </a:lnTo>
                    <a:lnTo>
                      <a:pt x="19" y="298"/>
                    </a:lnTo>
                    <a:lnTo>
                      <a:pt x="1" y="373"/>
                    </a:lnTo>
                    <a:lnTo>
                      <a:pt x="1" y="466"/>
                    </a:lnTo>
                    <a:lnTo>
                      <a:pt x="19" y="541"/>
                    </a:lnTo>
                    <a:lnTo>
                      <a:pt x="38" y="634"/>
                    </a:lnTo>
                    <a:lnTo>
                      <a:pt x="94" y="709"/>
                    </a:lnTo>
                    <a:lnTo>
                      <a:pt x="150" y="764"/>
                    </a:lnTo>
                    <a:lnTo>
                      <a:pt x="206" y="802"/>
                    </a:lnTo>
                    <a:lnTo>
                      <a:pt x="299" y="839"/>
                    </a:lnTo>
                    <a:lnTo>
                      <a:pt x="374" y="858"/>
                    </a:lnTo>
                    <a:lnTo>
                      <a:pt x="467" y="876"/>
                    </a:lnTo>
                    <a:lnTo>
                      <a:pt x="541" y="858"/>
                    </a:lnTo>
                    <a:lnTo>
                      <a:pt x="635" y="820"/>
                    </a:lnTo>
                    <a:lnTo>
                      <a:pt x="709" y="783"/>
                    </a:lnTo>
                    <a:lnTo>
                      <a:pt x="765" y="727"/>
                    </a:lnTo>
                    <a:lnTo>
                      <a:pt x="802" y="653"/>
                    </a:lnTo>
                    <a:lnTo>
                      <a:pt x="840" y="578"/>
                    </a:lnTo>
                    <a:lnTo>
                      <a:pt x="858" y="485"/>
                    </a:lnTo>
                    <a:lnTo>
                      <a:pt x="877" y="410"/>
                    </a:lnTo>
                    <a:lnTo>
                      <a:pt x="858" y="317"/>
                    </a:lnTo>
                    <a:lnTo>
                      <a:pt x="821" y="242"/>
                    </a:lnTo>
                    <a:lnTo>
                      <a:pt x="784" y="168"/>
                    </a:lnTo>
                    <a:lnTo>
                      <a:pt x="728" y="93"/>
                    </a:lnTo>
                    <a:lnTo>
                      <a:pt x="653" y="56"/>
                    </a:lnTo>
                    <a:lnTo>
                      <a:pt x="579" y="19"/>
                    </a:lnTo>
                    <a:lnTo>
                      <a:pt x="48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2681;p41">
                <a:extLst>
                  <a:ext uri="{FF2B5EF4-FFF2-40B4-BE49-F238E27FC236}">
                    <a16:creationId xmlns:a16="http://schemas.microsoft.com/office/drawing/2014/main" id="{C132321E-E681-71D5-C99A-2E720A2615CD}"/>
                  </a:ext>
                </a:extLst>
              </p:cNvPr>
              <p:cNvSpPr/>
              <p:nvPr/>
            </p:nvSpPr>
            <p:spPr>
              <a:xfrm>
                <a:off x="2334125" y="4052525"/>
                <a:ext cx="19150" cy="6075"/>
              </a:xfrm>
              <a:custGeom>
                <a:avLst/>
                <a:gdLst/>
                <a:ahLst/>
                <a:cxnLst/>
                <a:rect l="l" t="t" r="r" b="b"/>
                <a:pathLst>
                  <a:path w="766" h="243" extrusionOk="0">
                    <a:moveTo>
                      <a:pt x="672" y="0"/>
                    </a:moveTo>
                    <a:lnTo>
                      <a:pt x="57" y="93"/>
                    </a:lnTo>
                    <a:lnTo>
                      <a:pt x="38" y="93"/>
                    </a:lnTo>
                    <a:lnTo>
                      <a:pt x="19" y="112"/>
                    </a:lnTo>
                    <a:lnTo>
                      <a:pt x="1" y="149"/>
                    </a:lnTo>
                    <a:lnTo>
                      <a:pt x="1" y="187"/>
                    </a:lnTo>
                    <a:lnTo>
                      <a:pt x="19" y="224"/>
                    </a:lnTo>
                    <a:lnTo>
                      <a:pt x="75" y="243"/>
                    </a:lnTo>
                    <a:lnTo>
                      <a:pt x="94" y="243"/>
                    </a:lnTo>
                    <a:lnTo>
                      <a:pt x="691" y="149"/>
                    </a:lnTo>
                    <a:lnTo>
                      <a:pt x="728" y="131"/>
                    </a:lnTo>
                    <a:lnTo>
                      <a:pt x="747" y="112"/>
                    </a:lnTo>
                    <a:lnTo>
                      <a:pt x="765" y="93"/>
                    </a:lnTo>
                    <a:lnTo>
                      <a:pt x="765" y="56"/>
                    </a:lnTo>
                    <a:lnTo>
                      <a:pt x="747" y="19"/>
                    </a:lnTo>
                    <a:lnTo>
                      <a:pt x="72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2682;p41">
                <a:extLst>
                  <a:ext uri="{FF2B5EF4-FFF2-40B4-BE49-F238E27FC236}">
                    <a16:creationId xmlns:a16="http://schemas.microsoft.com/office/drawing/2014/main" id="{CB4D6CE0-7E1C-4540-8C5E-6CE0CDD27E7A}"/>
                  </a:ext>
                </a:extLst>
              </p:cNvPr>
              <p:cNvSpPr/>
              <p:nvPr/>
            </p:nvSpPr>
            <p:spPr>
              <a:xfrm>
                <a:off x="2364900" y="4017575"/>
                <a:ext cx="127725" cy="35900"/>
              </a:xfrm>
              <a:custGeom>
                <a:avLst/>
                <a:gdLst/>
                <a:ahLst/>
                <a:cxnLst/>
                <a:rect l="l" t="t" r="r" b="b"/>
                <a:pathLst>
                  <a:path w="5109" h="1436" extrusionOk="0">
                    <a:moveTo>
                      <a:pt x="5034" y="0"/>
                    </a:moveTo>
                    <a:lnTo>
                      <a:pt x="4997" y="19"/>
                    </a:lnTo>
                    <a:lnTo>
                      <a:pt x="4046" y="298"/>
                    </a:lnTo>
                    <a:lnTo>
                      <a:pt x="2890" y="634"/>
                    </a:lnTo>
                    <a:lnTo>
                      <a:pt x="2256" y="802"/>
                    </a:lnTo>
                    <a:lnTo>
                      <a:pt x="1566" y="969"/>
                    </a:lnTo>
                    <a:lnTo>
                      <a:pt x="839" y="1119"/>
                    </a:lnTo>
                    <a:lnTo>
                      <a:pt x="75" y="1268"/>
                    </a:lnTo>
                    <a:lnTo>
                      <a:pt x="38" y="1286"/>
                    </a:lnTo>
                    <a:lnTo>
                      <a:pt x="19" y="1305"/>
                    </a:lnTo>
                    <a:lnTo>
                      <a:pt x="0" y="1342"/>
                    </a:lnTo>
                    <a:lnTo>
                      <a:pt x="0" y="1361"/>
                    </a:lnTo>
                    <a:lnTo>
                      <a:pt x="38" y="1417"/>
                    </a:lnTo>
                    <a:lnTo>
                      <a:pt x="93" y="1436"/>
                    </a:lnTo>
                    <a:lnTo>
                      <a:pt x="112" y="1436"/>
                    </a:lnTo>
                    <a:lnTo>
                      <a:pt x="877" y="1286"/>
                    </a:lnTo>
                    <a:lnTo>
                      <a:pt x="1604" y="1119"/>
                    </a:lnTo>
                    <a:lnTo>
                      <a:pt x="2293" y="951"/>
                    </a:lnTo>
                    <a:lnTo>
                      <a:pt x="2946" y="783"/>
                    </a:lnTo>
                    <a:lnTo>
                      <a:pt x="4102" y="466"/>
                    </a:lnTo>
                    <a:lnTo>
                      <a:pt x="5053" y="168"/>
                    </a:lnTo>
                    <a:lnTo>
                      <a:pt x="5071" y="149"/>
                    </a:lnTo>
                    <a:lnTo>
                      <a:pt x="5090" y="131"/>
                    </a:lnTo>
                    <a:lnTo>
                      <a:pt x="5109" y="93"/>
                    </a:lnTo>
                    <a:lnTo>
                      <a:pt x="5090" y="56"/>
                    </a:lnTo>
                    <a:lnTo>
                      <a:pt x="5071" y="37"/>
                    </a:lnTo>
                    <a:lnTo>
                      <a:pt x="5053" y="19"/>
                    </a:lnTo>
                    <a:lnTo>
                      <a:pt x="503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2683;p41">
                <a:extLst>
                  <a:ext uri="{FF2B5EF4-FFF2-40B4-BE49-F238E27FC236}">
                    <a16:creationId xmlns:a16="http://schemas.microsoft.com/office/drawing/2014/main" id="{A2D1F2AC-EE73-2315-A7A0-CAEA864CED4D}"/>
                  </a:ext>
                </a:extLst>
              </p:cNvPr>
              <p:cNvSpPr/>
              <p:nvPr/>
            </p:nvSpPr>
            <p:spPr>
              <a:xfrm>
                <a:off x="2502850" y="4007300"/>
                <a:ext cx="19600" cy="9825"/>
              </a:xfrm>
              <a:custGeom>
                <a:avLst/>
                <a:gdLst/>
                <a:ahLst/>
                <a:cxnLst/>
                <a:rect l="l" t="t" r="r" b="b"/>
                <a:pathLst>
                  <a:path w="784" h="393" extrusionOk="0">
                    <a:moveTo>
                      <a:pt x="672" y="1"/>
                    </a:moveTo>
                    <a:lnTo>
                      <a:pt x="38" y="225"/>
                    </a:lnTo>
                    <a:lnTo>
                      <a:pt x="19" y="243"/>
                    </a:lnTo>
                    <a:lnTo>
                      <a:pt x="1" y="262"/>
                    </a:lnTo>
                    <a:lnTo>
                      <a:pt x="1" y="299"/>
                    </a:lnTo>
                    <a:lnTo>
                      <a:pt x="1" y="336"/>
                    </a:lnTo>
                    <a:lnTo>
                      <a:pt x="19" y="374"/>
                    </a:lnTo>
                    <a:lnTo>
                      <a:pt x="75" y="392"/>
                    </a:lnTo>
                    <a:lnTo>
                      <a:pt x="94" y="374"/>
                    </a:lnTo>
                    <a:lnTo>
                      <a:pt x="728" y="150"/>
                    </a:lnTo>
                    <a:lnTo>
                      <a:pt x="746" y="131"/>
                    </a:lnTo>
                    <a:lnTo>
                      <a:pt x="765" y="113"/>
                    </a:lnTo>
                    <a:lnTo>
                      <a:pt x="784" y="75"/>
                    </a:lnTo>
                    <a:lnTo>
                      <a:pt x="765" y="38"/>
                    </a:lnTo>
                    <a:lnTo>
                      <a:pt x="746" y="20"/>
                    </a:lnTo>
                    <a:lnTo>
                      <a:pt x="72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6" name="Google Shape;2684;p41">
                <a:extLst>
                  <a:ext uri="{FF2B5EF4-FFF2-40B4-BE49-F238E27FC236}">
                    <a16:creationId xmlns:a16="http://schemas.microsoft.com/office/drawing/2014/main" id="{27E85DBC-4871-D22F-F807-48E910E0B4DD}"/>
                  </a:ext>
                </a:extLst>
              </p:cNvPr>
              <p:cNvSpPr/>
              <p:nvPr/>
            </p:nvSpPr>
            <p:spPr>
              <a:xfrm>
                <a:off x="2334600" y="4084225"/>
                <a:ext cx="20525" cy="6075"/>
              </a:xfrm>
              <a:custGeom>
                <a:avLst/>
                <a:gdLst/>
                <a:ahLst/>
                <a:cxnLst/>
                <a:rect l="l" t="t" r="r" b="b"/>
                <a:pathLst>
                  <a:path w="821" h="243" extrusionOk="0">
                    <a:moveTo>
                      <a:pt x="728" y="0"/>
                    </a:moveTo>
                    <a:lnTo>
                      <a:pt x="597" y="19"/>
                    </a:lnTo>
                    <a:lnTo>
                      <a:pt x="75" y="75"/>
                    </a:lnTo>
                    <a:lnTo>
                      <a:pt x="38" y="93"/>
                    </a:lnTo>
                    <a:lnTo>
                      <a:pt x="19" y="112"/>
                    </a:lnTo>
                    <a:lnTo>
                      <a:pt x="0" y="131"/>
                    </a:lnTo>
                    <a:lnTo>
                      <a:pt x="0" y="168"/>
                    </a:lnTo>
                    <a:lnTo>
                      <a:pt x="19" y="224"/>
                    </a:lnTo>
                    <a:lnTo>
                      <a:pt x="75" y="242"/>
                    </a:lnTo>
                    <a:lnTo>
                      <a:pt x="94" y="242"/>
                    </a:lnTo>
                    <a:lnTo>
                      <a:pt x="616" y="186"/>
                    </a:lnTo>
                    <a:lnTo>
                      <a:pt x="746" y="168"/>
                    </a:lnTo>
                    <a:lnTo>
                      <a:pt x="765" y="149"/>
                    </a:lnTo>
                    <a:lnTo>
                      <a:pt x="802" y="131"/>
                    </a:lnTo>
                    <a:lnTo>
                      <a:pt x="802" y="112"/>
                    </a:lnTo>
                    <a:lnTo>
                      <a:pt x="821" y="75"/>
                    </a:lnTo>
                    <a:lnTo>
                      <a:pt x="802" y="37"/>
                    </a:lnTo>
                    <a:lnTo>
                      <a:pt x="783" y="19"/>
                    </a:lnTo>
                    <a:lnTo>
                      <a:pt x="74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7" name="Google Shape;2685;p41">
                <a:extLst>
                  <a:ext uri="{FF2B5EF4-FFF2-40B4-BE49-F238E27FC236}">
                    <a16:creationId xmlns:a16="http://schemas.microsoft.com/office/drawing/2014/main" id="{3B8F0CB2-F1EF-C172-628C-AC89E2056099}"/>
                  </a:ext>
                </a:extLst>
              </p:cNvPr>
              <p:cNvSpPr/>
              <p:nvPr/>
            </p:nvSpPr>
            <p:spPr>
              <a:xfrm>
                <a:off x="2366750" y="4052050"/>
                <a:ext cx="135200" cy="34050"/>
              </a:xfrm>
              <a:custGeom>
                <a:avLst/>
                <a:gdLst/>
                <a:ahLst/>
                <a:cxnLst/>
                <a:rect l="l" t="t" r="r" b="b"/>
                <a:pathLst>
                  <a:path w="5408" h="1362" extrusionOk="0">
                    <a:moveTo>
                      <a:pt x="5296" y="1"/>
                    </a:moveTo>
                    <a:lnTo>
                      <a:pt x="4736" y="187"/>
                    </a:lnTo>
                    <a:lnTo>
                      <a:pt x="4158" y="373"/>
                    </a:lnTo>
                    <a:lnTo>
                      <a:pt x="3543" y="523"/>
                    </a:lnTo>
                    <a:lnTo>
                      <a:pt x="2891" y="690"/>
                    </a:lnTo>
                    <a:lnTo>
                      <a:pt x="2219" y="821"/>
                    </a:lnTo>
                    <a:lnTo>
                      <a:pt x="1530" y="970"/>
                    </a:lnTo>
                    <a:lnTo>
                      <a:pt x="803" y="1082"/>
                    </a:lnTo>
                    <a:lnTo>
                      <a:pt x="57" y="1194"/>
                    </a:lnTo>
                    <a:lnTo>
                      <a:pt x="38" y="1212"/>
                    </a:lnTo>
                    <a:lnTo>
                      <a:pt x="19" y="1231"/>
                    </a:lnTo>
                    <a:lnTo>
                      <a:pt x="1" y="1268"/>
                    </a:lnTo>
                    <a:lnTo>
                      <a:pt x="1" y="1287"/>
                    </a:lnTo>
                    <a:lnTo>
                      <a:pt x="19" y="1343"/>
                    </a:lnTo>
                    <a:lnTo>
                      <a:pt x="75" y="1362"/>
                    </a:lnTo>
                    <a:lnTo>
                      <a:pt x="94" y="1362"/>
                    </a:lnTo>
                    <a:lnTo>
                      <a:pt x="840" y="1250"/>
                    </a:lnTo>
                    <a:lnTo>
                      <a:pt x="1567" y="1119"/>
                    </a:lnTo>
                    <a:lnTo>
                      <a:pt x="2257" y="989"/>
                    </a:lnTo>
                    <a:lnTo>
                      <a:pt x="2928" y="840"/>
                    </a:lnTo>
                    <a:lnTo>
                      <a:pt x="3580" y="690"/>
                    </a:lnTo>
                    <a:lnTo>
                      <a:pt x="4196" y="523"/>
                    </a:lnTo>
                    <a:lnTo>
                      <a:pt x="4792" y="355"/>
                    </a:lnTo>
                    <a:lnTo>
                      <a:pt x="5351" y="168"/>
                    </a:lnTo>
                    <a:lnTo>
                      <a:pt x="5389" y="150"/>
                    </a:lnTo>
                    <a:lnTo>
                      <a:pt x="5407" y="112"/>
                    </a:lnTo>
                    <a:lnTo>
                      <a:pt x="5407" y="94"/>
                    </a:lnTo>
                    <a:lnTo>
                      <a:pt x="5407" y="57"/>
                    </a:lnTo>
                    <a:lnTo>
                      <a:pt x="5389" y="38"/>
                    </a:lnTo>
                    <a:lnTo>
                      <a:pt x="5370" y="19"/>
                    </a:lnTo>
                    <a:lnTo>
                      <a:pt x="533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2686;p41">
                <a:extLst>
                  <a:ext uri="{FF2B5EF4-FFF2-40B4-BE49-F238E27FC236}">
                    <a16:creationId xmlns:a16="http://schemas.microsoft.com/office/drawing/2014/main" id="{14D2508B-099E-6A0B-895E-E49C5572137C}"/>
                  </a:ext>
                </a:extLst>
              </p:cNvPr>
              <p:cNvSpPr/>
              <p:nvPr/>
            </p:nvSpPr>
            <p:spPr>
              <a:xfrm>
                <a:off x="2513575" y="4033875"/>
                <a:ext cx="31725" cy="16800"/>
              </a:xfrm>
              <a:custGeom>
                <a:avLst/>
                <a:gdLst/>
                <a:ahLst/>
                <a:cxnLst/>
                <a:rect l="l" t="t" r="r" b="b"/>
                <a:pathLst>
                  <a:path w="1269" h="672" extrusionOk="0">
                    <a:moveTo>
                      <a:pt x="1138" y="1"/>
                    </a:moveTo>
                    <a:lnTo>
                      <a:pt x="1082" y="38"/>
                    </a:lnTo>
                    <a:lnTo>
                      <a:pt x="877" y="150"/>
                    </a:lnTo>
                    <a:lnTo>
                      <a:pt x="541" y="317"/>
                    </a:lnTo>
                    <a:lnTo>
                      <a:pt x="38" y="523"/>
                    </a:lnTo>
                    <a:lnTo>
                      <a:pt x="19" y="541"/>
                    </a:lnTo>
                    <a:lnTo>
                      <a:pt x="0" y="560"/>
                    </a:lnTo>
                    <a:lnTo>
                      <a:pt x="0" y="597"/>
                    </a:lnTo>
                    <a:lnTo>
                      <a:pt x="0" y="634"/>
                    </a:lnTo>
                    <a:lnTo>
                      <a:pt x="38" y="672"/>
                    </a:lnTo>
                    <a:lnTo>
                      <a:pt x="112" y="672"/>
                    </a:lnTo>
                    <a:lnTo>
                      <a:pt x="616" y="467"/>
                    </a:lnTo>
                    <a:lnTo>
                      <a:pt x="951" y="299"/>
                    </a:lnTo>
                    <a:lnTo>
                      <a:pt x="1156" y="187"/>
                    </a:lnTo>
                    <a:lnTo>
                      <a:pt x="1231" y="150"/>
                    </a:lnTo>
                    <a:lnTo>
                      <a:pt x="1250" y="112"/>
                    </a:lnTo>
                    <a:lnTo>
                      <a:pt x="1268" y="94"/>
                    </a:lnTo>
                    <a:lnTo>
                      <a:pt x="1268" y="56"/>
                    </a:lnTo>
                    <a:lnTo>
                      <a:pt x="1250" y="38"/>
                    </a:lnTo>
                    <a:lnTo>
                      <a:pt x="123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687;p41">
                <a:extLst>
                  <a:ext uri="{FF2B5EF4-FFF2-40B4-BE49-F238E27FC236}">
                    <a16:creationId xmlns:a16="http://schemas.microsoft.com/office/drawing/2014/main" id="{2FA2F6B8-9F3F-8B48-938A-202AB6234B22}"/>
                  </a:ext>
                </a:extLst>
              </p:cNvPr>
              <p:cNvSpPr/>
              <p:nvPr/>
            </p:nvSpPr>
            <p:spPr>
              <a:xfrm>
                <a:off x="2389125" y="4021300"/>
                <a:ext cx="87650" cy="62475"/>
              </a:xfrm>
              <a:custGeom>
                <a:avLst/>
                <a:gdLst/>
                <a:ahLst/>
                <a:cxnLst/>
                <a:rect l="l" t="t" r="r" b="b"/>
                <a:pathLst>
                  <a:path w="3506" h="2499" extrusionOk="0">
                    <a:moveTo>
                      <a:pt x="3058" y="0"/>
                    </a:moveTo>
                    <a:lnTo>
                      <a:pt x="75" y="597"/>
                    </a:lnTo>
                    <a:lnTo>
                      <a:pt x="38" y="615"/>
                    </a:lnTo>
                    <a:lnTo>
                      <a:pt x="19" y="634"/>
                    </a:lnTo>
                    <a:lnTo>
                      <a:pt x="1" y="671"/>
                    </a:lnTo>
                    <a:lnTo>
                      <a:pt x="1" y="709"/>
                    </a:lnTo>
                    <a:lnTo>
                      <a:pt x="355" y="2424"/>
                    </a:lnTo>
                    <a:lnTo>
                      <a:pt x="374" y="2461"/>
                    </a:lnTo>
                    <a:lnTo>
                      <a:pt x="392" y="2480"/>
                    </a:lnTo>
                    <a:lnTo>
                      <a:pt x="430" y="2498"/>
                    </a:lnTo>
                    <a:lnTo>
                      <a:pt x="448" y="2498"/>
                    </a:lnTo>
                    <a:lnTo>
                      <a:pt x="3450" y="1902"/>
                    </a:lnTo>
                    <a:lnTo>
                      <a:pt x="3468" y="1883"/>
                    </a:lnTo>
                    <a:lnTo>
                      <a:pt x="3506" y="1864"/>
                    </a:lnTo>
                    <a:lnTo>
                      <a:pt x="3506" y="1827"/>
                    </a:lnTo>
                    <a:lnTo>
                      <a:pt x="3506" y="1790"/>
                    </a:lnTo>
                    <a:lnTo>
                      <a:pt x="3170" y="75"/>
                    </a:lnTo>
                    <a:lnTo>
                      <a:pt x="3151" y="37"/>
                    </a:lnTo>
                    <a:lnTo>
                      <a:pt x="3133" y="19"/>
                    </a:lnTo>
                    <a:lnTo>
                      <a:pt x="3095" y="0"/>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688;p41">
                <a:extLst>
                  <a:ext uri="{FF2B5EF4-FFF2-40B4-BE49-F238E27FC236}">
                    <a16:creationId xmlns:a16="http://schemas.microsoft.com/office/drawing/2014/main" id="{747D0068-C294-53E8-6B0E-2B8296D8C5A0}"/>
                  </a:ext>
                </a:extLst>
              </p:cNvPr>
              <p:cNvSpPr/>
              <p:nvPr/>
            </p:nvSpPr>
            <p:spPr>
              <a:xfrm>
                <a:off x="2364425" y="4044125"/>
                <a:ext cx="6550" cy="47575"/>
              </a:xfrm>
              <a:custGeom>
                <a:avLst/>
                <a:gdLst/>
                <a:ahLst/>
                <a:cxnLst/>
                <a:rect l="l" t="t" r="r" b="b"/>
                <a:pathLst>
                  <a:path w="262" h="1903" extrusionOk="0">
                    <a:moveTo>
                      <a:pt x="75" y="1"/>
                    </a:moveTo>
                    <a:lnTo>
                      <a:pt x="38" y="19"/>
                    </a:lnTo>
                    <a:lnTo>
                      <a:pt x="19" y="38"/>
                    </a:lnTo>
                    <a:lnTo>
                      <a:pt x="1" y="57"/>
                    </a:lnTo>
                    <a:lnTo>
                      <a:pt x="1" y="94"/>
                    </a:lnTo>
                    <a:lnTo>
                      <a:pt x="94" y="1828"/>
                    </a:lnTo>
                    <a:lnTo>
                      <a:pt x="112" y="1865"/>
                    </a:lnTo>
                    <a:lnTo>
                      <a:pt x="131" y="1884"/>
                    </a:lnTo>
                    <a:lnTo>
                      <a:pt x="150" y="1902"/>
                    </a:lnTo>
                    <a:lnTo>
                      <a:pt x="224" y="1902"/>
                    </a:lnTo>
                    <a:lnTo>
                      <a:pt x="243" y="1884"/>
                    </a:lnTo>
                    <a:lnTo>
                      <a:pt x="262" y="1846"/>
                    </a:lnTo>
                    <a:lnTo>
                      <a:pt x="262" y="1809"/>
                    </a:lnTo>
                    <a:lnTo>
                      <a:pt x="168" y="75"/>
                    </a:lnTo>
                    <a:lnTo>
                      <a:pt x="150" y="57"/>
                    </a:lnTo>
                    <a:lnTo>
                      <a:pt x="131" y="19"/>
                    </a:lnTo>
                    <a:lnTo>
                      <a:pt x="112"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689;p41">
                <a:extLst>
                  <a:ext uri="{FF2B5EF4-FFF2-40B4-BE49-F238E27FC236}">
                    <a16:creationId xmlns:a16="http://schemas.microsoft.com/office/drawing/2014/main" id="{F3F742C6-9B81-87C2-AB83-B43C799FEC56}"/>
                  </a:ext>
                </a:extLst>
              </p:cNvPr>
              <p:cNvSpPr/>
              <p:nvPr/>
            </p:nvSpPr>
            <p:spPr>
              <a:xfrm>
                <a:off x="2349525" y="4045050"/>
                <a:ext cx="6550" cy="47575"/>
              </a:xfrm>
              <a:custGeom>
                <a:avLst/>
                <a:gdLst/>
                <a:ahLst/>
                <a:cxnLst/>
                <a:rect l="l" t="t" r="r" b="b"/>
                <a:pathLst>
                  <a:path w="262" h="1903" extrusionOk="0">
                    <a:moveTo>
                      <a:pt x="37" y="1"/>
                    </a:moveTo>
                    <a:lnTo>
                      <a:pt x="19" y="20"/>
                    </a:lnTo>
                    <a:lnTo>
                      <a:pt x="0" y="57"/>
                    </a:lnTo>
                    <a:lnTo>
                      <a:pt x="0" y="76"/>
                    </a:lnTo>
                    <a:lnTo>
                      <a:pt x="93" y="1828"/>
                    </a:lnTo>
                    <a:lnTo>
                      <a:pt x="93" y="1847"/>
                    </a:lnTo>
                    <a:lnTo>
                      <a:pt x="112" y="1884"/>
                    </a:lnTo>
                    <a:lnTo>
                      <a:pt x="149" y="1884"/>
                    </a:lnTo>
                    <a:lnTo>
                      <a:pt x="168" y="1903"/>
                    </a:lnTo>
                    <a:lnTo>
                      <a:pt x="186" y="1903"/>
                    </a:lnTo>
                    <a:lnTo>
                      <a:pt x="205" y="1884"/>
                    </a:lnTo>
                    <a:lnTo>
                      <a:pt x="242" y="1865"/>
                    </a:lnTo>
                    <a:lnTo>
                      <a:pt x="242" y="1847"/>
                    </a:lnTo>
                    <a:lnTo>
                      <a:pt x="261" y="1809"/>
                    </a:lnTo>
                    <a:lnTo>
                      <a:pt x="149" y="76"/>
                    </a:lnTo>
                    <a:lnTo>
                      <a:pt x="149" y="38"/>
                    </a:lnTo>
                    <a:lnTo>
                      <a:pt x="131" y="20"/>
                    </a:lnTo>
                    <a:lnTo>
                      <a:pt x="7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2690;p41">
                <a:extLst>
                  <a:ext uri="{FF2B5EF4-FFF2-40B4-BE49-F238E27FC236}">
                    <a16:creationId xmlns:a16="http://schemas.microsoft.com/office/drawing/2014/main" id="{F3216AE1-AAD7-A291-0158-7192DECC86F7}"/>
                  </a:ext>
                </a:extLst>
              </p:cNvPr>
              <p:cNvSpPr/>
              <p:nvPr/>
            </p:nvSpPr>
            <p:spPr>
              <a:xfrm>
                <a:off x="2487000" y="4013375"/>
                <a:ext cx="16800" cy="45700"/>
              </a:xfrm>
              <a:custGeom>
                <a:avLst/>
                <a:gdLst/>
                <a:ahLst/>
                <a:cxnLst/>
                <a:rect l="l" t="t" r="r" b="b"/>
                <a:pathLst>
                  <a:path w="672" h="1828" extrusionOk="0">
                    <a:moveTo>
                      <a:pt x="57" y="0"/>
                    </a:moveTo>
                    <a:lnTo>
                      <a:pt x="38" y="19"/>
                    </a:lnTo>
                    <a:lnTo>
                      <a:pt x="19" y="38"/>
                    </a:lnTo>
                    <a:lnTo>
                      <a:pt x="1" y="75"/>
                    </a:lnTo>
                    <a:lnTo>
                      <a:pt x="1" y="112"/>
                    </a:lnTo>
                    <a:lnTo>
                      <a:pt x="504" y="1771"/>
                    </a:lnTo>
                    <a:lnTo>
                      <a:pt x="541" y="1809"/>
                    </a:lnTo>
                    <a:lnTo>
                      <a:pt x="579" y="1827"/>
                    </a:lnTo>
                    <a:lnTo>
                      <a:pt x="616" y="1827"/>
                    </a:lnTo>
                    <a:lnTo>
                      <a:pt x="635" y="1809"/>
                    </a:lnTo>
                    <a:lnTo>
                      <a:pt x="653" y="1790"/>
                    </a:lnTo>
                    <a:lnTo>
                      <a:pt x="672" y="1753"/>
                    </a:lnTo>
                    <a:lnTo>
                      <a:pt x="653" y="1734"/>
                    </a:lnTo>
                    <a:lnTo>
                      <a:pt x="169" y="56"/>
                    </a:lnTo>
                    <a:lnTo>
                      <a:pt x="150" y="38"/>
                    </a:lnTo>
                    <a:lnTo>
                      <a:pt x="131" y="19"/>
                    </a:lnTo>
                    <a:lnTo>
                      <a:pt x="9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2691;p41">
                <a:extLst>
                  <a:ext uri="{FF2B5EF4-FFF2-40B4-BE49-F238E27FC236}">
                    <a16:creationId xmlns:a16="http://schemas.microsoft.com/office/drawing/2014/main" id="{368B6F46-410E-AECF-1511-E595E00D007E}"/>
                  </a:ext>
                </a:extLst>
              </p:cNvPr>
              <p:cNvSpPr/>
              <p:nvPr/>
            </p:nvSpPr>
            <p:spPr>
              <a:xfrm>
                <a:off x="2501450" y="4009175"/>
                <a:ext cx="16800" cy="45700"/>
              </a:xfrm>
              <a:custGeom>
                <a:avLst/>
                <a:gdLst/>
                <a:ahLst/>
                <a:cxnLst/>
                <a:rect l="l" t="t" r="r" b="b"/>
                <a:pathLst>
                  <a:path w="672" h="1828" extrusionOk="0">
                    <a:moveTo>
                      <a:pt x="57" y="0"/>
                    </a:moveTo>
                    <a:lnTo>
                      <a:pt x="38" y="19"/>
                    </a:lnTo>
                    <a:lnTo>
                      <a:pt x="19" y="38"/>
                    </a:lnTo>
                    <a:lnTo>
                      <a:pt x="1" y="75"/>
                    </a:lnTo>
                    <a:lnTo>
                      <a:pt x="1" y="94"/>
                    </a:lnTo>
                    <a:lnTo>
                      <a:pt x="504" y="1772"/>
                    </a:lnTo>
                    <a:lnTo>
                      <a:pt x="541" y="1809"/>
                    </a:lnTo>
                    <a:lnTo>
                      <a:pt x="579" y="1827"/>
                    </a:lnTo>
                    <a:lnTo>
                      <a:pt x="616" y="1827"/>
                    </a:lnTo>
                    <a:lnTo>
                      <a:pt x="635" y="1809"/>
                    </a:lnTo>
                    <a:lnTo>
                      <a:pt x="653" y="1790"/>
                    </a:lnTo>
                    <a:lnTo>
                      <a:pt x="672" y="1753"/>
                    </a:lnTo>
                    <a:lnTo>
                      <a:pt x="653" y="1716"/>
                    </a:lnTo>
                    <a:lnTo>
                      <a:pt x="169"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2692;p41">
                <a:extLst>
                  <a:ext uri="{FF2B5EF4-FFF2-40B4-BE49-F238E27FC236}">
                    <a16:creationId xmlns:a16="http://schemas.microsoft.com/office/drawing/2014/main" id="{82AE566E-55D8-42E7-B812-6985E4B09D6E}"/>
                  </a:ext>
                </a:extLst>
              </p:cNvPr>
              <p:cNvSpPr/>
              <p:nvPr/>
            </p:nvSpPr>
            <p:spPr>
              <a:xfrm>
                <a:off x="2024200" y="3120350"/>
                <a:ext cx="398525" cy="483825"/>
              </a:xfrm>
              <a:custGeom>
                <a:avLst/>
                <a:gdLst/>
                <a:ahLst/>
                <a:cxnLst/>
                <a:rect l="l" t="t" r="r" b="b"/>
                <a:pathLst>
                  <a:path w="15941" h="19353" extrusionOk="0">
                    <a:moveTo>
                      <a:pt x="8166" y="1"/>
                    </a:moveTo>
                    <a:lnTo>
                      <a:pt x="7532" y="38"/>
                    </a:lnTo>
                    <a:lnTo>
                      <a:pt x="6898" y="131"/>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503" y="10161"/>
                    </a:lnTo>
                    <a:lnTo>
                      <a:pt x="653" y="10534"/>
                    </a:lnTo>
                    <a:lnTo>
                      <a:pt x="970" y="11299"/>
                    </a:lnTo>
                    <a:lnTo>
                      <a:pt x="1268" y="12026"/>
                    </a:lnTo>
                    <a:lnTo>
                      <a:pt x="1380" y="12361"/>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2693;p41">
                <a:extLst>
                  <a:ext uri="{FF2B5EF4-FFF2-40B4-BE49-F238E27FC236}">
                    <a16:creationId xmlns:a16="http://schemas.microsoft.com/office/drawing/2014/main" id="{D50EFA19-88F8-F345-C906-DBB967F2EAEE}"/>
                  </a:ext>
                </a:extLst>
              </p:cNvPr>
              <p:cNvSpPr/>
              <p:nvPr/>
            </p:nvSpPr>
            <p:spPr>
              <a:xfrm>
                <a:off x="2024200" y="3120350"/>
                <a:ext cx="398525" cy="483825"/>
              </a:xfrm>
              <a:custGeom>
                <a:avLst/>
                <a:gdLst/>
                <a:ahLst/>
                <a:cxnLst/>
                <a:rect l="l" t="t" r="r" b="b"/>
                <a:pathLst>
                  <a:path w="15941" h="19353" fill="none" extrusionOk="0">
                    <a:moveTo>
                      <a:pt x="10310" y="19185"/>
                    </a:moveTo>
                    <a:lnTo>
                      <a:pt x="10310" y="19185"/>
                    </a:lnTo>
                    <a:lnTo>
                      <a:pt x="10496" y="19110"/>
                    </a:lnTo>
                    <a:lnTo>
                      <a:pt x="10720" y="18998"/>
                    </a:lnTo>
                    <a:lnTo>
                      <a:pt x="10981" y="18849"/>
                    </a:lnTo>
                    <a:lnTo>
                      <a:pt x="11261" y="18663"/>
                    </a:lnTo>
                    <a:lnTo>
                      <a:pt x="11559" y="18458"/>
                    </a:lnTo>
                    <a:lnTo>
                      <a:pt x="11894" y="18215"/>
                    </a:lnTo>
                    <a:lnTo>
                      <a:pt x="12230" y="17954"/>
                    </a:lnTo>
                    <a:lnTo>
                      <a:pt x="12566" y="17656"/>
                    </a:lnTo>
                    <a:lnTo>
                      <a:pt x="12920" y="17358"/>
                    </a:lnTo>
                    <a:lnTo>
                      <a:pt x="13255" y="17022"/>
                    </a:lnTo>
                    <a:lnTo>
                      <a:pt x="13591" y="16686"/>
                    </a:lnTo>
                    <a:lnTo>
                      <a:pt x="13927" y="16314"/>
                    </a:lnTo>
                    <a:lnTo>
                      <a:pt x="14225" y="15941"/>
                    </a:lnTo>
                    <a:lnTo>
                      <a:pt x="14523" y="15568"/>
                    </a:lnTo>
                    <a:lnTo>
                      <a:pt x="14784" y="15176"/>
                    </a:lnTo>
                    <a:lnTo>
                      <a:pt x="15008" y="14766"/>
                    </a:lnTo>
                    <a:lnTo>
                      <a:pt x="15008" y="14766"/>
                    </a:lnTo>
                    <a:lnTo>
                      <a:pt x="15120" y="14561"/>
                    </a:lnTo>
                    <a:lnTo>
                      <a:pt x="15213" y="14337"/>
                    </a:lnTo>
                    <a:lnTo>
                      <a:pt x="15381" y="13853"/>
                    </a:lnTo>
                    <a:lnTo>
                      <a:pt x="15530" y="13331"/>
                    </a:lnTo>
                    <a:lnTo>
                      <a:pt x="15642" y="12771"/>
                    </a:lnTo>
                    <a:lnTo>
                      <a:pt x="15735" y="12175"/>
                    </a:lnTo>
                    <a:lnTo>
                      <a:pt x="15810" y="11578"/>
                    </a:lnTo>
                    <a:lnTo>
                      <a:pt x="15865" y="10963"/>
                    </a:lnTo>
                    <a:lnTo>
                      <a:pt x="15903" y="10348"/>
                    </a:lnTo>
                    <a:lnTo>
                      <a:pt x="15940" y="9751"/>
                    </a:lnTo>
                    <a:lnTo>
                      <a:pt x="15940" y="9173"/>
                    </a:lnTo>
                    <a:lnTo>
                      <a:pt x="15940" y="8614"/>
                    </a:lnTo>
                    <a:lnTo>
                      <a:pt x="15921" y="8111"/>
                    </a:lnTo>
                    <a:lnTo>
                      <a:pt x="15884" y="7645"/>
                    </a:lnTo>
                    <a:lnTo>
                      <a:pt x="15865" y="7234"/>
                    </a:lnTo>
                    <a:lnTo>
                      <a:pt x="15810" y="6880"/>
                    </a:lnTo>
                    <a:lnTo>
                      <a:pt x="15772" y="6619"/>
                    </a:lnTo>
                    <a:lnTo>
                      <a:pt x="15772" y="6619"/>
                    </a:lnTo>
                    <a:lnTo>
                      <a:pt x="15716" y="6321"/>
                    </a:lnTo>
                    <a:lnTo>
                      <a:pt x="15604" y="5929"/>
                    </a:lnTo>
                    <a:lnTo>
                      <a:pt x="15455" y="5426"/>
                    </a:lnTo>
                    <a:lnTo>
                      <a:pt x="15232" y="4867"/>
                    </a:lnTo>
                    <a:lnTo>
                      <a:pt x="15101" y="4568"/>
                    </a:lnTo>
                    <a:lnTo>
                      <a:pt x="14952" y="4270"/>
                    </a:lnTo>
                    <a:lnTo>
                      <a:pt x="14803" y="3953"/>
                    </a:lnTo>
                    <a:lnTo>
                      <a:pt x="14616" y="3618"/>
                    </a:lnTo>
                    <a:lnTo>
                      <a:pt x="14411" y="3301"/>
                    </a:lnTo>
                    <a:lnTo>
                      <a:pt x="14206" y="2984"/>
                    </a:lnTo>
                    <a:lnTo>
                      <a:pt x="13964" y="2667"/>
                    </a:lnTo>
                    <a:lnTo>
                      <a:pt x="13703" y="2350"/>
                    </a:lnTo>
                    <a:lnTo>
                      <a:pt x="13423" y="2052"/>
                    </a:lnTo>
                    <a:lnTo>
                      <a:pt x="13125" y="1753"/>
                    </a:lnTo>
                    <a:lnTo>
                      <a:pt x="12808" y="1474"/>
                    </a:lnTo>
                    <a:lnTo>
                      <a:pt x="12454" y="1213"/>
                    </a:lnTo>
                    <a:lnTo>
                      <a:pt x="12081" y="970"/>
                    </a:lnTo>
                    <a:lnTo>
                      <a:pt x="11689" y="747"/>
                    </a:lnTo>
                    <a:lnTo>
                      <a:pt x="11261" y="541"/>
                    </a:lnTo>
                    <a:lnTo>
                      <a:pt x="10813" y="374"/>
                    </a:lnTo>
                    <a:lnTo>
                      <a:pt x="10347" y="225"/>
                    </a:lnTo>
                    <a:lnTo>
                      <a:pt x="9844" y="113"/>
                    </a:lnTo>
                    <a:lnTo>
                      <a:pt x="9303" y="38"/>
                    </a:lnTo>
                    <a:lnTo>
                      <a:pt x="8744" y="1"/>
                    </a:lnTo>
                    <a:lnTo>
                      <a:pt x="8166" y="1"/>
                    </a:lnTo>
                    <a:lnTo>
                      <a:pt x="7532" y="38"/>
                    </a:lnTo>
                    <a:lnTo>
                      <a:pt x="6898" y="131"/>
                    </a:lnTo>
                    <a:lnTo>
                      <a:pt x="6208" y="262"/>
                    </a:lnTo>
                    <a:lnTo>
                      <a:pt x="6208" y="262"/>
                    </a:lnTo>
                    <a:lnTo>
                      <a:pt x="5537" y="430"/>
                    </a:lnTo>
                    <a:lnTo>
                      <a:pt x="4903" y="635"/>
                    </a:lnTo>
                    <a:lnTo>
                      <a:pt x="4325" y="858"/>
                    </a:lnTo>
                    <a:lnTo>
                      <a:pt x="3785" y="1101"/>
                    </a:lnTo>
                    <a:lnTo>
                      <a:pt x="3300" y="1362"/>
                    </a:lnTo>
                    <a:lnTo>
                      <a:pt x="2853" y="1660"/>
                    </a:lnTo>
                    <a:lnTo>
                      <a:pt x="2442" y="1958"/>
                    </a:lnTo>
                    <a:lnTo>
                      <a:pt x="2069" y="2275"/>
                    </a:lnTo>
                    <a:lnTo>
                      <a:pt x="1734" y="2592"/>
                    </a:lnTo>
                    <a:lnTo>
                      <a:pt x="1436" y="2946"/>
                    </a:lnTo>
                    <a:lnTo>
                      <a:pt x="1175" y="3301"/>
                    </a:lnTo>
                    <a:lnTo>
                      <a:pt x="951" y="3655"/>
                    </a:lnTo>
                    <a:lnTo>
                      <a:pt x="746" y="4028"/>
                    </a:lnTo>
                    <a:lnTo>
                      <a:pt x="559" y="4401"/>
                    </a:lnTo>
                    <a:lnTo>
                      <a:pt x="410" y="4773"/>
                    </a:lnTo>
                    <a:lnTo>
                      <a:pt x="298" y="5146"/>
                    </a:lnTo>
                    <a:lnTo>
                      <a:pt x="205" y="5519"/>
                    </a:lnTo>
                    <a:lnTo>
                      <a:pt x="112" y="5892"/>
                    </a:lnTo>
                    <a:lnTo>
                      <a:pt x="56" y="6265"/>
                    </a:lnTo>
                    <a:lnTo>
                      <a:pt x="19" y="6619"/>
                    </a:lnTo>
                    <a:lnTo>
                      <a:pt x="0" y="6973"/>
                    </a:lnTo>
                    <a:lnTo>
                      <a:pt x="0" y="7328"/>
                    </a:lnTo>
                    <a:lnTo>
                      <a:pt x="0" y="7663"/>
                    </a:lnTo>
                    <a:lnTo>
                      <a:pt x="19" y="7980"/>
                    </a:lnTo>
                    <a:lnTo>
                      <a:pt x="93" y="8577"/>
                    </a:lnTo>
                    <a:lnTo>
                      <a:pt x="168" y="9080"/>
                    </a:lnTo>
                    <a:lnTo>
                      <a:pt x="280" y="9509"/>
                    </a:lnTo>
                    <a:lnTo>
                      <a:pt x="392" y="9826"/>
                    </a:lnTo>
                    <a:lnTo>
                      <a:pt x="392" y="9826"/>
                    </a:lnTo>
                    <a:lnTo>
                      <a:pt x="503" y="10161"/>
                    </a:lnTo>
                    <a:lnTo>
                      <a:pt x="653" y="10534"/>
                    </a:lnTo>
                    <a:lnTo>
                      <a:pt x="970" y="11299"/>
                    </a:lnTo>
                    <a:lnTo>
                      <a:pt x="1268" y="12026"/>
                    </a:lnTo>
                    <a:lnTo>
                      <a:pt x="1380" y="12361"/>
                    </a:lnTo>
                    <a:lnTo>
                      <a:pt x="1454" y="12622"/>
                    </a:lnTo>
                    <a:lnTo>
                      <a:pt x="1454" y="12622"/>
                    </a:lnTo>
                    <a:lnTo>
                      <a:pt x="1492" y="12921"/>
                    </a:lnTo>
                    <a:lnTo>
                      <a:pt x="1529" y="13312"/>
                    </a:lnTo>
                    <a:lnTo>
                      <a:pt x="1603" y="13778"/>
                    </a:lnTo>
                    <a:lnTo>
                      <a:pt x="1697" y="14300"/>
                    </a:lnTo>
                    <a:lnTo>
                      <a:pt x="1753" y="14561"/>
                    </a:lnTo>
                    <a:lnTo>
                      <a:pt x="1827" y="14841"/>
                    </a:lnTo>
                    <a:lnTo>
                      <a:pt x="1920" y="15120"/>
                    </a:lnTo>
                    <a:lnTo>
                      <a:pt x="2014" y="15400"/>
                    </a:lnTo>
                    <a:lnTo>
                      <a:pt x="2144" y="15680"/>
                    </a:lnTo>
                    <a:lnTo>
                      <a:pt x="2275" y="15959"/>
                    </a:lnTo>
                    <a:lnTo>
                      <a:pt x="2442" y="16220"/>
                    </a:lnTo>
                    <a:lnTo>
                      <a:pt x="2629" y="16463"/>
                    </a:lnTo>
                    <a:lnTo>
                      <a:pt x="2629" y="16463"/>
                    </a:lnTo>
                    <a:lnTo>
                      <a:pt x="2890" y="16742"/>
                    </a:lnTo>
                    <a:lnTo>
                      <a:pt x="3169" y="17022"/>
                    </a:lnTo>
                    <a:lnTo>
                      <a:pt x="3430" y="17264"/>
                    </a:lnTo>
                    <a:lnTo>
                      <a:pt x="3710" y="17488"/>
                    </a:lnTo>
                    <a:lnTo>
                      <a:pt x="4008" y="17712"/>
                    </a:lnTo>
                    <a:lnTo>
                      <a:pt x="4288" y="17917"/>
                    </a:lnTo>
                    <a:lnTo>
                      <a:pt x="4586" y="18085"/>
                    </a:lnTo>
                    <a:lnTo>
                      <a:pt x="4866" y="18253"/>
                    </a:lnTo>
                    <a:lnTo>
                      <a:pt x="5164" y="18420"/>
                    </a:lnTo>
                    <a:lnTo>
                      <a:pt x="5463" y="18551"/>
                    </a:lnTo>
                    <a:lnTo>
                      <a:pt x="5742" y="18681"/>
                    </a:lnTo>
                    <a:lnTo>
                      <a:pt x="6040" y="18793"/>
                    </a:lnTo>
                    <a:lnTo>
                      <a:pt x="6618" y="18980"/>
                    </a:lnTo>
                    <a:lnTo>
                      <a:pt x="7159" y="19129"/>
                    </a:lnTo>
                    <a:lnTo>
                      <a:pt x="7700" y="19241"/>
                    </a:lnTo>
                    <a:lnTo>
                      <a:pt x="8203" y="19297"/>
                    </a:lnTo>
                    <a:lnTo>
                      <a:pt x="8688" y="19334"/>
                    </a:lnTo>
                    <a:lnTo>
                      <a:pt x="9117" y="19352"/>
                    </a:lnTo>
                    <a:lnTo>
                      <a:pt x="9489" y="19334"/>
                    </a:lnTo>
                    <a:lnTo>
                      <a:pt x="9825" y="19297"/>
                    </a:lnTo>
                    <a:lnTo>
                      <a:pt x="10105" y="19259"/>
                    </a:lnTo>
                    <a:lnTo>
                      <a:pt x="10310" y="191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2694;p41">
                <a:extLst>
                  <a:ext uri="{FF2B5EF4-FFF2-40B4-BE49-F238E27FC236}">
                    <a16:creationId xmlns:a16="http://schemas.microsoft.com/office/drawing/2014/main" id="{3C327B86-F0A9-4357-43B4-86FC2528FA42}"/>
                  </a:ext>
                </a:extLst>
              </p:cNvPr>
              <p:cNvSpPr/>
              <p:nvPr/>
            </p:nvSpPr>
            <p:spPr>
              <a:xfrm>
                <a:off x="2021850" y="3118500"/>
                <a:ext cx="402725" cy="487550"/>
              </a:xfrm>
              <a:custGeom>
                <a:avLst/>
                <a:gdLst/>
                <a:ahLst/>
                <a:cxnLst/>
                <a:rect l="l" t="t" r="r" b="b"/>
                <a:pathLst>
                  <a:path w="16109" h="19502" extrusionOk="0">
                    <a:moveTo>
                      <a:pt x="8539" y="149"/>
                    </a:moveTo>
                    <a:lnTo>
                      <a:pt x="9061" y="168"/>
                    </a:lnTo>
                    <a:lnTo>
                      <a:pt x="9583" y="224"/>
                    </a:lnTo>
                    <a:lnTo>
                      <a:pt x="10068" y="299"/>
                    </a:lnTo>
                    <a:lnTo>
                      <a:pt x="10553" y="429"/>
                    </a:lnTo>
                    <a:lnTo>
                      <a:pt x="11019" y="578"/>
                    </a:lnTo>
                    <a:lnTo>
                      <a:pt x="11466" y="765"/>
                    </a:lnTo>
                    <a:lnTo>
                      <a:pt x="11895" y="970"/>
                    </a:lnTo>
                    <a:lnTo>
                      <a:pt x="12324" y="1231"/>
                    </a:lnTo>
                    <a:lnTo>
                      <a:pt x="12566" y="1398"/>
                    </a:lnTo>
                    <a:lnTo>
                      <a:pt x="12809" y="1585"/>
                    </a:lnTo>
                    <a:lnTo>
                      <a:pt x="13032" y="1771"/>
                    </a:lnTo>
                    <a:lnTo>
                      <a:pt x="13256" y="1976"/>
                    </a:lnTo>
                    <a:lnTo>
                      <a:pt x="13461" y="2181"/>
                    </a:lnTo>
                    <a:lnTo>
                      <a:pt x="13666" y="2387"/>
                    </a:lnTo>
                    <a:lnTo>
                      <a:pt x="14021" y="2834"/>
                    </a:lnTo>
                    <a:lnTo>
                      <a:pt x="14337" y="3263"/>
                    </a:lnTo>
                    <a:lnTo>
                      <a:pt x="14617" y="3710"/>
                    </a:lnTo>
                    <a:lnTo>
                      <a:pt x="14860" y="4158"/>
                    </a:lnTo>
                    <a:lnTo>
                      <a:pt x="15083" y="4586"/>
                    </a:lnTo>
                    <a:lnTo>
                      <a:pt x="15251" y="4997"/>
                    </a:lnTo>
                    <a:lnTo>
                      <a:pt x="15400" y="5388"/>
                    </a:lnTo>
                    <a:lnTo>
                      <a:pt x="15531" y="5742"/>
                    </a:lnTo>
                    <a:lnTo>
                      <a:pt x="15624" y="6041"/>
                    </a:lnTo>
                    <a:lnTo>
                      <a:pt x="15754" y="6507"/>
                    </a:lnTo>
                    <a:lnTo>
                      <a:pt x="15792" y="6712"/>
                    </a:lnTo>
                    <a:lnTo>
                      <a:pt x="15829" y="6973"/>
                    </a:lnTo>
                    <a:lnTo>
                      <a:pt x="15866" y="7290"/>
                    </a:lnTo>
                    <a:lnTo>
                      <a:pt x="15922" y="8147"/>
                    </a:lnTo>
                    <a:lnTo>
                      <a:pt x="15941" y="8669"/>
                    </a:lnTo>
                    <a:lnTo>
                      <a:pt x="15959" y="9210"/>
                    </a:lnTo>
                    <a:lnTo>
                      <a:pt x="15941" y="9788"/>
                    </a:lnTo>
                    <a:lnTo>
                      <a:pt x="15922" y="10385"/>
                    </a:lnTo>
                    <a:lnTo>
                      <a:pt x="15885" y="10981"/>
                    </a:lnTo>
                    <a:lnTo>
                      <a:pt x="15848" y="11596"/>
                    </a:lnTo>
                    <a:lnTo>
                      <a:pt x="15773" y="12193"/>
                    </a:lnTo>
                    <a:lnTo>
                      <a:pt x="15680" y="12789"/>
                    </a:lnTo>
                    <a:lnTo>
                      <a:pt x="15549" y="13349"/>
                    </a:lnTo>
                    <a:lnTo>
                      <a:pt x="15400" y="13889"/>
                    </a:lnTo>
                    <a:lnTo>
                      <a:pt x="15232" y="14374"/>
                    </a:lnTo>
                    <a:lnTo>
                      <a:pt x="15139" y="14598"/>
                    </a:lnTo>
                    <a:lnTo>
                      <a:pt x="15027" y="14803"/>
                    </a:lnTo>
                    <a:lnTo>
                      <a:pt x="14804" y="15213"/>
                    </a:lnTo>
                    <a:lnTo>
                      <a:pt x="14543" y="15605"/>
                    </a:lnTo>
                    <a:lnTo>
                      <a:pt x="14244" y="15996"/>
                    </a:lnTo>
                    <a:lnTo>
                      <a:pt x="13927" y="16350"/>
                    </a:lnTo>
                    <a:lnTo>
                      <a:pt x="13610" y="16723"/>
                    </a:lnTo>
                    <a:lnTo>
                      <a:pt x="13275" y="17059"/>
                    </a:lnTo>
                    <a:lnTo>
                      <a:pt x="12921" y="17394"/>
                    </a:lnTo>
                    <a:lnTo>
                      <a:pt x="12585" y="17693"/>
                    </a:lnTo>
                    <a:lnTo>
                      <a:pt x="12231" y="17972"/>
                    </a:lnTo>
                    <a:lnTo>
                      <a:pt x="11914" y="18233"/>
                    </a:lnTo>
                    <a:lnTo>
                      <a:pt x="11597" y="18476"/>
                    </a:lnTo>
                    <a:lnTo>
                      <a:pt x="11280" y="18681"/>
                    </a:lnTo>
                    <a:lnTo>
                      <a:pt x="11019" y="18849"/>
                    </a:lnTo>
                    <a:lnTo>
                      <a:pt x="10758" y="18998"/>
                    </a:lnTo>
                    <a:lnTo>
                      <a:pt x="10553" y="19110"/>
                    </a:lnTo>
                    <a:lnTo>
                      <a:pt x="10366" y="19184"/>
                    </a:lnTo>
                    <a:lnTo>
                      <a:pt x="10180" y="19240"/>
                    </a:lnTo>
                    <a:lnTo>
                      <a:pt x="9919" y="19296"/>
                    </a:lnTo>
                    <a:lnTo>
                      <a:pt x="9602" y="19315"/>
                    </a:lnTo>
                    <a:lnTo>
                      <a:pt x="9229" y="19333"/>
                    </a:lnTo>
                    <a:lnTo>
                      <a:pt x="8800" y="19333"/>
                    </a:lnTo>
                    <a:lnTo>
                      <a:pt x="8334" y="19296"/>
                    </a:lnTo>
                    <a:lnTo>
                      <a:pt x="7831" y="19221"/>
                    </a:lnTo>
                    <a:lnTo>
                      <a:pt x="7309" y="19110"/>
                    </a:lnTo>
                    <a:lnTo>
                      <a:pt x="6750" y="18979"/>
                    </a:lnTo>
                    <a:lnTo>
                      <a:pt x="6172" y="18793"/>
                    </a:lnTo>
                    <a:lnTo>
                      <a:pt x="5892" y="18681"/>
                    </a:lnTo>
                    <a:lnTo>
                      <a:pt x="5594" y="18550"/>
                    </a:lnTo>
                    <a:lnTo>
                      <a:pt x="5314" y="18420"/>
                    </a:lnTo>
                    <a:lnTo>
                      <a:pt x="5016" y="18271"/>
                    </a:lnTo>
                    <a:lnTo>
                      <a:pt x="4736" y="18103"/>
                    </a:lnTo>
                    <a:lnTo>
                      <a:pt x="4438" y="17916"/>
                    </a:lnTo>
                    <a:lnTo>
                      <a:pt x="4158" y="17730"/>
                    </a:lnTo>
                    <a:lnTo>
                      <a:pt x="3860" y="17506"/>
                    </a:lnTo>
                    <a:lnTo>
                      <a:pt x="3580" y="17283"/>
                    </a:lnTo>
                    <a:lnTo>
                      <a:pt x="3319" y="17040"/>
                    </a:lnTo>
                    <a:lnTo>
                      <a:pt x="3040" y="16779"/>
                    </a:lnTo>
                    <a:lnTo>
                      <a:pt x="2779" y="16481"/>
                    </a:lnTo>
                    <a:lnTo>
                      <a:pt x="2630" y="16294"/>
                    </a:lnTo>
                    <a:lnTo>
                      <a:pt x="2499" y="16089"/>
                    </a:lnTo>
                    <a:lnTo>
                      <a:pt x="2387" y="15866"/>
                    </a:lnTo>
                    <a:lnTo>
                      <a:pt x="2275" y="15642"/>
                    </a:lnTo>
                    <a:lnTo>
                      <a:pt x="2182" y="15418"/>
                    </a:lnTo>
                    <a:lnTo>
                      <a:pt x="2089" y="15194"/>
                    </a:lnTo>
                    <a:lnTo>
                      <a:pt x="1958" y="14747"/>
                    </a:lnTo>
                    <a:lnTo>
                      <a:pt x="1847" y="14300"/>
                    </a:lnTo>
                    <a:lnTo>
                      <a:pt x="1772" y="13871"/>
                    </a:lnTo>
                    <a:lnTo>
                      <a:pt x="1679" y="13144"/>
                    </a:lnTo>
                    <a:lnTo>
                      <a:pt x="1623" y="12678"/>
                    </a:lnTo>
                    <a:lnTo>
                      <a:pt x="1548" y="12379"/>
                    </a:lnTo>
                    <a:lnTo>
                      <a:pt x="1418" y="12006"/>
                    </a:lnTo>
                    <a:lnTo>
                      <a:pt x="1064" y="11168"/>
                    </a:lnTo>
                    <a:lnTo>
                      <a:pt x="784" y="10496"/>
                    </a:lnTo>
                    <a:lnTo>
                      <a:pt x="653" y="10179"/>
                    </a:lnTo>
                    <a:lnTo>
                      <a:pt x="560" y="9881"/>
                    </a:lnTo>
                    <a:lnTo>
                      <a:pt x="430" y="9490"/>
                    </a:lnTo>
                    <a:lnTo>
                      <a:pt x="374" y="9229"/>
                    </a:lnTo>
                    <a:lnTo>
                      <a:pt x="318" y="8949"/>
                    </a:lnTo>
                    <a:lnTo>
                      <a:pt x="262" y="8632"/>
                    </a:lnTo>
                    <a:lnTo>
                      <a:pt x="206" y="8278"/>
                    </a:lnTo>
                    <a:lnTo>
                      <a:pt x="187" y="7905"/>
                    </a:lnTo>
                    <a:lnTo>
                      <a:pt x="169" y="7513"/>
                    </a:lnTo>
                    <a:lnTo>
                      <a:pt x="169" y="7103"/>
                    </a:lnTo>
                    <a:lnTo>
                      <a:pt x="206" y="6693"/>
                    </a:lnTo>
                    <a:lnTo>
                      <a:pt x="243" y="6246"/>
                    </a:lnTo>
                    <a:lnTo>
                      <a:pt x="336" y="5798"/>
                    </a:lnTo>
                    <a:lnTo>
                      <a:pt x="430" y="5351"/>
                    </a:lnTo>
                    <a:lnTo>
                      <a:pt x="579" y="4903"/>
                    </a:lnTo>
                    <a:lnTo>
                      <a:pt x="747" y="4456"/>
                    </a:lnTo>
                    <a:lnTo>
                      <a:pt x="970" y="4009"/>
                    </a:lnTo>
                    <a:lnTo>
                      <a:pt x="1157" y="3673"/>
                    </a:lnTo>
                    <a:lnTo>
                      <a:pt x="1380" y="3356"/>
                    </a:lnTo>
                    <a:lnTo>
                      <a:pt x="1604" y="3058"/>
                    </a:lnTo>
                    <a:lnTo>
                      <a:pt x="1847" y="2778"/>
                    </a:lnTo>
                    <a:lnTo>
                      <a:pt x="2126" y="2498"/>
                    </a:lnTo>
                    <a:lnTo>
                      <a:pt x="2406" y="2237"/>
                    </a:lnTo>
                    <a:lnTo>
                      <a:pt x="2723" y="1995"/>
                    </a:lnTo>
                    <a:lnTo>
                      <a:pt x="3040" y="1753"/>
                    </a:lnTo>
                    <a:lnTo>
                      <a:pt x="3394" y="1529"/>
                    </a:lnTo>
                    <a:lnTo>
                      <a:pt x="3748" y="1343"/>
                    </a:lnTo>
                    <a:lnTo>
                      <a:pt x="4140" y="1137"/>
                    </a:lnTo>
                    <a:lnTo>
                      <a:pt x="4531" y="970"/>
                    </a:lnTo>
                    <a:lnTo>
                      <a:pt x="4941" y="802"/>
                    </a:lnTo>
                    <a:lnTo>
                      <a:pt x="5389" y="671"/>
                    </a:lnTo>
                    <a:lnTo>
                      <a:pt x="5836" y="541"/>
                    </a:lnTo>
                    <a:lnTo>
                      <a:pt x="6321" y="410"/>
                    </a:lnTo>
                    <a:lnTo>
                      <a:pt x="6899" y="299"/>
                    </a:lnTo>
                    <a:lnTo>
                      <a:pt x="7458" y="224"/>
                    </a:lnTo>
                    <a:lnTo>
                      <a:pt x="8017" y="168"/>
                    </a:lnTo>
                    <a:lnTo>
                      <a:pt x="8539" y="149"/>
                    </a:lnTo>
                    <a:close/>
                    <a:moveTo>
                      <a:pt x="8017" y="0"/>
                    </a:moveTo>
                    <a:lnTo>
                      <a:pt x="7589" y="38"/>
                    </a:lnTo>
                    <a:lnTo>
                      <a:pt x="7160" y="93"/>
                    </a:lnTo>
                    <a:lnTo>
                      <a:pt x="6731" y="168"/>
                    </a:lnTo>
                    <a:lnTo>
                      <a:pt x="6284" y="261"/>
                    </a:lnTo>
                    <a:lnTo>
                      <a:pt x="5799" y="373"/>
                    </a:lnTo>
                    <a:lnTo>
                      <a:pt x="5333" y="504"/>
                    </a:lnTo>
                    <a:lnTo>
                      <a:pt x="4885" y="653"/>
                    </a:lnTo>
                    <a:lnTo>
                      <a:pt x="4457" y="821"/>
                    </a:lnTo>
                    <a:lnTo>
                      <a:pt x="4046" y="1007"/>
                    </a:lnTo>
                    <a:lnTo>
                      <a:pt x="3674" y="1193"/>
                    </a:lnTo>
                    <a:lnTo>
                      <a:pt x="3301" y="1398"/>
                    </a:lnTo>
                    <a:lnTo>
                      <a:pt x="2947" y="1622"/>
                    </a:lnTo>
                    <a:lnTo>
                      <a:pt x="2611" y="1865"/>
                    </a:lnTo>
                    <a:lnTo>
                      <a:pt x="2294" y="2107"/>
                    </a:lnTo>
                    <a:lnTo>
                      <a:pt x="2014" y="2387"/>
                    </a:lnTo>
                    <a:lnTo>
                      <a:pt x="1735" y="2666"/>
                    </a:lnTo>
                    <a:lnTo>
                      <a:pt x="1474" y="2964"/>
                    </a:lnTo>
                    <a:lnTo>
                      <a:pt x="1250" y="3263"/>
                    </a:lnTo>
                    <a:lnTo>
                      <a:pt x="1026" y="3598"/>
                    </a:lnTo>
                    <a:lnTo>
                      <a:pt x="821" y="3934"/>
                    </a:lnTo>
                    <a:lnTo>
                      <a:pt x="616" y="4381"/>
                    </a:lnTo>
                    <a:lnTo>
                      <a:pt x="430" y="4847"/>
                    </a:lnTo>
                    <a:lnTo>
                      <a:pt x="281" y="5314"/>
                    </a:lnTo>
                    <a:lnTo>
                      <a:pt x="169" y="5761"/>
                    </a:lnTo>
                    <a:lnTo>
                      <a:pt x="94" y="6227"/>
                    </a:lnTo>
                    <a:lnTo>
                      <a:pt x="38" y="6675"/>
                    </a:lnTo>
                    <a:lnTo>
                      <a:pt x="20" y="7103"/>
                    </a:lnTo>
                    <a:lnTo>
                      <a:pt x="1" y="7513"/>
                    </a:lnTo>
                    <a:lnTo>
                      <a:pt x="20" y="7924"/>
                    </a:lnTo>
                    <a:lnTo>
                      <a:pt x="57" y="8296"/>
                    </a:lnTo>
                    <a:lnTo>
                      <a:pt x="94" y="8651"/>
                    </a:lnTo>
                    <a:lnTo>
                      <a:pt x="150" y="8986"/>
                    </a:lnTo>
                    <a:lnTo>
                      <a:pt x="206" y="9266"/>
                    </a:lnTo>
                    <a:lnTo>
                      <a:pt x="281" y="9527"/>
                    </a:lnTo>
                    <a:lnTo>
                      <a:pt x="411" y="9937"/>
                    </a:lnTo>
                    <a:lnTo>
                      <a:pt x="504" y="10235"/>
                    </a:lnTo>
                    <a:lnTo>
                      <a:pt x="635" y="10552"/>
                    </a:lnTo>
                    <a:lnTo>
                      <a:pt x="914" y="11223"/>
                    </a:lnTo>
                    <a:lnTo>
                      <a:pt x="1250" y="12044"/>
                    </a:lnTo>
                    <a:lnTo>
                      <a:pt x="1380" y="12417"/>
                    </a:lnTo>
                    <a:lnTo>
                      <a:pt x="1455" y="12715"/>
                    </a:lnTo>
                    <a:lnTo>
                      <a:pt x="1530" y="13162"/>
                    </a:lnTo>
                    <a:lnTo>
                      <a:pt x="1623" y="13908"/>
                    </a:lnTo>
                    <a:lnTo>
                      <a:pt x="1697" y="14337"/>
                    </a:lnTo>
                    <a:lnTo>
                      <a:pt x="1809" y="14803"/>
                    </a:lnTo>
                    <a:lnTo>
                      <a:pt x="1940" y="15269"/>
                    </a:lnTo>
                    <a:lnTo>
                      <a:pt x="2033" y="15493"/>
                    </a:lnTo>
                    <a:lnTo>
                      <a:pt x="2126" y="15716"/>
                    </a:lnTo>
                    <a:lnTo>
                      <a:pt x="2238" y="15959"/>
                    </a:lnTo>
                    <a:lnTo>
                      <a:pt x="2369" y="16164"/>
                    </a:lnTo>
                    <a:lnTo>
                      <a:pt x="2499" y="16388"/>
                    </a:lnTo>
                    <a:lnTo>
                      <a:pt x="2667" y="16593"/>
                    </a:lnTo>
                    <a:lnTo>
                      <a:pt x="3058" y="17021"/>
                    </a:lnTo>
                    <a:lnTo>
                      <a:pt x="3469" y="17394"/>
                    </a:lnTo>
                    <a:lnTo>
                      <a:pt x="3897" y="17730"/>
                    </a:lnTo>
                    <a:lnTo>
                      <a:pt x="4326" y="18047"/>
                    </a:lnTo>
                    <a:lnTo>
                      <a:pt x="4755" y="18308"/>
                    </a:lnTo>
                    <a:lnTo>
                      <a:pt x="5184" y="18550"/>
                    </a:lnTo>
                    <a:lnTo>
                      <a:pt x="5631" y="18755"/>
                    </a:lnTo>
                    <a:lnTo>
                      <a:pt x="6060" y="18942"/>
                    </a:lnTo>
                    <a:lnTo>
                      <a:pt x="6489" y="19091"/>
                    </a:lnTo>
                    <a:lnTo>
                      <a:pt x="6918" y="19203"/>
                    </a:lnTo>
                    <a:lnTo>
                      <a:pt x="7309" y="19296"/>
                    </a:lnTo>
                    <a:lnTo>
                      <a:pt x="7719" y="19389"/>
                    </a:lnTo>
                    <a:lnTo>
                      <a:pt x="8092" y="19445"/>
                    </a:lnTo>
                    <a:lnTo>
                      <a:pt x="8465" y="19482"/>
                    </a:lnTo>
                    <a:lnTo>
                      <a:pt x="8800" y="19501"/>
                    </a:lnTo>
                    <a:lnTo>
                      <a:pt x="9546" y="19501"/>
                    </a:lnTo>
                    <a:lnTo>
                      <a:pt x="9919" y="19464"/>
                    </a:lnTo>
                    <a:lnTo>
                      <a:pt x="10199" y="19408"/>
                    </a:lnTo>
                    <a:lnTo>
                      <a:pt x="10422" y="19352"/>
                    </a:lnTo>
                    <a:lnTo>
                      <a:pt x="10609" y="19259"/>
                    </a:lnTo>
                    <a:lnTo>
                      <a:pt x="10833" y="19147"/>
                    </a:lnTo>
                    <a:lnTo>
                      <a:pt x="11094" y="18998"/>
                    </a:lnTo>
                    <a:lnTo>
                      <a:pt x="11373" y="18830"/>
                    </a:lnTo>
                    <a:lnTo>
                      <a:pt x="11672" y="18606"/>
                    </a:lnTo>
                    <a:lnTo>
                      <a:pt x="12007" y="18382"/>
                    </a:lnTo>
                    <a:lnTo>
                      <a:pt x="12343" y="18121"/>
                    </a:lnTo>
                    <a:lnTo>
                      <a:pt x="12678" y="17823"/>
                    </a:lnTo>
                    <a:lnTo>
                      <a:pt x="13032" y="17525"/>
                    </a:lnTo>
                    <a:lnTo>
                      <a:pt x="13387" y="17189"/>
                    </a:lnTo>
                    <a:lnTo>
                      <a:pt x="13722" y="16835"/>
                    </a:lnTo>
                    <a:lnTo>
                      <a:pt x="14058" y="16481"/>
                    </a:lnTo>
                    <a:lnTo>
                      <a:pt x="14375" y="16089"/>
                    </a:lnTo>
                    <a:lnTo>
                      <a:pt x="14673" y="15698"/>
                    </a:lnTo>
                    <a:lnTo>
                      <a:pt x="14934" y="15306"/>
                    </a:lnTo>
                    <a:lnTo>
                      <a:pt x="15176" y="14878"/>
                    </a:lnTo>
                    <a:lnTo>
                      <a:pt x="15288" y="14672"/>
                    </a:lnTo>
                    <a:lnTo>
                      <a:pt x="15382" y="14449"/>
                    </a:lnTo>
                    <a:lnTo>
                      <a:pt x="15549" y="13945"/>
                    </a:lnTo>
                    <a:lnTo>
                      <a:pt x="15698" y="13405"/>
                    </a:lnTo>
                    <a:lnTo>
                      <a:pt x="15829" y="12845"/>
                    </a:lnTo>
                    <a:lnTo>
                      <a:pt x="15922" y="12249"/>
                    </a:lnTo>
                    <a:lnTo>
                      <a:pt x="15997" y="11634"/>
                    </a:lnTo>
                    <a:lnTo>
                      <a:pt x="16053" y="11018"/>
                    </a:lnTo>
                    <a:lnTo>
                      <a:pt x="16090" y="10385"/>
                    </a:lnTo>
                    <a:lnTo>
                      <a:pt x="16109" y="9788"/>
                    </a:lnTo>
                    <a:lnTo>
                      <a:pt x="16109" y="9210"/>
                    </a:lnTo>
                    <a:lnTo>
                      <a:pt x="16109" y="8651"/>
                    </a:lnTo>
                    <a:lnTo>
                      <a:pt x="16090" y="8147"/>
                    </a:lnTo>
                    <a:lnTo>
                      <a:pt x="16034" y="7271"/>
                    </a:lnTo>
                    <a:lnTo>
                      <a:pt x="15997" y="6936"/>
                    </a:lnTo>
                    <a:lnTo>
                      <a:pt x="15941" y="6675"/>
                    </a:lnTo>
                    <a:lnTo>
                      <a:pt x="15885" y="6395"/>
                    </a:lnTo>
                    <a:lnTo>
                      <a:pt x="15754" y="5891"/>
                    </a:lnTo>
                    <a:lnTo>
                      <a:pt x="15661" y="5575"/>
                    </a:lnTo>
                    <a:lnTo>
                      <a:pt x="15531" y="5220"/>
                    </a:lnTo>
                    <a:lnTo>
                      <a:pt x="15382" y="4829"/>
                    </a:lnTo>
                    <a:lnTo>
                      <a:pt x="15195" y="4419"/>
                    </a:lnTo>
                    <a:lnTo>
                      <a:pt x="14971" y="3990"/>
                    </a:lnTo>
                    <a:lnTo>
                      <a:pt x="14729" y="3561"/>
                    </a:lnTo>
                    <a:lnTo>
                      <a:pt x="14449" y="3114"/>
                    </a:lnTo>
                    <a:lnTo>
                      <a:pt x="14114" y="2685"/>
                    </a:lnTo>
                    <a:lnTo>
                      <a:pt x="13760" y="2256"/>
                    </a:lnTo>
                    <a:lnTo>
                      <a:pt x="13554" y="2032"/>
                    </a:lnTo>
                    <a:lnTo>
                      <a:pt x="13349" y="1846"/>
                    </a:lnTo>
                    <a:lnTo>
                      <a:pt x="13126" y="1641"/>
                    </a:lnTo>
                    <a:lnTo>
                      <a:pt x="12902" y="1454"/>
                    </a:lnTo>
                    <a:lnTo>
                      <a:pt x="12660" y="1268"/>
                    </a:lnTo>
                    <a:lnTo>
                      <a:pt x="12417" y="1100"/>
                    </a:lnTo>
                    <a:lnTo>
                      <a:pt x="12100" y="895"/>
                    </a:lnTo>
                    <a:lnTo>
                      <a:pt x="11765" y="727"/>
                    </a:lnTo>
                    <a:lnTo>
                      <a:pt x="11429" y="560"/>
                    </a:lnTo>
                    <a:lnTo>
                      <a:pt x="11094" y="429"/>
                    </a:lnTo>
                    <a:lnTo>
                      <a:pt x="10739" y="299"/>
                    </a:lnTo>
                    <a:lnTo>
                      <a:pt x="10366" y="205"/>
                    </a:lnTo>
                    <a:lnTo>
                      <a:pt x="9994" y="131"/>
                    </a:lnTo>
                    <a:lnTo>
                      <a:pt x="9621" y="56"/>
                    </a:lnTo>
                    <a:lnTo>
                      <a:pt x="9229" y="19"/>
                    </a:lnTo>
                    <a:lnTo>
                      <a:pt x="883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2695;p41">
                <a:extLst>
                  <a:ext uri="{FF2B5EF4-FFF2-40B4-BE49-F238E27FC236}">
                    <a16:creationId xmlns:a16="http://schemas.microsoft.com/office/drawing/2014/main" id="{96864715-7A8D-99DE-085E-48A6D74EC735}"/>
                  </a:ext>
                </a:extLst>
              </p:cNvPr>
              <p:cNvSpPr/>
              <p:nvPr/>
            </p:nvSpPr>
            <p:spPr>
              <a:xfrm>
                <a:off x="2021850" y="3118500"/>
                <a:ext cx="402725" cy="487550"/>
              </a:xfrm>
              <a:custGeom>
                <a:avLst/>
                <a:gdLst/>
                <a:ahLst/>
                <a:cxnLst/>
                <a:rect l="l" t="t" r="r" b="b"/>
                <a:pathLst>
                  <a:path w="16109" h="19502" fill="none" extrusionOk="0">
                    <a:moveTo>
                      <a:pt x="9136" y="19501"/>
                    </a:moveTo>
                    <a:lnTo>
                      <a:pt x="9136" y="19501"/>
                    </a:lnTo>
                    <a:lnTo>
                      <a:pt x="8800" y="19501"/>
                    </a:lnTo>
                    <a:lnTo>
                      <a:pt x="8465" y="19482"/>
                    </a:lnTo>
                    <a:lnTo>
                      <a:pt x="8092" y="19445"/>
                    </a:lnTo>
                    <a:lnTo>
                      <a:pt x="7719" y="19389"/>
                    </a:lnTo>
                    <a:lnTo>
                      <a:pt x="7309" y="19296"/>
                    </a:lnTo>
                    <a:lnTo>
                      <a:pt x="6918" y="19203"/>
                    </a:lnTo>
                    <a:lnTo>
                      <a:pt x="6489" y="19091"/>
                    </a:lnTo>
                    <a:lnTo>
                      <a:pt x="6060" y="18942"/>
                    </a:lnTo>
                    <a:lnTo>
                      <a:pt x="5631" y="18755"/>
                    </a:lnTo>
                    <a:lnTo>
                      <a:pt x="5184" y="18550"/>
                    </a:lnTo>
                    <a:lnTo>
                      <a:pt x="4755" y="18308"/>
                    </a:lnTo>
                    <a:lnTo>
                      <a:pt x="4326" y="18047"/>
                    </a:lnTo>
                    <a:lnTo>
                      <a:pt x="3897" y="17730"/>
                    </a:lnTo>
                    <a:lnTo>
                      <a:pt x="3469" y="17394"/>
                    </a:lnTo>
                    <a:lnTo>
                      <a:pt x="3058" y="17021"/>
                    </a:lnTo>
                    <a:lnTo>
                      <a:pt x="2667" y="16593"/>
                    </a:lnTo>
                    <a:lnTo>
                      <a:pt x="2667" y="16593"/>
                    </a:lnTo>
                    <a:lnTo>
                      <a:pt x="2499" y="16388"/>
                    </a:lnTo>
                    <a:lnTo>
                      <a:pt x="2369" y="16164"/>
                    </a:lnTo>
                    <a:lnTo>
                      <a:pt x="2238" y="15959"/>
                    </a:lnTo>
                    <a:lnTo>
                      <a:pt x="2126" y="15716"/>
                    </a:lnTo>
                    <a:lnTo>
                      <a:pt x="2033" y="15493"/>
                    </a:lnTo>
                    <a:lnTo>
                      <a:pt x="1940" y="15269"/>
                    </a:lnTo>
                    <a:lnTo>
                      <a:pt x="1809" y="14803"/>
                    </a:lnTo>
                    <a:lnTo>
                      <a:pt x="1697" y="14337"/>
                    </a:lnTo>
                    <a:lnTo>
                      <a:pt x="1623" y="13908"/>
                    </a:lnTo>
                    <a:lnTo>
                      <a:pt x="1530" y="13162"/>
                    </a:lnTo>
                    <a:lnTo>
                      <a:pt x="1530" y="13162"/>
                    </a:lnTo>
                    <a:lnTo>
                      <a:pt x="1455" y="12715"/>
                    </a:lnTo>
                    <a:lnTo>
                      <a:pt x="1455" y="12715"/>
                    </a:lnTo>
                    <a:lnTo>
                      <a:pt x="1380" y="12417"/>
                    </a:lnTo>
                    <a:lnTo>
                      <a:pt x="1250" y="12044"/>
                    </a:lnTo>
                    <a:lnTo>
                      <a:pt x="914" y="11223"/>
                    </a:lnTo>
                    <a:lnTo>
                      <a:pt x="914" y="11223"/>
                    </a:lnTo>
                    <a:lnTo>
                      <a:pt x="635" y="10552"/>
                    </a:lnTo>
                    <a:lnTo>
                      <a:pt x="504" y="10235"/>
                    </a:lnTo>
                    <a:lnTo>
                      <a:pt x="411" y="9937"/>
                    </a:lnTo>
                    <a:lnTo>
                      <a:pt x="411" y="9937"/>
                    </a:lnTo>
                    <a:lnTo>
                      <a:pt x="281" y="9527"/>
                    </a:lnTo>
                    <a:lnTo>
                      <a:pt x="206" y="9266"/>
                    </a:lnTo>
                    <a:lnTo>
                      <a:pt x="150" y="8986"/>
                    </a:lnTo>
                    <a:lnTo>
                      <a:pt x="94" y="8651"/>
                    </a:lnTo>
                    <a:lnTo>
                      <a:pt x="57" y="8296"/>
                    </a:lnTo>
                    <a:lnTo>
                      <a:pt x="20" y="7924"/>
                    </a:lnTo>
                    <a:lnTo>
                      <a:pt x="1" y="7513"/>
                    </a:lnTo>
                    <a:lnTo>
                      <a:pt x="20" y="7103"/>
                    </a:lnTo>
                    <a:lnTo>
                      <a:pt x="38" y="6675"/>
                    </a:lnTo>
                    <a:lnTo>
                      <a:pt x="94" y="6227"/>
                    </a:lnTo>
                    <a:lnTo>
                      <a:pt x="169" y="5761"/>
                    </a:lnTo>
                    <a:lnTo>
                      <a:pt x="281" y="5314"/>
                    </a:lnTo>
                    <a:lnTo>
                      <a:pt x="430" y="4847"/>
                    </a:lnTo>
                    <a:lnTo>
                      <a:pt x="616" y="4381"/>
                    </a:lnTo>
                    <a:lnTo>
                      <a:pt x="821" y="3934"/>
                    </a:lnTo>
                    <a:lnTo>
                      <a:pt x="821" y="3934"/>
                    </a:lnTo>
                    <a:lnTo>
                      <a:pt x="1026" y="3598"/>
                    </a:lnTo>
                    <a:lnTo>
                      <a:pt x="1250" y="3263"/>
                    </a:lnTo>
                    <a:lnTo>
                      <a:pt x="1474" y="2964"/>
                    </a:lnTo>
                    <a:lnTo>
                      <a:pt x="1735" y="2666"/>
                    </a:lnTo>
                    <a:lnTo>
                      <a:pt x="2014" y="2387"/>
                    </a:lnTo>
                    <a:lnTo>
                      <a:pt x="2294" y="2107"/>
                    </a:lnTo>
                    <a:lnTo>
                      <a:pt x="2611" y="1865"/>
                    </a:lnTo>
                    <a:lnTo>
                      <a:pt x="2947" y="1622"/>
                    </a:lnTo>
                    <a:lnTo>
                      <a:pt x="3301" y="1398"/>
                    </a:lnTo>
                    <a:lnTo>
                      <a:pt x="3674" y="1193"/>
                    </a:lnTo>
                    <a:lnTo>
                      <a:pt x="4046" y="1007"/>
                    </a:lnTo>
                    <a:lnTo>
                      <a:pt x="4457" y="821"/>
                    </a:lnTo>
                    <a:lnTo>
                      <a:pt x="4885" y="653"/>
                    </a:lnTo>
                    <a:lnTo>
                      <a:pt x="5333" y="504"/>
                    </a:lnTo>
                    <a:lnTo>
                      <a:pt x="5799" y="373"/>
                    </a:lnTo>
                    <a:lnTo>
                      <a:pt x="6284" y="261"/>
                    </a:lnTo>
                    <a:lnTo>
                      <a:pt x="6284" y="261"/>
                    </a:lnTo>
                    <a:lnTo>
                      <a:pt x="6731" y="168"/>
                    </a:lnTo>
                    <a:lnTo>
                      <a:pt x="7160" y="93"/>
                    </a:lnTo>
                    <a:lnTo>
                      <a:pt x="7589" y="38"/>
                    </a:lnTo>
                    <a:lnTo>
                      <a:pt x="8017" y="0"/>
                    </a:lnTo>
                    <a:lnTo>
                      <a:pt x="8428" y="0"/>
                    </a:lnTo>
                    <a:lnTo>
                      <a:pt x="8838" y="0"/>
                    </a:lnTo>
                    <a:lnTo>
                      <a:pt x="9229" y="19"/>
                    </a:lnTo>
                    <a:lnTo>
                      <a:pt x="9621" y="56"/>
                    </a:lnTo>
                    <a:lnTo>
                      <a:pt x="9994" y="131"/>
                    </a:lnTo>
                    <a:lnTo>
                      <a:pt x="10366" y="205"/>
                    </a:lnTo>
                    <a:lnTo>
                      <a:pt x="10739" y="299"/>
                    </a:lnTo>
                    <a:lnTo>
                      <a:pt x="11094" y="429"/>
                    </a:lnTo>
                    <a:lnTo>
                      <a:pt x="11429" y="560"/>
                    </a:lnTo>
                    <a:lnTo>
                      <a:pt x="11765" y="727"/>
                    </a:lnTo>
                    <a:lnTo>
                      <a:pt x="12100" y="895"/>
                    </a:lnTo>
                    <a:lnTo>
                      <a:pt x="12417" y="1100"/>
                    </a:lnTo>
                    <a:lnTo>
                      <a:pt x="12417" y="1100"/>
                    </a:lnTo>
                    <a:lnTo>
                      <a:pt x="12660" y="1268"/>
                    </a:lnTo>
                    <a:lnTo>
                      <a:pt x="12902" y="1454"/>
                    </a:lnTo>
                    <a:lnTo>
                      <a:pt x="13126" y="1641"/>
                    </a:lnTo>
                    <a:lnTo>
                      <a:pt x="13349" y="1846"/>
                    </a:lnTo>
                    <a:lnTo>
                      <a:pt x="13554" y="2032"/>
                    </a:lnTo>
                    <a:lnTo>
                      <a:pt x="13760" y="2256"/>
                    </a:lnTo>
                    <a:lnTo>
                      <a:pt x="14114" y="2685"/>
                    </a:lnTo>
                    <a:lnTo>
                      <a:pt x="14449" y="3114"/>
                    </a:lnTo>
                    <a:lnTo>
                      <a:pt x="14729" y="3561"/>
                    </a:lnTo>
                    <a:lnTo>
                      <a:pt x="14971" y="3990"/>
                    </a:lnTo>
                    <a:lnTo>
                      <a:pt x="15195" y="4419"/>
                    </a:lnTo>
                    <a:lnTo>
                      <a:pt x="15382" y="4829"/>
                    </a:lnTo>
                    <a:lnTo>
                      <a:pt x="15531" y="5220"/>
                    </a:lnTo>
                    <a:lnTo>
                      <a:pt x="15661" y="5575"/>
                    </a:lnTo>
                    <a:lnTo>
                      <a:pt x="15754" y="5891"/>
                    </a:lnTo>
                    <a:lnTo>
                      <a:pt x="15885" y="6395"/>
                    </a:lnTo>
                    <a:lnTo>
                      <a:pt x="15941" y="6675"/>
                    </a:lnTo>
                    <a:lnTo>
                      <a:pt x="15941" y="6675"/>
                    </a:lnTo>
                    <a:lnTo>
                      <a:pt x="15997" y="6936"/>
                    </a:lnTo>
                    <a:lnTo>
                      <a:pt x="16034" y="7271"/>
                    </a:lnTo>
                    <a:lnTo>
                      <a:pt x="16090" y="8147"/>
                    </a:lnTo>
                    <a:lnTo>
                      <a:pt x="16109" y="8651"/>
                    </a:lnTo>
                    <a:lnTo>
                      <a:pt x="16109" y="9210"/>
                    </a:lnTo>
                    <a:lnTo>
                      <a:pt x="16109" y="9788"/>
                    </a:lnTo>
                    <a:lnTo>
                      <a:pt x="16090" y="10385"/>
                    </a:lnTo>
                    <a:lnTo>
                      <a:pt x="16053" y="11018"/>
                    </a:lnTo>
                    <a:lnTo>
                      <a:pt x="15997" y="11634"/>
                    </a:lnTo>
                    <a:lnTo>
                      <a:pt x="15922" y="12249"/>
                    </a:lnTo>
                    <a:lnTo>
                      <a:pt x="15829" y="12845"/>
                    </a:lnTo>
                    <a:lnTo>
                      <a:pt x="15698" y="13405"/>
                    </a:lnTo>
                    <a:lnTo>
                      <a:pt x="15549" y="13945"/>
                    </a:lnTo>
                    <a:lnTo>
                      <a:pt x="15382" y="14449"/>
                    </a:lnTo>
                    <a:lnTo>
                      <a:pt x="15288" y="14672"/>
                    </a:lnTo>
                    <a:lnTo>
                      <a:pt x="15176" y="14878"/>
                    </a:lnTo>
                    <a:lnTo>
                      <a:pt x="15176" y="14878"/>
                    </a:lnTo>
                    <a:lnTo>
                      <a:pt x="14934" y="15306"/>
                    </a:lnTo>
                    <a:lnTo>
                      <a:pt x="14673" y="15698"/>
                    </a:lnTo>
                    <a:lnTo>
                      <a:pt x="14375" y="16089"/>
                    </a:lnTo>
                    <a:lnTo>
                      <a:pt x="14058" y="16481"/>
                    </a:lnTo>
                    <a:lnTo>
                      <a:pt x="13722" y="16835"/>
                    </a:lnTo>
                    <a:lnTo>
                      <a:pt x="13387" y="17189"/>
                    </a:lnTo>
                    <a:lnTo>
                      <a:pt x="13032" y="17525"/>
                    </a:lnTo>
                    <a:lnTo>
                      <a:pt x="12678" y="17823"/>
                    </a:lnTo>
                    <a:lnTo>
                      <a:pt x="12343" y="18121"/>
                    </a:lnTo>
                    <a:lnTo>
                      <a:pt x="12007" y="18382"/>
                    </a:lnTo>
                    <a:lnTo>
                      <a:pt x="11672" y="18606"/>
                    </a:lnTo>
                    <a:lnTo>
                      <a:pt x="11373" y="18830"/>
                    </a:lnTo>
                    <a:lnTo>
                      <a:pt x="11094" y="18998"/>
                    </a:lnTo>
                    <a:lnTo>
                      <a:pt x="10833" y="19147"/>
                    </a:lnTo>
                    <a:lnTo>
                      <a:pt x="10609" y="19259"/>
                    </a:lnTo>
                    <a:lnTo>
                      <a:pt x="10422" y="19352"/>
                    </a:lnTo>
                    <a:lnTo>
                      <a:pt x="10422" y="19352"/>
                    </a:lnTo>
                    <a:lnTo>
                      <a:pt x="10199" y="19408"/>
                    </a:lnTo>
                    <a:lnTo>
                      <a:pt x="9919" y="19464"/>
                    </a:lnTo>
                    <a:lnTo>
                      <a:pt x="9546" y="19501"/>
                    </a:lnTo>
                    <a:lnTo>
                      <a:pt x="9136" y="1950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2696;p41">
                <a:extLst>
                  <a:ext uri="{FF2B5EF4-FFF2-40B4-BE49-F238E27FC236}">
                    <a16:creationId xmlns:a16="http://schemas.microsoft.com/office/drawing/2014/main" id="{C7A1B697-079A-C7F1-02F0-9A00F8E2E5ED}"/>
                  </a:ext>
                </a:extLst>
              </p:cNvPr>
              <p:cNvSpPr/>
              <p:nvPr/>
            </p:nvSpPr>
            <p:spPr>
              <a:xfrm>
                <a:off x="2026050" y="3122225"/>
                <a:ext cx="394800" cy="479625"/>
              </a:xfrm>
              <a:custGeom>
                <a:avLst/>
                <a:gdLst/>
                <a:ahLst/>
                <a:cxnLst/>
                <a:rect l="l" t="t" r="r" b="b"/>
                <a:pathLst>
                  <a:path w="15792" h="19185" fill="none" extrusionOk="0">
                    <a:moveTo>
                      <a:pt x="8371" y="0"/>
                    </a:moveTo>
                    <a:lnTo>
                      <a:pt x="8371" y="0"/>
                    </a:lnTo>
                    <a:lnTo>
                      <a:pt x="7849" y="19"/>
                    </a:lnTo>
                    <a:lnTo>
                      <a:pt x="7290" y="75"/>
                    </a:lnTo>
                    <a:lnTo>
                      <a:pt x="6731" y="150"/>
                    </a:lnTo>
                    <a:lnTo>
                      <a:pt x="6153" y="261"/>
                    </a:lnTo>
                    <a:lnTo>
                      <a:pt x="6153" y="261"/>
                    </a:lnTo>
                    <a:lnTo>
                      <a:pt x="5668" y="392"/>
                    </a:lnTo>
                    <a:lnTo>
                      <a:pt x="5221" y="522"/>
                    </a:lnTo>
                    <a:lnTo>
                      <a:pt x="4773" y="653"/>
                    </a:lnTo>
                    <a:lnTo>
                      <a:pt x="4363" y="821"/>
                    </a:lnTo>
                    <a:lnTo>
                      <a:pt x="3972" y="988"/>
                    </a:lnTo>
                    <a:lnTo>
                      <a:pt x="3580" y="1194"/>
                    </a:lnTo>
                    <a:lnTo>
                      <a:pt x="3226" y="1380"/>
                    </a:lnTo>
                    <a:lnTo>
                      <a:pt x="2872" y="1604"/>
                    </a:lnTo>
                    <a:lnTo>
                      <a:pt x="2555" y="1846"/>
                    </a:lnTo>
                    <a:lnTo>
                      <a:pt x="2238" y="2088"/>
                    </a:lnTo>
                    <a:lnTo>
                      <a:pt x="1958" y="2349"/>
                    </a:lnTo>
                    <a:lnTo>
                      <a:pt x="1679" y="2629"/>
                    </a:lnTo>
                    <a:lnTo>
                      <a:pt x="1436" y="2909"/>
                    </a:lnTo>
                    <a:lnTo>
                      <a:pt x="1212" y="3207"/>
                    </a:lnTo>
                    <a:lnTo>
                      <a:pt x="989" y="3524"/>
                    </a:lnTo>
                    <a:lnTo>
                      <a:pt x="802" y="3860"/>
                    </a:lnTo>
                    <a:lnTo>
                      <a:pt x="802" y="3860"/>
                    </a:lnTo>
                    <a:lnTo>
                      <a:pt x="579" y="4307"/>
                    </a:lnTo>
                    <a:lnTo>
                      <a:pt x="411" y="4754"/>
                    </a:lnTo>
                    <a:lnTo>
                      <a:pt x="262" y="5202"/>
                    </a:lnTo>
                    <a:lnTo>
                      <a:pt x="168" y="5649"/>
                    </a:lnTo>
                    <a:lnTo>
                      <a:pt x="75" y="6097"/>
                    </a:lnTo>
                    <a:lnTo>
                      <a:pt x="38" y="6544"/>
                    </a:lnTo>
                    <a:lnTo>
                      <a:pt x="1" y="6954"/>
                    </a:lnTo>
                    <a:lnTo>
                      <a:pt x="1" y="7364"/>
                    </a:lnTo>
                    <a:lnTo>
                      <a:pt x="19" y="7756"/>
                    </a:lnTo>
                    <a:lnTo>
                      <a:pt x="38" y="8129"/>
                    </a:lnTo>
                    <a:lnTo>
                      <a:pt x="94" y="8483"/>
                    </a:lnTo>
                    <a:lnTo>
                      <a:pt x="150" y="8800"/>
                    </a:lnTo>
                    <a:lnTo>
                      <a:pt x="206" y="9080"/>
                    </a:lnTo>
                    <a:lnTo>
                      <a:pt x="262" y="9341"/>
                    </a:lnTo>
                    <a:lnTo>
                      <a:pt x="392" y="9732"/>
                    </a:lnTo>
                    <a:lnTo>
                      <a:pt x="392" y="9732"/>
                    </a:lnTo>
                    <a:lnTo>
                      <a:pt x="485" y="10030"/>
                    </a:lnTo>
                    <a:lnTo>
                      <a:pt x="616" y="10347"/>
                    </a:lnTo>
                    <a:lnTo>
                      <a:pt x="896" y="11019"/>
                    </a:lnTo>
                    <a:lnTo>
                      <a:pt x="896" y="11019"/>
                    </a:lnTo>
                    <a:lnTo>
                      <a:pt x="1250" y="11857"/>
                    </a:lnTo>
                    <a:lnTo>
                      <a:pt x="1380" y="12230"/>
                    </a:lnTo>
                    <a:lnTo>
                      <a:pt x="1455" y="12529"/>
                    </a:lnTo>
                    <a:lnTo>
                      <a:pt x="1455" y="12529"/>
                    </a:lnTo>
                    <a:lnTo>
                      <a:pt x="1511" y="12995"/>
                    </a:lnTo>
                    <a:lnTo>
                      <a:pt x="1511" y="12995"/>
                    </a:lnTo>
                    <a:lnTo>
                      <a:pt x="1604" y="13722"/>
                    </a:lnTo>
                    <a:lnTo>
                      <a:pt x="1679" y="14151"/>
                    </a:lnTo>
                    <a:lnTo>
                      <a:pt x="1790" y="14598"/>
                    </a:lnTo>
                    <a:lnTo>
                      <a:pt x="1921" y="15045"/>
                    </a:lnTo>
                    <a:lnTo>
                      <a:pt x="2014" y="15269"/>
                    </a:lnTo>
                    <a:lnTo>
                      <a:pt x="2107" y="15493"/>
                    </a:lnTo>
                    <a:lnTo>
                      <a:pt x="2219" y="15717"/>
                    </a:lnTo>
                    <a:lnTo>
                      <a:pt x="2331" y="15940"/>
                    </a:lnTo>
                    <a:lnTo>
                      <a:pt x="2462" y="16145"/>
                    </a:lnTo>
                    <a:lnTo>
                      <a:pt x="2611" y="16332"/>
                    </a:lnTo>
                    <a:lnTo>
                      <a:pt x="2611" y="16332"/>
                    </a:lnTo>
                    <a:lnTo>
                      <a:pt x="2872" y="16630"/>
                    </a:lnTo>
                    <a:lnTo>
                      <a:pt x="3151" y="16891"/>
                    </a:lnTo>
                    <a:lnTo>
                      <a:pt x="3412" y="17134"/>
                    </a:lnTo>
                    <a:lnTo>
                      <a:pt x="3692" y="17357"/>
                    </a:lnTo>
                    <a:lnTo>
                      <a:pt x="3990" y="17581"/>
                    </a:lnTo>
                    <a:lnTo>
                      <a:pt x="4270" y="17767"/>
                    </a:lnTo>
                    <a:lnTo>
                      <a:pt x="4568" y="17954"/>
                    </a:lnTo>
                    <a:lnTo>
                      <a:pt x="4848" y="18122"/>
                    </a:lnTo>
                    <a:lnTo>
                      <a:pt x="5146" y="18271"/>
                    </a:lnTo>
                    <a:lnTo>
                      <a:pt x="5426" y="18401"/>
                    </a:lnTo>
                    <a:lnTo>
                      <a:pt x="5724" y="18532"/>
                    </a:lnTo>
                    <a:lnTo>
                      <a:pt x="6004" y="18644"/>
                    </a:lnTo>
                    <a:lnTo>
                      <a:pt x="6582" y="18830"/>
                    </a:lnTo>
                    <a:lnTo>
                      <a:pt x="7141" y="18961"/>
                    </a:lnTo>
                    <a:lnTo>
                      <a:pt x="7663" y="19072"/>
                    </a:lnTo>
                    <a:lnTo>
                      <a:pt x="8166" y="19147"/>
                    </a:lnTo>
                    <a:lnTo>
                      <a:pt x="8632" y="19184"/>
                    </a:lnTo>
                    <a:lnTo>
                      <a:pt x="9061" y="19184"/>
                    </a:lnTo>
                    <a:lnTo>
                      <a:pt x="9434" y="19166"/>
                    </a:lnTo>
                    <a:lnTo>
                      <a:pt x="9751" y="19147"/>
                    </a:lnTo>
                    <a:lnTo>
                      <a:pt x="10012" y="19091"/>
                    </a:lnTo>
                    <a:lnTo>
                      <a:pt x="10198" y="19035"/>
                    </a:lnTo>
                    <a:lnTo>
                      <a:pt x="10198" y="19035"/>
                    </a:lnTo>
                    <a:lnTo>
                      <a:pt x="10385" y="18961"/>
                    </a:lnTo>
                    <a:lnTo>
                      <a:pt x="10590" y="18849"/>
                    </a:lnTo>
                    <a:lnTo>
                      <a:pt x="10851" y="18700"/>
                    </a:lnTo>
                    <a:lnTo>
                      <a:pt x="11112" y="18532"/>
                    </a:lnTo>
                    <a:lnTo>
                      <a:pt x="11429" y="18327"/>
                    </a:lnTo>
                    <a:lnTo>
                      <a:pt x="11746" y="18084"/>
                    </a:lnTo>
                    <a:lnTo>
                      <a:pt x="12063" y="17823"/>
                    </a:lnTo>
                    <a:lnTo>
                      <a:pt x="12417" y="17544"/>
                    </a:lnTo>
                    <a:lnTo>
                      <a:pt x="12753" y="17245"/>
                    </a:lnTo>
                    <a:lnTo>
                      <a:pt x="13107" y="16910"/>
                    </a:lnTo>
                    <a:lnTo>
                      <a:pt x="13442" y="16574"/>
                    </a:lnTo>
                    <a:lnTo>
                      <a:pt x="13759" y="16201"/>
                    </a:lnTo>
                    <a:lnTo>
                      <a:pt x="14076" y="15847"/>
                    </a:lnTo>
                    <a:lnTo>
                      <a:pt x="14375" y="15456"/>
                    </a:lnTo>
                    <a:lnTo>
                      <a:pt x="14636" y="15064"/>
                    </a:lnTo>
                    <a:lnTo>
                      <a:pt x="14859" y="14654"/>
                    </a:lnTo>
                    <a:lnTo>
                      <a:pt x="14859" y="14654"/>
                    </a:lnTo>
                    <a:lnTo>
                      <a:pt x="14971" y="14449"/>
                    </a:lnTo>
                    <a:lnTo>
                      <a:pt x="15064" y="14225"/>
                    </a:lnTo>
                    <a:lnTo>
                      <a:pt x="15232" y="13740"/>
                    </a:lnTo>
                    <a:lnTo>
                      <a:pt x="15381" y="13200"/>
                    </a:lnTo>
                    <a:lnTo>
                      <a:pt x="15512" y="12640"/>
                    </a:lnTo>
                    <a:lnTo>
                      <a:pt x="15605" y="12044"/>
                    </a:lnTo>
                    <a:lnTo>
                      <a:pt x="15680" y="11447"/>
                    </a:lnTo>
                    <a:lnTo>
                      <a:pt x="15717" y="10832"/>
                    </a:lnTo>
                    <a:lnTo>
                      <a:pt x="15754" y="10236"/>
                    </a:lnTo>
                    <a:lnTo>
                      <a:pt x="15773" y="9639"/>
                    </a:lnTo>
                    <a:lnTo>
                      <a:pt x="15791" y="9061"/>
                    </a:lnTo>
                    <a:lnTo>
                      <a:pt x="15773" y="8520"/>
                    </a:lnTo>
                    <a:lnTo>
                      <a:pt x="15754" y="7998"/>
                    </a:lnTo>
                    <a:lnTo>
                      <a:pt x="15698" y="7141"/>
                    </a:lnTo>
                    <a:lnTo>
                      <a:pt x="15661" y="6824"/>
                    </a:lnTo>
                    <a:lnTo>
                      <a:pt x="15624" y="6563"/>
                    </a:lnTo>
                    <a:lnTo>
                      <a:pt x="15624" y="6563"/>
                    </a:lnTo>
                    <a:lnTo>
                      <a:pt x="15586" y="6358"/>
                    </a:lnTo>
                    <a:lnTo>
                      <a:pt x="15456" y="5892"/>
                    </a:lnTo>
                    <a:lnTo>
                      <a:pt x="15363" y="5593"/>
                    </a:lnTo>
                    <a:lnTo>
                      <a:pt x="15232" y="5239"/>
                    </a:lnTo>
                    <a:lnTo>
                      <a:pt x="15083" y="4848"/>
                    </a:lnTo>
                    <a:lnTo>
                      <a:pt x="14915" y="4437"/>
                    </a:lnTo>
                    <a:lnTo>
                      <a:pt x="14692" y="4009"/>
                    </a:lnTo>
                    <a:lnTo>
                      <a:pt x="14449" y="3561"/>
                    </a:lnTo>
                    <a:lnTo>
                      <a:pt x="14169" y="3114"/>
                    </a:lnTo>
                    <a:lnTo>
                      <a:pt x="13853" y="2685"/>
                    </a:lnTo>
                    <a:lnTo>
                      <a:pt x="13498" y="2238"/>
                    </a:lnTo>
                    <a:lnTo>
                      <a:pt x="13293" y="2032"/>
                    </a:lnTo>
                    <a:lnTo>
                      <a:pt x="13088" y="1827"/>
                    </a:lnTo>
                    <a:lnTo>
                      <a:pt x="12864" y="1622"/>
                    </a:lnTo>
                    <a:lnTo>
                      <a:pt x="12641" y="1436"/>
                    </a:lnTo>
                    <a:lnTo>
                      <a:pt x="12398" y="1249"/>
                    </a:lnTo>
                    <a:lnTo>
                      <a:pt x="12156" y="1082"/>
                    </a:lnTo>
                    <a:lnTo>
                      <a:pt x="12156" y="1082"/>
                    </a:lnTo>
                    <a:lnTo>
                      <a:pt x="11727" y="821"/>
                    </a:lnTo>
                    <a:lnTo>
                      <a:pt x="11298" y="616"/>
                    </a:lnTo>
                    <a:lnTo>
                      <a:pt x="10851" y="429"/>
                    </a:lnTo>
                    <a:lnTo>
                      <a:pt x="10385" y="280"/>
                    </a:lnTo>
                    <a:lnTo>
                      <a:pt x="9900" y="150"/>
                    </a:lnTo>
                    <a:lnTo>
                      <a:pt x="9415" y="75"/>
                    </a:lnTo>
                    <a:lnTo>
                      <a:pt x="8893" y="19"/>
                    </a:lnTo>
                    <a:lnTo>
                      <a:pt x="837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2697;p41">
                <a:extLst>
                  <a:ext uri="{FF2B5EF4-FFF2-40B4-BE49-F238E27FC236}">
                    <a16:creationId xmlns:a16="http://schemas.microsoft.com/office/drawing/2014/main" id="{FB54A924-3BAB-ADF2-4817-EE056AB7D045}"/>
                  </a:ext>
                </a:extLst>
              </p:cNvPr>
              <p:cNvSpPr/>
              <p:nvPr/>
            </p:nvSpPr>
            <p:spPr>
              <a:xfrm>
                <a:off x="2238575" y="3310525"/>
                <a:ext cx="44325" cy="44300"/>
              </a:xfrm>
              <a:custGeom>
                <a:avLst/>
                <a:gdLst/>
                <a:ahLst/>
                <a:cxnLst/>
                <a:rect l="l" t="t" r="r" b="b"/>
                <a:pathLst>
                  <a:path w="1773" h="1772" extrusionOk="0">
                    <a:moveTo>
                      <a:pt x="840" y="0"/>
                    </a:moveTo>
                    <a:lnTo>
                      <a:pt x="653" y="19"/>
                    </a:lnTo>
                    <a:lnTo>
                      <a:pt x="486" y="93"/>
                    </a:lnTo>
                    <a:lnTo>
                      <a:pt x="337" y="187"/>
                    </a:lnTo>
                    <a:lnTo>
                      <a:pt x="206" y="299"/>
                    </a:lnTo>
                    <a:lnTo>
                      <a:pt x="113" y="429"/>
                    </a:lnTo>
                    <a:lnTo>
                      <a:pt x="38" y="597"/>
                    </a:lnTo>
                    <a:lnTo>
                      <a:pt x="1" y="765"/>
                    </a:lnTo>
                    <a:lnTo>
                      <a:pt x="1" y="932"/>
                    </a:lnTo>
                    <a:lnTo>
                      <a:pt x="20" y="1119"/>
                    </a:lnTo>
                    <a:lnTo>
                      <a:pt x="94" y="1287"/>
                    </a:lnTo>
                    <a:lnTo>
                      <a:pt x="187" y="1417"/>
                    </a:lnTo>
                    <a:lnTo>
                      <a:pt x="299" y="1548"/>
                    </a:lnTo>
                    <a:lnTo>
                      <a:pt x="448" y="1641"/>
                    </a:lnTo>
                    <a:lnTo>
                      <a:pt x="598" y="1715"/>
                    </a:lnTo>
                    <a:lnTo>
                      <a:pt x="765" y="1753"/>
                    </a:lnTo>
                    <a:lnTo>
                      <a:pt x="933" y="1771"/>
                    </a:lnTo>
                    <a:lnTo>
                      <a:pt x="1120" y="1734"/>
                    </a:lnTo>
                    <a:lnTo>
                      <a:pt x="1287" y="1678"/>
                    </a:lnTo>
                    <a:lnTo>
                      <a:pt x="1436" y="1585"/>
                    </a:lnTo>
                    <a:lnTo>
                      <a:pt x="1548" y="1454"/>
                    </a:lnTo>
                    <a:lnTo>
                      <a:pt x="1660" y="1324"/>
                    </a:lnTo>
                    <a:lnTo>
                      <a:pt x="1716" y="1175"/>
                    </a:lnTo>
                    <a:lnTo>
                      <a:pt x="1772" y="1007"/>
                    </a:lnTo>
                    <a:lnTo>
                      <a:pt x="1772" y="821"/>
                    </a:lnTo>
                    <a:lnTo>
                      <a:pt x="1735" y="653"/>
                    </a:lnTo>
                    <a:lnTo>
                      <a:pt x="1679" y="485"/>
                    </a:lnTo>
                    <a:lnTo>
                      <a:pt x="1586" y="336"/>
                    </a:lnTo>
                    <a:lnTo>
                      <a:pt x="1474" y="205"/>
                    </a:lnTo>
                    <a:lnTo>
                      <a:pt x="1325" y="112"/>
                    </a:lnTo>
                    <a:lnTo>
                      <a:pt x="1175" y="38"/>
                    </a:lnTo>
                    <a:lnTo>
                      <a:pt x="1008"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2698;p41">
                <a:extLst>
                  <a:ext uri="{FF2B5EF4-FFF2-40B4-BE49-F238E27FC236}">
                    <a16:creationId xmlns:a16="http://schemas.microsoft.com/office/drawing/2014/main" id="{42756C7C-EDF7-8014-D037-E0FD575E309B}"/>
                  </a:ext>
                </a:extLst>
              </p:cNvPr>
              <p:cNvSpPr/>
              <p:nvPr/>
            </p:nvSpPr>
            <p:spPr>
              <a:xfrm>
                <a:off x="2095500" y="3348725"/>
                <a:ext cx="44300" cy="44325"/>
              </a:xfrm>
              <a:custGeom>
                <a:avLst/>
                <a:gdLst/>
                <a:ahLst/>
                <a:cxnLst/>
                <a:rect l="l" t="t" r="r" b="b"/>
                <a:pathLst>
                  <a:path w="1772" h="1773" extrusionOk="0">
                    <a:moveTo>
                      <a:pt x="821" y="1"/>
                    </a:moveTo>
                    <a:lnTo>
                      <a:pt x="653" y="38"/>
                    </a:lnTo>
                    <a:lnTo>
                      <a:pt x="485" y="94"/>
                    </a:lnTo>
                    <a:lnTo>
                      <a:pt x="336" y="187"/>
                    </a:lnTo>
                    <a:lnTo>
                      <a:pt x="206" y="318"/>
                    </a:lnTo>
                    <a:lnTo>
                      <a:pt x="112" y="448"/>
                    </a:lnTo>
                    <a:lnTo>
                      <a:pt x="38" y="598"/>
                    </a:lnTo>
                    <a:lnTo>
                      <a:pt x="1" y="765"/>
                    </a:lnTo>
                    <a:lnTo>
                      <a:pt x="1" y="952"/>
                    </a:lnTo>
                    <a:lnTo>
                      <a:pt x="19" y="1120"/>
                    </a:lnTo>
                    <a:lnTo>
                      <a:pt x="94" y="1287"/>
                    </a:lnTo>
                    <a:lnTo>
                      <a:pt x="187" y="1437"/>
                    </a:lnTo>
                    <a:lnTo>
                      <a:pt x="299" y="1567"/>
                    </a:lnTo>
                    <a:lnTo>
                      <a:pt x="429" y="1660"/>
                    </a:lnTo>
                    <a:lnTo>
                      <a:pt x="597" y="1735"/>
                    </a:lnTo>
                    <a:lnTo>
                      <a:pt x="765" y="1772"/>
                    </a:lnTo>
                    <a:lnTo>
                      <a:pt x="933" y="1772"/>
                    </a:lnTo>
                    <a:lnTo>
                      <a:pt x="1119" y="1753"/>
                    </a:lnTo>
                    <a:lnTo>
                      <a:pt x="1287" y="1679"/>
                    </a:lnTo>
                    <a:lnTo>
                      <a:pt x="1417" y="1586"/>
                    </a:lnTo>
                    <a:lnTo>
                      <a:pt x="1548" y="1474"/>
                    </a:lnTo>
                    <a:lnTo>
                      <a:pt x="1641" y="1343"/>
                    </a:lnTo>
                    <a:lnTo>
                      <a:pt x="1716" y="1176"/>
                    </a:lnTo>
                    <a:lnTo>
                      <a:pt x="1753" y="1008"/>
                    </a:lnTo>
                    <a:lnTo>
                      <a:pt x="1772" y="840"/>
                    </a:lnTo>
                    <a:lnTo>
                      <a:pt x="1734" y="653"/>
                    </a:lnTo>
                    <a:lnTo>
                      <a:pt x="1678" y="486"/>
                    </a:lnTo>
                    <a:lnTo>
                      <a:pt x="1585" y="337"/>
                    </a:lnTo>
                    <a:lnTo>
                      <a:pt x="1455" y="225"/>
                    </a:lnTo>
                    <a:lnTo>
                      <a:pt x="1324" y="131"/>
                    </a:lnTo>
                    <a:lnTo>
                      <a:pt x="1175" y="57"/>
                    </a:lnTo>
                    <a:lnTo>
                      <a:pt x="1007" y="20"/>
                    </a:lnTo>
                    <a:lnTo>
                      <a:pt x="82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2699;p41">
                <a:extLst>
                  <a:ext uri="{FF2B5EF4-FFF2-40B4-BE49-F238E27FC236}">
                    <a16:creationId xmlns:a16="http://schemas.microsoft.com/office/drawing/2014/main" id="{DC9B5A6C-CD23-D3E8-643A-1D38FFAD6EC6}"/>
                  </a:ext>
                </a:extLst>
              </p:cNvPr>
              <p:cNvSpPr/>
              <p:nvPr/>
            </p:nvSpPr>
            <p:spPr>
              <a:xfrm>
                <a:off x="2215275" y="3260650"/>
                <a:ext cx="69950" cy="18200"/>
              </a:xfrm>
              <a:custGeom>
                <a:avLst/>
                <a:gdLst/>
                <a:ahLst/>
                <a:cxnLst/>
                <a:rect l="l" t="t" r="r" b="b"/>
                <a:pathLst>
                  <a:path w="2798" h="728" extrusionOk="0">
                    <a:moveTo>
                      <a:pt x="1436" y="0"/>
                    </a:moveTo>
                    <a:lnTo>
                      <a:pt x="1213" y="19"/>
                    </a:lnTo>
                    <a:lnTo>
                      <a:pt x="989" y="56"/>
                    </a:lnTo>
                    <a:lnTo>
                      <a:pt x="747" y="131"/>
                    </a:lnTo>
                    <a:lnTo>
                      <a:pt x="504" y="243"/>
                    </a:lnTo>
                    <a:lnTo>
                      <a:pt x="262" y="392"/>
                    </a:lnTo>
                    <a:lnTo>
                      <a:pt x="38" y="578"/>
                    </a:lnTo>
                    <a:lnTo>
                      <a:pt x="19" y="597"/>
                    </a:lnTo>
                    <a:lnTo>
                      <a:pt x="1" y="634"/>
                    </a:lnTo>
                    <a:lnTo>
                      <a:pt x="1" y="672"/>
                    </a:lnTo>
                    <a:lnTo>
                      <a:pt x="19" y="690"/>
                    </a:lnTo>
                    <a:lnTo>
                      <a:pt x="57" y="709"/>
                    </a:lnTo>
                    <a:lnTo>
                      <a:pt x="75" y="727"/>
                    </a:lnTo>
                    <a:lnTo>
                      <a:pt x="113" y="709"/>
                    </a:lnTo>
                    <a:lnTo>
                      <a:pt x="131" y="709"/>
                    </a:lnTo>
                    <a:lnTo>
                      <a:pt x="355" y="522"/>
                    </a:lnTo>
                    <a:lnTo>
                      <a:pt x="579" y="392"/>
                    </a:lnTo>
                    <a:lnTo>
                      <a:pt x="802" y="280"/>
                    </a:lnTo>
                    <a:lnTo>
                      <a:pt x="1026" y="205"/>
                    </a:lnTo>
                    <a:lnTo>
                      <a:pt x="1231" y="168"/>
                    </a:lnTo>
                    <a:lnTo>
                      <a:pt x="1436" y="150"/>
                    </a:lnTo>
                    <a:lnTo>
                      <a:pt x="1641" y="150"/>
                    </a:lnTo>
                    <a:lnTo>
                      <a:pt x="1828" y="168"/>
                    </a:lnTo>
                    <a:lnTo>
                      <a:pt x="1996" y="205"/>
                    </a:lnTo>
                    <a:lnTo>
                      <a:pt x="2163" y="243"/>
                    </a:lnTo>
                    <a:lnTo>
                      <a:pt x="2424" y="317"/>
                    </a:lnTo>
                    <a:lnTo>
                      <a:pt x="2592" y="411"/>
                    </a:lnTo>
                    <a:lnTo>
                      <a:pt x="2685" y="448"/>
                    </a:lnTo>
                    <a:lnTo>
                      <a:pt x="2704" y="466"/>
                    </a:lnTo>
                    <a:lnTo>
                      <a:pt x="2741" y="466"/>
                    </a:lnTo>
                    <a:lnTo>
                      <a:pt x="2760" y="448"/>
                    </a:lnTo>
                    <a:lnTo>
                      <a:pt x="2797" y="429"/>
                    </a:lnTo>
                    <a:lnTo>
                      <a:pt x="2797" y="392"/>
                    </a:lnTo>
                    <a:lnTo>
                      <a:pt x="2797" y="355"/>
                    </a:lnTo>
                    <a:lnTo>
                      <a:pt x="2779" y="336"/>
                    </a:lnTo>
                    <a:lnTo>
                      <a:pt x="2760" y="317"/>
                    </a:lnTo>
                    <a:lnTo>
                      <a:pt x="2685" y="280"/>
                    </a:lnTo>
                    <a:lnTo>
                      <a:pt x="2499" y="187"/>
                    </a:lnTo>
                    <a:lnTo>
                      <a:pt x="2219" y="94"/>
                    </a:lnTo>
                    <a:lnTo>
                      <a:pt x="2052" y="56"/>
                    </a:lnTo>
                    <a:lnTo>
                      <a:pt x="1865" y="19"/>
                    </a:lnTo>
                    <a:lnTo>
                      <a:pt x="1660"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2700;p41">
                <a:extLst>
                  <a:ext uri="{FF2B5EF4-FFF2-40B4-BE49-F238E27FC236}">
                    <a16:creationId xmlns:a16="http://schemas.microsoft.com/office/drawing/2014/main" id="{F5642ED2-22E3-BFE7-8858-F2D22AC03977}"/>
                  </a:ext>
                </a:extLst>
              </p:cNvPr>
              <p:cNvSpPr/>
              <p:nvPr/>
            </p:nvSpPr>
            <p:spPr>
              <a:xfrm>
                <a:off x="2069875" y="3297925"/>
                <a:ext cx="64325" cy="32650"/>
              </a:xfrm>
              <a:custGeom>
                <a:avLst/>
                <a:gdLst/>
                <a:ahLst/>
                <a:cxnLst/>
                <a:rect l="l" t="t" r="r" b="b"/>
                <a:pathLst>
                  <a:path w="2573" h="1306" extrusionOk="0">
                    <a:moveTo>
                      <a:pt x="1920" y="1"/>
                    </a:moveTo>
                    <a:lnTo>
                      <a:pt x="1659" y="38"/>
                    </a:lnTo>
                    <a:lnTo>
                      <a:pt x="1417" y="75"/>
                    </a:lnTo>
                    <a:lnTo>
                      <a:pt x="1193" y="169"/>
                    </a:lnTo>
                    <a:lnTo>
                      <a:pt x="988" y="262"/>
                    </a:lnTo>
                    <a:lnTo>
                      <a:pt x="802" y="374"/>
                    </a:lnTo>
                    <a:lnTo>
                      <a:pt x="634" y="486"/>
                    </a:lnTo>
                    <a:lnTo>
                      <a:pt x="485" y="616"/>
                    </a:lnTo>
                    <a:lnTo>
                      <a:pt x="354" y="728"/>
                    </a:lnTo>
                    <a:lnTo>
                      <a:pt x="168" y="952"/>
                    </a:lnTo>
                    <a:lnTo>
                      <a:pt x="37" y="1119"/>
                    </a:lnTo>
                    <a:lnTo>
                      <a:pt x="0" y="1194"/>
                    </a:lnTo>
                    <a:lnTo>
                      <a:pt x="0" y="1213"/>
                    </a:lnTo>
                    <a:lnTo>
                      <a:pt x="0" y="1250"/>
                    </a:lnTo>
                    <a:lnTo>
                      <a:pt x="19" y="1287"/>
                    </a:lnTo>
                    <a:lnTo>
                      <a:pt x="37" y="1306"/>
                    </a:lnTo>
                    <a:lnTo>
                      <a:pt x="112" y="1306"/>
                    </a:lnTo>
                    <a:lnTo>
                      <a:pt x="149" y="1269"/>
                    </a:lnTo>
                    <a:lnTo>
                      <a:pt x="187" y="1194"/>
                    </a:lnTo>
                    <a:lnTo>
                      <a:pt x="298" y="1026"/>
                    </a:lnTo>
                    <a:lnTo>
                      <a:pt x="485" y="821"/>
                    </a:lnTo>
                    <a:lnTo>
                      <a:pt x="615" y="709"/>
                    </a:lnTo>
                    <a:lnTo>
                      <a:pt x="746" y="597"/>
                    </a:lnTo>
                    <a:lnTo>
                      <a:pt x="895" y="486"/>
                    </a:lnTo>
                    <a:lnTo>
                      <a:pt x="1063" y="392"/>
                    </a:lnTo>
                    <a:lnTo>
                      <a:pt x="1249" y="299"/>
                    </a:lnTo>
                    <a:lnTo>
                      <a:pt x="1454" y="243"/>
                    </a:lnTo>
                    <a:lnTo>
                      <a:pt x="1678" y="187"/>
                    </a:lnTo>
                    <a:lnTo>
                      <a:pt x="1920" y="169"/>
                    </a:lnTo>
                    <a:lnTo>
                      <a:pt x="2181" y="169"/>
                    </a:lnTo>
                    <a:lnTo>
                      <a:pt x="2461" y="206"/>
                    </a:lnTo>
                    <a:lnTo>
                      <a:pt x="2536" y="206"/>
                    </a:lnTo>
                    <a:lnTo>
                      <a:pt x="2554" y="187"/>
                    </a:lnTo>
                    <a:lnTo>
                      <a:pt x="2573" y="150"/>
                    </a:lnTo>
                    <a:lnTo>
                      <a:pt x="2573" y="113"/>
                    </a:lnTo>
                    <a:lnTo>
                      <a:pt x="2554" y="94"/>
                    </a:lnTo>
                    <a:lnTo>
                      <a:pt x="2536" y="75"/>
                    </a:lnTo>
                    <a:lnTo>
                      <a:pt x="2498" y="57"/>
                    </a:lnTo>
                    <a:lnTo>
                      <a:pt x="2200" y="20"/>
                    </a:lnTo>
                    <a:lnTo>
                      <a:pt x="192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2701;p41">
                <a:extLst>
                  <a:ext uri="{FF2B5EF4-FFF2-40B4-BE49-F238E27FC236}">
                    <a16:creationId xmlns:a16="http://schemas.microsoft.com/office/drawing/2014/main" id="{A72B5102-506B-3CA1-2F1D-1321E29A4B4C}"/>
                  </a:ext>
                </a:extLst>
              </p:cNvPr>
              <p:cNvSpPr/>
              <p:nvPr/>
            </p:nvSpPr>
            <p:spPr>
              <a:xfrm>
                <a:off x="2158425" y="3368775"/>
                <a:ext cx="48500" cy="76475"/>
              </a:xfrm>
              <a:custGeom>
                <a:avLst/>
                <a:gdLst/>
                <a:ahLst/>
                <a:cxnLst/>
                <a:rect l="l" t="t" r="r" b="b"/>
                <a:pathLst>
                  <a:path w="1940" h="3059" extrusionOk="0">
                    <a:moveTo>
                      <a:pt x="1063" y="1"/>
                    </a:moveTo>
                    <a:lnTo>
                      <a:pt x="1044" y="19"/>
                    </a:lnTo>
                    <a:lnTo>
                      <a:pt x="1007" y="38"/>
                    </a:lnTo>
                    <a:lnTo>
                      <a:pt x="1007" y="75"/>
                    </a:lnTo>
                    <a:lnTo>
                      <a:pt x="1007" y="112"/>
                    </a:lnTo>
                    <a:lnTo>
                      <a:pt x="1007" y="187"/>
                    </a:lnTo>
                    <a:lnTo>
                      <a:pt x="1026" y="355"/>
                    </a:lnTo>
                    <a:lnTo>
                      <a:pt x="1026" y="597"/>
                    </a:lnTo>
                    <a:lnTo>
                      <a:pt x="1007" y="746"/>
                    </a:lnTo>
                    <a:lnTo>
                      <a:pt x="988" y="896"/>
                    </a:lnTo>
                    <a:lnTo>
                      <a:pt x="951" y="1045"/>
                    </a:lnTo>
                    <a:lnTo>
                      <a:pt x="895" y="1194"/>
                    </a:lnTo>
                    <a:lnTo>
                      <a:pt x="821" y="1343"/>
                    </a:lnTo>
                    <a:lnTo>
                      <a:pt x="709" y="1473"/>
                    </a:lnTo>
                    <a:lnTo>
                      <a:pt x="597" y="1623"/>
                    </a:lnTo>
                    <a:lnTo>
                      <a:pt x="448" y="1734"/>
                    </a:lnTo>
                    <a:lnTo>
                      <a:pt x="280" y="1828"/>
                    </a:lnTo>
                    <a:lnTo>
                      <a:pt x="56" y="1921"/>
                    </a:lnTo>
                    <a:lnTo>
                      <a:pt x="38" y="1940"/>
                    </a:lnTo>
                    <a:lnTo>
                      <a:pt x="19" y="1958"/>
                    </a:lnTo>
                    <a:lnTo>
                      <a:pt x="0" y="1995"/>
                    </a:lnTo>
                    <a:lnTo>
                      <a:pt x="19" y="2033"/>
                    </a:lnTo>
                    <a:lnTo>
                      <a:pt x="149" y="2219"/>
                    </a:lnTo>
                    <a:lnTo>
                      <a:pt x="299" y="2387"/>
                    </a:lnTo>
                    <a:lnTo>
                      <a:pt x="485" y="2573"/>
                    </a:lnTo>
                    <a:lnTo>
                      <a:pt x="727" y="2741"/>
                    </a:lnTo>
                    <a:lnTo>
                      <a:pt x="858" y="2834"/>
                    </a:lnTo>
                    <a:lnTo>
                      <a:pt x="988" y="2909"/>
                    </a:lnTo>
                    <a:lnTo>
                      <a:pt x="1138" y="2965"/>
                    </a:lnTo>
                    <a:lnTo>
                      <a:pt x="1305" y="3021"/>
                    </a:lnTo>
                    <a:lnTo>
                      <a:pt x="1473" y="3058"/>
                    </a:lnTo>
                    <a:lnTo>
                      <a:pt x="1641" y="3058"/>
                    </a:lnTo>
                    <a:lnTo>
                      <a:pt x="1865" y="3039"/>
                    </a:lnTo>
                    <a:lnTo>
                      <a:pt x="1902" y="3039"/>
                    </a:lnTo>
                    <a:lnTo>
                      <a:pt x="1921" y="3002"/>
                    </a:lnTo>
                    <a:lnTo>
                      <a:pt x="1939" y="2984"/>
                    </a:lnTo>
                    <a:lnTo>
                      <a:pt x="1939" y="2946"/>
                    </a:lnTo>
                    <a:lnTo>
                      <a:pt x="1921" y="2928"/>
                    </a:lnTo>
                    <a:lnTo>
                      <a:pt x="1902" y="2890"/>
                    </a:lnTo>
                    <a:lnTo>
                      <a:pt x="1846" y="2890"/>
                    </a:lnTo>
                    <a:lnTo>
                      <a:pt x="1697" y="2909"/>
                    </a:lnTo>
                    <a:lnTo>
                      <a:pt x="1548" y="2890"/>
                    </a:lnTo>
                    <a:lnTo>
                      <a:pt x="1417" y="2872"/>
                    </a:lnTo>
                    <a:lnTo>
                      <a:pt x="1287" y="2853"/>
                    </a:lnTo>
                    <a:lnTo>
                      <a:pt x="1156" y="2797"/>
                    </a:lnTo>
                    <a:lnTo>
                      <a:pt x="1026" y="2741"/>
                    </a:lnTo>
                    <a:lnTo>
                      <a:pt x="802" y="2611"/>
                    </a:lnTo>
                    <a:lnTo>
                      <a:pt x="616" y="2443"/>
                    </a:lnTo>
                    <a:lnTo>
                      <a:pt x="448" y="2294"/>
                    </a:lnTo>
                    <a:lnTo>
                      <a:pt x="317" y="2145"/>
                    </a:lnTo>
                    <a:lnTo>
                      <a:pt x="224" y="2033"/>
                    </a:lnTo>
                    <a:lnTo>
                      <a:pt x="429" y="1940"/>
                    </a:lnTo>
                    <a:lnTo>
                      <a:pt x="616" y="1809"/>
                    </a:lnTo>
                    <a:lnTo>
                      <a:pt x="765" y="1679"/>
                    </a:lnTo>
                    <a:lnTo>
                      <a:pt x="877" y="1529"/>
                    </a:lnTo>
                    <a:lnTo>
                      <a:pt x="970" y="1380"/>
                    </a:lnTo>
                    <a:lnTo>
                      <a:pt x="1044" y="1212"/>
                    </a:lnTo>
                    <a:lnTo>
                      <a:pt x="1100" y="1045"/>
                    </a:lnTo>
                    <a:lnTo>
                      <a:pt x="1156" y="877"/>
                    </a:lnTo>
                    <a:lnTo>
                      <a:pt x="1175" y="728"/>
                    </a:lnTo>
                    <a:lnTo>
                      <a:pt x="1193" y="579"/>
                    </a:lnTo>
                    <a:lnTo>
                      <a:pt x="1193" y="318"/>
                    </a:lnTo>
                    <a:lnTo>
                      <a:pt x="1175" y="150"/>
                    </a:lnTo>
                    <a:lnTo>
                      <a:pt x="1156" y="75"/>
                    </a:lnTo>
                    <a:lnTo>
                      <a:pt x="1156" y="38"/>
                    </a:lnTo>
                    <a:lnTo>
                      <a:pt x="1138" y="19"/>
                    </a:lnTo>
                    <a:lnTo>
                      <a:pt x="1100" y="19"/>
                    </a:lnTo>
                    <a:lnTo>
                      <a:pt x="106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702;p41">
                <a:extLst>
                  <a:ext uri="{FF2B5EF4-FFF2-40B4-BE49-F238E27FC236}">
                    <a16:creationId xmlns:a16="http://schemas.microsoft.com/office/drawing/2014/main" id="{7F6F45E9-A902-F602-1CED-A31DD092F553}"/>
                  </a:ext>
                </a:extLst>
              </p:cNvPr>
              <p:cNvSpPr/>
              <p:nvPr/>
            </p:nvSpPr>
            <p:spPr>
              <a:xfrm>
                <a:off x="2271675" y="3300725"/>
                <a:ext cx="11225" cy="27525"/>
              </a:xfrm>
              <a:custGeom>
                <a:avLst/>
                <a:gdLst/>
                <a:ahLst/>
                <a:cxnLst/>
                <a:rect l="l" t="t" r="r" b="b"/>
                <a:pathLst>
                  <a:path w="449" h="1101" extrusionOk="0">
                    <a:moveTo>
                      <a:pt x="448" y="1"/>
                    </a:moveTo>
                    <a:lnTo>
                      <a:pt x="1" y="635"/>
                    </a:lnTo>
                    <a:lnTo>
                      <a:pt x="280" y="1101"/>
                    </a:lnTo>
                    <a:lnTo>
                      <a:pt x="448"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703;p41">
                <a:extLst>
                  <a:ext uri="{FF2B5EF4-FFF2-40B4-BE49-F238E27FC236}">
                    <a16:creationId xmlns:a16="http://schemas.microsoft.com/office/drawing/2014/main" id="{14ED2B1C-F4AE-09DF-3D0D-B33ACB264700}"/>
                  </a:ext>
                </a:extLst>
              </p:cNvPr>
              <p:cNvSpPr/>
              <p:nvPr/>
            </p:nvSpPr>
            <p:spPr>
              <a:xfrm>
                <a:off x="2078250" y="3366450"/>
                <a:ext cx="21925" cy="12150"/>
              </a:xfrm>
              <a:custGeom>
                <a:avLst/>
                <a:gdLst/>
                <a:ahLst/>
                <a:cxnLst/>
                <a:rect l="l" t="t" r="r" b="b"/>
                <a:pathLst>
                  <a:path w="877" h="486" extrusionOk="0">
                    <a:moveTo>
                      <a:pt x="1" y="0"/>
                    </a:moveTo>
                    <a:lnTo>
                      <a:pt x="877" y="485"/>
                    </a:lnTo>
                    <a:lnTo>
                      <a:pt x="877" y="112"/>
                    </a:lnTo>
                    <a:lnTo>
                      <a:pt x="1"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704;p41">
                <a:extLst>
                  <a:ext uri="{FF2B5EF4-FFF2-40B4-BE49-F238E27FC236}">
                    <a16:creationId xmlns:a16="http://schemas.microsoft.com/office/drawing/2014/main" id="{A6D3B1CE-63CF-319F-CB03-CC57A5EDBADC}"/>
                  </a:ext>
                </a:extLst>
              </p:cNvPr>
              <p:cNvSpPr/>
              <p:nvPr/>
            </p:nvSpPr>
            <p:spPr>
              <a:xfrm>
                <a:off x="2160750" y="3431225"/>
                <a:ext cx="116550" cy="81125"/>
              </a:xfrm>
              <a:custGeom>
                <a:avLst/>
                <a:gdLst/>
                <a:ahLst/>
                <a:cxnLst/>
                <a:rect l="l" t="t" r="r" b="b"/>
                <a:pathLst>
                  <a:path w="4662" h="3245" extrusionOk="0">
                    <a:moveTo>
                      <a:pt x="4531" y="1"/>
                    </a:moveTo>
                    <a:lnTo>
                      <a:pt x="4419" y="504"/>
                    </a:lnTo>
                    <a:lnTo>
                      <a:pt x="4270" y="952"/>
                    </a:lnTo>
                    <a:lnTo>
                      <a:pt x="4195" y="1157"/>
                    </a:lnTo>
                    <a:lnTo>
                      <a:pt x="4102" y="1343"/>
                    </a:lnTo>
                    <a:lnTo>
                      <a:pt x="4009" y="1530"/>
                    </a:lnTo>
                    <a:lnTo>
                      <a:pt x="3916" y="1679"/>
                    </a:lnTo>
                    <a:lnTo>
                      <a:pt x="3804" y="1828"/>
                    </a:lnTo>
                    <a:lnTo>
                      <a:pt x="3692" y="1958"/>
                    </a:lnTo>
                    <a:lnTo>
                      <a:pt x="3580" y="2070"/>
                    </a:lnTo>
                    <a:lnTo>
                      <a:pt x="3450" y="2182"/>
                    </a:lnTo>
                    <a:lnTo>
                      <a:pt x="3319" y="2275"/>
                    </a:lnTo>
                    <a:lnTo>
                      <a:pt x="3189" y="2350"/>
                    </a:lnTo>
                    <a:lnTo>
                      <a:pt x="3058" y="2424"/>
                    </a:lnTo>
                    <a:lnTo>
                      <a:pt x="2909" y="2462"/>
                    </a:lnTo>
                    <a:lnTo>
                      <a:pt x="2760" y="2518"/>
                    </a:lnTo>
                    <a:lnTo>
                      <a:pt x="2611" y="2536"/>
                    </a:lnTo>
                    <a:lnTo>
                      <a:pt x="2443" y="2555"/>
                    </a:lnTo>
                    <a:lnTo>
                      <a:pt x="2275" y="2555"/>
                    </a:lnTo>
                    <a:lnTo>
                      <a:pt x="2107" y="2536"/>
                    </a:lnTo>
                    <a:lnTo>
                      <a:pt x="1939" y="2518"/>
                    </a:lnTo>
                    <a:lnTo>
                      <a:pt x="1585" y="2443"/>
                    </a:lnTo>
                    <a:lnTo>
                      <a:pt x="1212" y="2313"/>
                    </a:lnTo>
                    <a:lnTo>
                      <a:pt x="821" y="2126"/>
                    </a:lnTo>
                    <a:lnTo>
                      <a:pt x="411" y="1902"/>
                    </a:lnTo>
                    <a:lnTo>
                      <a:pt x="1" y="1641"/>
                    </a:lnTo>
                    <a:lnTo>
                      <a:pt x="94" y="1809"/>
                    </a:lnTo>
                    <a:lnTo>
                      <a:pt x="187" y="1958"/>
                    </a:lnTo>
                    <a:lnTo>
                      <a:pt x="299" y="2126"/>
                    </a:lnTo>
                    <a:lnTo>
                      <a:pt x="429" y="2257"/>
                    </a:lnTo>
                    <a:lnTo>
                      <a:pt x="560" y="2387"/>
                    </a:lnTo>
                    <a:lnTo>
                      <a:pt x="690" y="2518"/>
                    </a:lnTo>
                    <a:lnTo>
                      <a:pt x="989" y="2741"/>
                    </a:lnTo>
                    <a:lnTo>
                      <a:pt x="1287" y="2928"/>
                    </a:lnTo>
                    <a:lnTo>
                      <a:pt x="1623" y="3077"/>
                    </a:lnTo>
                    <a:lnTo>
                      <a:pt x="1958" y="3170"/>
                    </a:lnTo>
                    <a:lnTo>
                      <a:pt x="2126" y="3207"/>
                    </a:lnTo>
                    <a:lnTo>
                      <a:pt x="2294" y="3226"/>
                    </a:lnTo>
                    <a:lnTo>
                      <a:pt x="2461" y="3245"/>
                    </a:lnTo>
                    <a:lnTo>
                      <a:pt x="2629" y="3245"/>
                    </a:lnTo>
                    <a:lnTo>
                      <a:pt x="2797" y="3226"/>
                    </a:lnTo>
                    <a:lnTo>
                      <a:pt x="2965" y="3207"/>
                    </a:lnTo>
                    <a:lnTo>
                      <a:pt x="3133" y="3170"/>
                    </a:lnTo>
                    <a:lnTo>
                      <a:pt x="3282" y="3114"/>
                    </a:lnTo>
                    <a:lnTo>
                      <a:pt x="3431" y="3040"/>
                    </a:lnTo>
                    <a:lnTo>
                      <a:pt x="3580" y="2965"/>
                    </a:lnTo>
                    <a:lnTo>
                      <a:pt x="3729" y="2872"/>
                    </a:lnTo>
                    <a:lnTo>
                      <a:pt x="3860" y="2760"/>
                    </a:lnTo>
                    <a:lnTo>
                      <a:pt x="3990" y="2630"/>
                    </a:lnTo>
                    <a:lnTo>
                      <a:pt x="4102" y="2499"/>
                    </a:lnTo>
                    <a:lnTo>
                      <a:pt x="4214" y="2350"/>
                    </a:lnTo>
                    <a:lnTo>
                      <a:pt x="4326" y="2182"/>
                    </a:lnTo>
                    <a:lnTo>
                      <a:pt x="4419" y="1996"/>
                    </a:lnTo>
                    <a:lnTo>
                      <a:pt x="4494" y="1791"/>
                    </a:lnTo>
                    <a:lnTo>
                      <a:pt x="4568" y="1567"/>
                    </a:lnTo>
                    <a:lnTo>
                      <a:pt x="4605" y="1343"/>
                    </a:lnTo>
                    <a:lnTo>
                      <a:pt x="4643" y="1119"/>
                    </a:lnTo>
                    <a:lnTo>
                      <a:pt x="4661" y="877"/>
                    </a:lnTo>
                    <a:lnTo>
                      <a:pt x="4643" y="653"/>
                    </a:lnTo>
                    <a:lnTo>
                      <a:pt x="4624" y="430"/>
                    </a:lnTo>
                    <a:lnTo>
                      <a:pt x="4587" y="225"/>
                    </a:lnTo>
                    <a:lnTo>
                      <a:pt x="4531" y="1"/>
                    </a:lnTo>
                    <a:close/>
                  </a:path>
                </a:pathLst>
              </a:custGeom>
              <a:solidFill>
                <a:srgbClr val="FFB46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2705;p41">
                <a:extLst>
                  <a:ext uri="{FF2B5EF4-FFF2-40B4-BE49-F238E27FC236}">
                    <a16:creationId xmlns:a16="http://schemas.microsoft.com/office/drawing/2014/main" id="{0B3CFACB-0C06-5D82-302D-E29C8E5CC5BD}"/>
                  </a:ext>
                </a:extLst>
              </p:cNvPr>
              <p:cNvSpPr/>
              <p:nvPr/>
            </p:nvSpPr>
            <p:spPr>
              <a:xfrm>
                <a:off x="2160750" y="3431225"/>
                <a:ext cx="113275" cy="72750"/>
              </a:xfrm>
              <a:custGeom>
                <a:avLst/>
                <a:gdLst/>
                <a:ahLst/>
                <a:cxnLst/>
                <a:rect l="l" t="t" r="r" b="b"/>
                <a:pathLst>
                  <a:path w="4531" h="2910" extrusionOk="0">
                    <a:moveTo>
                      <a:pt x="4531" y="1"/>
                    </a:moveTo>
                    <a:lnTo>
                      <a:pt x="4456" y="75"/>
                    </a:lnTo>
                    <a:lnTo>
                      <a:pt x="4214" y="299"/>
                    </a:lnTo>
                    <a:lnTo>
                      <a:pt x="4046" y="430"/>
                    </a:lnTo>
                    <a:lnTo>
                      <a:pt x="3841" y="597"/>
                    </a:lnTo>
                    <a:lnTo>
                      <a:pt x="3599" y="747"/>
                    </a:lnTo>
                    <a:lnTo>
                      <a:pt x="3319" y="914"/>
                    </a:lnTo>
                    <a:lnTo>
                      <a:pt x="3002" y="1082"/>
                    </a:lnTo>
                    <a:lnTo>
                      <a:pt x="2667" y="1231"/>
                    </a:lnTo>
                    <a:lnTo>
                      <a:pt x="2294" y="1380"/>
                    </a:lnTo>
                    <a:lnTo>
                      <a:pt x="1884" y="1492"/>
                    </a:lnTo>
                    <a:lnTo>
                      <a:pt x="1455" y="1586"/>
                    </a:lnTo>
                    <a:lnTo>
                      <a:pt x="989" y="1641"/>
                    </a:lnTo>
                    <a:lnTo>
                      <a:pt x="504" y="1660"/>
                    </a:lnTo>
                    <a:lnTo>
                      <a:pt x="262" y="1660"/>
                    </a:lnTo>
                    <a:lnTo>
                      <a:pt x="1" y="1641"/>
                    </a:lnTo>
                    <a:lnTo>
                      <a:pt x="56" y="1716"/>
                    </a:lnTo>
                    <a:lnTo>
                      <a:pt x="262" y="1902"/>
                    </a:lnTo>
                    <a:lnTo>
                      <a:pt x="560" y="2163"/>
                    </a:lnTo>
                    <a:lnTo>
                      <a:pt x="746" y="2294"/>
                    </a:lnTo>
                    <a:lnTo>
                      <a:pt x="951" y="2443"/>
                    </a:lnTo>
                    <a:lnTo>
                      <a:pt x="1175" y="2574"/>
                    </a:lnTo>
                    <a:lnTo>
                      <a:pt x="1417" y="2685"/>
                    </a:lnTo>
                    <a:lnTo>
                      <a:pt x="1678" y="2779"/>
                    </a:lnTo>
                    <a:lnTo>
                      <a:pt x="1958" y="2853"/>
                    </a:lnTo>
                    <a:lnTo>
                      <a:pt x="2238" y="2909"/>
                    </a:lnTo>
                    <a:lnTo>
                      <a:pt x="2517" y="2909"/>
                    </a:lnTo>
                    <a:lnTo>
                      <a:pt x="2667" y="2891"/>
                    </a:lnTo>
                    <a:lnTo>
                      <a:pt x="2816" y="2872"/>
                    </a:lnTo>
                    <a:lnTo>
                      <a:pt x="2965" y="2835"/>
                    </a:lnTo>
                    <a:lnTo>
                      <a:pt x="3114" y="2797"/>
                    </a:lnTo>
                    <a:lnTo>
                      <a:pt x="3263" y="2723"/>
                    </a:lnTo>
                    <a:lnTo>
                      <a:pt x="3394" y="2667"/>
                    </a:lnTo>
                    <a:lnTo>
                      <a:pt x="3505" y="2574"/>
                    </a:lnTo>
                    <a:lnTo>
                      <a:pt x="3636" y="2499"/>
                    </a:lnTo>
                    <a:lnTo>
                      <a:pt x="3841" y="2313"/>
                    </a:lnTo>
                    <a:lnTo>
                      <a:pt x="4009" y="2108"/>
                    </a:lnTo>
                    <a:lnTo>
                      <a:pt x="4139" y="1884"/>
                    </a:lnTo>
                    <a:lnTo>
                      <a:pt x="4251" y="1641"/>
                    </a:lnTo>
                    <a:lnTo>
                      <a:pt x="4344" y="1399"/>
                    </a:lnTo>
                    <a:lnTo>
                      <a:pt x="4419" y="1175"/>
                    </a:lnTo>
                    <a:lnTo>
                      <a:pt x="4475" y="933"/>
                    </a:lnTo>
                    <a:lnTo>
                      <a:pt x="4494" y="728"/>
                    </a:lnTo>
                    <a:lnTo>
                      <a:pt x="4531" y="355"/>
                    </a:lnTo>
                    <a:lnTo>
                      <a:pt x="4531" y="94"/>
                    </a:lnTo>
                    <a:lnTo>
                      <a:pt x="453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2706;p41">
                <a:extLst>
                  <a:ext uri="{FF2B5EF4-FFF2-40B4-BE49-F238E27FC236}">
                    <a16:creationId xmlns:a16="http://schemas.microsoft.com/office/drawing/2014/main" id="{1C9131FC-3CDE-DC38-64B0-C149521A1FD7}"/>
                  </a:ext>
                </a:extLst>
              </p:cNvPr>
              <p:cNvSpPr/>
              <p:nvPr/>
            </p:nvSpPr>
            <p:spPr>
              <a:xfrm>
                <a:off x="2158425" y="3429375"/>
                <a:ext cx="117950" cy="76925"/>
              </a:xfrm>
              <a:custGeom>
                <a:avLst/>
                <a:gdLst/>
                <a:ahLst/>
                <a:cxnLst/>
                <a:rect l="l" t="t" r="r" b="b"/>
                <a:pathLst>
                  <a:path w="4718" h="3077" extrusionOk="0">
                    <a:moveTo>
                      <a:pt x="4549" y="261"/>
                    </a:moveTo>
                    <a:lnTo>
                      <a:pt x="4531" y="504"/>
                    </a:lnTo>
                    <a:lnTo>
                      <a:pt x="4512" y="821"/>
                    </a:lnTo>
                    <a:lnTo>
                      <a:pt x="4437" y="1175"/>
                    </a:lnTo>
                    <a:lnTo>
                      <a:pt x="4400" y="1361"/>
                    </a:lnTo>
                    <a:lnTo>
                      <a:pt x="4326" y="1548"/>
                    </a:lnTo>
                    <a:lnTo>
                      <a:pt x="4251" y="1734"/>
                    </a:lnTo>
                    <a:lnTo>
                      <a:pt x="4158" y="1921"/>
                    </a:lnTo>
                    <a:lnTo>
                      <a:pt x="4046" y="2107"/>
                    </a:lnTo>
                    <a:lnTo>
                      <a:pt x="3915" y="2275"/>
                    </a:lnTo>
                    <a:lnTo>
                      <a:pt x="3766" y="2424"/>
                    </a:lnTo>
                    <a:lnTo>
                      <a:pt x="3598" y="2573"/>
                    </a:lnTo>
                    <a:lnTo>
                      <a:pt x="3393" y="2685"/>
                    </a:lnTo>
                    <a:lnTo>
                      <a:pt x="3170" y="2778"/>
                    </a:lnTo>
                    <a:lnTo>
                      <a:pt x="2946" y="2853"/>
                    </a:lnTo>
                    <a:lnTo>
                      <a:pt x="2704" y="2890"/>
                    </a:lnTo>
                    <a:lnTo>
                      <a:pt x="2480" y="2909"/>
                    </a:lnTo>
                    <a:lnTo>
                      <a:pt x="2256" y="2890"/>
                    </a:lnTo>
                    <a:lnTo>
                      <a:pt x="2032" y="2853"/>
                    </a:lnTo>
                    <a:lnTo>
                      <a:pt x="1827" y="2797"/>
                    </a:lnTo>
                    <a:lnTo>
                      <a:pt x="1622" y="2722"/>
                    </a:lnTo>
                    <a:lnTo>
                      <a:pt x="1417" y="2629"/>
                    </a:lnTo>
                    <a:lnTo>
                      <a:pt x="1231" y="2517"/>
                    </a:lnTo>
                    <a:lnTo>
                      <a:pt x="1063" y="2424"/>
                    </a:lnTo>
                    <a:lnTo>
                      <a:pt x="746" y="2200"/>
                    </a:lnTo>
                    <a:lnTo>
                      <a:pt x="485" y="1995"/>
                    </a:lnTo>
                    <a:lnTo>
                      <a:pt x="299" y="1809"/>
                    </a:lnTo>
                    <a:lnTo>
                      <a:pt x="709" y="1827"/>
                    </a:lnTo>
                    <a:lnTo>
                      <a:pt x="1100" y="1790"/>
                    </a:lnTo>
                    <a:lnTo>
                      <a:pt x="1492" y="1753"/>
                    </a:lnTo>
                    <a:lnTo>
                      <a:pt x="1846" y="1678"/>
                    </a:lnTo>
                    <a:lnTo>
                      <a:pt x="2182" y="1585"/>
                    </a:lnTo>
                    <a:lnTo>
                      <a:pt x="2517" y="1492"/>
                    </a:lnTo>
                    <a:lnTo>
                      <a:pt x="2815" y="1380"/>
                    </a:lnTo>
                    <a:lnTo>
                      <a:pt x="3095" y="1249"/>
                    </a:lnTo>
                    <a:lnTo>
                      <a:pt x="3356" y="1119"/>
                    </a:lnTo>
                    <a:lnTo>
                      <a:pt x="3598" y="970"/>
                    </a:lnTo>
                    <a:lnTo>
                      <a:pt x="4009" y="709"/>
                    </a:lnTo>
                    <a:lnTo>
                      <a:pt x="4326" y="466"/>
                    </a:lnTo>
                    <a:lnTo>
                      <a:pt x="4549" y="261"/>
                    </a:lnTo>
                    <a:close/>
                    <a:moveTo>
                      <a:pt x="4605" y="0"/>
                    </a:moveTo>
                    <a:lnTo>
                      <a:pt x="4568" y="19"/>
                    </a:lnTo>
                    <a:lnTo>
                      <a:pt x="4475" y="112"/>
                    </a:lnTo>
                    <a:lnTo>
                      <a:pt x="4251" y="317"/>
                    </a:lnTo>
                    <a:lnTo>
                      <a:pt x="4065" y="448"/>
                    </a:lnTo>
                    <a:lnTo>
                      <a:pt x="3859" y="615"/>
                    </a:lnTo>
                    <a:lnTo>
                      <a:pt x="3617" y="765"/>
                    </a:lnTo>
                    <a:lnTo>
                      <a:pt x="3356" y="932"/>
                    </a:lnTo>
                    <a:lnTo>
                      <a:pt x="3039" y="1082"/>
                    </a:lnTo>
                    <a:lnTo>
                      <a:pt x="2704" y="1231"/>
                    </a:lnTo>
                    <a:lnTo>
                      <a:pt x="2349" y="1380"/>
                    </a:lnTo>
                    <a:lnTo>
                      <a:pt x="1939" y="1492"/>
                    </a:lnTo>
                    <a:lnTo>
                      <a:pt x="1529" y="1585"/>
                    </a:lnTo>
                    <a:lnTo>
                      <a:pt x="1063" y="1641"/>
                    </a:lnTo>
                    <a:lnTo>
                      <a:pt x="597" y="1660"/>
                    </a:lnTo>
                    <a:lnTo>
                      <a:pt x="355" y="1641"/>
                    </a:lnTo>
                    <a:lnTo>
                      <a:pt x="94" y="1622"/>
                    </a:lnTo>
                    <a:lnTo>
                      <a:pt x="56" y="1641"/>
                    </a:lnTo>
                    <a:lnTo>
                      <a:pt x="19" y="1678"/>
                    </a:lnTo>
                    <a:lnTo>
                      <a:pt x="0" y="1715"/>
                    </a:lnTo>
                    <a:lnTo>
                      <a:pt x="19" y="1771"/>
                    </a:lnTo>
                    <a:lnTo>
                      <a:pt x="243" y="1995"/>
                    </a:lnTo>
                    <a:lnTo>
                      <a:pt x="485" y="2200"/>
                    </a:lnTo>
                    <a:lnTo>
                      <a:pt x="783" y="2443"/>
                    </a:lnTo>
                    <a:lnTo>
                      <a:pt x="970" y="2554"/>
                    </a:lnTo>
                    <a:lnTo>
                      <a:pt x="1156" y="2666"/>
                    </a:lnTo>
                    <a:lnTo>
                      <a:pt x="1361" y="2778"/>
                    </a:lnTo>
                    <a:lnTo>
                      <a:pt x="1566" y="2871"/>
                    </a:lnTo>
                    <a:lnTo>
                      <a:pt x="1790" y="2946"/>
                    </a:lnTo>
                    <a:lnTo>
                      <a:pt x="2014" y="3020"/>
                    </a:lnTo>
                    <a:lnTo>
                      <a:pt x="2256" y="3058"/>
                    </a:lnTo>
                    <a:lnTo>
                      <a:pt x="2499" y="3076"/>
                    </a:lnTo>
                    <a:lnTo>
                      <a:pt x="2685" y="3058"/>
                    </a:lnTo>
                    <a:lnTo>
                      <a:pt x="2871" y="3039"/>
                    </a:lnTo>
                    <a:lnTo>
                      <a:pt x="3039" y="3002"/>
                    </a:lnTo>
                    <a:lnTo>
                      <a:pt x="3226" y="2946"/>
                    </a:lnTo>
                    <a:lnTo>
                      <a:pt x="3375" y="2871"/>
                    </a:lnTo>
                    <a:lnTo>
                      <a:pt x="3524" y="2815"/>
                    </a:lnTo>
                    <a:lnTo>
                      <a:pt x="3636" y="2722"/>
                    </a:lnTo>
                    <a:lnTo>
                      <a:pt x="3766" y="2648"/>
                    </a:lnTo>
                    <a:lnTo>
                      <a:pt x="3971" y="2443"/>
                    </a:lnTo>
                    <a:lnTo>
                      <a:pt x="4158" y="2237"/>
                    </a:lnTo>
                    <a:lnTo>
                      <a:pt x="4288" y="2014"/>
                    </a:lnTo>
                    <a:lnTo>
                      <a:pt x="4419" y="1771"/>
                    </a:lnTo>
                    <a:lnTo>
                      <a:pt x="4512" y="1529"/>
                    </a:lnTo>
                    <a:lnTo>
                      <a:pt x="4587" y="1287"/>
                    </a:lnTo>
                    <a:lnTo>
                      <a:pt x="4624" y="1044"/>
                    </a:lnTo>
                    <a:lnTo>
                      <a:pt x="4661" y="821"/>
                    </a:lnTo>
                    <a:lnTo>
                      <a:pt x="4698" y="448"/>
                    </a:lnTo>
                    <a:lnTo>
                      <a:pt x="4717" y="168"/>
                    </a:lnTo>
                    <a:lnTo>
                      <a:pt x="4698" y="75"/>
                    </a:lnTo>
                    <a:lnTo>
                      <a:pt x="4680" y="19"/>
                    </a:lnTo>
                    <a:lnTo>
                      <a:pt x="464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2707;p41">
                <a:extLst>
                  <a:ext uri="{FF2B5EF4-FFF2-40B4-BE49-F238E27FC236}">
                    <a16:creationId xmlns:a16="http://schemas.microsoft.com/office/drawing/2014/main" id="{214FE1EC-7671-AD88-57CC-097AA99FA50B}"/>
                  </a:ext>
                </a:extLst>
              </p:cNvPr>
              <p:cNvSpPr/>
              <p:nvPr/>
            </p:nvSpPr>
            <p:spPr>
              <a:xfrm>
                <a:off x="1987825" y="3106375"/>
                <a:ext cx="458200" cy="244250"/>
              </a:xfrm>
              <a:custGeom>
                <a:avLst/>
                <a:gdLst/>
                <a:ahLst/>
                <a:cxnLst/>
                <a:rect l="l" t="t" r="r" b="b"/>
                <a:pathLst>
                  <a:path w="18328" h="9770" extrusionOk="0">
                    <a:moveTo>
                      <a:pt x="9397" y="0"/>
                    </a:moveTo>
                    <a:lnTo>
                      <a:pt x="8838" y="19"/>
                    </a:lnTo>
                    <a:lnTo>
                      <a:pt x="8279" y="56"/>
                    </a:lnTo>
                    <a:lnTo>
                      <a:pt x="7738" y="150"/>
                    </a:lnTo>
                    <a:lnTo>
                      <a:pt x="7197" y="261"/>
                    </a:lnTo>
                    <a:lnTo>
                      <a:pt x="6694" y="411"/>
                    </a:lnTo>
                    <a:lnTo>
                      <a:pt x="6172" y="597"/>
                    </a:lnTo>
                    <a:lnTo>
                      <a:pt x="5687" y="802"/>
                    </a:lnTo>
                    <a:lnTo>
                      <a:pt x="5202" y="1026"/>
                    </a:lnTo>
                    <a:lnTo>
                      <a:pt x="4736" y="1287"/>
                    </a:lnTo>
                    <a:lnTo>
                      <a:pt x="4289" y="1548"/>
                    </a:lnTo>
                    <a:lnTo>
                      <a:pt x="3860" y="1846"/>
                    </a:lnTo>
                    <a:lnTo>
                      <a:pt x="3450" y="2144"/>
                    </a:lnTo>
                    <a:lnTo>
                      <a:pt x="3058" y="2461"/>
                    </a:lnTo>
                    <a:lnTo>
                      <a:pt x="2686" y="2797"/>
                    </a:lnTo>
                    <a:lnTo>
                      <a:pt x="2331" y="3133"/>
                    </a:lnTo>
                    <a:lnTo>
                      <a:pt x="2014" y="3468"/>
                    </a:lnTo>
                    <a:lnTo>
                      <a:pt x="1697" y="3804"/>
                    </a:lnTo>
                    <a:lnTo>
                      <a:pt x="1418" y="4158"/>
                    </a:lnTo>
                    <a:lnTo>
                      <a:pt x="1175" y="4494"/>
                    </a:lnTo>
                    <a:lnTo>
                      <a:pt x="952" y="4829"/>
                    </a:lnTo>
                    <a:lnTo>
                      <a:pt x="747" y="5165"/>
                    </a:lnTo>
                    <a:lnTo>
                      <a:pt x="579" y="5500"/>
                    </a:lnTo>
                    <a:lnTo>
                      <a:pt x="430" y="5799"/>
                    </a:lnTo>
                    <a:lnTo>
                      <a:pt x="318" y="6097"/>
                    </a:lnTo>
                    <a:lnTo>
                      <a:pt x="243" y="6376"/>
                    </a:lnTo>
                    <a:lnTo>
                      <a:pt x="187" y="6637"/>
                    </a:lnTo>
                    <a:lnTo>
                      <a:pt x="75" y="7197"/>
                    </a:lnTo>
                    <a:lnTo>
                      <a:pt x="20" y="7682"/>
                    </a:lnTo>
                    <a:lnTo>
                      <a:pt x="1" y="8092"/>
                    </a:lnTo>
                    <a:lnTo>
                      <a:pt x="20" y="8446"/>
                    </a:lnTo>
                    <a:lnTo>
                      <a:pt x="75" y="8744"/>
                    </a:lnTo>
                    <a:lnTo>
                      <a:pt x="150" y="9005"/>
                    </a:lnTo>
                    <a:lnTo>
                      <a:pt x="243" y="9210"/>
                    </a:lnTo>
                    <a:lnTo>
                      <a:pt x="355" y="9378"/>
                    </a:lnTo>
                    <a:lnTo>
                      <a:pt x="467" y="9509"/>
                    </a:lnTo>
                    <a:lnTo>
                      <a:pt x="598" y="9602"/>
                    </a:lnTo>
                    <a:lnTo>
                      <a:pt x="709" y="9676"/>
                    </a:lnTo>
                    <a:lnTo>
                      <a:pt x="821" y="9714"/>
                    </a:lnTo>
                    <a:lnTo>
                      <a:pt x="989" y="9770"/>
                    </a:lnTo>
                    <a:lnTo>
                      <a:pt x="1045" y="9770"/>
                    </a:lnTo>
                    <a:lnTo>
                      <a:pt x="1194" y="9359"/>
                    </a:lnTo>
                    <a:lnTo>
                      <a:pt x="1325" y="9005"/>
                    </a:lnTo>
                    <a:lnTo>
                      <a:pt x="1492" y="8670"/>
                    </a:lnTo>
                    <a:lnTo>
                      <a:pt x="1642" y="8371"/>
                    </a:lnTo>
                    <a:lnTo>
                      <a:pt x="1809" y="8092"/>
                    </a:lnTo>
                    <a:lnTo>
                      <a:pt x="1996" y="7849"/>
                    </a:lnTo>
                    <a:lnTo>
                      <a:pt x="2182" y="7644"/>
                    </a:lnTo>
                    <a:lnTo>
                      <a:pt x="2369" y="7458"/>
                    </a:lnTo>
                    <a:lnTo>
                      <a:pt x="2574" y="7290"/>
                    </a:lnTo>
                    <a:lnTo>
                      <a:pt x="2779" y="7160"/>
                    </a:lnTo>
                    <a:lnTo>
                      <a:pt x="2984" y="7048"/>
                    </a:lnTo>
                    <a:lnTo>
                      <a:pt x="3189" y="6936"/>
                    </a:lnTo>
                    <a:lnTo>
                      <a:pt x="3413" y="6861"/>
                    </a:lnTo>
                    <a:lnTo>
                      <a:pt x="3618" y="6787"/>
                    </a:lnTo>
                    <a:lnTo>
                      <a:pt x="3841" y="6749"/>
                    </a:lnTo>
                    <a:lnTo>
                      <a:pt x="4065" y="6712"/>
                    </a:lnTo>
                    <a:lnTo>
                      <a:pt x="4494" y="6656"/>
                    </a:lnTo>
                    <a:lnTo>
                      <a:pt x="4923" y="6637"/>
                    </a:lnTo>
                    <a:lnTo>
                      <a:pt x="5762" y="6619"/>
                    </a:lnTo>
                    <a:lnTo>
                      <a:pt x="6153" y="6619"/>
                    </a:lnTo>
                    <a:lnTo>
                      <a:pt x="6507" y="6582"/>
                    </a:lnTo>
                    <a:lnTo>
                      <a:pt x="6675" y="6544"/>
                    </a:lnTo>
                    <a:lnTo>
                      <a:pt x="6843" y="6488"/>
                    </a:lnTo>
                    <a:lnTo>
                      <a:pt x="6992" y="6432"/>
                    </a:lnTo>
                    <a:lnTo>
                      <a:pt x="7123" y="6358"/>
                    </a:lnTo>
                    <a:lnTo>
                      <a:pt x="7384" y="6209"/>
                    </a:lnTo>
                    <a:lnTo>
                      <a:pt x="7589" y="6041"/>
                    </a:lnTo>
                    <a:lnTo>
                      <a:pt x="7775" y="5892"/>
                    </a:lnTo>
                    <a:lnTo>
                      <a:pt x="7943" y="5761"/>
                    </a:lnTo>
                    <a:lnTo>
                      <a:pt x="8073" y="5612"/>
                    </a:lnTo>
                    <a:lnTo>
                      <a:pt x="8185" y="5463"/>
                    </a:lnTo>
                    <a:lnTo>
                      <a:pt x="8390" y="5146"/>
                    </a:lnTo>
                    <a:lnTo>
                      <a:pt x="8782" y="4419"/>
                    </a:lnTo>
                    <a:lnTo>
                      <a:pt x="9062" y="3972"/>
                    </a:lnTo>
                    <a:lnTo>
                      <a:pt x="9229" y="3729"/>
                    </a:lnTo>
                    <a:lnTo>
                      <a:pt x="9416" y="3449"/>
                    </a:lnTo>
                    <a:lnTo>
                      <a:pt x="9528" y="3319"/>
                    </a:lnTo>
                    <a:lnTo>
                      <a:pt x="9639" y="3188"/>
                    </a:lnTo>
                    <a:lnTo>
                      <a:pt x="9882" y="2983"/>
                    </a:lnTo>
                    <a:lnTo>
                      <a:pt x="10106" y="2816"/>
                    </a:lnTo>
                    <a:lnTo>
                      <a:pt x="10367" y="2685"/>
                    </a:lnTo>
                    <a:lnTo>
                      <a:pt x="10609" y="2592"/>
                    </a:lnTo>
                    <a:lnTo>
                      <a:pt x="10851" y="2536"/>
                    </a:lnTo>
                    <a:lnTo>
                      <a:pt x="11094" y="2499"/>
                    </a:lnTo>
                    <a:lnTo>
                      <a:pt x="11541" y="2499"/>
                    </a:lnTo>
                    <a:lnTo>
                      <a:pt x="11727" y="2517"/>
                    </a:lnTo>
                    <a:lnTo>
                      <a:pt x="12063" y="2592"/>
                    </a:lnTo>
                    <a:lnTo>
                      <a:pt x="12287" y="2648"/>
                    </a:lnTo>
                    <a:lnTo>
                      <a:pt x="12361" y="2685"/>
                    </a:lnTo>
                    <a:lnTo>
                      <a:pt x="12436" y="3039"/>
                    </a:lnTo>
                    <a:lnTo>
                      <a:pt x="12511" y="3394"/>
                    </a:lnTo>
                    <a:lnTo>
                      <a:pt x="12604" y="3748"/>
                    </a:lnTo>
                    <a:lnTo>
                      <a:pt x="12716" y="4083"/>
                    </a:lnTo>
                    <a:lnTo>
                      <a:pt x="12827" y="4419"/>
                    </a:lnTo>
                    <a:lnTo>
                      <a:pt x="12939" y="4736"/>
                    </a:lnTo>
                    <a:lnTo>
                      <a:pt x="13219" y="5370"/>
                    </a:lnTo>
                    <a:lnTo>
                      <a:pt x="13536" y="5966"/>
                    </a:lnTo>
                    <a:lnTo>
                      <a:pt x="13853" y="6526"/>
                    </a:lnTo>
                    <a:lnTo>
                      <a:pt x="14188" y="7066"/>
                    </a:lnTo>
                    <a:lnTo>
                      <a:pt x="14524" y="7532"/>
                    </a:lnTo>
                    <a:lnTo>
                      <a:pt x="14860" y="7980"/>
                    </a:lnTo>
                    <a:lnTo>
                      <a:pt x="15158" y="8353"/>
                    </a:lnTo>
                    <a:lnTo>
                      <a:pt x="15456" y="8688"/>
                    </a:lnTo>
                    <a:lnTo>
                      <a:pt x="15698" y="8987"/>
                    </a:lnTo>
                    <a:lnTo>
                      <a:pt x="16090" y="9359"/>
                    </a:lnTo>
                    <a:lnTo>
                      <a:pt x="16221" y="9509"/>
                    </a:lnTo>
                    <a:lnTo>
                      <a:pt x="16370" y="9266"/>
                    </a:lnTo>
                    <a:lnTo>
                      <a:pt x="16519" y="9042"/>
                    </a:lnTo>
                    <a:lnTo>
                      <a:pt x="16668" y="8856"/>
                    </a:lnTo>
                    <a:lnTo>
                      <a:pt x="16836" y="8688"/>
                    </a:lnTo>
                    <a:lnTo>
                      <a:pt x="17004" y="8539"/>
                    </a:lnTo>
                    <a:lnTo>
                      <a:pt x="17190" y="8409"/>
                    </a:lnTo>
                    <a:lnTo>
                      <a:pt x="17358" y="8297"/>
                    </a:lnTo>
                    <a:lnTo>
                      <a:pt x="17526" y="8204"/>
                    </a:lnTo>
                    <a:lnTo>
                      <a:pt x="17842" y="8073"/>
                    </a:lnTo>
                    <a:lnTo>
                      <a:pt x="18103" y="7980"/>
                    </a:lnTo>
                    <a:lnTo>
                      <a:pt x="18271" y="7961"/>
                    </a:lnTo>
                    <a:lnTo>
                      <a:pt x="18327" y="7961"/>
                    </a:lnTo>
                    <a:lnTo>
                      <a:pt x="18309" y="7346"/>
                    </a:lnTo>
                    <a:lnTo>
                      <a:pt x="18253" y="6749"/>
                    </a:lnTo>
                    <a:lnTo>
                      <a:pt x="18178" y="6190"/>
                    </a:lnTo>
                    <a:lnTo>
                      <a:pt x="18066" y="5687"/>
                    </a:lnTo>
                    <a:lnTo>
                      <a:pt x="17936" y="5202"/>
                    </a:lnTo>
                    <a:lnTo>
                      <a:pt x="17787" y="4755"/>
                    </a:lnTo>
                    <a:lnTo>
                      <a:pt x="17619" y="4344"/>
                    </a:lnTo>
                    <a:lnTo>
                      <a:pt x="17432" y="3953"/>
                    </a:lnTo>
                    <a:lnTo>
                      <a:pt x="17227" y="3599"/>
                    </a:lnTo>
                    <a:lnTo>
                      <a:pt x="17022" y="3282"/>
                    </a:lnTo>
                    <a:lnTo>
                      <a:pt x="16798" y="2983"/>
                    </a:lnTo>
                    <a:lnTo>
                      <a:pt x="16556" y="2704"/>
                    </a:lnTo>
                    <a:lnTo>
                      <a:pt x="16314" y="2461"/>
                    </a:lnTo>
                    <a:lnTo>
                      <a:pt x="16071" y="2238"/>
                    </a:lnTo>
                    <a:lnTo>
                      <a:pt x="15810" y="2033"/>
                    </a:lnTo>
                    <a:lnTo>
                      <a:pt x="15568" y="1846"/>
                    </a:lnTo>
                    <a:lnTo>
                      <a:pt x="15307" y="1697"/>
                    </a:lnTo>
                    <a:lnTo>
                      <a:pt x="15065" y="1548"/>
                    </a:lnTo>
                    <a:lnTo>
                      <a:pt x="14822" y="1436"/>
                    </a:lnTo>
                    <a:lnTo>
                      <a:pt x="14580" y="1324"/>
                    </a:lnTo>
                    <a:lnTo>
                      <a:pt x="14132" y="1156"/>
                    </a:lnTo>
                    <a:lnTo>
                      <a:pt x="13722" y="1045"/>
                    </a:lnTo>
                    <a:lnTo>
                      <a:pt x="13368" y="970"/>
                    </a:lnTo>
                    <a:lnTo>
                      <a:pt x="13107" y="933"/>
                    </a:lnTo>
                    <a:lnTo>
                      <a:pt x="12883" y="914"/>
                    </a:lnTo>
                    <a:lnTo>
                      <a:pt x="12585" y="765"/>
                    </a:lnTo>
                    <a:lnTo>
                      <a:pt x="12287" y="634"/>
                    </a:lnTo>
                    <a:lnTo>
                      <a:pt x="11989" y="504"/>
                    </a:lnTo>
                    <a:lnTo>
                      <a:pt x="11709" y="411"/>
                    </a:lnTo>
                    <a:lnTo>
                      <a:pt x="11411" y="317"/>
                    </a:lnTo>
                    <a:lnTo>
                      <a:pt x="11112" y="243"/>
                    </a:lnTo>
                    <a:lnTo>
                      <a:pt x="10833" y="168"/>
                    </a:lnTo>
                    <a:lnTo>
                      <a:pt x="10534" y="112"/>
                    </a:lnTo>
                    <a:lnTo>
                      <a:pt x="9956" y="38"/>
                    </a:lnTo>
                    <a:lnTo>
                      <a:pt x="9397"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2708;p41">
                <a:extLst>
                  <a:ext uri="{FF2B5EF4-FFF2-40B4-BE49-F238E27FC236}">
                    <a16:creationId xmlns:a16="http://schemas.microsoft.com/office/drawing/2014/main" id="{C3747FA6-9F59-69A0-E688-FFE2282B5BF2}"/>
                  </a:ext>
                </a:extLst>
              </p:cNvPr>
              <p:cNvSpPr/>
              <p:nvPr/>
            </p:nvSpPr>
            <p:spPr>
              <a:xfrm>
                <a:off x="2392850" y="3304925"/>
                <a:ext cx="100700" cy="139850"/>
              </a:xfrm>
              <a:custGeom>
                <a:avLst/>
                <a:gdLst/>
                <a:ahLst/>
                <a:cxnLst/>
                <a:rect l="l" t="t" r="r" b="b"/>
                <a:pathLst>
                  <a:path w="4028" h="5594" extrusionOk="0">
                    <a:moveTo>
                      <a:pt x="2014" y="1"/>
                    </a:moveTo>
                    <a:lnTo>
                      <a:pt x="1884" y="19"/>
                    </a:lnTo>
                    <a:lnTo>
                      <a:pt x="1753" y="38"/>
                    </a:lnTo>
                    <a:lnTo>
                      <a:pt x="1511" y="131"/>
                    </a:lnTo>
                    <a:lnTo>
                      <a:pt x="1306" y="224"/>
                    </a:lnTo>
                    <a:lnTo>
                      <a:pt x="1138" y="336"/>
                    </a:lnTo>
                    <a:lnTo>
                      <a:pt x="1008" y="429"/>
                    </a:lnTo>
                    <a:lnTo>
                      <a:pt x="728" y="634"/>
                    </a:lnTo>
                    <a:lnTo>
                      <a:pt x="579" y="765"/>
                    </a:lnTo>
                    <a:lnTo>
                      <a:pt x="448" y="895"/>
                    </a:lnTo>
                    <a:lnTo>
                      <a:pt x="318" y="1063"/>
                    </a:lnTo>
                    <a:lnTo>
                      <a:pt x="206" y="1212"/>
                    </a:lnTo>
                    <a:lnTo>
                      <a:pt x="94" y="1380"/>
                    </a:lnTo>
                    <a:lnTo>
                      <a:pt x="20" y="1567"/>
                    </a:lnTo>
                    <a:lnTo>
                      <a:pt x="1" y="2182"/>
                    </a:lnTo>
                    <a:lnTo>
                      <a:pt x="1" y="2816"/>
                    </a:lnTo>
                    <a:lnTo>
                      <a:pt x="38" y="3543"/>
                    </a:lnTo>
                    <a:lnTo>
                      <a:pt x="75" y="3916"/>
                    </a:lnTo>
                    <a:lnTo>
                      <a:pt x="131" y="4270"/>
                    </a:lnTo>
                    <a:lnTo>
                      <a:pt x="187" y="4605"/>
                    </a:lnTo>
                    <a:lnTo>
                      <a:pt x="281" y="4922"/>
                    </a:lnTo>
                    <a:lnTo>
                      <a:pt x="392" y="5183"/>
                    </a:lnTo>
                    <a:lnTo>
                      <a:pt x="448" y="5295"/>
                    </a:lnTo>
                    <a:lnTo>
                      <a:pt x="523" y="5388"/>
                    </a:lnTo>
                    <a:lnTo>
                      <a:pt x="597" y="5463"/>
                    </a:lnTo>
                    <a:lnTo>
                      <a:pt x="672" y="5538"/>
                    </a:lnTo>
                    <a:lnTo>
                      <a:pt x="765" y="5575"/>
                    </a:lnTo>
                    <a:lnTo>
                      <a:pt x="858" y="5593"/>
                    </a:lnTo>
                    <a:lnTo>
                      <a:pt x="1064" y="5593"/>
                    </a:lnTo>
                    <a:lnTo>
                      <a:pt x="1269" y="5575"/>
                    </a:lnTo>
                    <a:lnTo>
                      <a:pt x="1492" y="5519"/>
                    </a:lnTo>
                    <a:lnTo>
                      <a:pt x="1716" y="5463"/>
                    </a:lnTo>
                    <a:lnTo>
                      <a:pt x="1940" y="5370"/>
                    </a:lnTo>
                    <a:lnTo>
                      <a:pt x="2163" y="5258"/>
                    </a:lnTo>
                    <a:lnTo>
                      <a:pt x="2387" y="5127"/>
                    </a:lnTo>
                    <a:lnTo>
                      <a:pt x="2592" y="4978"/>
                    </a:lnTo>
                    <a:lnTo>
                      <a:pt x="2797" y="4829"/>
                    </a:lnTo>
                    <a:lnTo>
                      <a:pt x="3002" y="4661"/>
                    </a:lnTo>
                    <a:lnTo>
                      <a:pt x="3170" y="4475"/>
                    </a:lnTo>
                    <a:lnTo>
                      <a:pt x="3338" y="4288"/>
                    </a:lnTo>
                    <a:lnTo>
                      <a:pt x="3487" y="4083"/>
                    </a:lnTo>
                    <a:lnTo>
                      <a:pt x="3618" y="3897"/>
                    </a:lnTo>
                    <a:lnTo>
                      <a:pt x="3730" y="3692"/>
                    </a:lnTo>
                    <a:lnTo>
                      <a:pt x="3823" y="3487"/>
                    </a:lnTo>
                    <a:lnTo>
                      <a:pt x="3879" y="3282"/>
                    </a:lnTo>
                    <a:lnTo>
                      <a:pt x="3935" y="3058"/>
                    </a:lnTo>
                    <a:lnTo>
                      <a:pt x="3972" y="2834"/>
                    </a:lnTo>
                    <a:lnTo>
                      <a:pt x="4009" y="2611"/>
                    </a:lnTo>
                    <a:lnTo>
                      <a:pt x="4028" y="2368"/>
                    </a:lnTo>
                    <a:lnTo>
                      <a:pt x="4028" y="2144"/>
                    </a:lnTo>
                    <a:lnTo>
                      <a:pt x="4028" y="1902"/>
                    </a:lnTo>
                    <a:lnTo>
                      <a:pt x="3991" y="1678"/>
                    </a:lnTo>
                    <a:lnTo>
                      <a:pt x="3953" y="1455"/>
                    </a:lnTo>
                    <a:lnTo>
                      <a:pt x="3879" y="1250"/>
                    </a:lnTo>
                    <a:lnTo>
                      <a:pt x="3804" y="1045"/>
                    </a:lnTo>
                    <a:lnTo>
                      <a:pt x="3692" y="858"/>
                    </a:lnTo>
                    <a:lnTo>
                      <a:pt x="3580" y="690"/>
                    </a:lnTo>
                    <a:lnTo>
                      <a:pt x="3431" y="523"/>
                    </a:lnTo>
                    <a:lnTo>
                      <a:pt x="3263" y="392"/>
                    </a:lnTo>
                    <a:lnTo>
                      <a:pt x="3077" y="262"/>
                    </a:lnTo>
                    <a:lnTo>
                      <a:pt x="2872" y="168"/>
                    </a:lnTo>
                    <a:lnTo>
                      <a:pt x="2685" y="94"/>
                    </a:lnTo>
                    <a:lnTo>
                      <a:pt x="2499" y="56"/>
                    </a:lnTo>
                    <a:lnTo>
                      <a:pt x="2331" y="19"/>
                    </a:lnTo>
                    <a:lnTo>
                      <a:pt x="218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1" name="Google Shape;2709;p41">
                <a:extLst>
                  <a:ext uri="{FF2B5EF4-FFF2-40B4-BE49-F238E27FC236}">
                    <a16:creationId xmlns:a16="http://schemas.microsoft.com/office/drawing/2014/main" id="{30B054B7-5CAB-08B5-A6FA-5387AFD465F4}"/>
                  </a:ext>
                </a:extLst>
              </p:cNvPr>
              <p:cNvSpPr/>
              <p:nvPr/>
            </p:nvSpPr>
            <p:spPr>
              <a:xfrm>
                <a:off x="2403575" y="3335225"/>
                <a:ext cx="72275" cy="63875"/>
              </a:xfrm>
              <a:custGeom>
                <a:avLst/>
                <a:gdLst/>
                <a:ahLst/>
                <a:cxnLst/>
                <a:rect l="l" t="t" r="r" b="b"/>
                <a:pathLst>
                  <a:path w="2891" h="2555" extrusionOk="0">
                    <a:moveTo>
                      <a:pt x="2816" y="0"/>
                    </a:moveTo>
                    <a:lnTo>
                      <a:pt x="2778" y="19"/>
                    </a:lnTo>
                    <a:lnTo>
                      <a:pt x="2741" y="38"/>
                    </a:lnTo>
                    <a:lnTo>
                      <a:pt x="38" y="2405"/>
                    </a:lnTo>
                    <a:lnTo>
                      <a:pt x="19" y="2424"/>
                    </a:lnTo>
                    <a:lnTo>
                      <a:pt x="1" y="2461"/>
                    </a:lnTo>
                    <a:lnTo>
                      <a:pt x="1" y="2499"/>
                    </a:lnTo>
                    <a:lnTo>
                      <a:pt x="19" y="2517"/>
                    </a:lnTo>
                    <a:lnTo>
                      <a:pt x="57" y="2536"/>
                    </a:lnTo>
                    <a:lnTo>
                      <a:pt x="75" y="2554"/>
                    </a:lnTo>
                    <a:lnTo>
                      <a:pt x="131" y="2517"/>
                    </a:lnTo>
                    <a:lnTo>
                      <a:pt x="2853" y="149"/>
                    </a:lnTo>
                    <a:lnTo>
                      <a:pt x="2872" y="131"/>
                    </a:lnTo>
                    <a:lnTo>
                      <a:pt x="2890" y="94"/>
                    </a:lnTo>
                    <a:lnTo>
                      <a:pt x="2872" y="56"/>
                    </a:lnTo>
                    <a:lnTo>
                      <a:pt x="2872" y="38"/>
                    </a:lnTo>
                    <a:lnTo>
                      <a:pt x="2834" y="19"/>
                    </a:lnTo>
                    <a:lnTo>
                      <a:pt x="2816"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2" name="Google Shape;2710;p41">
                <a:extLst>
                  <a:ext uri="{FF2B5EF4-FFF2-40B4-BE49-F238E27FC236}">
                    <a16:creationId xmlns:a16="http://schemas.microsoft.com/office/drawing/2014/main" id="{056C15F2-F0F3-A468-B53A-9811B978BE30}"/>
                  </a:ext>
                </a:extLst>
              </p:cNvPr>
              <p:cNvSpPr/>
              <p:nvPr/>
            </p:nvSpPr>
            <p:spPr>
              <a:xfrm>
                <a:off x="2403575" y="3342675"/>
                <a:ext cx="62025" cy="56425"/>
              </a:xfrm>
              <a:custGeom>
                <a:avLst/>
                <a:gdLst/>
                <a:ahLst/>
                <a:cxnLst/>
                <a:rect l="l" t="t" r="r" b="b"/>
                <a:pathLst>
                  <a:path w="2481" h="2257" extrusionOk="0">
                    <a:moveTo>
                      <a:pt x="57" y="1"/>
                    </a:moveTo>
                    <a:lnTo>
                      <a:pt x="19" y="19"/>
                    </a:lnTo>
                    <a:lnTo>
                      <a:pt x="1" y="57"/>
                    </a:lnTo>
                    <a:lnTo>
                      <a:pt x="1" y="75"/>
                    </a:lnTo>
                    <a:lnTo>
                      <a:pt x="19" y="112"/>
                    </a:lnTo>
                    <a:lnTo>
                      <a:pt x="38" y="131"/>
                    </a:lnTo>
                    <a:lnTo>
                      <a:pt x="2350" y="2219"/>
                    </a:lnTo>
                    <a:lnTo>
                      <a:pt x="2368" y="2238"/>
                    </a:lnTo>
                    <a:lnTo>
                      <a:pt x="2406" y="2256"/>
                    </a:lnTo>
                    <a:lnTo>
                      <a:pt x="2424" y="2238"/>
                    </a:lnTo>
                    <a:lnTo>
                      <a:pt x="2462" y="2219"/>
                    </a:lnTo>
                    <a:lnTo>
                      <a:pt x="2480" y="2201"/>
                    </a:lnTo>
                    <a:lnTo>
                      <a:pt x="2480" y="2163"/>
                    </a:lnTo>
                    <a:lnTo>
                      <a:pt x="2480" y="2126"/>
                    </a:lnTo>
                    <a:lnTo>
                      <a:pt x="2462" y="2107"/>
                    </a:lnTo>
                    <a:lnTo>
                      <a:pt x="131" y="19"/>
                    </a:lnTo>
                    <a:lnTo>
                      <a:pt x="11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2711;p41">
                <a:extLst>
                  <a:ext uri="{FF2B5EF4-FFF2-40B4-BE49-F238E27FC236}">
                    <a16:creationId xmlns:a16="http://schemas.microsoft.com/office/drawing/2014/main" id="{0FA6612B-75C8-7F48-D41A-CE586275B69F}"/>
                  </a:ext>
                </a:extLst>
              </p:cNvPr>
              <p:cNvSpPr/>
              <p:nvPr/>
            </p:nvSpPr>
            <p:spPr>
              <a:xfrm>
                <a:off x="2391450" y="3303050"/>
                <a:ext cx="103975" cy="144050"/>
              </a:xfrm>
              <a:custGeom>
                <a:avLst/>
                <a:gdLst/>
                <a:ahLst/>
                <a:cxnLst/>
                <a:rect l="l" t="t" r="r" b="b"/>
                <a:pathLst>
                  <a:path w="4159" h="5762" extrusionOk="0">
                    <a:moveTo>
                      <a:pt x="1958" y="1"/>
                    </a:moveTo>
                    <a:lnTo>
                      <a:pt x="1828" y="38"/>
                    </a:lnTo>
                    <a:lnTo>
                      <a:pt x="1586" y="113"/>
                    </a:lnTo>
                    <a:lnTo>
                      <a:pt x="1381" y="206"/>
                    </a:lnTo>
                    <a:lnTo>
                      <a:pt x="1194" y="299"/>
                    </a:lnTo>
                    <a:lnTo>
                      <a:pt x="1045" y="411"/>
                    </a:lnTo>
                    <a:lnTo>
                      <a:pt x="1008" y="430"/>
                    </a:lnTo>
                    <a:lnTo>
                      <a:pt x="803" y="598"/>
                    </a:lnTo>
                    <a:lnTo>
                      <a:pt x="653" y="709"/>
                    </a:lnTo>
                    <a:lnTo>
                      <a:pt x="504" y="859"/>
                    </a:lnTo>
                    <a:lnTo>
                      <a:pt x="355" y="1008"/>
                    </a:lnTo>
                    <a:lnTo>
                      <a:pt x="225" y="1194"/>
                    </a:lnTo>
                    <a:lnTo>
                      <a:pt x="94" y="1399"/>
                    </a:lnTo>
                    <a:lnTo>
                      <a:pt x="1" y="1604"/>
                    </a:lnTo>
                    <a:lnTo>
                      <a:pt x="1" y="1642"/>
                    </a:lnTo>
                    <a:lnTo>
                      <a:pt x="1" y="1679"/>
                    </a:lnTo>
                    <a:lnTo>
                      <a:pt x="20" y="1697"/>
                    </a:lnTo>
                    <a:lnTo>
                      <a:pt x="57" y="1716"/>
                    </a:lnTo>
                    <a:lnTo>
                      <a:pt x="113" y="1716"/>
                    </a:lnTo>
                    <a:lnTo>
                      <a:pt x="150" y="1697"/>
                    </a:lnTo>
                    <a:lnTo>
                      <a:pt x="150" y="1660"/>
                    </a:lnTo>
                    <a:lnTo>
                      <a:pt x="243" y="1474"/>
                    </a:lnTo>
                    <a:lnTo>
                      <a:pt x="355" y="1287"/>
                    </a:lnTo>
                    <a:lnTo>
                      <a:pt x="486" y="1120"/>
                    </a:lnTo>
                    <a:lnTo>
                      <a:pt x="635" y="952"/>
                    </a:lnTo>
                    <a:lnTo>
                      <a:pt x="784" y="821"/>
                    </a:lnTo>
                    <a:lnTo>
                      <a:pt x="914" y="709"/>
                    </a:lnTo>
                    <a:lnTo>
                      <a:pt x="1101" y="560"/>
                    </a:lnTo>
                    <a:lnTo>
                      <a:pt x="1138" y="542"/>
                    </a:lnTo>
                    <a:lnTo>
                      <a:pt x="1287" y="448"/>
                    </a:lnTo>
                    <a:lnTo>
                      <a:pt x="1455" y="337"/>
                    </a:lnTo>
                    <a:lnTo>
                      <a:pt x="1642" y="262"/>
                    </a:lnTo>
                    <a:lnTo>
                      <a:pt x="1865" y="187"/>
                    </a:lnTo>
                    <a:lnTo>
                      <a:pt x="1996" y="169"/>
                    </a:lnTo>
                    <a:lnTo>
                      <a:pt x="2126" y="150"/>
                    </a:lnTo>
                    <a:lnTo>
                      <a:pt x="2257" y="169"/>
                    </a:lnTo>
                    <a:lnTo>
                      <a:pt x="2406" y="169"/>
                    </a:lnTo>
                    <a:lnTo>
                      <a:pt x="2555" y="206"/>
                    </a:lnTo>
                    <a:lnTo>
                      <a:pt x="2723" y="262"/>
                    </a:lnTo>
                    <a:lnTo>
                      <a:pt x="2909" y="337"/>
                    </a:lnTo>
                    <a:lnTo>
                      <a:pt x="3096" y="411"/>
                    </a:lnTo>
                    <a:lnTo>
                      <a:pt x="3263" y="523"/>
                    </a:lnTo>
                    <a:lnTo>
                      <a:pt x="3413" y="653"/>
                    </a:lnTo>
                    <a:lnTo>
                      <a:pt x="3543" y="803"/>
                    </a:lnTo>
                    <a:lnTo>
                      <a:pt x="3674" y="952"/>
                    </a:lnTo>
                    <a:lnTo>
                      <a:pt x="3767" y="1138"/>
                    </a:lnTo>
                    <a:lnTo>
                      <a:pt x="3841" y="1325"/>
                    </a:lnTo>
                    <a:lnTo>
                      <a:pt x="3916" y="1530"/>
                    </a:lnTo>
                    <a:lnTo>
                      <a:pt x="3953" y="1735"/>
                    </a:lnTo>
                    <a:lnTo>
                      <a:pt x="3991" y="1958"/>
                    </a:lnTo>
                    <a:lnTo>
                      <a:pt x="4009" y="2182"/>
                    </a:lnTo>
                    <a:lnTo>
                      <a:pt x="4009" y="2406"/>
                    </a:lnTo>
                    <a:lnTo>
                      <a:pt x="3991" y="2630"/>
                    </a:lnTo>
                    <a:lnTo>
                      <a:pt x="3953" y="2853"/>
                    </a:lnTo>
                    <a:lnTo>
                      <a:pt x="3916" y="3096"/>
                    </a:lnTo>
                    <a:lnTo>
                      <a:pt x="3860" y="3319"/>
                    </a:lnTo>
                    <a:lnTo>
                      <a:pt x="3786" y="3525"/>
                    </a:lnTo>
                    <a:lnTo>
                      <a:pt x="3711" y="3730"/>
                    </a:lnTo>
                    <a:lnTo>
                      <a:pt x="3599" y="3935"/>
                    </a:lnTo>
                    <a:lnTo>
                      <a:pt x="3487" y="4121"/>
                    </a:lnTo>
                    <a:lnTo>
                      <a:pt x="3338" y="4326"/>
                    </a:lnTo>
                    <a:lnTo>
                      <a:pt x="3170" y="4494"/>
                    </a:lnTo>
                    <a:lnTo>
                      <a:pt x="2984" y="4680"/>
                    </a:lnTo>
                    <a:lnTo>
                      <a:pt x="2797" y="4848"/>
                    </a:lnTo>
                    <a:lnTo>
                      <a:pt x="2592" y="4997"/>
                    </a:lnTo>
                    <a:lnTo>
                      <a:pt x="2387" y="5128"/>
                    </a:lnTo>
                    <a:lnTo>
                      <a:pt x="2182" y="5258"/>
                    </a:lnTo>
                    <a:lnTo>
                      <a:pt x="1958" y="5370"/>
                    </a:lnTo>
                    <a:lnTo>
                      <a:pt x="1735" y="5463"/>
                    </a:lnTo>
                    <a:lnTo>
                      <a:pt x="1530" y="5519"/>
                    </a:lnTo>
                    <a:lnTo>
                      <a:pt x="1325" y="5575"/>
                    </a:lnTo>
                    <a:lnTo>
                      <a:pt x="1120" y="5594"/>
                    </a:lnTo>
                    <a:lnTo>
                      <a:pt x="896" y="5594"/>
                    </a:lnTo>
                    <a:lnTo>
                      <a:pt x="859" y="5613"/>
                    </a:lnTo>
                    <a:lnTo>
                      <a:pt x="840" y="5631"/>
                    </a:lnTo>
                    <a:lnTo>
                      <a:pt x="840" y="5668"/>
                    </a:lnTo>
                    <a:lnTo>
                      <a:pt x="840" y="5687"/>
                    </a:lnTo>
                    <a:lnTo>
                      <a:pt x="859" y="5724"/>
                    </a:lnTo>
                    <a:lnTo>
                      <a:pt x="877" y="5743"/>
                    </a:lnTo>
                    <a:lnTo>
                      <a:pt x="914" y="5743"/>
                    </a:lnTo>
                    <a:lnTo>
                      <a:pt x="1045" y="5762"/>
                    </a:lnTo>
                    <a:lnTo>
                      <a:pt x="1250" y="5743"/>
                    </a:lnTo>
                    <a:lnTo>
                      <a:pt x="1474" y="5706"/>
                    </a:lnTo>
                    <a:lnTo>
                      <a:pt x="1679" y="5650"/>
                    </a:lnTo>
                    <a:lnTo>
                      <a:pt x="1903" y="5575"/>
                    </a:lnTo>
                    <a:lnTo>
                      <a:pt x="2126" y="5482"/>
                    </a:lnTo>
                    <a:lnTo>
                      <a:pt x="2331" y="5352"/>
                    </a:lnTo>
                    <a:lnTo>
                      <a:pt x="2555" y="5221"/>
                    </a:lnTo>
                    <a:lnTo>
                      <a:pt x="2760" y="5091"/>
                    </a:lnTo>
                    <a:lnTo>
                      <a:pt x="2965" y="4923"/>
                    </a:lnTo>
                    <a:lnTo>
                      <a:pt x="3152" y="4755"/>
                    </a:lnTo>
                    <a:lnTo>
                      <a:pt x="3319" y="4569"/>
                    </a:lnTo>
                    <a:lnTo>
                      <a:pt x="3487" y="4382"/>
                    </a:lnTo>
                    <a:lnTo>
                      <a:pt x="3636" y="4196"/>
                    </a:lnTo>
                    <a:lnTo>
                      <a:pt x="3767" y="3991"/>
                    </a:lnTo>
                    <a:lnTo>
                      <a:pt x="3860" y="3786"/>
                    </a:lnTo>
                    <a:lnTo>
                      <a:pt x="3953" y="3580"/>
                    </a:lnTo>
                    <a:lnTo>
                      <a:pt x="4028" y="3357"/>
                    </a:lnTo>
                    <a:lnTo>
                      <a:pt x="4084" y="3114"/>
                    </a:lnTo>
                    <a:lnTo>
                      <a:pt x="4121" y="2872"/>
                    </a:lnTo>
                    <a:lnTo>
                      <a:pt x="4158" y="2630"/>
                    </a:lnTo>
                    <a:lnTo>
                      <a:pt x="4158" y="2387"/>
                    </a:lnTo>
                    <a:lnTo>
                      <a:pt x="4158" y="2145"/>
                    </a:lnTo>
                    <a:lnTo>
                      <a:pt x="4140" y="1921"/>
                    </a:lnTo>
                    <a:lnTo>
                      <a:pt x="4121" y="1679"/>
                    </a:lnTo>
                    <a:lnTo>
                      <a:pt x="4065" y="1455"/>
                    </a:lnTo>
                    <a:lnTo>
                      <a:pt x="3991" y="1250"/>
                    </a:lnTo>
                    <a:lnTo>
                      <a:pt x="3897" y="1045"/>
                    </a:lnTo>
                    <a:lnTo>
                      <a:pt x="3786" y="859"/>
                    </a:lnTo>
                    <a:lnTo>
                      <a:pt x="3674" y="691"/>
                    </a:lnTo>
                    <a:lnTo>
                      <a:pt x="3524" y="523"/>
                    </a:lnTo>
                    <a:lnTo>
                      <a:pt x="3357" y="392"/>
                    </a:lnTo>
                    <a:lnTo>
                      <a:pt x="3170" y="281"/>
                    </a:lnTo>
                    <a:lnTo>
                      <a:pt x="2965" y="169"/>
                    </a:lnTo>
                    <a:lnTo>
                      <a:pt x="2779" y="94"/>
                    </a:lnTo>
                    <a:lnTo>
                      <a:pt x="2592" y="57"/>
                    </a:lnTo>
                    <a:lnTo>
                      <a:pt x="2425" y="20"/>
                    </a:lnTo>
                    <a:lnTo>
                      <a:pt x="2257"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2712;p41">
                <a:extLst>
                  <a:ext uri="{FF2B5EF4-FFF2-40B4-BE49-F238E27FC236}">
                    <a16:creationId xmlns:a16="http://schemas.microsoft.com/office/drawing/2014/main" id="{739EA49E-1731-3A09-BF38-36E8EB03DF25}"/>
                  </a:ext>
                </a:extLst>
              </p:cNvPr>
              <p:cNvSpPr/>
              <p:nvPr/>
            </p:nvSpPr>
            <p:spPr>
              <a:xfrm>
                <a:off x="2403125" y="3414450"/>
                <a:ext cx="47075" cy="59225"/>
              </a:xfrm>
              <a:custGeom>
                <a:avLst/>
                <a:gdLst/>
                <a:ahLst/>
                <a:cxnLst/>
                <a:rect l="l" t="t" r="r" b="b"/>
                <a:pathLst>
                  <a:path w="1883" h="2369" extrusionOk="0">
                    <a:moveTo>
                      <a:pt x="876" y="1"/>
                    </a:moveTo>
                    <a:lnTo>
                      <a:pt x="0" y="1324"/>
                    </a:lnTo>
                    <a:lnTo>
                      <a:pt x="876" y="2368"/>
                    </a:lnTo>
                    <a:lnTo>
                      <a:pt x="1883" y="1212"/>
                    </a:lnTo>
                    <a:lnTo>
                      <a:pt x="876" y="1"/>
                    </a:lnTo>
                    <a:close/>
                  </a:path>
                </a:pathLst>
              </a:custGeom>
              <a:solidFill>
                <a:srgbClr val="FFCD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5" name="Google Shape;2713;p41">
                <a:extLst>
                  <a:ext uri="{FF2B5EF4-FFF2-40B4-BE49-F238E27FC236}">
                    <a16:creationId xmlns:a16="http://schemas.microsoft.com/office/drawing/2014/main" id="{41AECB94-488B-D696-2ADA-1DC19207CA42}"/>
                  </a:ext>
                </a:extLst>
              </p:cNvPr>
              <p:cNvSpPr/>
              <p:nvPr/>
            </p:nvSpPr>
            <p:spPr>
              <a:xfrm>
                <a:off x="2013475" y="3321700"/>
                <a:ext cx="13525" cy="27050"/>
              </a:xfrm>
              <a:custGeom>
                <a:avLst/>
                <a:gdLst/>
                <a:ahLst/>
                <a:cxnLst/>
                <a:rect l="l" t="t" r="r" b="b"/>
                <a:pathLst>
                  <a:path w="541" h="1082" extrusionOk="0">
                    <a:moveTo>
                      <a:pt x="466" y="1"/>
                    </a:moveTo>
                    <a:lnTo>
                      <a:pt x="429" y="19"/>
                    </a:lnTo>
                    <a:lnTo>
                      <a:pt x="410" y="38"/>
                    </a:lnTo>
                    <a:lnTo>
                      <a:pt x="392" y="57"/>
                    </a:lnTo>
                    <a:lnTo>
                      <a:pt x="243" y="392"/>
                    </a:lnTo>
                    <a:lnTo>
                      <a:pt x="112" y="690"/>
                    </a:lnTo>
                    <a:lnTo>
                      <a:pt x="0" y="989"/>
                    </a:lnTo>
                    <a:lnTo>
                      <a:pt x="0" y="1007"/>
                    </a:lnTo>
                    <a:lnTo>
                      <a:pt x="0" y="1045"/>
                    </a:lnTo>
                    <a:lnTo>
                      <a:pt x="19" y="1063"/>
                    </a:lnTo>
                    <a:lnTo>
                      <a:pt x="38" y="1082"/>
                    </a:lnTo>
                    <a:lnTo>
                      <a:pt x="112" y="1082"/>
                    </a:lnTo>
                    <a:lnTo>
                      <a:pt x="149" y="1045"/>
                    </a:lnTo>
                    <a:lnTo>
                      <a:pt x="261" y="746"/>
                    </a:lnTo>
                    <a:lnTo>
                      <a:pt x="392" y="448"/>
                    </a:lnTo>
                    <a:lnTo>
                      <a:pt x="541" y="131"/>
                    </a:lnTo>
                    <a:lnTo>
                      <a:pt x="541" y="94"/>
                    </a:lnTo>
                    <a:lnTo>
                      <a:pt x="541" y="57"/>
                    </a:lnTo>
                    <a:lnTo>
                      <a:pt x="522" y="38"/>
                    </a:lnTo>
                    <a:lnTo>
                      <a:pt x="504" y="19"/>
                    </a:lnTo>
                    <a:lnTo>
                      <a:pt x="466"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2714;p41">
                <a:extLst>
                  <a:ext uri="{FF2B5EF4-FFF2-40B4-BE49-F238E27FC236}">
                    <a16:creationId xmlns:a16="http://schemas.microsoft.com/office/drawing/2014/main" id="{0E5EF93C-D17E-8928-A3F8-ACFE49C0E119}"/>
                  </a:ext>
                </a:extLst>
              </p:cNvPr>
              <p:cNvSpPr/>
              <p:nvPr/>
            </p:nvSpPr>
            <p:spPr>
              <a:xfrm>
                <a:off x="2237650" y="3690375"/>
                <a:ext cx="218150" cy="172000"/>
              </a:xfrm>
              <a:custGeom>
                <a:avLst/>
                <a:gdLst/>
                <a:ahLst/>
                <a:cxnLst/>
                <a:rect l="l" t="t" r="r" b="b"/>
                <a:pathLst>
                  <a:path w="8726" h="6880" extrusionOk="0">
                    <a:moveTo>
                      <a:pt x="3412" y="0"/>
                    </a:moveTo>
                    <a:lnTo>
                      <a:pt x="2872" y="541"/>
                    </a:lnTo>
                    <a:lnTo>
                      <a:pt x="1679" y="1734"/>
                    </a:lnTo>
                    <a:lnTo>
                      <a:pt x="1045" y="2387"/>
                    </a:lnTo>
                    <a:lnTo>
                      <a:pt x="504" y="3002"/>
                    </a:lnTo>
                    <a:lnTo>
                      <a:pt x="280" y="3244"/>
                    </a:lnTo>
                    <a:lnTo>
                      <a:pt x="131" y="3468"/>
                    </a:lnTo>
                    <a:lnTo>
                      <a:pt x="19" y="3617"/>
                    </a:lnTo>
                    <a:lnTo>
                      <a:pt x="1" y="3673"/>
                    </a:lnTo>
                    <a:lnTo>
                      <a:pt x="1" y="3710"/>
                    </a:lnTo>
                    <a:lnTo>
                      <a:pt x="38" y="3804"/>
                    </a:lnTo>
                    <a:lnTo>
                      <a:pt x="131" y="3953"/>
                    </a:lnTo>
                    <a:lnTo>
                      <a:pt x="411" y="4344"/>
                    </a:lnTo>
                    <a:lnTo>
                      <a:pt x="821" y="4866"/>
                    </a:lnTo>
                    <a:lnTo>
                      <a:pt x="1306" y="5426"/>
                    </a:lnTo>
                    <a:lnTo>
                      <a:pt x="1809" y="5966"/>
                    </a:lnTo>
                    <a:lnTo>
                      <a:pt x="2275" y="6432"/>
                    </a:lnTo>
                    <a:lnTo>
                      <a:pt x="2480" y="6619"/>
                    </a:lnTo>
                    <a:lnTo>
                      <a:pt x="2648" y="6768"/>
                    </a:lnTo>
                    <a:lnTo>
                      <a:pt x="2797" y="6843"/>
                    </a:lnTo>
                    <a:lnTo>
                      <a:pt x="2853" y="6861"/>
                    </a:lnTo>
                    <a:lnTo>
                      <a:pt x="2909" y="6880"/>
                    </a:lnTo>
                    <a:lnTo>
                      <a:pt x="2946" y="6861"/>
                    </a:lnTo>
                    <a:lnTo>
                      <a:pt x="2984" y="6805"/>
                    </a:lnTo>
                    <a:lnTo>
                      <a:pt x="3021" y="6731"/>
                    </a:lnTo>
                    <a:lnTo>
                      <a:pt x="3077" y="6619"/>
                    </a:lnTo>
                    <a:lnTo>
                      <a:pt x="3151" y="6339"/>
                    </a:lnTo>
                    <a:lnTo>
                      <a:pt x="3207" y="5966"/>
                    </a:lnTo>
                    <a:lnTo>
                      <a:pt x="3282" y="5538"/>
                    </a:lnTo>
                    <a:lnTo>
                      <a:pt x="3338" y="5053"/>
                    </a:lnTo>
                    <a:lnTo>
                      <a:pt x="3450" y="4027"/>
                    </a:lnTo>
                    <a:lnTo>
                      <a:pt x="3543" y="2983"/>
                    </a:lnTo>
                    <a:lnTo>
                      <a:pt x="3617" y="2070"/>
                    </a:lnTo>
                    <a:lnTo>
                      <a:pt x="3673" y="1194"/>
                    </a:lnTo>
                    <a:lnTo>
                      <a:pt x="4214" y="1939"/>
                    </a:lnTo>
                    <a:lnTo>
                      <a:pt x="5463" y="3599"/>
                    </a:lnTo>
                    <a:lnTo>
                      <a:pt x="6153" y="4475"/>
                    </a:lnTo>
                    <a:lnTo>
                      <a:pt x="6768" y="5239"/>
                    </a:lnTo>
                    <a:lnTo>
                      <a:pt x="7048" y="5538"/>
                    </a:lnTo>
                    <a:lnTo>
                      <a:pt x="7253" y="5780"/>
                    </a:lnTo>
                    <a:lnTo>
                      <a:pt x="7421" y="5929"/>
                    </a:lnTo>
                    <a:lnTo>
                      <a:pt x="7477" y="5966"/>
                    </a:lnTo>
                    <a:lnTo>
                      <a:pt x="7533" y="5966"/>
                    </a:lnTo>
                    <a:lnTo>
                      <a:pt x="7570" y="5948"/>
                    </a:lnTo>
                    <a:lnTo>
                      <a:pt x="7607" y="5929"/>
                    </a:lnTo>
                    <a:lnTo>
                      <a:pt x="7682" y="5799"/>
                    </a:lnTo>
                    <a:lnTo>
                      <a:pt x="7775" y="5593"/>
                    </a:lnTo>
                    <a:lnTo>
                      <a:pt x="7868" y="5351"/>
                    </a:lnTo>
                    <a:lnTo>
                      <a:pt x="8073" y="4736"/>
                    </a:lnTo>
                    <a:lnTo>
                      <a:pt x="8278" y="4009"/>
                    </a:lnTo>
                    <a:lnTo>
                      <a:pt x="8465" y="3282"/>
                    </a:lnTo>
                    <a:lnTo>
                      <a:pt x="8614" y="2629"/>
                    </a:lnTo>
                    <a:lnTo>
                      <a:pt x="8707" y="2144"/>
                    </a:lnTo>
                    <a:lnTo>
                      <a:pt x="8726" y="1977"/>
                    </a:lnTo>
                    <a:lnTo>
                      <a:pt x="8707" y="1902"/>
                    </a:lnTo>
                    <a:lnTo>
                      <a:pt x="8670" y="1846"/>
                    </a:lnTo>
                    <a:lnTo>
                      <a:pt x="8558" y="1772"/>
                    </a:lnTo>
                    <a:lnTo>
                      <a:pt x="8185" y="1548"/>
                    </a:lnTo>
                    <a:lnTo>
                      <a:pt x="7682" y="1287"/>
                    </a:lnTo>
                    <a:lnTo>
                      <a:pt x="7104" y="1007"/>
                    </a:lnTo>
                    <a:lnTo>
                      <a:pt x="6041" y="522"/>
                    </a:lnTo>
                    <a:lnTo>
                      <a:pt x="5556" y="317"/>
                    </a:lnTo>
                    <a:lnTo>
                      <a:pt x="3412"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2715;p41">
                <a:extLst>
                  <a:ext uri="{FF2B5EF4-FFF2-40B4-BE49-F238E27FC236}">
                    <a16:creationId xmlns:a16="http://schemas.microsoft.com/office/drawing/2014/main" id="{666AB958-EC0F-3CCE-A014-44B44D92476F}"/>
                  </a:ext>
                </a:extLst>
              </p:cNvPr>
              <p:cNvSpPr/>
              <p:nvPr/>
            </p:nvSpPr>
            <p:spPr>
              <a:xfrm>
                <a:off x="2322950" y="3613925"/>
                <a:ext cx="114675" cy="84400"/>
              </a:xfrm>
              <a:custGeom>
                <a:avLst/>
                <a:gdLst/>
                <a:ahLst/>
                <a:cxnLst/>
                <a:rect l="l" t="t" r="r" b="b"/>
                <a:pathLst>
                  <a:path w="4587" h="3376" extrusionOk="0">
                    <a:moveTo>
                      <a:pt x="3617" y="1"/>
                    </a:moveTo>
                    <a:lnTo>
                      <a:pt x="3505" y="20"/>
                    </a:lnTo>
                    <a:lnTo>
                      <a:pt x="3393" y="38"/>
                    </a:lnTo>
                    <a:lnTo>
                      <a:pt x="3263" y="94"/>
                    </a:lnTo>
                    <a:lnTo>
                      <a:pt x="3002" y="225"/>
                    </a:lnTo>
                    <a:lnTo>
                      <a:pt x="2722" y="411"/>
                    </a:lnTo>
                    <a:lnTo>
                      <a:pt x="2424" y="635"/>
                    </a:lnTo>
                    <a:lnTo>
                      <a:pt x="2107" y="896"/>
                    </a:lnTo>
                    <a:lnTo>
                      <a:pt x="1790" y="1176"/>
                    </a:lnTo>
                    <a:lnTo>
                      <a:pt x="1492" y="1474"/>
                    </a:lnTo>
                    <a:lnTo>
                      <a:pt x="914" y="2052"/>
                    </a:lnTo>
                    <a:lnTo>
                      <a:pt x="429" y="2555"/>
                    </a:lnTo>
                    <a:lnTo>
                      <a:pt x="0" y="3058"/>
                    </a:lnTo>
                    <a:lnTo>
                      <a:pt x="504" y="3152"/>
                    </a:lnTo>
                    <a:lnTo>
                      <a:pt x="1063" y="3245"/>
                    </a:lnTo>
                    <a:lnTo>
                      <a:pt x="1697" y="3338"/>
                    </a:lnTo>
                    <a:lnTo>
                      <a:pt x="2051" y="3357"/>
                    </a:lnTo>
                    <a:lnTo>
                      <a:pt x="2405" y="3375"/>
                    </a:lnTo>
                    <a:lnTo>
                      <a:pt x="2741" y="3375"/>
                    </a:lnTo>
                    <a:lnTo>
                      <a:pt x="3058" y="3357"/>
                    </a:lnTo>
                    <a:lnTo>
                      <a:pt x="3375" y="3319"/>
                    </a:lnTo>
                    <a:lnTo>
                      <a:pt x="3636" y="3264"/>
                    </a:lnTo>
                    <a:lnTo>
                      <a:pt x="3878" y="3170"/>
                    </a:lnTo>
                    <a:lnTo>
                      <a:pt x="3971" y="3114"/>
                    </a:lnTo>
                    <a:lnTo>
                      <a:pt x="4065" y="3058"/>
                    </a:lnTo>
                    <a:lnTo>
                      <a:pt x="4214" y="2909"/>
                    </a:lnTo>
                    <a:lnTo>
                      <a:pt x="4326" y="2723"/>
                    </a:lnTo>
                    <a:lnTo>
                      <a:pt x="4437" y="2518"/>
                    </a:lnTo>
                    <a:lnTo>
                      <a:pt x="4512" y="2294"/>
                    </a:lnTo>
                    <a:lnTo>
                      <a:pt x="4549" y="2052"/>
                    </a:lnTo>
                    <a:lnTo>
                      <a:pt x="4587" y="1809"/>
                    </a:lnTo>
                    <a:lnTo>
                      <a:pt x="4587" y="1567"/>
                    </a:lnTo>
                    <a:lnTo>
                      <a:pt x="4568" y="1325"/>
                    </a:lnTo>
                    <a:lnTo>
                      <a:pt x="4531" y="1082"/>
                    </a:lnTo>
                    <a:lnTo>
                      <a:pt x="4475" y="840"/>
                    </a:lnTo>
                    <a:lnTo>
                      <a:pt x="4400" y="635"/>
                    </a:lnTo>
                    <a:lnTo>
                      <a:pt x="4288" y="448"/>
                    </a:lnTo>
                    <a:lnTo>
                      <a:pt x="4176" y="281"/>
                    </a:lnTo>
                    <a:lnTo>
                      <a:pt x="4046" y="150"/>
                    </a:lnTo>
                    <a:lnTo>
                      <a:pt x="3878" y="57"/>
                    </a:lnTo>
                    <a:lnTo>
                      <a:pt x="3804" y="20"/>
                    </a:lnTo>
                    <a:lnTo>
                      <a:pt x="371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2716;p41">
                <a:extLst>
                  <a:ext uri="{FF2B5EF4-FFF2-40B4-BE49-F238E27FC236}">
                    <a16:creationId xmlns:a16="http://schemas.microsoft.com/office/drawing/2014/main" id="{9ABF538F-D97A-78CE-0DF7-632E27BE2EDE}"/>
                  </a:ext>
                </a:extLst>
              </p:cNvPr>
              <p:cNvSpPr/>
              <p:nvPr/>
            </p:nvSpPr>
            <p:spPr>
              <a:xfrm>
                <a:off x="2212025" y="3653550"/>
                <a:ext cx="110950" cy="85775"/>
              </a:xfrm>
              <a:custGeom>
                <a:avLst/>
                <a:gdLst/>
                <a:ahLst/>
                <a:cxnLst/>
                <a:rect l="l" t="t" r="r" b="b"/>
                <a:pathLst>
                  <a:path w="4438" h="3431" extrusionOk="0">
                    <a:moveTo>
                      <a:pt x="373" y="1"/>
                    </a:moveTo>
                    <a:lnTo>
                      <a:pt x="299" y="38"/>
                    </a:lnTo>
                    <a:lnTo>
                      <a:pt x="224" y="75"/>
                    </a:lnTo>
                    <a:lnTo>
                      <a:pt x="168" y="131"/>
                    </a:lnTo>
                    <a:lnTo>
                      <a:pt x="131" y="187"/>
                    </a:lnTo>
                    <a:lnTo>
                      <a:pt x="94" y="262"/>
                    </a:lnTo>
                    <a:lnTo>
                      <a:pt x="19" y="448"/>
                    </a:lnTo>
                    <a:lnTo>
                      <a:pt x="0" y="653"/>
                    </a:lnTo>
                    <a:lnTo>
                      <a:pt x="0" y="896"/>
                    </a:lnTo>
                    <a:lnTo>
                      <a:pt x="19" y="1157"/>
                    </a:lnTo>
                    <a:lnTo>
                      <a:pt x="75" y="1436"/>
                    </a:lnTo>
                    <a:lnTo>
                      <a:pt x="149" y="1716"/>
                    </a:lnTo>
                    <a:lnTo>
                      <a:pt x="243" y="1995"/>
                    </a:lnTo>
                    <a:lnTo>
                      <a:pt x="373" y="2256"/>
                    </a:lnTo>
                    <a:lnTo>
                      <a:pt x="522" y="2517"/>
                    </a:lnTo>
                    <a:lnTo>
                      <a:pt x="671" y="2760"/>
                    </a:lnTo>
                    <a:lnTo>
                      <a:pt x="858" y="2984"/>
                    </a:lnTo>
                    <a:lnTo>
                      <a:pt x="1044" y="3151"/>
                    </a:lnTo>
                    <a:lnTo>
                      <a:pt x="1268" y="3301"/>
                    </a:lnTo>
                    <a:lnTo>
                      <a:pt x="1380" y="3356"/>
                    </a:lnTo>
                    <a:lnTo>
                      <a:pt x="1492" y="3394"/>
                    </a:lnTo>
                    <a:lnTo>
                      <a:pt x="1604" y="3431"/>
                    </a:lnTo>
                    <a:lnTo>
                      <a:pt x="1976" y="3431"/>
                    </a:lnTo>
                    <a:lnTo>
                      <a:pt x="2219" y="3356"/>
                    </a:lnTo>
                    <a:lnTo>
                      <a:pt x="2461" y="3263"/>
                    </a:lnTo>
                    <a:lnTo>
                      <a:pt x="2722" y="3114"/>
                    </a:lnTo>
                    <a:lnTo>
                      <a:pt x="2965" y="2946"/>
                    </a:lnTo>
                    <a:lnTo>
                      <a:pt x="3207" y="2779"/>
                    </a:lnTo>
                    <a:lnTo>
                      <a:pt x="3431" y="2573"/>
                    </a:lnTo>
                    <a:lnTo>
                      <a:pt x="3636" y="2368"/>
                    </a:lnTo>
                    <a:lnTo>
                      <a:pt x="3822" y="2182"/>
                    </a:lnTo>
                    <a:lnTo>
                      <a:pt x="4139" y="1828"/>
                    </a:lnTo>
                    <a:lnTo>
                      <a:pt x="4363" y="1567"/>
                    </a:lnTo>
                    <a:lnTo>
                      <a:pt x="4437" y="1473"/>
                    </a:lnTo>
                    <a:lnTo>
                      <a:pt x="3878" y="1194"/>
                    </a:lnTo>
                    <a:lnTo>
                      <a:pt x="3319" y="933"/>
                    </a:lnTo>
                    <a:lnTo>
                      <a:pt x="2629" y="616"/>
                    </a:lnTo>
                    <a:lnTo>
                      <a:pt x="1921" y="336"/>
                    </a:lnTo>
                    <a:lnTo>
                      <a:pt x="1585" y="206"/>
                    </a:lnTo>
                    <a:lnTo>
                      <a:pt x="1249" y="113"/>
                    </a:lnTo>
                    <a:lnTo>
                      <a:pt x="951" y="38"/>
                    </a:lnTo>
                    <a:lnTo>
                      <a:pt x="67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2717;p41">
                <a:extLst>
                  <a:ext uri="{FF2B5EF4-FFF2-40B4-BE49-F238E27FC236}">
                    <a16:creationId xmlns:a16="http://schemas.microsoft.com/office/drawing/2014/main" id="{9C6AE4DD-FEEE-0FCA-39F2-258E3F391FF7}"/>
                  </a:ext>
                </a:extLst>
              </p:cNvPr>
              <p:cNvSpPr/>
              <p:nvPr/>
            </p:nvSpPr>
            <p:spPr>
              <a:xfrm>
                <a:off x="2320625" y="3628850"/>
                <a:ext cx="63400" cy="63425"/>
              </a:xfrm>
              <a:custGeom>
                <a:avLst/>
                <a:gdLst/>
                <a:ahLst/>
                <a:cxnLst/>
                <a:rect l="l" t="t" r="r" b="b"/>
                <a:pathLst>
                  <a:path w="2536" h="2537" extrusionOk="0">
                    <a:moveTo>
                      <a:pt x="2442" y="1"/>
                    </a:moveTo>
                    <a:lnTo>
                      <a:pt x="2405" y="19"/>
                    </a:lnTo>
                    <a:lnTo>
                      <a:pt x="1995" y="373"/>
                    </a:lnTo>
                    <a:lnTo>
                      <a:pt x="1566" y="765"/>
                    </a:lnTo>
                    <a:lnTo>
                      <a:pt x="1175" y="1175"/>
                    </a:lnTo>
                    <a:lnTo>
                      <a:pt x="802" y="1548"/>
                    </a:lnTo>
                    <a:lnTo>
                      <a:pt x="243" y="2163"/>
                    </a:lnTo>
                    <a:lnTo>
                      <a:pt x="19" y="2406"/>
                    </a:lnTo>
                    <a:lnTo>
                      <a:pt x="0" y="2443"/>
                    </a:lnTo>
                    <a:lnTo>
                      <a:pt x="0" y="2461"/>
                    </a:lnTo>
                    <a:lnTo>
                      <a:pt x="19" y="2499"/>
                    </a:lnTo>
                    <a:lnTo>
                      <a:pt x="37" y="2517"/>
                    </a:lnTo>
                    <a:lnTo>
                      <a:pt x="93" y="2536"/>
                    </a:lnTo>
                    <a:lnTo>
                      <a:pt x="112" y="2536"/>
                    </a:lnTo>
                    <a:lnTo>
                      <a:pt x="149" y="2517"/>
                    </a:lnTo>
                    <a:lnTo>
                      <a:pt x="373" y="2256"/>
                    </a:lnTo>
                    <a:lnTo>
                      <a:pt x="932" y="1660"/>
                    </a:lnTo>
                    <a:lnTo>
                      <a:pt x="1287" y="1287"/>
                    </a:lnTo>
                    <a:lnTo>
                      <a:pt x="1678" y="895"/>
                    </a:lnTo>
                    <a:lnTo>
                      <a:pt x="2088" y="504"/>
                    </a:lnTo>
                    <a:lnTo>
                      <a:pt x="2517" y="150"/>
                    </a:lnTo>
                    <a:lnTo>
                      <a:pt x="2536" y="131"/>
                    </a:lnTo>
                    <a:lnTo>
                      <a:pt x="2536" y="94"/>
                    </a:lnTo>
                    <a:lnTo>
                      <a:pt x="2536" y="56"/>
                    </a:lnTo>
                    <a:lnTo>
                      <a:pt x="2517" y="38"/>
                    </a:lnTo>
                    <a:lnTo>
                      <a:pt x="2498" y="19"/>
                    </a:lnTo>
                    <a:lnTo>
                      <a:pt x="2461"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2718;p41">
                <a:extLst>
                  <a:ext uri="{FF2B5EF4-FFF2-40B4-BE49-F238E27FC236}">
                    <a16:creationId xmlns:a16="http://schemas.microsoft.com/office/drawing/2014/main" id="{AD871911-6DA6-3311-A6BA-D78767B9183A}"/>
                  </a:ext>
                </a:extLst>
              </p:cNvPr>
              <p:cNvSpPr/>
              <p:nvPr/>
            </p:nvSpPr>
            <p:spPr>
              <a:xfrm>
                <a:off x="2244175" y="3654950"/>
                <a:ext cx="80650" cy="37325"/>
              </a:xfrm>
              <a:custGeom>
                <a:avLst/>
                <a:gdLst/>
                <a:ahLst/>
                <a:cxnLst/>
                <a:rect l="l" t="t" r="r" b="b"/>
                <a:pathLst>
                  <a:path w="3226" h="1493" extrusionOk="0">
                    <a:moveTo>
                      <a:pt x="75" y="1"/>
                    </a:moveTo>
                    <a:lnTo>
                      <a:pt x="38" y="19"/>
                    </a:lnTo>
                    <a:lnTo>
                      <a:pt x="19" y="38"/>
                    </a:lnTo>
                    <a:lnTo>
                      <a:pt x="1" y="57"/>
                    </a:lnTo>
                    <a:lnTo>
                      <a:pt x="1" y="94"/>
                    </a:lnTo>
                    <a:lnTo>
                      <a:pt x="1" y="131"/>
                    </a:lnTo>
                    <a:lnTo>
                      <a:pt x="19" y="150"/>
                    </a:lnTo>
                    <a:lnTo>
                      <a:pt x="57" y="168"/>
                    </a:lnTo>
                    <a:lnTo>
                      <a:pt x="541" y="336"/>
                    </a:lnTo>
                    <a:lnTo>
                      <a:pt x="1045" y="523"/>
                    </a:lnTo>
                    <a:lnTo>
                      <a:pt x="1567" y="746"/>
                    </a:lnTo>
                    <a:lnTo>
                      <a:pt x="2033" y="970"/>
                    </a:lnTo>
                    <a:lnTo>
                      <a:pt x="2797" y="1324"/>
                    </a:lnTo>
                    <a:lnTo>
                      <a:pt x="3114" y="1492"/>
                    </a:lnTo>
                    <a:lnTo>
                      <a:pt x="3189" y="1492"/>
                    </a:lnTo>
                    <a:lnTo>
                      <a:pt x="3207" y="1455"/>
                    </a:lnTo>
                    <a:lnTo>
                      <a:pt x="3226" y="1417"/>
                    </a:lnTo>
                    <a:lnTo>
                      <a:pt x="3226" y="1399"/>
                    </a:lnTo>
                    <a:lnTo>
                      <a:pt x="3207" y="1362"/>
                    </a:lnTo>
                    <a:lnTo>
                      <a:pt x="3189" y="1343"/>
                    </a:lnTo>
                    <a:lnTo>
                      <a:pt x="2872" y="1194"/>
                    </a:lnTo>
                    <a:lnTo>
                      <a:pt x="2107" y="821"/>
                    </a:lnTo>
                    <a:lnTo>
                      <a:pt x="1623" y="597"/>
                    </a:lnTo>
                    <a:lnTo>
                      <a:pt x="1101" y="373"/>
                    </a:lnTo>
                    <a:lnTo>
                      <a:pt x="597" y="168"/>
                    </a:lnTo>
                    <a:lnTo>
                      <a:pt x="94"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2719;p41">
                <a:extLst>
                  <a:ext uri="{FF2B5EF4-FFF2-40B4-BE49-F238E27FC236}">
                    <a16:creationId xmlns:a16="http://schemas.microsoft.com/office/drawing/2014/main" id="{B1E6D828-26A4-D630-75A0-F4537518933E}"/>
                  </a:ext>
                </a:extLst>
              </p:cNvPr>
              <p:cNvSpPr/>
              <p:nvPr/>
            </p:nvSpPr>
            <p:spPr>
              <a:xfrm>
                <a:off x="2271200" y="3347350"/>
                <a:ext cx="78350" cy="77850"/>
              </a:xfrm>
              <a:custGeom>
                <a:avLst/>
                <a:gdLst/>
                <a:ahLst/>
                <a:cxnLst/>
                <a:rect l="l" t="t" r="r" b="b"/>
                <a:pathLst>
                  <a:path w="3134" h="3114" extrusionOk="0">
                    <a:moveTo>
                      <a:pt x="1418" y="0"/>
                    </a:move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2720;p41">
                <a:extLst>
                  <a:ext uri="{FF2B5EF4-FFF2-40B4-BE49-F238E27FC236}">
                    <a16:creationId xmlns:a16="http://schemas.microsoft.com/office/drawing/2014/main" id="{63B5C926-E267-7C20-75EA-24666057FC98}"/>
                  </a:ext>
                </a:extLst>
              </p:cNvPr>
              <p:cNvSpPr/>
              <p:nvPr/>
            </p:nvSpPr>
            <p:spPr>
              <a:xfrm>
                <a:off x="2271200" y="3347350"/>
                <a:ext cx="78350" cy="77850"/>
              </a:xfrm>
              <a:custGeom>
                <a:avLst/>
                <a:gdLst/>
                <a:ahLst/>
                <a:cxnLst/>
                <a:rect l="l" t="t" r="r" b="b"/>
                <a:pathLst>
                  <a:path w="3134" h="3114" fill="none" extrusionOk="0">
                    <a:moveTo>
                      <a:pt x="1567" y="0"/>
                    </a:moveTo>
                    <a:lnTo>
                      <a:pt x="1567" y="0"/>
                    </a:lnTo>
                    <a:lnTo>
                      <a:pt x="1418" y="0"/>
                    </a:lnTo>
                    <a:lnTo>
                      <a:pt x="1269" y="19"/>
                    </a:lnTo>
                    <a:lnTo>
                      <a:pt x="1120" y="56"/>
                    </a:lnTo>
                    <a:lnTo>
                      <a:pt x="970" y="112"/>
                    </a:lnTo>
                    <a:lnTo>
                      <a:pt x="840" y="168"/>
                    </a:lnTo>
                    <a:lnTo>
                      <a:pt x="728" y="242"/>
                    </a:lnTo>
                    <a:lnTo>
                      <a:pt x="598" y="336"/>
                    </a:lnTo>
                    <a:lnTo>
                      <a:pt x="486" y="429"/>
                    </a:lnTo>
                    <a:lnTo>
                      <a:pt x="392" y="522"/>
                    </a:lnTo>
                    <a:lnTo>
                      <a:pt x="299" y="634"/>
                    </a:lnTo>
                    <a:lnTo>
                      <a:pt x="225" y="764"/>
                    </a:lnTo>
                    <a:lnTo>
                      <a:pt x="150" y="895"/>
                    </a:lnTo>
                    <a:lnTo>
                      <a:pt x="94" y="1025"/>
                    </a:lnTo>
                    <a:lnTo>
                      <a:pt x="57" y="1175"/>
                    </a:lnTo>
                    <a:lnTo>
                      <a:pt x="20" y="1324"/>
                    </a:lnTo>
                    <a:lnTo>
                      <a:pt x="1" y="1473"/>
                    </a:lnTo>
                    <a:lnTo>
                      <a:pt x="1" y="1473"/>
                    </a:lnTo>
                    <a:lnTo>
                      <a:pt x="20" y="1641"/>
                    </a:lnTo>
                    <a:lnTo>
                      <a:pt x="20" y="1790"/>
                    </a:lnTo>
                    <a:lnTo>
                      <a:pt x="57" y="1939"/>
                    </a:lnTo>
                    <a:lnTo>
                      <a:pt x="113" y="2088"/>
                    </a:lnTo>
                    <a:lnTo>
                      <a:pt x="169" y="2237"/>
                    </a:lnTo>
                    <a:lnTo>
                      <a:pt x="243" y="2368"/>
                    </a:lnTo>
                    <a:lnTo>
                      <a:pt x="318" y="2480"/>
                    </a:lnTo>
                    <a:lnTo>
                      <a:pt x="411" y="2610"/>
                    </a:lnTo>
                    <a:lnTo>
                      <a:pt x="523" y="2703"/>
                    </a:lnTo>
                    <a:lnTo>
                      <a:pt x="635" y="2797"/>
                    </a:lnTo>
                    <a:lnTo>
                      <a:pt x="765" y="2890"/>
                    </a:lnTo>
                    <a:lnTo>
                      <a:pt x="896" y="2964"/>
                    </a:lnTo>
                    <a:lnTo>
                      <a:pt x="1045" y="3020"/>
                    </a:lnTo>
                    <a:lnTo>
                      <a:pt x="1194" y="3058"/>
                    </a:lnTo>
                    <a:lnTo>
                      <a:pt x="1343" y="3095"/>
                    </a:lnTo>
                    <a:lnTo>
                      <a:pt x="1492" y="3113"/>
                    </a:lnTo>
                    <a:lnTo>
                      <a:pt x="1492" y="3113"/>
                    </a:lnTo>
                    <a:lnTo>
                      <a:pt x="1567" y="3113"/>
                    </a:lnTo>
                    <a:lnTo>
                      <a:pt x="1567" y="3113"/>
                    </a:lnTo>
                    <a:lnTo>
                      <a:pt x="1716" y="3095"/>
                    </a:lnTo>
                    <a:lnTo>
                      <a:pt x="1865" y="3076"/>
                    </a:lnTo>
                    <a:lnTo>
                      <a:pt x="2014" y="3039"/>
                    </a:lnTo>
                    <a:lnTo>
                      <a:pt x="2164" y="3002"/>
                    </a:lnTo>
                    <a:lnTo>
                      <a:pt x="2294" y="2927"/>
                    </a:lnTo>
                    <a:lnTo>
                      <a:pt x="2425" y="2852"/>
                    </a:lnTo>
                    <a:lnTo>
                      <a:pt x="2536" y="2778"/>
                    </a:lnTo>
                    <a:lnTo>
                      <a:pt x="2648" y="2685"/>
                    </a:lnTo>
                    <a:lnTo>
                      <a:pt x="2742" y="2573"/>
                    </a:lnTo>
                    <a:lnTo>
                      <a:pt x="2835" y="2461"/>
                    </a:lnTo>
                    <a:lnTo>
                      <a:pt x="2909" y="2330"/>
                    </a:lnTo>
                    <a:lnTo>
                      <a:pt x="2984" y="2200"/>
                    </a:lnTo>
                    <a:lnTo>
                      <a:pt x="3040" y="2069"/>
                    </a:lnTo>
                    <a:lnTo>
                      <a:pt x="3077" y="1920"/>
                    </a:lnTo>
                    <a:lnTo>
                      <a:pt x="3114" y="1771"/>
                    </a:lnTo>
                    <a:lnTo>
                      <a:pt x="3133" y="1622"/>
                    </a:lnTo>
                    <a:lnTo>
                      <a:pt x="3133" y="1622"/>
                    </a:lnTo>
                    <a:lnTo>
                      <a:pt x="3133" y="1454"/>
                    </a:lnTo>
                    <a:lnTo>
                      <a:pt x="3114" y="1305"/>
                    </a:lnTo>
                    <a:lnTo>
                      <a:pt x="3077" y="1156"/>
                    </a:lnTo>
                    <a:lnTo>
                      <a:pt x="3040" y="1007"/>
                    </a:lnTo>
                    <a:lnTo>
                      <a:pt x="2965" y="876"/>
                    </a:lnTo>
                    <a:lnTo>
                      <a:pt x="2891" y="746"/>
                    </a:lnTo>
                    <a:lnTo>
                      <a:pt x="2816" y="615"/>
                    </a:lnTo>
                    <a:lnTo>
                      <a:pt x="2723" y="503"/>
                    </a:lnTo>
                    <a:lnTo>
                      <a:pt x="2611" y="392"/>
                    </a:lnTo>
                    <a:lnTo>
                      <a:pt x="2499" y="298"/>
                    </a:lnTo>
                    <a:lnTo>
                      <a:pt x="2369" y="224"/>
                    </a:lnTo>
                    <a:lnTo>
                      <a:pt x="2238" y="149"/>
                    </a:lnTo>
                    <a:lnTo>
                      <a:pt x="2089" y="93"/>
                    </a:lnTo>
                    <a:lnTo>
                      <a:pt x="1959" y="37"/>
                    </a:lnTo>
                    <a:lnTo>
                      <a:pt x="1791" y="0"/>
                    </a:lnTo>
                    <a:lnTo>
                      <a:pt x="1642" y="0"/>
                    </a:lnTo>
                    <a:lnTo>
                      <a:pt x="1642" y="0"/>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2721;p41">
                <a:extLst>
                  <a:ext uri="{FF2B5EF4-FFF2-40B4-BE49-F238E27FC236}">
                    <a16:creationId xmlns:a16="http://schemas.microsoft.com/office/drawing/2014/main" id="{7E516E4D-3AFC-559C-D975-579CB416386C}"/>
                  </a:ext>
                </a:extLst>
              </p:cNvPr>
              <p:cNvSpPr/>
              <p:nvPr/>
            </p:nvSpPr>
            <p:spPr>
              <a:xfrm>
                <a:off x="2068925" y="3404675"/>
                <a:ext cx="77875" cy="78325"/>
              </a:xfrm>
              <a:custGeom>
                <a:avLst/>
                <a:gdLst/>
                <a:ahLst/>
                <a:cxnLst/>
                <a:rect l="l" t="t" r="r" b="b"/>
                <a:pathLst>
                  <a:path w="3115" h="3133" extrusionOk="0">
                    <a:moveTo>
                      <a:pt x="1567" y="0"/>
                    </a:move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567" y="0"/>
                    </a:lnTo>
                    <a:close/>
                  </a:path>
                </a:pathLst>
              </a:custGeom>
              <a:solidFill>
                <a:srgbClr val="FCF3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2722;p41">
                <a:extLst>
                  <a:ext uri="{FF2B5EF4-FFF2-40B4-BE49-F238E27FC236}">
                    <a16:creationId xmlns:a16="http://schemas.microsoft.com/office/drawing/2014/main" id="{38F5D67D-5E76-13AD-9A03-1267E493A48F}"/>
                  </a:ext>
                </a:extLst>
              </p:cNvPr>
              <p:cNvSpPr/>
              <p:nvPr/>
            </p:nvSpPr>
            <p:spPr>
              <a:xfrm>
                <a:off x="2068925" y="3404675"/>
                <a:ext cx="77875" cy="78325"/>
              </a:xfrm>
              <a:custGeom>
                <a:avLst/>
                <a:gdLst/>
                <a:ahLst/>
                <a:cxnLst/>
                <a:rect l="l" t="t" r="r" b="b"/>
                <a:pathLst>
                  <a:path w="3115" h="3133" fill="none" extrusionOk="0">
                    <a:moveTo>
                      <a:pt x="1567" y="0"/>
                    </a:moveTo>
                    <a:lnTo>
                      <a:pt x="1567" y="0"/>
                    </a:lnTo>
                    <a:lnTo>
                      <a:pt x="1418" y="19"/>
                    </a:lnTo>
                    <a:lnTo>
                      <a:pt x="1269" y="37"/>
                    </a:lnTo>
                    <a:lnTo>
                      <a:pt x="1119" y="75"/>
                    </a:lnTo>
                    <a:lnTo>
                      <a:pt x="970" y="131"/>
                    </a:lnTo>
                    <a:lnTo>
                      <a:pt x="840" y="187"/>
                    </a:lnTo>
                    <a:lnTo>
                      <a:pt x="709" y="261"/>
                    </a:lnTo>
                    <a:lnTo>
                      <a:pt x="597" y="336"/>
                    </a:lnTo>
                    <a:lnTo>
                      <a:pt x="486" y="448"/>
                    </a:lnTo>
                    <a:lnTo>
                      <a:pt x="392" y="541"/>
                    </a:lnTo>
                    <a:lnTo>
                      <a:pt x="299" y="653"/>
                    </a:lnTo>
                    <a:lnTo>
                      <a:pt x="225" y="783"/>
                    </a:lnTo>
                    <a:lnTo>
                      <a:pt x="150" y="914"/>
                    </a:lnTo>
                    <a:lnTo>
                      <a:pt x="94" y="1044"/>
                    </a:lnTo>
                    <a:lnTo>
                      <a:pt x="57" y="1193"/>
                    </a:lnTo>
                    <a:lnTo>
                      <a:pt x="19" y="1342"/>
                    </a:lnTo>
                    <a:lnTo>
                      <a:pt x="1" y="1492"/>
                    </a:lnTo>
                    <a:lnTo>
                      <a:pt x="1" y="1492"/>
                    </a:lnTo>
                    <a:lnTo>
                      <a:pt x="1" y="1659"/>
                    </a:lnTo>
                    <a:lnTo>
                      <a:pt x="19" y="1809"/>
                    </a:lnTo>
                    <a:lnTo>
                      <a:pt x="57" y="1958"/>
                    </a:lnTo>
                    <a:lnTo>
                      <a:pt x="94" y="2107"/>
                    </a:lnTo>
                    <a:lnTo>
                      <a:pt x="169" y="2256"/>
                    </a:lnTo>
                    <a:lnTo>
                      <a:pt x="225" y="2387"/>
                    </a:lnTo>
                    <a:lnTo>
                      <a:pt x="318" y="2498"/>
                    </a:lnTo>
                    <a:lnTo>
                      <a:pt x="411" y="2629"/>
                    </a:lnTo>
                    <a:lnTo>
                      <a:pt x="523" y="2722"/>
                    </a:lnTo>
                    <a:lnTo>
                      <a:pt x="635" y="2815"/>
                    </a:lnTo>
                    <a:lnTo>
                      <a:pt x="765" y="2909"/>
                    </a:lnTo>
                    <a:lnTo>
                      <a:pt x="896" y="2983"/>
                    </a:lnTo>
                    <a:lnTo>
                      <a:pt x="1026" y="3039"/>
                    </a:lnTo>
                    <a:lnTo>
                      <a:pt x="1175" y="3076"/>
                    </a:lnTo>
                    <a:lnTo>
                      <a:pt x="1343" y="3114"/>
                    </a:lnTo>
                    <a:lnTo>
                      <a:pt x="1492" y="3132"/>
                    </a:lnTo>
                    <a:lnTo>
                      <a:pt x="1492" y="3132"/>
                    </a:lnTo>
                    <a:lnTo>
                      <a:pt x="1567" y="3132"/>
                    </a:lnTo>
                    <a:lnTo>
                      <a:pt x="1567" y="3132"/>
                    </a:lnTo>
                    <a:lnTo>
                      <a:pt x="1716" y="3114"/>
                    </a:lnTo>
                    <a:lnTo>
                      <a:pt x="1865" y="3095"/>
                    </a:lnTo>
                    <a:lnTo>
                      <a:pt x="2014" y="3058"/>
                    </a:lnTo>
                    <a:lnTo>
                      <a:pt x="2145" y="3020"/>
                    </a:lnTo>
                    <a:lnTo>
                      <a:pt x="2294" y="2946"/>
                    </a:lnTo>
                    <a:lnTo>
                      <a:pt x="2406" y="2871"/>
                    </a:lnTo>
                    <a:lnTo>
                      <a:pt x="2536" y="2797"/>
                    </a:lnTo>
                    <a:lnTo>
                      <a:pt x="2648" y="2703"/>
                    </a:lnTo>
                    <a:lnTo>
                      <a:pt x="2741" y="2592"/>
                    </a:lnTo>
                    <a:lnTo>
                      <a:pt x="2835" y="2480"/>
                    </a:lnTo>
                    <a:lnTo>
                      <a:pt x="2909" y="2349"/>
                    </a:lnTo>
                    <a:lnTo>
                      <a:pt x="2984" y="2219"/>
                    </a:lnTo>
                    <a:lnTo>
                      <a:pt x="3040" y="2088"/>
                    </a:lnTo>
                    <a:lnTo>
                      <a:pt x="3077" y="1939"/>
                    </a:lnTo>
                    <a:lnTo>
                      <a:pt x="3114" y="1790"/>
                    </a:lnTo>
                    <a:lnTo>
                      <a:pt x="3114" y="1641"/>
                    </a:lnTo>
                    <a:lnTo>
                      <a:pt x="3114" y="1641"/>
                    </a:lnTo>
                    <a:lnTo>
                      <a:pt x="3114" y="1473"/>
                    </a:lnTo>
                    <a:lnTo>
                      <a:pt x="3096" y="1324"/>
                    </a:lnTo>
                    <a:lnTo>
                      <a:pt x="3077" y="1175"/>
                    </a:lnTo>
                    <a:lnTo>
                      <a:pt x="3021" y="1026"/>
                    </a:lnTo>
                    <a:lnTo>
                      <a:pt x="2965" y="895"/>
                    </a:lnTo>
                    <a:lnTo>
                      <a:pt x="2891" y="765"/>
                    </a:lnTo>
                    <a:lnTo>
                      <a:pt x="2816" y="634"/>
                    </a:lnTo>
                    <a:lnTo>
                      <a:pt x="2723" y="522"/>
                    </a:lnTo>
                    <a:lnTo>
                      <a:pt x="2611" y="410"/>
                    </a:lnTo>
                    <a:lnTo>
                      <a:pt x="2499" y="317"/>
                    </a:lnTo>
                    <a:lnTo>
                      <a:pt x="2369" y="224"/>
                    </a:lnTo>
                    <a:lnTo>
                      <a:pt x="2238" y="168"/>
                    </a:lnTo>
                    <a:lnTo>
                      <a:pt x="2089" y="93"/>
                    </a:lnTo>
                    <a:lnTo>
                      <a:pt x="1940" y="56"/>
                    </a:lnTo>
                    <a:lnTo>
                      <a:pt x="1791" y="19"/>
                    </a:lnTo>
                    <a:lnTo>
                      <a:pt x="1641" y="19"/>
                    </a:lnTo>
                    <a:lnTo>
                      <a:pt x="1641" y="19"/>
                    </a:lnTo>
                    <a:lnTo>
                      <a:pt x="156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2723;p41">
                <a:extLst>
                  <a:ext uri="{FF2B5EF4-FFF2-40B4-BE49-F238E27FC236}">
                    <a16:creationId xmlns:a16="http://schemas.microsoft.com/office/drawing/2014/main" id="{DF209DBF-0B8E-2C02-79BC-E778CDEE8174}"/>
                  </a:ext>
                </a:extLst>
              </p:cNvPr>
              <p:cNvSpPr/>
              <p:nvPr/>
            </p:nvSpPr>
            <p:spPr>
              <a:xfrm>
                <a:off x="2291250" y="3673600"/>
                <a:ext cx="210225" cy="372875"/>
              </a:xfrm>
              <a:custGeom>
                <a:avLst/>
                <a:gdLst/>
                <a:ahLst/>
                <a:cxnLst/>
                <a:rect l="l" t="t" r="r" b="b"/>
                <a:pathLst>
                  <a:path w="8409" h="14915" extrusionOk="0">
                    <a:moveTo>
                      <a:pt x="7458" y="0"/>
                    </a:moveTo>
                    <a:lnTo>
                      <a:pt x="7383" y="38"/>
                    </a:lnTo>
                    <a:lnTo>
                      <a:pt x="7327" y="94"/>
                    </a:lnTo>
                    <a:lnTo>
                      <a:pt x="7234" y="168"/>
                    </a:lnTo>
                    <a:lnTo>
                      <a:pt x="7085" y="336"/>
                    </a:lnTo>
                    <a:lnTo>
                      <a:pt x="6917" y="560"/>
                    </a:lnTo>
                    <a:lnTo>
                      <a:pt x="6768" y="821"/>
                    </a:lnTo>
                    <a:lnTo>
                      <a:pt x="6600" y="1119"/>
                    </a:lnTo>
                    <a:lnTo>
                      <a:pt x="6302" y="1697"/>
                    </a:lnTo>
                    <a:lnTo>
                      <a:pt x="6060" y="2238"/>
                    </a:lnTo>
                    <a:lnTo>
                      <a:pt x="5836" y="2797"/>
                    </a:lnTo>
                    <a:lnTo>
                      <a:pt x="6041" y="6973"/>
                    </a:lnTo>
                    <a:lnTo>
                      <a:pt x="1" y="11895"/>
                    </a:lnTo>
                    <a:lnTo>
                      <a:pt x="1865" y="14915"/>
                    </a:lnTo>
                    <a:lnTo>
                      <a:pt x="2760" y="13908"/>
                    </a:lnTo>
                    <a:lnTo>
                      <a:pt x="4811" y="11727"/>
                    </a:lnTo>
                    <a:lnTo>
                      <a:pt x="5929" y="10534"/>
                    </a:lnTo>
                    <a:lnTo>
                      <a:pt x="6936" y="9490"/>
                    </a:lnTo>
                    <a:lnTo>
                      <a:pt x="7719" y="8707"/>
                    </a:lnTo>
                    <a:lnTo>
                      <a:pt x="7980" y="8483"/>
                    </a:lnTo>
                    <a:lnTo>
                      <a:pt x="8129" y="8371"/>
                    </a:lnTo>
                    <a:lnTo>
                      <a:pt x="8185" y="8334"/>
                    </a:lnTo>
                    <a:lnTo>
                      <a:pt x="8222" y="8241"/>
                    </a:lnTo>
                    <a:lnTo>
                      <a:pt x="8260" y="8129"/>
                    </a:lnTo>
                    <a:lnTo>
                      <a:pt x="8278" y="7961"/>
                    </a:lnTo>
                    <a:lnTo>
                      <a:pt x="8334" y="7551"/>
                    </a:lnTo>
                    <a:lnTo>
                      <a:pt x="8371" y="7047"/>
                    </a:lnTo>
                    <a:lnTo>
                      <a:pt x="8409" y="6432"/>
                    </a:lnTo>
                    <a:lnTo>
                      <a:pt x="8409" y="5761"/>
                    </a:lnTo>
                    <a:lnTo>
                      <a:pt x="8409" y="4326"/>
                    </a:lnTo>
                    <a:lnTo>
                      <a:pt x="8390" y="2871"/>
                    </a:lnTo>
                    <a:lnTo>
                      <a:pt x="8334" y="1585"/>
                    </a:lnTo>
                    <a:lnTo>
                      <a:pt x="8278" y="653"/>
                    </a:lnTo>
                    <a:lnTo>
                      <a:pt x="8260" y="373"/>
                    </a:lnTo>
                    <a:lnTo>
                      <a:pt x="8241" y="243"/>
                    </a:lnTo>
                    <a:lnTo>
                      <a:pt x="8204" y="168"/>
                    </a:lnTo>
                    <a:lnTo>
                      <a:pt x="8129" y="131"/>
                    </a:lnTo>
                    <a:lnTo>
                      <a:pt x="8055" y="112"/>
                    </a:lnTo>
                    <a:lnTo>
                      <a:pt x="7961" y="112"/>
                    </a:lnTo>
                    <a:lnTo>
                      <a:pt x="7831" y="149"/>
                    </a:lnTo>
                    <a:lnTo>
                      <a:pt x="7756" y="168"/>
                    </a:lnTo>
                    <a:lnTo>
                      <a:pt x="7700" y="75"/>
                    </a:lnTo>
                    <a:lnTo>
                      <a:pt x="7644" y="38"/>
                    </a:lnTo>
                    <a:lnTo>
                      <a:pt x="75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2724;p41">
                <a:extLst>
                  <a:ext uri="{FF2B5EF4-FFF2-40B4-BE49-F238E27FC236}">
                    <a16:creationId xmlns:a16="http://schemas.microsoft.com/office/drawing/2014/main" id="{B6A23403-6C69-D53A-62AF-4379FE39E6B1}"/>
                  </a:ext>
                </a:extLst>
              </p:cNvPr>
              <p:cNvSpPr/>
              <p:nvPr/>
            </p:nvSpPr>
            <p:spPr>
              <a:xfrm>
                <a:off x="2288925" y="3671275"/>
                <a:ext cx="214875" cy="377075"/>
              </a:xfrm>
              <a:custGeom>
                <a:avLst/>
                <a:gdLst/>
                <a:ahLst/>
                <a:cxnLst/>
                <a:rect l="l" t="t" r="r" b="b"/>
                <a:pathLst>
                  <a:path w="8595" h="15083" extrusionOk="0">
                    <a:moveTo>
                      <a:pt x="7644" y="168"/>
                    </a:moveTo>
                    <a:lnTo>
                      <a:pt x="7681" y="187"/>
                    </a:lnTo>
                    <a:lnTo>
                      <a:pt x="7737" y="224"/>
                    </a:lnTo>
                    <a:lnTo>
                      <a:pt x="7775" y="298"/>
                    </a:lnTo>
                    <a:lnTo>
                      <a:pt x="7831" y="336"/>
                    </a:lnTo>
                    <a:lnTo>
                      <a:pt x="7887" y="336"/>
                    </a:lnTo>
                    <a:lnTo>
                      <a:pt x="8017" y="298"/>
                    </a:lnTo>
                    <a:lnTo>
                      <a:pt x="8110" y="280"/>
                    </a:lnTo>
                    <a:lnTo>
                      <a:pt x="8203" y="298"/>
                    </a:lnTo>
                    <a:lnTo>
                      <a:pt x="8241" y="336"/>
                    </a:lnTo>
                    <a:lnTo>
                      <a:pt x="8259" y="373"/>
                    </a:lnTo>
                    <a:lnTo>
                      <a:pt x="8278" y="541"/>
                    </a:lnTo>
                    <a:lnTo>
                      <a:pt x="8315" y="839"/>
                    </a:lnTo>
                    <a:lnTo>
                      <a:pt x="8371" y="1771"/>
                    </a:lnTo>
                    <a:lnTo>
                      <a:pt x="8409" y="3039"/>
                    </a:lnTo>
                    <a:lnTo>
                      <a:pt x="8427" y="4456"/>
                    </a:lnTo>
                    <a:lnTo>
                      <a:pt x="8427" y="5854"/>
                    </a:lnTo>
                    <a:lnTo>
                      <a:pt x="8409" y="6507"/>
                    </a:lnTo>
                    <a:lnTo>
                      <a:pt x="8390" y="7085"/>
                    </a:lnTo>
                    <a:lnTo>
                      <a:pt x="8353" y="7588"/>
                    </a:lnTo>
                    <a:lnTo>
                      <a:pt x="8315" y="7979"/>
                    </a:lnTo>
                    <a:lnTo>
                      <a:pt x="8259" y="8259"/>
                    </a:lnTo>
                    <a:lnTo>
                      <a:pt x="8222" y="8334"/>
                    </a:lnTo>
                    <a:lnTo>
                      <a:pt x="8185" y="8390"/>
                    </a:lnTo>
                    <a:lnTo>
                      <a:pt x="8054" y="8483"/>
                    </a:lnTo>
                    <a:lnTo>
                      <a:pt x="7812" y="8688"/>
                    </a:lnTo>
                    <a:lnTo>
                      <a:pt x="7141" y="9359"/>
                    </a:lnTo>
                    <a:lnTo>
                      <a:pt x="6227" y="10291"/>
                    </a:lnTo>
                    <a:lnTo>
                      <a:pt x="5221" y="11354"/>
                    </a:lnTo>
                    <a:lnTo>
                      <a:pt x="3226" y="13479"/>
                    </a:lnTo>
                    <a:lnTo>
                      <a:pt x="1958" y="14859"/>
                    </a:lnTo>
                    <a:lnTo>
                      <a:pt x="187" y="12006"/>
                    </a:lnTo>
                    <a:lnTo>
                      <a:pt x="6171" y="7140"/>
                    </a:lnTo>
                    <a:lnTo>
                      <a:pt x="6209" y="7103"/>
                    </a:lnTo>
                    <a:lnTo>
                      <a:pt x="6209" y="7066"/>
                    </a:lnTo>
                    <a:lnTo>
                      <a:pt x="6004" y="2908"/>
                    </a:lnTo>
                    <a:lnTo>
                      <a:pt x="6171" y="2480"/>
                    </a:lnTo>
                    <a:lnTo>
                      <a:pt x="6376" y="2032"/>
                    </a:lnTo>
                    <a:lnTo>
                      <a:pt x="6600" y="1585"/>
                    </a:lnTo>
                    <a:lnTo>
                      <a:pt x="6824" y="1156"/>
                    </a:lnTo>
                    <a:lnTo>
                      <a:pt x="7048" y="764"/>
                    </a:lnTo>
                    <a:lnTo>
                      <a:pt x="7271" y="466"/>
                    </a:lnTo>
                    <a:lnTo>
                      <a:pt x="7364" y="336"/>
                    </a:lnTo>
                    <a:lnTo>
                      <a:pt x="7458" y="242"/>
                    </a:lnTo>
                    <a:lnTo>
                      <a:pt x="7551" y="187"/>
                    </a:lnTo>
                    <a:lnTo>
                      <a:pt x="7625" y="168"/>
                    </a:lnTo>
                    <a:close/>
                    <a:moveTo>
                      <a:pt x="7625" y="0"/>
                    </a:moveTo>
                    <a:lnTo>
                      <a:pt x="7551" y="19"/>
                    </a:lnTo>
                    <a:lnTo>
                      <a:pt x="7495" y="37"/>
                    </a:lnTo>
                    <a:lnTo>
                      <a:pt x="7364" y="131"/>
                    </a:lnTo>
                    <a:lnTo>
                      <a:pt x="7234" y="261"/>
                    </a:lnTo>
                    <a:lnTo>
                      <a:pt x="7085" y="429"/>
                    </a:lnTo>
                    <a:lnTo>
                      <a:pt x="6954" y="634"/>
                    </a:lnTo>
                    <a:lnTo>
                      <a:pt x="6805" y="839"/>
                    </a:lnTo>
                    <a:lnTo>
                      <a:pt x="6544" y="1342"/>
                    </a:lnTo>
                    <a:lnTo>
                      <a:pt x="6283" y="1846"/>
                    </a:lnTo>
                    <a:lnTo>
                      <a:pt x="6078" y="2293"/>
                    </a:lnTo>
                    <a:lnTo>
                      <a:pt x="5854" y="2853"/>
                    </a:lnTo>
                    <a:lnTo>
                      <a:pt x="5854" y="2890"/>
                    </a:lnTo>
                    <a:lnTo>
                      <a:pt x="6041" y="7029"/>
                    </a:lnTo>
                    <a:lnTo>
                      <a:pt x="38" y="11913"/>
                    </a:lnTo>
                    <a:lnTo>
                      <a:pt x="0" y="11969"/>
                    </a:lnTo>
                    <a:lnTo>
                      <a:pt x="19" y="12025"/>
                    </a:lnTo>
                    <a:lnTo>
                      <a:pt x="1883" y="15045"/>
                    </a:lnTo>
                    <a:lnTo>
                      <a:pt x="1902" y="15064"/>
                    </a:lnTo>
                    <a:lnTo>
                      <a:pt x="1939" y="15082"/>
                    </a:lnTo>
                    <a:lnTo>
                      <a:pt x="1958" y="15082"/>
                    </a:lnTo>
                    <a:lnTo>
                      <a:pt x="1977" y="15064"/>
                    </a:lnTo>
                    <a:lnTo>
                      <a:pt x="2014" y="15045"/>
                    </a:lnTo>
                    <a:lnTo>
                      <a:pt x="3599" y="13311"/>
                    </a:lnTo>
                    <a:lnTo>
                      <a:pt x="5575" y="11205"/>
                    </a:lnTo>
                    <a:lnTo>
                      <a:pt x="6526" y="10217"/>
                    </a:lnTo>
                    <a:lnTo>
                      <a:pt x="7346" y="9378"/>
                    </a:lnTo>
                    <a:lnTo>
                      <a:pt x="7942" y="8800"/>
                    </a:lnTo>
                    <a:lnTo>
                      <a:pt x="8148" y="8613"/>
                    </a:lnTo>
                    <a:lnTo>
                      <a:pt x="8259" y="8539"/>
                    </a:lnTo>
                    <a:lnTo>
                      <a:pt x="8315" y="8483"/>
                    </a:lnTo>
                    <a:lnTo>
                      <a:pt x="8371" y="8408"/>
                    </a:lnTo>
                    <a:lnTo>
                      <a:pt x="8409" y="8278"/>
                    </a:lnTo>
                    <a:lnTo>
                      <a:pt x="8446" y="8110"/>
                    </a:lnTo>
                    <a:lnTo>
                      <a:pt x="8502" y="7681"/>
                    </a:lnTo>
                    <a:lnTo>
                      <a:pt x="8558" y="7140"/>
                    </a:lnTo>
                    <a:lnTo>
                      <a:pt x="8576" y="6525"/>
                    </a:lnTo>
                    <a:lnTo>
                      <a:pt x="8595" y="5835"/>
                    </a:lnTo>
                    <a:lnTo>
                      <a:pt x="8576" y="4344"/>
                    </a:lnTo>
                    <a:lnTo>
                      <a:pt x="8539" y="2871"/>
                    </a:lnTo>
                    <a:lnTo>
                      <a:pt x="8483" y="1585"/>
                    </a:lnTo>
                    <a:lnTo>
                      <a:pt x="8446" y="671"/>
                    </a:lnTo>
                    <a:lnTo>
                      <a:pt x="8409" y="317"/>
                    </a:lnTo>
                    <a:lnTo>
                      <a:pt x="8353" y="224"/>
                    </a:lnTo>
                    <a:lnTo>
                      <a:pt x="8259" y="149"/>
                    </a:lnTo>
                    <a:lnTo>
                      <a:pt x="8166" y="131"/>
                    </a:lnTo>
                    <a:lnTo>
                      <a:pt x="7961" y="131"/>
                    </a:lnTo>
                    <a:lnTo>
                      <a:pt x="7887" y="149"/>
                    </a:lnTo>
                    <a:lnTo>
                      <a:pt x="7812" y="75"/>
                    </a:lnTo>
                    <a:lnTo>
                      <a:pt x="7756" y="37"/>
                    </a:lnTo>
                    <a:lnTo>
                      <a:pt x="7681" y="19"/>
                    </a:lnTo>
                    <a:lnTo>
                      <a:pt x="7625"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2725;p41">
                <a:extLst>
                  <a:ext uri="{FF2B5EF4-FFF2-40B4-BE49-F238E27FC236}">
                    <a16:creationId xmlns:a16="http://schemas.microsoft.com/office/drawing/2014/main" id="{8D506499-57EC-78C7-8C92-CEEE20E1762C}"/>
                  </a:ext>
                </a:extLst>
              </p:cNvPr>
              <p:cNvSpPr/>
              <p:nvPr/>
            </p:nvSpPr>
            <p:spPr>
              <a:xfrm>
                <a:off x="2475350" y="3675450"/>
                <a:ext cx="14000" cy="90925"/>
              </a:xfrm>
              <a:custGeom>
                <a:avLst/>
                <a:gdLst/>
                <a:ahLst/>
                <a:cxnLst/>
                <a:rect l="l" t="t" r="r" b="b"/>
                <a:pathLst>
                  <a:path w="560" h="3637" extrusionOk="0">
                    <a:moveTo>
                      <a:pt x="467" y="1"/>
                    </a:moveTo>
                    <a:lnTo>
                      <a:pt x="430" y="20"/>
                    </a:lnTo>
                    <a:lnTo>
                      <a:pt x="411" y="38"/>
                    </a:lnTo>
                    <a:lnTo>
                      <a:pt x="392" y="75"/>
                    </a:lnTo>
                    <a:lnTo>
                      <a:pt x="187" y="1157"/>
                    </a:lnTo>
                    <a:lnTo>
                      <a:pt x="57" y="1940"/>
                    </a:lnTo>
                    <a:lnTo>
                      <a:pt x="19" y="2257"/>
                    </a:lnTo>
                    <a:lnTo>
                      <a:pt x="1" y="2480"/>
                    </a:lnTo>
                    <a:lnTo>
                      <a:pt x="1" y="3543"/>
                    </a:lnTo>
                    <a:lnTo>
                      <a:pt x="19" y="3580"/>
                    </a:lnTo>
                    <a:lnTo>
                      <a:pt x="19" y="3599"/>
                    </a:lnTo>
                    <a:lnTo>
                      <a:pt x="57" y="3618"/>
                    </a:lnTo>
                    <a:lnTo>
                      <a:pt x="94" y="3636"/>
                    </a:lnTo>
                    <a:lnTo>
                      <a:pt x="113" y="3618"/>
                    </a:lnTo>
                    <a:lnTo>
                      <a:pt x="150" y="3599"/>
                    </a:lnTo>
                    <a:lnTo>
                      <a:pt x="168" y="3580"/>
                    </a:lnTo>
                    <a:lnTo>
                      <a:pt x="168" y="3543"/>
                    </a:lnTo>
                    <a:lnTo>
                      <a:pt x="168" y="2480"/>
                    </a:lnTo>
                    <a:lnTo>
                      <a:pt x="187" y="2257"/>
                    </a:lnTo>
                    <a:lnTo>
                      <a:pt x="224" y="1940"/>
                    </a:lnTo>
                    <a:lnTo>
                      <a:pt x="355" y="1157"/>
                    </a:lnTo>
                    <a:lnTo>
                      <a:pt x="560" y="94"/>
                    </a:lnTo>
                    <a:lnTo>
                      <a:pt x="560" y="75"/>
                    </a:lnTo>
                    <a:lnTo>
                      <a:pt x="541" y="38"/>
                    </a:lnTo>
                    <a:lnTo>
                      <a:pt x="523" y="20"/>
                    </a:lnTo>
                    <a:lnTo>
                      <a:pt x="485"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2726;p41">
                <a:extLst>
                  <a:ext uri="{FF2B5EF4-FFF2-40B4-BE49-F238E27FC236}">
                    <a16:creationId xmlns:a16="http://schemas.microsoft.com/office/drawing/2014/main" id="{57FFCEB9-2711-D340-9F55-E2914D82588C}"/>
                  </a:ext>
                </a:extLst>
              </p:cNvPr>
              <p:cNvSpPr/>
              <p:nvPr/>
            </p:nvSpPr>
            <p:spPr>
              <a:xfrm>
                <a:off x="2449725" y="3680125"/>
                <a:ext cx="21000" cy="84375"/>
              </a:xfrm>
              <a:custGeom>
                <a:avLst/>
                <a:gdLst/>
                <a:ahLst/>
                <a:cxnLst/>
                <a:rect l="l" t="t" r="r" b="b"/>
                <a:pathLst>
                  <a:path w="840" h="3375" extrusionOk="0">
                    <a:moveTo>
                      <a:pt x="709" y="0"/>
                    </a:moveTo>
                    <a:lnTo>
                      <a:pt x="690" y="19"/>
                    </a:lnTo>
                    <a:lnTo>
                      <a:pt x="671" y="56"/>
                    </a:lnTo>
                    <a:lnTo>
                      <a:pt x="317" y="1193"/>
                    </a:lnTo>
                    <a:lnTo>
                      <a:pt x="94" y="1921"/>
                    </a:lnTo>
                    <a:lnTo>
                      <a:pt x="19" y="2200"/>
                    </a:lnTo>
                    <a:lnTo>
                      <a:pt x="0" y="2368"/>
                    </a:lnTo>
                    <a:lnTo>
                      <a:pt x="0" y="2629"/>
                    </a:lnTo>
                    <a:lnTo>
                      <a:pt x="19" y="2927"/>
                    </a:lnTo>
                    <a:lnTo>
                      <a:pt x="75" y="3300"/>
                    </a:lnTo>
                    <a:lnTo>
                      <a:pt x="112" y="3356"/>
                    </a:lnTo>
                    <a:lnTo>
                      <a:pt x="149" y="3375"/>
                    </a:lnTo>
                    <a:lnTo>
                      <a:pt x="205" y="3375"/>
                    </a:lnTo>
                    <a:lnTo>
                      <a:pt x="224" y="3337"/>
                    </a:lnTo>
                    <a:lnTo>
                      <a:pt x="243" y="3319"/>
                    </a:lnTo>
                    <a:lnTo>
                      <a:pt x="243" y="3282"/>
                    </a:lnTo>
                    <a:lnTo>
                      <a:pt x="187" y="2927"/>
                    </a:lnTo>
                    <a:lnTo>
                      <a:pt x="168" y="2629"/>
                    </a:lnTo>
                    <a:lnTo>
                      <a:pt x="149" y="2387"/>
                    </a:lnTo>
                    <a:lnTo>
                      <a:pt x="187" y="2256"/>
                    </a:lnTo>
                    <a:lnTo>
                      <a:pt x="243" y="2014"/>
                    </a:lnTo>
                    <a:lnTo>
                      <a:pt x="429" y="1380"/>
                    </a:lnTo>
                    <a:lnTo>
                      <a:pt x="821" y="94"/>
                    </a:lnTo>
                    <a:lnTo>
                      <a:pt x="839" y="75"/>
                    </a:lnTo>
                    <a:lnTo>
                      <a:pt x="821" y="38"/>
                    </a:lnTo>
                    <a:lnTo>
                      <a:pt x="802" y="19"/>
                    </a:lnTo>
                    <a:lnTo>
                      <a:pt x="783"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2727;p41">
                <a:extLst>
                  <a:ext uri="{FF2B5EF4-FFF2-40B4-BE49-F238E27FC236}">
                    <a16:creationId xmlns:a16="http://schemas.microsoft.com/office/drawing/2014/main" id="{E7398055-CEDF-C410-D369-9EE8AFC184A9}"/>
                  </a:ext>
                </a:extLst>
              </p:cNvPr>
              <p:cNvSpPr/>
              <p:nvPr/>
            </p:nvSpPr>
            <p:spPr>
              <a:xfrm>
                <a:off x="2185450" y="3970950"/>
                <a:ext cx="152425" cy="135200"/>
              </a:xfrm>
              <a:custGeom>
                <a:avLst/>
                <a:gdLst/>
                <a:ahLst/>
                <a:cxnLst/>
                <a:rect l="l" t="t" r="r" b="b"/>
                <a:pathLst>
                  <a:path w="6097" h="5408" extrusionOk="0">
                    <a:moveTo>
                      <a:pt x="4233" y="1"/>
                    </a:moveTo>
                    <a:lnTo>
                      <a:pt x="299" y="1324"/>
                    </a:lnTo>
                    <a:lnTo>
                      <a:pt x="224" y="2070"/>
                    </a:lnTo>
                    <a:lnTo>
                      <a:pt x="131" y="2704"/>
                    </a:lnTo>
                    <a:lnTo>
                      <a:pt x="38" y="3245"/>
                    </a:lnTo>
                    <a:lnTo>
                      <a:pt x="19" y="3487"/>
                    </a:lnTo>
                    <a:lnTo>
                      <a:pt x="1" y="3711"/>
                    </a:lnTo>
                    <a:lnTo>
                      <a:pt x="1" y="3934"/>
                    </a:lnTo>
                    <a:lnTo>
                      <a:pt x="19" y="4140"/>
                    </a:lnTo>
                    <a:lnTo>
                      <a:pt x="57" y="4326"/>
                    </a:lnTo>
                    <a:lnTo>
                      <a:pt x="112" y="4494"/>
                    </a:lnTo>
                    <a:lnTo>
                      <a:pt x="206" y="4680"/>
                    </a:lnTo>
                    <a:lnTo>
                      <a:pt x="318" y="4848"/>
                    </a:lnTo>
                    <a:lnTo>
                      <a:pt x="467" y="5016"/>
                    </a:lnTo>
                    <a:lnTo>
                      <a:pt x="635" y="5165"/>
                    </a:lnTo>
                    <a:lnTo>
                      <a:pt x="877" y="5258"/>
                    </a:lnTo>
                    <a:lnTo>
                      <a:pt x="1101" y="5333"/>
                    </a:lnTo>
                    <a:lnTo>
                      <a:pt x="1343" y="5389"/>
                    </a:lnTo>
                    <a:lnTo>
                      <a:pt x="1585" y="5407"/>
                    </a:lnTo>
                    <a:lnTo>
                      <a:pt x="2051" y="5407"/>
                    </a:lnTo>
                    <a:lnTo>
                      <a:pt x="2294" y="5370"/>
                    </a:lnTo>
                    <a:lnTo>
                      <a:pt x="2517" y="5314"/>
                    </a:lnTo>
                    <a:lnTo>
                      <a:pt x="2760" y="5258"/>
                    </a:lnTo>
                    <a:lnTo>
                      <a:pt x="2984" y="5184"/>
                    </a:lnTo>
                    <a:lnTo>
                      <a:pt x="3207" y="5090"/>
                    </a:lnTo>
                    <a:lnTo>
                      <a:pt x="3431" y="4997"/>
                    </a:lnTo>
                    <a:lnTo>
                      <a:pt x="3878" y="4773"/>
                    </a:lnTo>
                    <a:lnTo>
                      <a:pt x="4289" y="4531"/>
                    </a:lnTo>
                    <a:lnTo>
                      <a:pt x="4661" y="4270"/>
                    </a:lnTo>
                    <a:lnTo>
                      <a:pt x="5016" y="4009"/>
                    </a:lnTo>
                    <a:lnTo>
                      <a:pt x="5314" y="3748"/>
                    </a:lnTo>
                    <a:lnTo>
                      <a:pt x="5575" y="3506"/>
                    </a:lnTo>
                    <a:lnTo>
                      <a:pt x="5948" y="3151"/>
                    </a:lnTo>
                    <a:lnTo>
                      <a:pt x="6097" y="3021"/>
                    </a:lnTo>
                    <a:lnTo>
                      <a:pt x="4233" y="1"/>
                    </a:lnTo>
                    <a:close/>
                  </a:path>
                </a:pathLst>
              </a:custGeom>
              <a:solidFill>
                <a:srgbClr val="71BD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2728;p41">
                <a:extLst>
                  <a:ext uri="{FF2B5EF4-FFF2-40B4-BE49-F238E27FC236}">
                    <a16:creationId xmlns:a16="http://schemas.microsoft.com/office/drawing/2014/main" id="{082C0E09-ABE8-11CF-0231-AC0008B9A021}"/>
                  </a:ext>
                </a:extLst>
              </p:cNvPr>
              <p:cNvSpPr/>
              <p:nvPr/>
            </p:nvSpPr>
            <p:spPr>
              <a:xfrm>
                <a:off x="2226475" y="3973750"/>
                <a:ext cx="48950" cy="32650"/>
              </a:xfrm>
              <a:custGeom>
                <a:avLst/>
                <a:gdLst/>
                <a:ahLst/>
                <a:cxnLst/>
                <a:rect l="l" t="t" r="r" b="b"/>
                <a:pathLst>
                  <a:path w="1958" h="1306" extrusionOk="0">
                    <a:moveTo>
                      <a:pt x="1865" y="1"/>
                    </a:moveTo>
                    <a:lnTo>
                      <a:pt x="1827" y="19"/>
                    </a:lnTo>
                    <a:lnTo>
                      <a:pt x="38" y="1156"/>
                    </a:lnTo>
                    <a:lnTo>
                      <a:pt x="19" y="1175"/>
                    </a:lnTo>
                    <a:lnTo>
                      <a:pt x="0" y="1194"/>
                    </a:lnTo>
                    <a:lnTo>
                      <a:pt x="0" y="1231"/>
                    </a:lnTo>
                    <a:lnTo>
                      <a:pt x="19" y="1268"/>
                    </a:lnTo>
                    <a:lnTo>
                      <a:pt x="38" y="1287"/>
                    </a:lnTo>
                    <a:lnTo>
                      <a:pt x="75" y="1306"/>
                    </a:lnTo>
                    <a:lnTo>
                      <a:pt x="131" y="1287"/>
                    </a:lnTo>
                    <a:lnTo>
                      <a:pt x="1920" y="150"/>
                    </a:lnTo>
                    <a:lnTo>
                      <a:pt x="1939" y="131"/>
                    </a:lnTo>
                    <a:lnTo>
                      <a:pt x="1958" y="94"/>
                    </a:lnTo>
                    <a:lnTo>
                      <a:pt x="1958" y="56"/>
                    </a:lnTo>
                    <a:lnTo>
                      <a:pt x="1939" y="38"/>
                    </a:lnTo>
                    <a:lnTo>
                      <a:pt x="1920" y="19"/>
                    </a:lnTo>
                    <a:lnTo>
                      <a:pt x="1883"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2729;p41">
                <a:extLst>
                  <a:ext uri="{FF2B5EF4-FFF2-40B4-BE49-F238E27FC236}">
                    <a16:creationId xmlns:a16="http://schemas.microsoft.com/office/drawing/2014/main" id="{2E4A9734-BC65-E573-DDCA-4C8EC6D09F45}"/>
                  </a:ext>
                </a:extLst>
              </p:cNvPr>
              <p:cNvSpPr/>
              <p:nvPr/>
            </p:nvSpPr>
            <p:spPr>
              <a:xfrm>
                <a:off x="2268425" y="3938325"/>
                <a:ext cx="104425" cy="135650"/>
              </a:xfrm>
              <a:custGeom>
                <a:avLst/>
                <a:gdLst/>
                <a:ahLst/>
                <a:cxnLst/>
                <a:rect l="l" t="t" r="r" b="b"/>
                <a:pathLst>
                  <a:path w="4177" h="5426" extrusionOk="0">
                    <a:moveTo>
                      <a:pt x="2051" y="1"/>
                    </a:moveTo>
                    <a:lnTo>
                      <a:pt x="0" y="1194"/>
                    </a:lnTo>
                    <a:lnTo>
                      <a:pt x="1175" y="3301"/>
                    </a:lnTo>
                    <a:lnTo>
                      <a:pt x="1976" y="4755"/>
                    </a:lnTo>
                    <a:lnTo>
                      <a:pt x="2349" y="5426"/>
                    </a:lnTo>
                    <a:lnTo>
                      <a:pt x="2424" y="5389"/>
                    </a:lnTo>
                    <a:lnTo>
                      <a:pt x="2629" y="5221"/>
                    </a:lnTo>
                    <a:lnTo>
                      <a:pt x="3263" y="4736"/>
                    </a:lnTo>
                    <a:lnTo>
                      <a:pt x="4176" y="4009"/>
                    </a:lnTo>
                    <a:lnTo>
                      <a:pt x="20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2730;p41">
                <a:extLst>
                  <a:ext uri="{FF2B5EF4-FFF2-40B4-BE49-F238E27FC236}">
                    <a16:creationId xmlns:a16="http://schemas.microsoft.com/office/drawing/2014/main" id="{AD0BCB73-B466-601B-561B-3D3775453CB0}"/>
                  </a:ext>
                </a:extLst>
              </p:cNvPr>
              <p:cNvSpPr/>
              <p:nvPr/>
            </p:nvSpPr>
            <p:spPr>
              <a:xfrm>
                <a:off x="2266075" y="3936475"/>
                <a:ext cx="108625" cy="139375"/>
              </a:xfrm>
              <a:custGeom>
                <a:avLst/>
                <a:gdLst/>
                <a:ahLst/>
                <a:cxnLst/>
                <a:rect l="l" t="t" r="r" b="b"/>
                <a:pathLst>
                  <a:path w="4345" h="5575" extrusionOk="0">
                    <a:moveTo>
                      <a:pt x="2108" y="187"/>
                    </a:moveTo>
                    <a:lnTo>
                      <a:pt x="4158" y="4064"/>
                    </a:lnTo>
                    <a:lnTo>
                      <a:pt x="3189" y="4829"/>
                    </a:lnTo>
                    <a:lnTo>
                      <a:pt x="2480" y="5388"/>
                    </a:lnTo>
                    <a:lnTo>
                      <a:pt x="1921" y="4363"/>
                    </a:lnTo>
                    <a:lnTo>
                      <a:pt x="206" y="1305"/>
                    </a:lnTo>
                    <a:lnTo>
                      <a:pt x="2108" y="187"/>
                    </a:lnTo>
                    <a:close/>
                    <a:moveTo>
                      <a:pt x="2108" y="0"/>
                    </a:moveTo>
                    <a:lnTo>
                      <a:pt x="38" y="1193"/>
                    </a:lnTo>
                    <a:lnTo>
                      <a:pt x="20" y="1231"/>
                    </a:lnTo>
                    <a:lnTo>
                      <a:pt x="1" y="1249"/>
                    </a:lnTo>
                    <a:lnTo>
                      <a:pt x="1" y="1286"/>
                    </a:lnTo>
                    <a:lnTo>
                      <a:pt x="20" y="1305"/>
                    </a:lnTo>
                    <a:lnTo>
                      <a:pt x="1511" y="3971"/>
                    </a:lnTo>
                    <a:lnTo>
                      <a:pt x="2369" y="5519"/>
                    </a:lnTo>
                    <a:lnTo>
                      <a:pt x="2387" y="5556"/>
                    </a:lnTo>
                    <a:lnTo>
                      <a:pt x="2406" y="5574"/>
                    </a:lnTo>
                    <a:lnTo>
                      <a:pt x="2462" y="5574"/>
                    </a:lnTo>
                    <a:lnTo>
                      <a:pt x="2536" y="5537"/>
                    </a:lnTo>
                    <a:lnTo>
                      <a:pt x="2797" y="5351"/>
                    </a:lnTo>
                    <a:lnTo>
                      <a:pt x="3357" y="4903"/>
                    </a:lnTo>
                    <a:lnTo>
                      <a:pt x="4326" y="4139"/>
                    </a:lnTo>
                    <a:lnTo>
                      <a:pt x="4345" y="4102"/>
                    </a:lnTo>
                    <a:lnTo>
                      <a:pt x="4345" y="4046"/>
                    </a:lnTo>
                    <a:lnTo>
                      <a:pt x="2219" y="37"/>
                    </a:lnTo>
                    <a:lnTo>
                      <a:pt x="2201" y="19"/>
                    </a:lnTo>
                    <a:lnTo>
                      <a:pt x="2164" y="0"/>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2731;p41">
                <a:extLst>
                  <a:ext uri="{FF2B5EF4-FFF2-40B4-BE49-F238E27FC236}">
                    <a16:creationId xmlns:a16="http://schemas.microsoft.com/office/drawing/2014/main" id="{FDDE5536-14A1-2004-6258-7DF10EF799DC}"/>
                  </a:ext>
                </a:extLst>
              </p:cNvPr>
              <p:cNvSpPr/>
              <p:nvPr/>
            </p:nvSpPr>
            <p:spPr>
              <a:xfrm>
                <a:off x="2337850" y="4027350"/>
                <a:ext cx="21475" cy="21925"/>
              </a:xfrm>
              <a:custGeom>
                <a:avLst/>
                <a:gdLst/>
                <a:ahLst/>
                <a:cxnLst/>
                <a:rect l="l" t="t" r="r" b="b"/>
                <a:pathLst>
                  <a:path w="859" h="877" extrusionOk="0">
                    <a:moveTo>
                      <a:pt x="430" y="1"/>
                    </a:moveTo>
                    <a:lnTo>
                      <a:pt x="337" y="19"/>
                    </a:lnTo>
                    <a:lnTo>
                      <a:pt x="262" y="38"/>
                    </a:lnTo>
                    <a:lnTo>
                      <a:pt x="187" y="75"/>
                    </a:lnTo>
                    <a:lnTo>
                      <a:pt x="113" y="131"/>
                    </a:lnTo>
                    <a:lnTo>
                      <a:pt x="76" y="206"/>
                    </a:lnTo>
                    <a:lnTo>
                      <a:pt x="20" y="280"/>
                    </a:lnTo>
                    <a:lnTo>
                      <a:pt x="1" y="355"/>
                    </a:lnTo>
                    <a:lnTo>
                      <a:pt x="1" y="448"/>
                    </a:lnTo>
                    <a:lnTo>
                      <a:pt x="1" y="541"/>
                    </a:lnTo>
                    <a:lnTo>
                      <a:pt x="20" y="616"/>
                    </a:lnTo>
                    <a:lnTo>
                      <a:pt x="76" y="690"/>
                    </a:lnTo>
                    <a:lnTo>
                      <a:pt x="113" y="746"/>
                    </a:lnTo>
                    <a:lnTo>
                      <a:pt x="187" y="802"/>
                    </a:lnTo>
                    <a:lnTo>
                      <a:pt x="262" y="858"/>
                    </a:lnTo>
                    <a:lnTo>
                      <a:pt x="337" y="877"/>
                    </a:lnTo>
                    <a:lnTo>
                      <a:pt x="523" y="877"/>
                    </a:lnTo>
                    <a:lnTo>
                      <a:pt x="598" y="858"/>
                    </a:lnTo>
                    <a:lnTo>
                      <a:pt x="672" y="802"/>
                    </a:lnTo>
                    <a:lnTo>
                      <a:pt x="747" y="746"/>
                    </a:lnTo>
                    <a:lnTo>
                      <a:pt x="784" y="690"/>
                    </a:lnTo>
                    <a:lnTo>
                      <a:pt x="840" y="616"/>
                    </a:lnTo>
                    <a:lnTo>
                      <a:pt x="859" y="541"/>
                    </a:lnTo>
                    <a:lnTo>
                      <a:pt x="859" y="448"/>
                    </a:lnTo>
                    <a:lnTo>
                      <a:pt x="859" y="355"/>
                    </a:lnTo>
                    <a:lnTo>
                      <a:pt x="840" y="280"/>
                    </a:lnTo>
                    <a:lnTo>
                      <a:pt x="784" y="206"/>
                    </a:lnTo>
                    <a:lnTo>
                      <a:pt x="747" y="131"/>
                    </a:lnTo>
                    <a:lnTo>
                      <a:pt x="672" y="75"/>
                    </a:lnTo>
                    <a:lnTo>
                      <a:pt x="598" y="38"/>
                    </a:lnTo>
                    <a:lnTo>
                      <a:pt x="523" y="19"/>
                    </a:lnTo>
                    <a:lnTo>
                      <a:pt x="430" y="1"/>
                    </a:lnTo>
                    <a:close/>
                  </a:path>
                </a:pathLst>
              </a:cu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19" name="Google Shape;2732;p41">
              <a:extLst>
                <a:ext uri="{FF2B5EF4-FFF2-40B4-BE49-F238E27FC236}">
                  <a16:creationId xmlns:a16="http://schemas.microsoft.com/office/drawing/2014/main" id="{FA5C3A57-50EE-3742-E1A2-309302AEE2DE}"/>
                </a:ext>
              </a:extLst>
            </p:cNvPr>
            <p:cNvSpPr/>
            <p:nvPr/>
          </p:nvSpPr>
          <p:spPr>
            <a:xfrm>
              <a:off x="75213" y="32163"/>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rgbClr val="FDE3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04" name="Google Shape;2758;p41">
            <a:extLst>
              <a:ext uri="{FF2B5EF4-FFF2-40B4-BE49-F238E27FC236}">
                <a16:creationId xmlns:a16="http://schemas.microsoft.com/office/drawing/2014/main" id="{CF699EA2-A8F0-33E3-FBDB-EF4A62B8BC05}"/>
              </a:ext>
            </a:extLst>
          </p:cNvPr>
          <p:cNvGrpSpPr/>
          <p:nvPr/>
        </p:nvGrpSpPr>
        <p:grpSpPr>
          <a:xfrm>
            <a:off x="2950887" y="682343"/>
            <a:ext cx="7516838" cy="6035956"/>
            <a:chOff x="1551000" y="452264"/>
            <a:chExt cx="6042000" cy="4363911"/>
          </a:xfrm>
        </p:grpSpPr>
        <p:sp>
          <p:nvSpPr>
            <p:cNvPr id="105" name="Google Shape;2759;p41">
              <a:extLst>
                <a:ext uri="{FF2B5EF4-FFF2-40B4-BE49-F238E27FC236}">
                  <a16:creationId xmlns:a16="http://schemas.microsoft.com/office/drawing/2014/main" id="{FD08F30C-4FDE-FFED-C635-FD829611B64F}"/>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06" name="Google Shape;2760;p41">
              <a:extLst>
                <a:ext uri="{FF2B5EF4-FFF2-40B4-BE49-F238E27FC236}">
                  <a16:creationId xmlns:a16="http://schemas.microsoft.com/office/drawing/2014/main" id="{435546A5-C3E3-96B0-18C7-E91CF7A2559F}"/>
                </a:ext>
              </a:extLst>
            </p:cNvPr>
            <p:cNvGrpSpPr/>
            <p:nvPr/>
          </p:nvGrpSpPr>
          <p:grpSpPr>
            <a:xfrm>
              <a:off x="1705800" y="452264"/>
              <a:ext cx="5732400" cy="3348991"/>
              <a:chOff x="628875" y="452264"/>
              <a:chExt cx="5732400" cy="3348991"/>
            </a:xfrm>
          </p:grpSpPr>
          <p:sp>
            <p:nvSpPr>
              <p:cNvPr id="107" name="Google Shape;2761;p41">
                <a:extLst>
                  <a:ext uri="{FF2B5EF4-FFF2-40B4-BE49-F238E27FC236}">
                    <a16:creationId xmlns:a16="http://schemas.microsoft.com/office/drawing/2014/main" id="{ED7113FF-828A-95B9-2E21-86EDB8EECC32}"/>
                  </a:ext>
                </a:extLst>
              </p:cNvPr>
              <p:cNvSpPr/>
              <p:nvPr/>
            </p:nvSpPr>
            <p:spPr>
              <a:xfrm>
                <a:off x="713225" y="617500"/>
                <a:ext cx="5598900" cy="3183755"/>
              </a:xfrm>
              <a:prstGeom prst="roundRect">
                <a:avLst>
                  <a:gd name="adj" fmla="val 5289"/>
                </a:avLst>
              </a:prstGeom>
              <a:solidFill>
                <a:srgbClr val="FDE3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8" name="Google Shape;2762;p41">
                <a:extLst>
                  <a:ext uri="{FF2B5EF4-FFF2-40B4-BE49-F238E27FC236}">
                    <a16:creationId xmlns:a16="http://schemas.microsoft.com/office/drawing/2014/main" id="{4D7288AE-6CA9-25AA-C72F-4C25492103B4}"/>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09" name="Google Shape;2763;p41">
                <a:extLst>
                  <a:ext uri="{FF2B5EF4-FFF2-40B4-BE49-F238E27FC236}">
                    <a16:creationId xmlns:a16="http://schemas.microsoft.com/office/drawing/2014/main" id="{2A7320A2-45EA-A81E-8D66-8B01B9AB12D3}"/>
                  </a:ext>
                </a:extLst>
              </p:cNvPr>
              <p:cNvGrpSpPr/>
              <p:nvPr/>
            </p:nvGrpSpPr>
            <p:grpSpPr>
              <a:xfrm>
                <a:off x="816950" y="452264"/>
                <a:ext cx="196200" cy="375250"/>
                <a:chOff x="816950" y="467150"/>
                <a:chExt cx="196200" cy="375250"/>
              </a:xfrm>
            </p:grpSpPr>
            <p:sp>
              <p:nvSpPr>
                <p:cNvPr id="146" name="Google Shape;2764;p41">
                  <a:extLst>
                    <a:ext uri="{FF2B5EF4-FFF2-40B4-BE49-F238E27FC236}">
                      <a16:creationId xmlns:a16="http://schemas.microsoft.com/office/drawing/2014/main" id="{D048F6C7-7BD8-C49B-850B-3A16DB559093}"/>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7" name="Google Shape;2765;p41">
                  <a:extLst>
                    <a:ext uri="{FF2B5EF4-FFF2-40B4-BE49-F238E27FC236}">
                      <a16:creationId xmlns:a16="http://schemas.microsoft.com/office/drawing/2014/main" id="{F6DAF873-F13C-E0FA-CC6F-59CEADEBE7D5}"/>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0" name="Google Shape;2766;p41">
                <a:extLst>
                  <a:ext uri="{FF2B5EF4-FFF2-40B4-BE49-F238E27FC236}">
                    <a16:creationId xmlns:a16="http://schemas.microsoft.com/office/drawing/2014/main" id="{E7D351A5-D62F-FDB0-BF53-E20F6BCFF2F6}"/>
                  </a:ext>
                </a:extLst>
              </p:cNvPr>
              <p:cNvGrpSpPr/>
              <p:nvPr/>
            </p:nvGrpSpPr>
            <p:grpSpPr>
              <a:xfrm>
                <a:off x="1244763" y="452264"/>
                <a:ext cx="196200" cy="375250"/>
                <a:chOff x="816950" y="467150"/>
                <a:chExt cx="196200" cy="375250"/>
              </a:xfrm>
            </p:grpSpPr>
            <p:sp>
              <p:nvSpPr>
                <p:cNvPr id="144" name="Google Shape;2767;p41">
                  <a:extLst>
                    <a:ext uri="{FF2B5EF4-FFF2-40B4-BE49-F238E27FC236}">
                      <a16:creationId xmlns:a16="http://schemas.microsoft.com/office/drawing/2014/main" id="{DCC40679-7608-3599-F95F-8161A8DF1F9B}"/>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5" name="Google Shape;2768;p41">
                  <a:extLst>
                    <a:ext uri="{FF2B5EF4-FFF2-40B4-BE49-F238E27FC236}">
                      <a16:creationId xmlns:a16="http://schemas.microsoft.com/office/drawing/2014/main" id="{947B9E1E-B048-9332-A51B-AF576BD8B1A4}"/>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1" name="Google Shape;2769;p41">
                <a:extLst>
                  <a:ext uri="{FF2B5EF4-FFF2-40B4-BE49-F238E27FC236}">
                    <a16:creationId xmlns:a16="http://schemas.microsoft.com/office/drawing/2014/main" id="{1444E264-86C4-D9E6-A8A7-F55B19CD3724}"/>
                  </a:ext>
                </a:extLst>
              </p:cNvPr>
              <p:cNvGrpSpPr/>
              <p:nvPr/>
            </p:nvGrpSpPr>
            <p:grpSpPr>
              <a:xfrm>
                <a:off x="1672575" y="452264"/>
                <a:ext cx="196200" cy="375250"/>
                <a:chOff x="816950" y="467150"/>
                <a:chExt cx="196200" cy="375250"/>
              </a:xfrm>
            </p:grpSpPr>
            <p:sp>
              <p:nvSpPr>
                <p:cNvPr id="142" name="Google Shape;2770;p41">
                  <a:extLst>
                    <a:ext uri="{FF2B5EF4-FFF2-40B4-BE49-F238E27FC236}">
                      <a16:creationId xmlns:a16="http://schemas.microsoft.com/office/drawing/2014/main" id="{8B8170C3-2F22-8FAD-1198-CB3B3F87978F}"/>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3" name="Google Shape;2771;p41">
                  <a:extLst>
                    <a:ext uri="{FF2B5EF4-FFF2-40B4-BE49-F238E27FC236}">
                      <a16:creationId xmlns:a16="http://schemas.microsoft.com/office/drawing/2014/main" id="{964CD970-DD01-AB9C-2A93-AD321F3475AE}"/>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2" name="Google Shape;2772;p41">
                <a:extLst>
                  <a:ext uri="{FF2B5EF4-FFF2-40B4-BE49-F238E27FC236}">
                    <a16:creationId xmlns:a16="http://schemas.microsoft.com/office/drawing/2014/main" id="{BDB0931B-432F-8DB3-92C4-0F659A87E710}"/>
                  </a:ext>
                </a:extLst>
              </p:cNvPr>
              <p:cNvGrpSpPr/>
              <p:nvPr/>
            </p:nvGrpSpPr>
            <p:grpSpPr>
              <a:xfrm>
                <a:off x="2100388" y="452264"/>
                <a:ext cx="196200" cy="375250"/>
                <a:chOff x="816950" y="467150"/>
                <a:chExt cx="196200" cy="375250"/>
              </a:xfrm>
            </p:grpSpPr>
            <p:sp>
              <p:nvSpPr>
                <p:cNvPr id="140" name="Google Shape;2773;p41">
                  <a:extLst>
                    <a:ext uri="{FF2B5EF4-FFF2-40B4-BE49-F238E27FC236}">
                      <a16:creationId xmlns:a16="http://schemas.microsoft.com/office/drawing/2014/main" id="{934AA225-5C0B-2BB5-6A0A-6C50572B6A5E}"/>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1" name="Google Shape;2774;p41">
                  <a:extLst>
                    <a:ext uri="{FF2B5EF4-FFF2-40B4-BE49-F238E27FC236}">
                      <a16:creationId xmlns:a16="http://schemas.microsoft.com/office/drawing/2014/main" id="{22BA7ADE-C233-2B9A-CBB9-492ABBE5F097}"/>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3" name="Google Shape;2775;p41">
                <a:extLst>
                  <a:ext uri="{FF2B5EF4-FFF2-40B4-BE49-F238E27FC236}">
                    <a16:creationId xmlns:a16="http://schemas.microsoft.com/office/drawing/2014/main" id="{762CA647-CE9E-0CC9-6395-CDF2ADE68D92}"/>
                  </a:ext>
                </a:extLst>
              </p:cNvPr>
              <p:cNvGrpSpPr/>
              <p:nvPr/>
            </p:nvGrpSpPr>
            <p:grpSpPr>
              <a:xfrm>
                <a:off x="2528200" y="452264"/>
                <a:ext cx="196200" cy="375250"/>
                <a:chOff x="816950" y="467150"/>
                <a:chExt cx="196200" cy="375250"/>
              </a:xfrm>
            </p:grpSpPr>
            <p:sp>
              <p:nvSpPr>
                <p:cNvPr id="138" name="Google Shape;2776;p41">
                  <a:extLst>
                    <a:ext uri="{FF2B5EF4-FFF2-40B4-BE49-F238E27FC236}">
                      <a16:creationId xmlns:a16="http://schemas.microsoft.com/office/drawing/2014/main" id="{D48CE793-D7EE-C45C-2798-B6B451F4D49E}"/>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9" name="Google Shape;2777;p41">
                  <a:extLst>
                    <a:ext uri="{FF2B5EF4-FFF2-40B4-BE49-F238E27FC236}">
                      <a16:creationId xmlns:a16="http://schemas.microsoft.com/office/drawing/2014/main" id="{D7BB4C00-7CD3-55A7-37C0-9CDCD4CBFE0E}"/>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4" name="Google Shape;2778;p41">
                <a:extLst>
                  <a:ext uri="{FF2B5EF4-FFF2-40B4-BE49-F238E27FC236}">
                    <a16:creationId xmlns:a16="http://schemas.microsoft.com/office/drawing/2014/main" id="{867276A5-8734-F191-EC68-DB4F8E42F5B6}"/>
                  </a:ext>
                </a:extLst>
              </p:cNvPr>
              <p:cNvGrpSpPr/>
              <p:nvPr/>
            </p:nvGrpSpPr>
            <p:grpSpPr>
              <a:xfrm>
                <a:off x="2956013" y="452264"/>
                <a:ext cx="196200" cy="375250"/>
                <a:chOff x="816950" y="467150"/>
                <a:chExt cx="196200" cy="375250"/>
              </a:xfrm>
            </p:grpSpPr>
            <p:sp>
              <p:nvSpPr>
                <p:cNvPr id="136" name="Google Shape;2779;p41">
                  <a:extLst>
                    <a:ext uri="{FF2B5EF4-FFF2-40B4-BE49-F238E27FC236}">
                      <a16:creationId xmlns:a16="http://schemas.microsoft.com/office/drawing/2014/main" id="{548C5AB6-FB62-BBE4-A7BC-5ACAD5ED9AD8}"/>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7" name="Google Shape;2780;p41">
                  <a:extLst>
                    <a:ext uri="{FF2B5EF4-FFF2-40B4-BE49-F238E27FC236}">
                      <a16:creationId xmlns:a16="http://schemas.microsoft.com/office/drawing/2014/main" id="{8F4C0FD5-1815-08D0-EFF1-F4B77A14EC56}"/>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5" name="Google Shape;2781;p41">
                <a:extLst>
                  <a:ext uri="{FF2B5EF4-FFF2-40B4-BE49-F238E27FC236}">
                    <a16:creationId xmlns:a16="http://schemas.microsoft.com/office/drawing/2014/main" id="{0461EDA1-BFCC-42B3-3E1D-D9F4B700F955}"/>
                  </a:ext>
                </a:extLst>
              </p:cNvPr>
              <p:cNvGrpSpPr/>
              <p:nvPr/>
            </p:nvGrpSpPr>
            <p:grpSpPr>
              <a:xfrm>
                <a:off x="3383825" y="452264"/>
                <a:ext cx="196200" cy="375250"/>
                <a:chOff x="816950" y="467150"/>
                <a:chExt cx="196200" cy="375250"/>
              </a:xfrm>
            </p:grpSpPr>
            <p:sp>
              <p:nvSpPr>
                <p:cNvPr id="134" name="Google Shape;2782;p41">
                  <a:extLst>
                    <a:ext uri="{FF2B5EF4-FFF2-40B4-BE49-F238E27FC236}">
                      <a16:creationId xmlns:a16="http://schemas.microsoft.com/office/drawing/2014/main" id="{8DB0BB82-E1F7-870E-8913-60002CDA1F4D}"/>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5" name="Google Shape;2783;p41">
                  <a:extLst>
                    <a:ext uri="{FF2B5EF4-FFF2-40B4-BE49-F238E27FC236}">
                      <a16:creationId xmlns:a16="http://schemas.microsoft.com/office/drawing/2014/main" id="{6B1B09D6-23F1-E40F-8C15-3BFA77E1E64A}"/>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6" name="Google Shape;2784;p41">
                <a:extLst>
                  <a:ext uri="{FF2B5EF4-FFF2-40B4-BE49-F238E27FC236}">
                    <a16:creationId xmlns:a16="http://schemas.microsoft.com/office/drawing/2014/main" id="{87AEB6FF-16A8-B1CB-2746-64543E75ADB8}"/>
                  </a:ext>
                </a:extLst>
              </p:cNvPr>
              <p:cNvGrpSpPr/>
              <p:nvPr/>
            </p:nvGrpSpPr>
            <p:grpSpPr>
              <a:xfrm>
                <a:off x="3811638" y="452264"/>
                <a:ext cx="196200" cy="375250"/>
                <a:chOff x="816950" y="467150"/>
                <a:chExt cx="196200" cy="375250"/>
              </a:xfrm>
            </p:grpSpPr>
            <p:sp>
              <p:nvSpPr>
                <p:cNvPr id="132" name="Google Shape;2785;p41">
                  <a:extLst>
                    <a:ext uri="{FF2B5EF4-FFF2-40B4-BE49-F238E27FC236}">
                      <a16:creationId xmlns:a16="http://schemas.microsoft.com/office/drawing/2014/main" id="{7C8D834C-3573-2D01-E2DB-D81B0E59F264}"/>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3" name="Google Shape;2786;p41">
                  <a:extLst>
                    <a:ext uri="{FF2B5EF4-FFF2-40B4-BE49-F238E27FC236}">
                      <a16:creationId xmlns:a16="http://schemas.microsoft.com/office/drawing/2014/main" id="{FC2C7961-9E4C-EAE1-87D8-AD4EF4238801}"/>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7" name="Google Shape;2787;p41">
                <a:extLst>
                  <a:ext uri="{FF2B5EF4-FFF2-40B4-BE49-F238E27FC236}">
                    <a16:creationId xmlns:a16="http://schemas.microsoft.com/office/drawing/2014/main" id="{D2E2AA0B-2CBA-83E0-DDB9-752769A96AA2}"/>
                  </a:ext>
                </a:extLst>
              </p:cNvPr>
              <p:cNvGrpSpPr/>
              <p:nvPr/>
            </p:nvGrpSpPr>
            <p:grpSpPr>
              <a:xfrm>
                <a:off x="4239450" y="452264"/>
                <a:ext cx="196200" cy="375250"/>
                <a:chOff x="816950" y="467150"/>
                <a:chExt cx="196200" cy="375250"/>
              </a:xfrm>
            </p:grpSpPr>
            <p:sp>
              <p:nvSpPr>
                <p:cNvPr id="130" name="Google Shape;2788;p41">
                  <a:extLst>
                    <a:ext uri="{FF2B5EF4-FFF2-40B4-BE49-F238E27FC236}">
                      <a16:creationId xmlns:a16="http://schemas.microsoft.com/office/drawing/2014/main" id="{27F58DA4-9E3A-D8A8-7B37-154B621D834E}"/>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1" name="Google Shape;2789;p41">
                  <a:extLst>
                    <a:ext uri="{FF2B5EF4-FFF2-40B4-BE49-F238E27FC236}">
                      <a16:creationId xmlns:a16="http://schemas.microsoft.com/office/drawing/2014/main" id="{C4F68F9C-F16B-ECE1-5D5B-3F1D0E721DCA}"/>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8" name="Google Shape;2790;p41">
                <a:extLst>
                  <a:ext uri="{FF2B5EF4-FFF2-40B4-BE49-F238E27FC236}">
                    <a16:creationId xmlns:a16="http://schemas.microsoft.com/office/drawing/2014/main" id="{2F85C1EA-7BF7-963E-6AF6-65C6A0FB3EBF}"/>
                  </a:ext>
                </a:extLst>
              </p:cNvPr>
              <p:cNvGrpSpPr/>
              <p:nvPr/>
            </p:nvGrpSpPr>
            <p:grpSpPr>
              <a:xfrm>
                <a:off x="4667263" y="452264"/>
                <a:ext cx="196200" cy="375250"/>
                <a:chOff x="816950" y="467150"/>
                <a:chExt cx="196200" cy="375250"/>
              </a:xfrm>
            </p:grpSpPr>
            <p:sp>
              <p:nvSpPr>
                <p:cNvPr id="128" name="Google Shape;2791;p41">
                  <a:extLst>
                    <a:ext uri="{FF2B5EF4-FFF2-40B4-BE49-F238E27FC236}">
                      <a16:creationId xmlns:a16="http://schemas.microsoft.com/office/drawing/2014/main" id="{59652847-64BE-74E6-C475-5A7D0419E83C}"/>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9" name="Google Shape;2792;p41">
                  <a:extLst>
                    <a:ext uri="{FF2B5EF4-FFF2-40B4-BE49-F238E27FC236}">
                      <a16:creationId xmlns:a16="http://schemas.microsoft.com/office/drawing/2014/main" id="{964E6656-C498-49BD-14B9-C1118689AEFB}"/>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19" name="Google Shape;2793;p41">
                <a:extLst>
                  <a:ext uri="{FF2B5EF4-FFF2-40B4-BE49-F238E27FC236}">
                    <a16:creationId xmlns:a16="http://schemas.microsoft.com/office/drawing/2014/main" id="{FB842288-3476-F7DD-C344-B380DCC9EBF3}"/>
                  </a:ext>
                </a:extLst>
              </p:cNvPr>
              <p:cNvGrpSpPr/>
              <p:nvPr/>
            </p:nvGrpSpPr>
            <p:grpSpPr>
              <a:xfrm>
                <a:off x="5095075" y="452264"/>
                <a:ext cx="196200" cy="375250"/>
                <a:chOff x="816950" y="467150"/>
                <a:chExt cx="196200" cy="375250"/>
              </a:xfrm>
            </p:grpSpPr>
            <p:sp>
              <p:nvSpPr>
                <p:cNvPr id="126" name="Google Shape;2794;p41">
                  <a:extLst>
                    <a:ext uri="{FF2B5EF4-FFF2-40B4-BE49-F238E27FC236}">
                      <a16:creationId xmlns:a16="http://schemas.microsoft.com/office/drawing/2014/main" id="{1C1BAF05-609D-65B6-B6BD-994B621B4132}"/>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7" name="Google Shape;2795;p41">
                  <a:extLst>
                    <a:ext uri="{FF2B5EF4-FFF2-40B4-BE49-F238E27FC236}">
                      <a16:creationId xmlns:a16="http://schemas.microsoft.com/office/drawing/2014/main" id="{D4D52F28-327D-3C38-3F4D-6DFCEEF8EB42}"/>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20" name="Google Shape;2796;p41">
                <a:extLst>
                  <a:ext uri="{FF2B5EF4-FFF2-40B4-BE49-F238E27FC236}">
                    <a16:creationId xmlns:a16="http://schemas.microsoft.com/office/drawing/2014/main" id="{311C6D45-38AF-3689-9072-9241CE62B38C}"/>
                  </a:ext>
                </a:extLst>
              </p:cNvPr>
              <p:cNvGrpSpPr/>
              <p:nvPr/>
            </p:nvGrpSpPr>
            <p:grpSpPr>
              <a:xfrm>
                <a:off x="5522888" y="452264"/>
                <a:ext cx="196200" cy="375250"/>
                <a:chOff x="816950" y="467150"/>
                <a:chExt cx="196200" cy="375250"/>
              </a:xfrm>
            </p:grpSpPr>
            <p:sp>
              <p:nvSpPr>
                <p:cNvPr id="124" name="Google Shape;2797;p41">
                  <a:extLst>
                    <a:ext uri="{FF2B5EF4-FFF2-40B4-BE49-F238E27FC236}">
                      <a16:creationId xmlns:a16="http://schemas.microsoft.com/office/drawing/2014/main" id="{3EEFA279-9DEC-E35B-EC04-7C6E34036F0B}"/>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5" name="Google Shape;2798;p41">
                  <a:extLst>
                    <a:ext uri="{FF2B5EF4-FFF2-40B4-BE49-F238E27FC236}">
                      <a16:creationId xmlns:a16="http://schemas.microsoft.com/office/drawing/2014/main" id="{B9D2406B-4A31-6DD8-090C-F3A0CD788E91}"/>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21" name="Google Shape;2799;p41">
                <a:extLst>
                  <a:ext uri="{FF2B5EF4-FFF2-40B4-BE49-F238E27FC236}">
                    <a16:creationId xmlns:a16="http://schemas.microsoft.com/office/drawing/2014/main" id="{8B7FD09A-DFC6-EA8F-6584-2437E00D658A}"/>
                  </a:ext>
                </a:extLst>
              </p:cNvPr>
              <p:cNvGrpSpPr/>
              <p:nvPr/>
            </p:nvGrpSpPr>
            <p:grpSpPr>
              <a:xfrm>
                <a:off x="5950700" y="452264"/>
                <a:ext cx="196200" cy="375250"/>
                <a:chOff x="816950" y="467150"/>
                <a:chExt cx="196200" cy="375250"/>
              </a:xfrm>
            </p:grpSpPr>
            <p:sp>
              <p:nvSpPr>
                <p:cNvPr id="122" name="Google Shape;2800;p41">
                  <a:extLst>
                    <a:ext uri="{FF2B5EF4-FFF2-40B4-BE49-F238E27FC236}">
                      <a16:creationId xmlns:a16="http://schemas.microsoft.com/office/drawing/2014/main" id="{9106F351-7DDE-F99E-7F39-7E0C15FBF4D2}"/>
                    </a:ext>
                  </a:extLst>
                </p:cNvPr>
                <p:cNvSpPr/>
                <p:nvPr/>
              </p:nvSpPr>
              <p:spPr>
                <a:xfrm>
                  <a:off x="816950" y="646200"/>
                  <a:ext cx="196200" cy="196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3" name="Google Shape;2801;p41">
                  <a:extLst>
                    <a:ext uri="{FF2B5EF4-FFF2-40B4-BE49-F238E27FC236}">
                      <a16:creationId xmlns:a16="http://schemas.microsoft.com/office/drawing/2014/main" id="{650DFAE1-006A-231C-DE50-C984CFEBC765}"/>
                    </a:ext>
                  </a:extLst>
                </p:cNvPr>
                <p:cNvSpPr/>
                <p:nvPr/>
              </p:nvSpPr>
              <p:spPr>
                <a:xfrm>
                  <a:off x="871100" y="467150"/>
                  <a:ext cx="87900" cy="310800"/>
                </a:xfrm>
                <a:prstGeom prst="roundRect">
                  <a:avLst>
                    <a:gd name="adj" fmla="val 50000"/>
                  </a:avLst>
                </a:prstGeom>
                <a:solidFill>
                  <a:srgbClr val="2C30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sp>
        <p:nvSpPr>
          <p:cNvPr id="148" name="TextBox 147">
            <a:extLst>
              <a:ext uri="{FF2B5EF4-FFF2-40B4-BE49-F238E27FC236}">
                <a16:creationId xmlns:a16="http://schemas.microsoft.com/office/drawing/2014/main" id="{CE4EBEDD-5B84-EF68-579A-935A1851B7A7}"/>
              </a:ext>
            </a:extLst>
          </p:cNvPr>
          <p:cNvSpPr txBox="1"/>
          <p:nvPr/>
        </p:nvSpPr>
        <p:spPr>
          <a:xfrm>
            <a:off x="3356964" y="1523359"/>
            <a:ext cx="6724182" cy="4278094"/>
          </a:xfrm>
          <a:prstGeom prst="rect">
            <a:avLst/>
          </a:prstGeom>
          <a:noFill/>
        </p:spPr>
        <p:txBody>
          <a:bodyPr wrap="square">
            <a:spAutoFit/>
          </a:bodyPr>
          <a:lstStyle/>
          <a:p>
            <a:r>
              <a:rPr lang="en-US" sz="2400" b="1"/>
              <a:t>Câu 4: </a:t>
            </a:r>
            <a:endParaRPr lang="vi-VN" sz="2400"/>
          </a:p>
          <a:p>
            <a:r>
              <a:rPr lang="en-US" sz="2400"/>
              <a:t>Các đặc điểm về nội dung, hình thức, bố cục đã học ở kiểu bài. (SGK tr.37)</a:t>
            </a:r>
            <a:endParaRPr lang="vi-VN" sz="2400"/>
          </a:p>
          <a:p>
            <a:r>
              <a:rPr lang="en-US" sz="2400" b="1"/>
              <a:t>Câu 5: </a:t>
            </a:r>
            <a:r>
              <a:rPr lang="en-US" sz="2400"/>
              <a:t>HS nhắc lại được các lưu ý đã học về kiểu bài. (SGK tr.43, 43)</a:t>
            </a:r>
            <a:endParaRPr lang="vi-VN" sz="2400"/>
          </a:p>
          <a:p>
            <a:r>
              <a:rPr lang="en-US" sz="2400"/>
              <a:t>- Xác định mục đích nghe, tìm hiểu về tác giả, tác phẩm và giấy bút</a:t>
            </a:r>
            <a:endParaRPr lang="vi-VN" sz="2400"/>
          </a:p>
          <a:p>
            <a:r>
              <a:rPr lang="en-US" sz="2400"/>
              <a:t>- Nghe và chép, lắng nghe thông tin và theo dõi và ghi tóm tắt</a:t>
            </a:r>
            <a:endParaRPr lang="vi-VN" sz="2400"/>
          </a:p>
          <a:p>
            <a:r>
              <a:rPr lang="en-US" sz="2400"/>
              <a:t>- Đọc lại và chỉnh sửa.</a:t>
            </a:r>
            <a:endParaRPr lang="vi-VN" sz="2400"/>
          </a:p>
          <a:p>
            <a:pPr algn="just"/>
            <a:endParaRPr lang="en-US" sz="3200"/>
          </a:p>
        </p:txBody>
      </p:sp>
    </p:spTree>
    <p:custDataLst>
      <p:tags r:id="rId1"/>
    </p:custDataLst>
    <p:extLst>
      <p:ext uri="{BB962C8B-B14F-4D97-AF65-F5344CB8AC3E}">
        <p14:creationId xmlns:p14="http://schemas.microsoft.com/office/powerpoint/2010/main" val="32233003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ppt_y</p:attrName>
                                        </p:attrNameLst>
                                      </p:cBhvr>
                                      <p:tavLst>
                                        <p:tav tm="0">
                                          <p:val>
                                            <p:strVal val="#ppt_y+#ppt_h*1.125000"/>
                                          </p:val>
                                        </p:tav>
                                        <p:tav tm="100000">
                                          <p:val>
                                            <p:strVal val="#ppt_y"/>
                                          </p:val>
                                        </p:tav>
                                      </p:tavLst>
                                    </p:anim>
                                    <p:animEffect transition="in" filter="wipe(up)">
                                      <p:cBhvr>
                                        <p:cTn id="8" dur="500"/>
                                        <p:tgtEl>
                                          <p:spTgt spid="37"/>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anim calcmode="lin" valueType="num">
                                      <p:cBhvr additive="base">
                                        <p:cTn id="49" dur="500" fill="hold"/>
                                        <p:tgtEl>
                                          <p:spTgt spid="104"/>
                                        </p:tgtEl>
                                        <p:attrNameLst>
                                          <p:attrName>ppt_x</p:attrName>
                                        </p:attrNameLst>
                                      </p:cBhvr>
                                      <p:tavLst>
                                        <p:tav tm="0">
                                          <p:val>
                                            <p:strVal val="#ppt_x"/>
                                          </p:val>
                                        </p:tav>
                                        <p:tav tm="100000">
                                          <p:val>
                                            <p:strVal val="#ppt_x"/>
                                          </p:val>
                                        </p:tav>
                                      </p:tavLst>
                                    </p:anim>
                                    <p:anim calcmode="lin" valueType="num">
                                      <p:cBhvr additive="base">
                                        <p:cTn id="50" dur="500" fill="hold"/>
                                        <p:tgtEl>
                                          <p:spTgt spid="10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8"/>
                                        </p:tgtEl>
                                        <p:attrNameLst>
                                          <p:attrName>style.visibility</p:attrName>
                                        </p:attrNameLst>
                                      </p:cBhvr>
                                      <p:to>
                                        <p:strVal val="visible"/>
                                      </p:to>
                                    </p:set>
                                    <p:anim calcmode="lin" valueType="num">
                                      <p:cBhvr additive="base">
                                        <p:cTn id="53" dur="500" fill="hold"/>
                                        <p:tgtEl>
                                          <p:spTgt spid="148"/>
                                        </p:tgtEl>
                                        <p:attrNameLst>
                                          <p:attrName>ppt_x</p:attrName>
                                        </p:attrNameLst>
                                      </p:cBhvr>
                                      <p:tavLst>
                                        <p:tav tm="0">
                                          <p:val>
                                            <p:strVal val="#ppt_x"/>
                                          </p:val>
                                        </p:tav>
                                        <p:tav tm="100000">
                                          <p:val>
                                            <p:strVal val="#ppt_x"/>
                                          </p:val>
                                        </p:tav>
                                      </p:tavLst>
                                    </p:anim>
                                    <p:anim calcmode="lin" valueType="num">
                                      <p:cBhvr additive="base">
                                        <p:cTn id="54"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7" grpId="1" animBg="1"/>
      <p:bldP spid="38" grpId="0" bldLvl="0" animBg="1"/>
      <p:bldP spid="38" grpId="1" animBg="1"/>
      <p:bldP spid="1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27">
            <a:extLst>
              <a:ext uri="{FF2B5EF4-FFF2-40B4-BE49-F238E27FC236}">
                <a16:creationId xmlns:a16="http://schemas.microsoft.com/office/drawing/2014/main" id="{BF2020A7-15F4-BF0D-3287-EA76004EB93A}"/>
              </a:ext>
            </a:extLst>
          </p:cNvPr>
          <p:cNvPicPr>
            <a:picLocks noChangeAspect="1"/>
          </p:cNvPicPr>
          <p:nvPr/>
        </p:nvPicPr>
        <p:blipFill>
          <a:blip r:embed="rId3"/>
          <a:stretch>
            <a:fillRect/>
          </a:stretch>
        </p:blipFill>
        <p:spPr>
          <a:xfrm>
            <a:off x="-39497" y="-46990"/>
            <a:ext cx="12271902" cy="6904990"/>
          </a:xfrm>
          <a:prstGeom prst="rect">
            <a:avLst/>
          </a:prstGeom>
        </p:spPr>
      </p:pic>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5"/>
          <a:srcRect/>
          <a:stretch>
            <a:fillRect/>
          </a:stretch>
        </p:blipFill>
        <p:spPr>
          <a:xfrm>
            <a:off x="0" y="1270"/>
            <a:ext cx="12206605" cy="5834380"/>
          </a:xfrm>
          <a:prstGeom prst="rect">
            <a:avLst/>
          </a:prstGeom>
        </p:spPr>
      </p:pic>
      <p:pic>
        <p:nvPicPr>
          <p:cNvPr id="2" name="图片 1" descr="D:\资料\图片1.png图片1"/>
          <p:cNvPicPr>
            <a:picLocks noChangeAspect="1"/>
          </p:cNvPicPr>
          <p:nvPr/>
        </p:nvPicPr>
        <p:blipFill>
          <a:blip r:embed="rId6"/>
          <a:srcRect/>
          <a:stretch>
            <a:fillRect/>
          </a:stretch>
        </p:blipFill>
        <p:spPr>
          <a:xfrm>
            <a:off x="3561080" y="1160145"/>
            <a:ext cx="5084445" cy="2498725"/>
          </a:xfrm>
          <a:prstGeom prst="rect">
            <a:avLst/>
          </a:prstGeom>
          <a:effectLst/>
        </p:spPr>
      </p:pic>
      <p:sp>
        <p:nvSpPr>
          <p:cNvPr id="8" name="圆角矩形 7"/>
          <p:cNvSpPr/>
          <p:nvPr/>
        </p:nvSpPr>
        <p:spPr>
          <a:xfrm>
            <a:off x="2896870" y="3658870"/>
            <a:ext cx="6412865" cy="558165"/>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rPr>
              <a:t>03</a:t>
            </a:r>
            <a:endParaRPr lang="zh-CN" sz="6600" b="1" dirty="0">
              <a:solidFill>
                <a:srgbClr val="994B46"/>
              </a:solidFill>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文本框 14"/>
          <p:cNvSpPr txBox="1"/>
          <p:nvPr/>
        </p:nvSpPr>
        <p:spPr>
          <a:xfrm>
            <a:off x="3727339" y="4481821"/>
            <a:ext cx="5142547" cy="2123658"/>
          </a:xfrm>
          <a:prstGeom prst="rect">
            <a:avLst/>
          </a:prstGeom>
          <a:noFill/>
          <a:ln w="9525">
            <a:noFill/>
          </a:ln>
        </p:spPr>
        <p:txBody>
          <a:bodyPr wrap="square">
            <a:spAutoFit/>
          </a:bodyPr>
          <a:lstStyle/>
          <a:p>
            <a:pPr algn="ctr"/>
            <a:r>
              <a:rPr lang="en-US" altLang="zh-CN"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rPr>
              <a:t>Hoạt động luyện tập</a:t>
            </a:r>
            <a:endParaRPr lang="zh-CN" altLang="en-US" sz="6600" b="1">
              <a:solidFill>
                <a:schemeClr val="accent4">
                  <a:lumMod val="50000"/>
                </a:schemeClr>
              </a:solidFill>
              <a:latin typeface="Times New Roman" panose="02020603050405020304" pitchFamily="18" charset="0"/>
              <a:ea typeface="思源黑体 CN Light" panose="020B0300000000000000" charset="-122"/>
              <a:cs typeface="Times New Roman" panose="02020603050405020304" pitchFamily="18" charset="0"/>
              <a:sym typeface="+mn-ea"/>
            </a:endParaRPr>
          </a:p>
        </p:txBody>
      </p:sp>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grpSp>
      <p:pic>
        <p:nvPicPr>
          <p:cNvPr id="33" name="Picture 32">
            <a:extLst>
              <a:ext uri="{FF2B5EF4-FFF2-40B4-BE49-F238E27FC236}">
                <a16:creationId xmlns:a16="http://schemas.microsoft.com/office/drawing/2014/main" id="{8654FFDF-1F6D-A348-F8A6-AF86DCA8B3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297" b="42839" l="3514" r="34627">
                        <a14:foregroundMark x1="18082" y1="6901" x2="22474" y2="6120"/>
                        <a14:foregroundMark x1="22474" y1="6120" x2="27233" y2="7161"/>
                        <a14:foregroundMark x1="27233" y1="7161" x2="27526" y2="7552"/>
                        <a14:foregroundMark x1="21230" y1="4557" x2="19839" y2="5339"/>
                        <a14:foregroundMark x1="28770" y1="31250" x2="33382" y2="33724"/>
                        <a14:foregroundMark x1="33382" y1="33724" x2="35139" y2="40365"/>
                        <a14:foregroundMark x1="35139" y1="40365" x2="21157" y2="42708"/>
                        <a14:foregroundMark x1="21157" y1="42708" x2="19180" y2="36458"/>
                        <a14:foregroundMark x1="19400" y1="38542" x2="20717" y2="42578"/>
                        <a14:foregroundMark x1="33675" y1="34245" x2="34627" y2="42188"/>
                        <a14:foregroundMark x1="34627" y1="42188" x2="26574" y2="42839"/>
                      </a14:backgroundRemoval>
                    </a14:imgEffect>
                  </a14:imgLayer>
                </a14:imgProps>
              </a:ext>
            </a:extLst>
          </a:blip>
          <a:srcRect t="3262" r="62935" b="54354"/>
          <a:stretch/>
        </p:blipFill>
        <p:spPr>
          <a:xfrm>
            <a:off x="9633883" y="23351"/>
            <a:ext cx="2258157" cy="1451782"/>
          </a:xfrm>
          <a:prstGeom prst="rect">
            <a:avLst/>
          </a:prstGeom>
        </p:spPr>
      </p:pic>
      <p:pic>
        <p:nvPicPr>
          <p:cNvPr id="34" name="Picture 33">
            <a:extLst>
              <a:ext uri="{FF2B5EF4-FFF2-40B4-BE49-F238E27FC236}">
                <a16:creationId xmlns:a16="http://schemas.microsoft.com/office/drawing/2014/main" id="{4D7B1D94-1AAB-9D6C-3354-6639B30CD236}"/>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4089" b="74219" l="38287" r="62299">
                        <a14:foregroundMark x1="39165" y1="39583" x2="38287" y2="48698"/>
                        <a14:foregroundMark x1="38287" y1="48698" x2="39019" y2="55469"/>
                        <a14:foregroundMark x1="61859" y1="35807" x2="62299" y2="44401"/>
                        <a14:foregroundMark x1="62299" y1="44401" x2="62079" y2="45052"/>
                        <a14:foregroundMark x1="48097" y1="64453" x2="42167" y2="67969"/>
                        <a14:foregroundMark x1="42167" y1="67969" x2="48316" y2="71875"/>
                        <a14:foregroundMark x1="48316" y1="71875" x2="53807" y2="72005"/>
                        <a14:foregroundMark x1="53807" y1="72005" x2="58858" y2="71094"/>
                        <a14:foregroundMark x1="58858" y1="71094" x2="57028" y2="64583"/>
                        <a14:foregroundMark x1="57028" y1="64583" x2="55637" y2="64583"/>
                        <a14:foregroundMark x1="45095" y1="64844" x2="40996" y2="67318"/>
                        <a14:foregroundMark x1="40996" y1="67318" x2="43997" y2="73177"/>
                        <a14:foregroundMark x1="43997" y1="73177" x2="57101" y2="73177"/>
                        <a14:foregroundMark x1="41069" y1="67969" x2="43119" y2="74219"/>
                        <a14:foregroundMark x1="41069" y1="68620" x2="42606" y2="73438"/>
                        <a14:foregroundMark x1="41288" y1="66667" x2="42972" y2="65365"/>
                        <a14:foregroundMark x1="41874" y1="65625" x2="40922" y2="65625"/>
                        <a14:foregroundMark x1="57321" y1="65234" x2="59004" y2="69661"/>
                      </a14:backgroundRemoval>
                    </a14:imgEffect>
                  </a14:imgLayer>
                </a14:imgProps>
              </a:ext>
            </a:extLst>
          </a:blip>
          <a:srcRect l="36311" t="18283" r="35274" b="23206"/>
          <a:stretch/>
        </p:blipFill>
        <p:spPr>
          <a:xfrm>
            <a:off x="450157" y="4849470"/>
            <a:ext cx="1415857" cy="1639161"/>
          </a:xfrm>
          <a:prstGeom prst="rect">
            <a:avLst/>
          </a:prstGeom>
        </p:spPr>
      </p:pic>
      <p:pic>
        <p:nvPicPr>
          <p:cNvPr id="35" name="Picture 34">
            <a:extLst>
              <a:ext uri="{FF2B5EF4-FFF2-40B4-BE49-F238E27FC236}">
                <a16:creationId xmlns:a16="http://schemas.microsoft.com/office/drawing/2014/main" id="{0FE9D674-A327-F4F1-4976-DE936411F3A2}"/>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8073" b="95313" l="3514" r="35286">
                        <a14:foregroundMark x1="19473" y1="58073" x2="23865" y2="58073"/>
                        <a14:foregroundMark x1="32650" y1="82292" x2="33675" y2="89974"/>
                        <a14:foregroundMark x1="33675" y1="89974" x2="32430" y2="89844"/>
                        <a14:foregroundMark x1="23499" y1="81901" x2="30381" y2="81901"/>
                        <a14:foregroundMark x1="30381" y1="81901" x2="34041" y2="87891"/>
                        <a14:foregroundMark x1="34041" y1="87891" x2="26428" y2="90234"/>
                        <a14:foregroundMark x1="26428" y1="90234" x2="23499" y2="86589"/>
                        <a14:foregroundMark x1="33089" y1="81771" x2="34041" y2="88151"/>
                        <a14:foregroundMark x1="34700" y1="86328" x2="35286" y2="83854"/>
                      </a14:backgroundRemoval>
                    </a14:imgEffect>
                  </a14:imgLayer>
                </a14:imgProps>
              </a:ext>
            </a:extLst>
          </a:blip>
          <a:srcRect t="53792" r="63043"/>
          <a:stretch/>
        </p:blipFill>
        <p:spPr>
          <a:xfrm>
            <a:off x="-466628" y="1931662"/>
            <a:ext cx="2938022" cy="2065329"/>
          </a:xfrm>
          <a:prstGeom prst="rect">
            <a:avLst/>
          </a:prstGeom>
        </p:spPr>
      </p:pic>
      <p:pic>
        <p:nvPicPr>
          <p:cNvPr id="36" name="Picture 35">
            <a:extLst>
              <a:ext uri="{FF2B5EF4-FFF2-40B4-BE49-F238E27FC236}">
                <a16:creationId xmlns:a16="http://schemas.microsoft.com/office/drawing/2014/main" id="{55CB8475-9AFD-089A-62A2-57FA7397FD0E}"/>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339" b="50521" l="66764" r="99561">
                        <a14:foregroundMark x1="96633" y1="22917" x2="99122" y2="30859"/>
                        <a14:foregroundMark x1="99122" y1="30859" x2="96706" y2="37630"/>
                        <a14:foregroundMark x1="96706" y1="37630" x2="96413" y2="37630"/>
                        <a14:foregroundMark x1="83089" y1="48958" x2="87408" y2="50781"/>
                        <a14:foregroundMark x1="87408" y1="50781" x2="90703" y2="48438"/>
                        <a14:foregroundMark x1="97950" y1="23568" x2="99561" y2="30469"/>
                        <a14:foregroundMark x1="99561" y1="30469" x2="97877" y2="36068"/>
                        <a14:foregroundMark x1="69985" y1="38281" x2="66764" y2="42578"/>
                        <a14:foregroundMark x1="66764" y1="42578" x2="70132" y2="46354"/>
                        <a14:foregroundMark x1="70132" y1="46354" x2="70791" y2="45573"/>
                      </a14:backgroundRemoval>
                    </a14:imgEffect>
                  </a14:imgLayer>
                </a14:imgProps>
              </a:ext>
            </a:extLst>
          </a:blip>
          <a:srcRect l="65302" t="-41143" r="-3345" b="45588"/>
          <a:stretch/>
        </p:blipFill>
        <p:spPr>
          <a:xfrm>
            <a:off x="9356167" y="545360"/>
            <a:ext cx="2073833" cy="2928590"/>
          </a:xfrm>
          <a:prstGeom prst="rect">
            <a:avLst/>
          </a:prstGeom>
        </p:spPr>
      </p:pic>
      <p:pic>
        <p:nvPicPr>
          <p:cNvPr id="37" name="Picture 36">
            <a:extLst>
              <a:ext uri="{FF2B5EF4-FFF2-40B4-BE49-F238E27FC236}">
                <a16:creationId xmlns:a16="http://schemas.microsoft.com/office/drawing/2014/main" id="{363C2163-1BAA-7B45-01E1-48730D7E0A89}"/>
              </a:ext>
            </a:extLst>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58724" b="95573" l="62738" r="96047">
                        <a14:foregroundMark x1="77965" y1="61328" x2="82284" y2="58854"/>
                        <a14:foregroundMark x1="82284" y1="58854" x2="86091" y2="60938"/>
                        <a14:foregroundMark x1="86091" y1="60938" x2="86091" y2="60938"/>
                        <a14:foregroundMark x1="82504" y1="59505" x2="81186" y2="58854"/>
                        <a14:foregroundMark x1="66105" y1="78646" x2="62738" y2="84505"/>
                        <a14:foregroundMark x1="62738" y1="84505" x2="66837" y2="86068"/>
                        <a14:foregroundMark x1="66837" y1="86068" x2="67057" y2="85807"/>
                      </a14:backgroundRemoval>
                    </a14:imgEffect>
                  </a14:imgLayer>
                </a14:imgProps>
              </a:ext>
            </a:extLst>
          </a:blip>
          <a:srcRect l="62391" t="57281"/>
          <a:stretch/>
        </p:blipFill>
        <p:spPr>
          <a:xfrm>
            <a:off x="10019724" y="4802653"/>
            <a:ext cx="2566750" cy="1639161"/>
          </a:xfrm>
          <a:prstGeom prst="rect">
            <a:avLst/>
          </a:prstGeom>
        </p:spPr>
      </p:pic>
    </p:spTree>
    <p:custDataLst>
      <p:tags r:id="rId1"/>
    </p:custDataLst>
    <p:extLst>
      <p:ext uri="{BB962C8B-B14F-4D97-AF65-F5344CB8AC3E}">
        <p14:creationId xmlns:p14="http://schemas.microsoft.com/office/powerpoint/2010/main" val="23263477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1000"/>
                                        <p:tgtEl>
                                          <p:spTgt spid="119"/>
                                        </p:tgtEl>
                                      </p:cBhvr>
                                    </p:animEffect>
                                    <p:anim calcmode="lin" valueType="num">
                                      <p:cBhvr>
                                        <p:cTn id="24" dur="1000" fill="hold"/>
                                        <p:tgtEl>
                                          <p:spTgt spid="119"/>
                                        </p:tgtEl>
                                        <p:attrNameLst>
                                          <p:attrName>ppt_x</p:attrName>
                                        </p:attrNameLst>
                                      </p:cBhvr>
                                      <p:tavLst>
                                        <p:tav tm="0">
                                          <p:val>
                                            <p:strVal val="#ppt_x"/>
                                          </p:val>
                                        </p:tav>
                                        <p:tav tm="100000">
                                          <p:val>
                                            <p:strVal val="#ppt_x"/>
                                          </p:val>
                                        </p:tav>
                                      </p:tavLst>
                                    </p:anim>
                                    <p:anim calcmode="lin" valueType="num">
                                      <p:cBhvr>
                                        <p:cTn id="25"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arn(inVertical)">
                                      <p:cBhvr>
                                        <p:cTn id="33" dur="500"/>
                                        <p:tgtEl>
                                          <p:spTgt spid="34"/>
                                        </p:tgtEl>
                                      </p:cBhvr>
                                    </p:animEffect>
                                  </p:childTnLst>
                                </p:cTn>
                              </p:par>
                              <p:par>
                                <p:cTn id="34" presetID="16" presetClass="entr" presetSubtype="21"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par>
                                <p:cTn id="40" presetID="16" presetClass="entr" presetSubtype="21"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500" fill="hold"/>
                                        <p:tgtEl>
                                          <p:spTgt spid="15"/>
                                        </p:tgtEl>
                                        <p:attrNameLst>
                                          <p:attrName>ppt_w</p:attrName>
                                        </p:attrNameLst>
                                      </p:cBhvr>
                                      <p:tavLst>
                                        <p:tav tm="0">
                                          <p:val>
                                            <p:fltVal val="0"/>
                                          </p:val>
                                        </p:tav>
                                        <p:tav tm="100000">
                                          <p:val>
                                            <p:strVal val="#ppt_w"/>
                                          </p:val>
                                        </p:tav>
                                      </p:tavLst>
                                    </p:anim>
                                    <p:anim calcmode="lin" valueType="num">
                                      <p:cBhvr>
                                        <p:cTn id="55" dur="500" fill="hold"/>
                                        <p:tgtEl>
                                          <p:spTgt spid="15"/>
                                        </p:tgtEl>
                                        <p:attrNameLst>
                                          <p:attrName>ppt_h</p:attrName>
                                        </p:attrNameLst>
                                      </p:cBhvr>
                                      <p:tavLst>
                                        <p:tav tm="0">
                                          <p:val>
                                            <p:fltVal val="0"/>
                                          </p:val>
                                        </p:tav>
                                        <p:tav tm="100000">
                                          <p:val>
                                            <p:strVal val="#ppt_h"/>
                                          </p:val>
                                        </p:tav>
                                      </p:tavLst>
                                    </p:anim>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2B93148-2B66-BDDD-3894-F3A9849339A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02380" y="1677799"/>
            <a:ext cx="2799943" cy="6602253"/>
          </a:xfrm>
          <a:prstGeom prst="rect">
            <a:avLst/>
          </a:prstGeom>
        </p:spPr>
      </p:pic>
      <p:pic>
        <p:nvPicPr>
          <p:cNvPr id="22" name="Picture 21">
            <a:extLst>
              <a:ext uri="{FF2B5EF4-FFF2-40B4-BE49-F238E27FC236}">
                <a16:creationId xmlns:a16="http://schemas.microsoft.com/office/drawing/2014/main" id="{7E302A6D-2974-CCF4-11A5-9157F103A7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54661" y="3987848"/>
            <a:ext cx="2457500" cy="3714614"/>
          </a:xfrm>
          <a:prstGeom prst="rect">
            <a:avLst/>
          </a:prstGeom>
        </p:spPr>
      </p:pic>
      <p:pic>
        <p:nvPicPr>
          <p:cNvPr id="4" name="Picture 3">
            <a:extLst>
              <a:ext uri="{FF2B5EF4-FFF2-40B4-BE49-F238E27FC236}">
                <a16:creationId xmlns:a16="http://schemas.microsoft.com/office/drawing/2014/main" id="{293A2BB1-BE4B-6525-9F41-AEAB97C394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09603" y="4744231"/>
            <a:ext cx="2143125" cy="2143125"/>
          </a:xfrm>
          <a:prstGeom prst="rect">
            <a:avLst/>
          </a:prstGeom>
        </p:spPr>
      </p:pic>
      <p:pic>
        <p:nvPicPr>
          <p:cNvPr id="5" name="Picture 4">
            <a:extLst>
              <a:ext uri="{FF2B5EF4-FFF2-40B4-BE49-F238E27FC236}">
                <a16:creationId xmlns:a16="http://schemas.microsoft.com/office/drawing/2014/main" id="{547FFD64-3F9D-D65A-E81B-C76E8F6836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943699" y="4744231"/>
            <a:ext cx="2143125" cy="2143125"/>
          </a:xfrm>
          <a:prstGeom prst="rect">
            <a:avLst/>
          </a:prstGeom>
        </p:spPr>
      </p:pic>
      <p:pic>
        <p:nvPicPr>
          <p:cNvPr id="6" name="Picture 5">
            <a:extLst>
              <a:ext uri="{FF2B5EF4-FFF2-40B4-BE49-F238E27FC236}">
                <a16:creationId xmlns:a16="http://schemas.microsoft.com/office/drawing/2014/main" id="{02FD1171-42F9-4E3F-F468-D0C0DAAC74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589807" y="4714875"/>
            <a:ext cx="2143125" cy="2143125"/>
          </a:xfrm>
          <a:prstGeom prst="rect">
            <a:avLst/>
          </a:prstGeom>
        </p:spPr>
      </p:pic>
      <p:pic>
        <p:nvPicPr>
          <p:cNvPr id="7" name="Picture 6">
            <a:extLst>
              <a:ext uri="{FF2B5EF4-FFF2-40B4-BE49-F238E27FC236}">
                <a16:creationId xmlns:a16="http://schemas.microsoft.com/office/drawing/2014/main" id="{D7604E0A-DBD7-8617-475E-0EA5C2014A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150145" y="4656147"/>
            <a:ext cx="2143125" cy="2143125"/>
          </a:xfrm>
          <a:prstGeom prst="rect">
            <a:avLst/>
          </a:prstGeom>
        </p:spPr>
      </p:pic>
      <p:pic>
        <p:nvPicPr>
          <p:cNvPr id="8" name="Picture 7">
            <a:extLst>
              <a:ext uri="{FF2B5EF4-FFF2-40B4-BE49-F238E27FC236}">
                <a16:creationId xmlns:a16="http://schemas.microsoft.com/office/drawing/2014/main" id="{A2D807EE-BE16-4268-90C7-FB7E8771C6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3630206" y="4714875"/>
            <a:ext cx="2143125" cy="2143125"/>
          </a:xfrm>
          <a:prstGeom prst="rect">
            <a:avLst/>
          </a:prstGeom>
        </p:spPr>
      </p:pic>
      <p:pic>
        <p:nvPicPr>
          <p:cNvPr id="9" name="Picture 8">
            <a:extLst>
              <a:ext uri="{FF2B5EF4-FFF2-40B4-BE49-F238E27FC236}">
                <a16:creationId xmlns:a16="http://schemas.microsoft.com/office/drawing/2014/main" id="{7F45A4F2-45C4-BE52-499E-9B9E460D9D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701768" y="4773598"/>
            <a:ext cx="2143125" cy="2143125"/>
          </a:xfrm>
          <a:prstGeom prst="rect">
            <a:avLst/>
          </a:prstGeom>
        </p:spPr>
      </p:pic>
      <p:pic>
        <p:nvPicPr>
          <p:cNvPr id="10" name="Picture 9">
            <a:extLst>
              <a:ext uri="{FF2B5EF4-FFF2-40B4-BE49-F238E27FC236}">
                <a16:creationId xmlns:a16="http://schemas.microsoft.com/office/drawing/2014/main" id="{6C55C815-4436-A2DF-BBFA-8F81D6172F2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5644155" y="4773598"/>
            <a:ext cx="2143125" cy="2143125"/>
          </a:xfrm>
          <a:prstGeom prst="rect">
            <a:avLst/>
          </a:prstGeom>
        </p:spPr>
      </p:pic>
      <p:pic>
        <p:nvPicPr>
          <p:cNvPr id="11" name="Picture 10">
            <a:extLst>
              <a:ext uri="{FF2B5EF4-FFF2-40B4-BE49-F238E27FC236}">
                <a16:creationId xmlns:a16="http://schemas.microsoft.com/office/drawing/2014/main" id="{48F42B26-F828-238A-F91A-CBFF5A8E31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6536503" y="4773597"/>
            <a:ext cx="2143125" cy="2143125"/>
          </a:xfrm>
          <a:prstGeom prst="rect">
            <a:avLst/>
          </a:prstGeom>
        </p:spPr>
      </p:pic>
      <p:pic>
        <p:nvPicPr>
          <p:cNvPr id="12" name="Picture 11">
            <a:extLst>
              <a:ext uri="{FF2B5EF4-FFF2-40B4-BE49-F238E27FC236}">
                <a16:creationId xmlns:a16="http://schemas.microsoft.com/office/drawing/2014/main" id="{8DEE08B7-B803-1BBC-06AE-DBBE3C63A1E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7394635" y="4714875"/>
            <a:ext cx="2143125" cy="2143125"/>
          </a:xfrm>
          <a:prstGeom prst="rect">
            <a:avLst/>
          </a:prstGeom>
        </p:spPr>
      </p:pic>
      <p:pic>
        <p:nvPicPr>
          <p:cNvPr id="13" name="Picture 12">
            <a:extLst>
              <a:ext uri="{FF2B5EF4-FFF2-40B4-BE49-F238E27FC236}">
                <a16:creationId xmlns:a16="http://schemas.microsoft.com/office/drawing/2014/main" id="{CC57FAD0-5168-AEE8-FB77-248D47802B8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8550452" y="4773597"/>
            <a:ext cx="2143125" cy="2143125"/>
          </a:xfrm>
          <a:prstGeom prst="rect">
            <a:avLst/>
          </a:prstGeom>
        </p:spPr>
      </p:pic>
      <p:pic>
        <p:nvPicPr>
          <p:cNvPr id="14" name="Picture 13">
            <a:extLst>
              <a:ext uri="{FF2B5EF4-FFF2-40B4-BE49-F238E27FC236}">
                <a16:creationId xmlns:a16="http://schemas.microsoft.com/office/drawing/2014/main" id="{0A3B908A-AE0E-CFB5-B02F-BC6CFE9DC33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9537760" y="4714873"/>
            <a:ext cx="2143125" cy="2143125"/>
          </a:xfrm>
          <a:prstGeom prst="rect">
            <a:avLst/>
          </a:prstGeom>
        </p:spPr>
      </p:pic>
      <p:pic>
        <p:nvPicPr>
          <p:cNvPr id="15" name="Picture 14">
            <a:extLst>
              <a:ext uri="{FF2B5EF4-FFF2-40B4-BE49-F238E27FC236}">
                <a16:creationId xmlns:a16="http://schemas.microsoft.com/office/drawing/2014/main" id="{14D8CBDF-7C15-7148-5A80-051F0555E8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0216677" y="4714871"/>
            <a:ext cx="2143125" cy="2143125"/>
          </a:xfrm>
          <a:prstGeom prst="rect">
            <a:avLst/>
          </a:prstGeom>
        </p:spPr>
      </p:pic>
      <p:pic>
        <p:nvPicPr>
          <p:cNvPr id="16" name="Picture 15">
            <a:extLst>
              <a:ext uri="{FF2B5EF4-FFF2-40B4-BE49-F238E27FC236}">
                <a16:creationId xmlns:a16="http://schemas.microsoft.com/office/drawing/2014/main" id="{2459333C-EE63-38E4-EA42-1406FC902B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10147904" y="4656147"/>
            <a:ext cx="2200759" cy="2143125"/>
          </a:xfrm>
          <a:prstGeom prst="rect">
            <a:avLst/>
          </a:prstGeom>
        </p:spPr>
      </p:pic>
      <p:pic>
        <p:nvPicPr>
          <p:cNvPr id="17" name="Picture 16">
            <a:extLst>
              <a:ext uri="{FF2B5EF4-FFF2-40B4-BE49-F238E27FC236}">
                <a16:creationId xmlns:a16="http://schemas.microsoft.com/office/drawing/2014/main" id="{10920D66-72FB-4531-70EF-2C3E4E5CEA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9055673" y="4773593"/>
            <a:ext cx="2200759" cy="2143125"/>
          </a:xfrm>
          <a:prstGeom prst="rect">
            <a:avLst/>
          </a:prstGeom>
        </p:spPr>
      </p:pic>
      <p:pic>
        <p:nvPicPr>
          <p:cNvPr id="18" name="Picture 17">
            <a:extLst>
              <a:ext uri="{FF2B5EF4-FFF2-40B4-BE49-F238E27FC236}">
                <a16:creationId xmlns:a16="http://schemas.microsoft.com/office/drawing/2014/main" id="{495D0245-CC52-9075-7B42-2431C2D3765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7591465" y="4744232"/>
            <a:ext cx="2200759" cy="2143125"/>
          </a:xfrm>
          <a:prstGeom prst="rect">
            <a:avLst/>
          </a:prstGeom>
        </p:spPr>
      </p:pic>
      <p:pic>
        <p:nvPicPr>
          <p:cNvPr id="19" name="Picture 18">
            <a:extLst>
              <a:ext uri="{FF2B5EF4-FFF2-40B4-BE49-F238E27FC236}">
                <a16:creationId xmlns:a16="http://schemas.microsoft.com/office/drawing/2014/main" id="{8AB50475-8F08-BDC1-5EB4-7B2CE31EC72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6315306" y="4773593"/>
            <a:ext cx="2200759" cy="2143125"/>
          </a:xfrm>
          <a:prstGeom prst="rect">
            <a:avLst/>
          </a:prstGeom>
        </p:spPr>
      </p:pic>
      <p:pic>
        <p:nvPicPr>
          <p:cNvPr id="20" name="Picture 19">
            <a:extLst>
              <a:ext uri="{FF2B5EF4-FFF2-40B4-BE49-F238E27FC236}">
                <a16:creationId xmlns:a16="http://schemas.microsoft.com/office/drawing/2014/main" id="{A84C6066-287F-152B-A372-381C81AE99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4838881" y="4744232"/>
            <a:ext cx="2200759" cy="2143125"/>
          </a:xfrm>
          <a:prstGeom prst="rect">
            <a:avLst/>
          </a:prstGeom>
        </p:spPr>
      </p:pic>
      <p:pic>
        <p:nvPicPr>
          <p:cNvPr id="21" name="Picture 20">
            <a:extLst>
              <a:ext uri="{FF2B5EF4-FFF2-40B4-BE49-F238E27FC236}">
                <a16:creationId xmlns:a16="http://schemas.microsoft.com/office/drawing/2014/main" id="{C70B270E-A9AD-4FF0-4C11-F04694A428C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2110781" y="4278386"/>
            <a:ext cx="2200759" cy="2611870"/>
          </a:xfrm>
          <a:prstGeom prst="rect">
            <a:avLst/>
          </a:prstGeom>
        </p:spPr>
      </p:pic>
      <p:sp>
        <p:nvSpPr>
          <p:cNvPr id="2" name="Rectangle 2">
            <a:extLst>
              <a:ext uri="{FF2B5EF4-FFF2-40B4-BE49-F238E27FC236}">
                <a16:creationId xmlns:a16="http://schemas.microsoft.com/office/drawing/2014/main" id="{D11DE197-3E6D-19D7-A6F0-23B1CB00A131}"/>
              </a:ext>
            </a:extLst>
          </p:cNvPr>
          <p:cNvSpPr>
            <a:spLocks noChangeArrowheads="1"/>
          </p:cNvSpPr>
          <p:nvPr/>
        </p:nvSpPr>
        <p:spPr bwMode="auto">
          <a:xfrm>
            <a:off x="1410207" y="69705"/>
            <a:ext cx="901007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0" eaLnBrk="0" fontAlgn="base" hangingPunct="0">
              <a:spcBef>
                <a:spcPct val="0"/>
              </a:spcBef>
              <a:spcAft>
                <a:spcPct val="0"/>
              </a:spcAft>
              <a:tabLst>
                <a:tab pos="165100" algn="l"/>
              </a:tabLst>
              <a:defRPr>
                <a:solidFill>
                  <a:schemeClr val="tx1"/>
                </a:solidFill>
                <a:latin typeface="Arial" panose="020B0604020202020204" pitchFamily="34" charset="0"/>
              </a:defRPr>
            </a:lvl1pPr>
            <a:lvl2pPr eaLnBrk="0" fontAlgn="base" hangingPunct="0">
              <a:spcBef>
                <a:spcPct val="0"/>
              </a:spcBef>
              <a:spcAft>
                <a:spcPct val="0"/>
              </a:spcAft>
              <a:tabLst>
                <a:tab pos="165100" algn="l"/>
              </a:tabLst>
              <a:defRPr>
                <a:solidFill>
                  <a:schemeClr val="tx1"/>
                </a:solidFill>
                <a:latin typeface="Arial" panose="020B0604020202020204" pitchFamily="34" charset="0"/>
              </a:defRPr>
            </a:lvl2pPr>
            <a:lvl3pPr eaLnBrk="0" fontAlgn="base" hangingPunct="0">
              <a:spcBef>
                <a:spcPct val="0"/>
              </a:spcBef>
              <a:spcAft>
                <a:spcPct val="0"/>
              </a:spcAft>
              <a:tabLst>
                <a:tab pos="165100" algn="l"/>
              </a:tabLst>
              <a:defRPr>
                <a:solidFill>
                  <a:schemeClr val="tx1"/>
                </a:solidFill>
                <a:latin typeface="Arial" panose="020B0604020202020204" pitchFamily="34" charset="0"/>
              </a:defRPr>
            </a:lvl3pPr>
            <a:lvl4pPr eaLnBrk="0" fontAlgn="base" hangingPunct="0">
              <a:spcBef>
                <a:spcPct val="0"/>
              </a:spcBef>
              <a:spcAft>
                <a:spcPct val="0"/>
              </a:spcAft>
              <a:tabLst>
                <a:tab pos="165100" algn="l"/>
              </a:tabLst>
              <a:defRPr>
                <a:solidFill>
                  <a:schemeClr val="tx1"/>
                </a:solidFill>
                <a:latin typeface="Arial" panose="020B0604020202020204" pitchFamily="34" charset="0"/>
              </a:defRPr>
            </a:lvl4pPr>
            <a:lvl5pPr eaLnBrk="0" fontAlgn="base" hangingPunct="0">
              <a:spcBef>
                <a:spcPct val="0"/>
              </a:spcBef>
              <a:spcAft>
                <a:spcPct val="0"/>
              </a:spcAft>
              <a:tabLst>
                <a:tab pos="165100" algn="l"/>
              </a:tabLst>
              <a:defRPr>
                <a:solidFill>
                  <a:schemeClr val="tx1"/>
                </a:solidFill>
                <a:latin typeface="Arial" panose="020B0604020202020204" pitchFamily="34" charset="0"/>
              </a:defRPr>
            </a:lvl5pPr>
            <a:lvl6pPr eaLnBrk="0" fontAlgn="base" hangingPunct="0">
              <a:spcBef>
                <a:spcPct val="0"/>
              </a:spcBef>
              <a:spcAft>
                <a:spcPct val="0"/>
              </a:spcAft>
              <a:tabLst>
                <a:tab pos="165100" algn="l"/>
              </a:tabLst>
              <a:defRPr>
                <a:solidFill>
                  <a:schemeClr val="tx1"/>
                </a:solidFill>
                <a:latin typeface="Arial" panose="020B0604020202020204" pitchFamily="34" charset="0"/>
              </a:defRPr>
            </a:lvl6pPr>
            <a:lvl7pPr eaLnBrk="0" fontAlgn="base" hangingPunct="0">
              <a:spcBef>
                <a:spcPct val="0"/>
              </a:spcBef>
              <a:spcAft>
                <a:spcPct val="0"/>
              </a:spcAft>
              <a:tabLst>
                <a:tab pos="165100" algn="l"/>
              </a:tabLst>
              <a:defRPr>
                <a:solidFill>
                  <a:schemeClr val="tx1"/>
                </a:solidFill>
                <a:latin typeface="Arial" panose="020B0604020202020204" pitchFamily="34" charset="0"/>
              </a:defRPr>
            </a:lvl7pPr>
            <a:lvl8pPr eaLnBrk="0" fontAlgn="base" hangingPunct="0">
              <a:spcBef>
                <a:spcPct val="0"/>
              </a:spcBef>
              <a:spcAft>
                <a:spcPct val="0"/>
              </a:spcAft>
              <a:tabLst>
                <a:tab pos="165100" algn="l"/>
              </a:tabLst>
              <a:defRPr>
                <a:solidFill>
                  <a:schemeClr val="tx1"/>
                </a:solidFill>
                <a:latin typeface="Arial" panose="020B0604020202020204" pitchFamily="34" charset="0"/>
              </a:defRPr>
            </a:lvl8pPr>
            <a:lvl9pPr eaLnBrk="0" fontAlgn="base" hangingPunct="0">
              <a:spcBef>
                <a:spcPct val="0"/>
              </a:spcBef>
              <a:spcAft>
                <a:spcPct val="0"/>
              </a:spcAft>
              <a:tabLst>
                <a:tab pos="165100" algn="l"/>
              </a:tabLst>
              <a:defRPr>
                <a:solidFill>
                  <a:schemeClr val="tx1"/>
                </a:solidFill>
                <a:latin typeface="Arial" panose="020B0604020202020204" pitchFamily="34" charset="0"/>
              </a:defRPr>
            </a:lvl9pPr>
          </a:lstStyle>
          <a:p>
            <a:pPr marL="0" marR="0" lvl="0" indent="127000" algn="l" defTabSz="914400" rtl="0" eaLnBrk="0" fontAlgn="base" latinLnBrk="0" hangingPunct="0">
              <a:lnSpc>
                <a:spcPct val="100000"/>
              </a:lnSpc>
              <a:spcBef>
                <a:spcPct val="0"/>
              </a:spcBef>
              <a:spcAft>
                <a:spcPct val="0"/>
              </a:spcAft>
              <a:buClrTx/>
              <a:buSzTx/>
              <a:buFontTx/>
              <a:buNone/>
              <a:tabLst>
                <a:tab pos="165100" algn="l"/>
              </a:tabLst>
            </a:pPr>
            <a:r>
              <a:rPr lang="en-US" altLang="vi-VN" sz="2800">
                <a:solidFill>
                  <a:srgbClr val="000000"/>
                </a:solidFill>
                <a:latin typeface="Calibri" panose="020F0502020204030204" pitchFamily="34" charset="0"/>
                <a:ea typeface="Calibri" panose="020F0502020204030204" pitchFamily="34" charset="0"/>
                <a:cs typeface="Times New Roman" panose="02020603050405020304" pitchFamily="18" charset="0"/>
              </a:rPr>
              <a:t>L</a:t>
            </a:r>
            <a:r>
              <a:rPr kumimoji="0" lang="en-US" altLang="vi-VN" sz="28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àm việc cá nhân (3') theo tổ: </a:t>
            </a:r>
            <a:endParaRPr kumimoji="0" lang="vi-VN" altLang="vi-VN" sz="2800" b="0" i="0" u="none" strike="noStrike" cap="none" normalizeH="0" baseline="0">
              <a:ln>
                <a:noFill/>
              </a:ln>
              <a:solidFill>
                <a:schemeClr val="tx1"/>
              </a:solidFill>
              <a:effectLst/>
            </a:endParaRPr>
          </a:p>
          <a:p>
            <a:pPr marL="0" marR="0" lvl="0" indent="127000" algn="l" defTabSz="914400" rtl="0" eaLnBrk="0" fontAlgn="base" latinLnBrk="0" hangingPunct="0">
              <a:lnSpc>
                <a:spcPct val="100000"/>
              </a:lnSpc>
              <a:spcBef>
                <a:spcPct val="0"/>
              </a:spcBef>
              <a:spcAft>
                <a:spcPct val="0"/>
              </a:spcAft>
              <a:buClrTx/>
              <a:buSzTx/>
              <a:buFontTx/>
              <a:buNone/>
              <a:tabLst>
                <a:tab pos="165100" algn="l"/>
              </a:tabLst>
            </a:pPr>
            <a:r>
              <a:rPr kumimoji="0" lang="en-US" altLang="vi-VN" sz="2800" b="0" i="0" u="none" strike="noStrike" cap="none" normalizeH="0" baseline="0">
                <a:ln>
                  <a:noFill/>
                </a:ln>
                <a:solidFill>
                  <a:srgbClr val="000000"/>
                </a:solidFill>
                <a:effectLst/>
                <a:ea typeface="Times New Roman" panose="02020603050405020304" pitchFamily="18" charset="0"/>
              </a:rPr>
              <a:t>- Vì sao chúng ta cần nuôi dưỡng tình yêu thương (tổ 01, 02)</a:t>
            </a:r>
            <a:endParaRPr kumimoji="0" lang="vi-VN" altLang="vi-VN" sz="2800" b="0" i="0" u="none" strike="noStrike" cap="none" normalizeH="0" baseline="0">
              <a:ln>
                <a:noFill/>
              </a:ln>
              <a:solidFill>
                <a:schemeClr val="tx1"/>
              </a:solidFill>
              <a:effectLst/>
            </a:endParaRPr>
          </a:p>
          <a:p>
            <a:pPr marL="0" marR="0" lvl="0" indent="127000" algn="l" defTabSz="914400" rtl="0" eaLnBrk="0" fontAlgn="base" latinLnBrk="0" hangingPunct="0">
              <a:lnSpc>
                <a:spcPct val="100000"/>
              </a:lnSpc>
              <a:spcBef>
                <a:spcPct val="0"/>
              </a:spcBef>
              <a:spcAft>
                <a:spcPct val="0"/>
              </a:spcAft>
              <a:buClrTx/>
              <a:buSzTx/>
              <a:buFontTx/>
              <a:buNone/>
              <a:tabLst>
                <a:tab pos="165100" algn="l"/>
              </a:tabLst>
            </a:pPr>
            <a:r>
              <a:rPr kumimoji="0" lang="en-US" altLang="vi-VN" sz="2800" b="0" i="0" u="none" strike="noStrike" cap="none" normalizeH="0" baseline="0">
                <a:ln>
                  <a:noFill/>
                </a:ln>
                <a:solidFill>
                  <a:srgbClr val="000000"/>
                </a:solidFill>
                <a:effectLst/>
                <a:ea typeface="Times New Roman" panose="02020603050405020304" pitchFamily="18" charset="0"/>
              </a:rPr>
              <a:t>- Vì sao chúng ta cần nuôi dưỡng niềm hi vọng trong cuộc sống. (tổ 03, 04)</a:t>
            </a:r>
            <a:endParaRPr kumimoji="0" lang="vi-VN" altLang="vi-VN" sz="2800" b="0" i="0" u="none" strike="noStrike" cap="none" normalizeH="0" baseline="0">
              <a:ln>
                <a:noFill/>
              </a:ln>
              <a:solidFill>
                <a:schemeClr val="tx1"/>
              </a:solidFill>
              <a:effectLst/>
            </a:endParaRPr>
          </a:p>
          <a:p>
            <a:pPr marL="0" marR="0" lvl="0" indent="127000" algn="l" defTabSz="914400" rtl="0" eaLnBrk="0" fontAlgn="base" latinLnBrk="0" hangingPunct="0">
              <a:lnSpc>
                <a:spcPct val="100000"/>
              </a:lnSpc>
              <a:spcBef>
                <a:spcPct val="0"/>
              </a:spcBef>
              <a:spcAft>
                <a:spcPct val="0"/>
              </a:spcAft>
              <a:buClrTx/>
              <a:buSzTx/>
              <a:buFontTx/>
              <a:buNone/>
              <a:tabLst>
                <a:tab pos="165100" algn="l"/>
              </a:tabLst>
            </a:pPr>
            <a:endParaRPr kumimoji="0" lang="vi-VN" altLang="vi-VN" sz="2800" b="0" i="0" u="none" strike="noStrike" cap="none" normalizeH="0" baseline="0">
              <a:ln>
                <a:noFill/>
              </a:ln>
              <a:solidFill>
                <a:schemeClr val="tx1"/>
              </a:solidFill>
              <a:effectLst/>
            </a:endParaRPr>
          </a:p>
        </p:txBody>
      </p:sp>
      <p:pic>
        <p:nvPicPr>
          <p:cNvPr id="2049" name="Hình ảnh 1">
            <a:extLst>
              <a:ext uri="{FF2B5EF4-FFF2-40B4-BE49-F238E27FC236}">
                <a16:creationId xmlns:a16="http://schemas.microsoft.com/office/drawing/2014/main" id="{9858049A-E729-30DF-2034-08972C204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2784" y="2421812"/>
            <a:ext cx="6169825" cy="3132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88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FD1171-42F9-4E3F-F468-D0C0DAAC746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589807" y="4714875"/>
            <a:ext cx="2143125" cy="2143125"/>
          </a:xfrm>
          <a:prstGeom prst="rect">
            <a:avLst/>
          </a:prstGeom>
        </p:spPr>
      </p:pic>
      <p:pic>
        <p:nvPicPr>
          <p:cNvPr id="7" name="Picture 6">
            <a:extLst>
              <a:ext uri="{FF2B5EF4-FFF2-40B4-BE49-F238E27FC236}">
                <a16:creationId xmlns:a16="http://schemas.microsoft.com/office/drawing/2014/main" id="{D7604E0A-DBD7-8617-475E-0EA5C2014A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150145" y="4656147"/>
            <a:ext cx="2143125" cy="2143125"/>
          </a:xfrm>
          <a:prstGeom prst="rect">
            <a:avLst/>
          </a:prstGeom>
        </p:spPr>
      </p:pic>
      <p:pic>
        <p:nvPicPr>
          <p:cNvPr id="8" name="Picture 7">
            <a:extLst>
              <a:ext uri="{FF2B5EF4-FFF2-40B4-BE49-F238E27FC236}">
                <a16:creationId xmlns:a16="http://schemas.microsoft.com/office/drawing/2014/main" id="{A2D807EE-BE16-4268-90C7-FB7E8771C6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3630206" y="4714875"/>
            <a:ext cx="2143125" cy="2143125"/>
          </a:xfrm>
          <a:prstGeom prst="rect">
            <a:avLst/>
          </a:prstGeom>
        </p:spPr>
      </p:pic>
      <p:pic>
        <p:nvPicPr>
          <p:cNvPr id="9" name="Picture 8">
            <a:extLst>
              <a:ext uri="{FF2B5EF4-FFF2-40B4-BE49-F238E27FC236}">
                <a16:creationId xmlns:a16="http://schemas.microsoft.com/office/drawing/2014/main" id="{7F45A4F2-45C4-BE52-499E-9B9E460D9D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701768" y="4773598"/>
            <a:ext cx="2143125" cy="2143125"/>
          </a:xfrm>
          <a:prstGeom prst="rect">
            <a:avLst/>
          </a:prstGeom>
        </p:spPr>
      </p:pic>
      <p:pic>
        <p:nvPicPr>
          <p:cNvPr id="10" name="Picture 9">
            <a:extLst>
              <a:ext uri="{FF2B5EF4-FFF2-40B4-BE49-F238E27FC236}">
                <a16:creationId xmlns:a16="http://schemas.microsoft.com/office/drawing/2014/main" id="{6C55C815-4436-A2DF-BBFA-8F81D6172F2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5644155" y="4773598"/>
            <a:ext cx="2143125" cy="2143125"/>
          </a:xfrm>
          <a:prstGeom prst="rect">
            <a:avLst/>
          </a:prstGeom>
        </p:spPr>
      </p:pic>
      <p:pic>
        <p:nvPicPr>
          <p:cNvPr id="11" name="Picture 10">
            <a:extLst>
              <a:ext uri="{FF2B5EF4-FFF2-40B4-BE49-F238E27FC236}">
                <a16:creationId xmlns:a16="http://schemas.microsoft.com/office/drawing/2014/main" id="{48F42B26-F828-238A-F91A-CBFF5A8E31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6536503" y="4773597"/>
            <a:ext cx="2143125" cy="2143125"/>
          </a:xfrm>
          <a:prstGeom prst="rect">
            <a:avLst/>
          </a:prstGeom>
        </p:spPr>
      </p:pic>
      <p:pic>
        <p:nvPicPr>
          <p:cNvPr id="12" name="Picture 11">
            <a:extLst>
              <a:ext uri="{FF2B5EF4-FFF2-40B4-BE49-F238E27FC236}">
                <a16:creationId xmlns:a16="http://schemas.microsoft.com/office/drawing/2014/main" id="{8DEE08B7-B803-1BBC-06AE-DBBE3C63A1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7394635" y="4714875"/>
            <a:ext cx="2143125" cy="2143125"/>
          </a:xfrm>
          <a:prstGeom prst="rect">
            <a:avLst/>
          </a:prstGeom>
        </p:spPr>
      </p:pic>
      <p:pic>
        <p:nvPicPr>
          <p:cNvPr id="13" name="Picture 12">
            <a:extLst>
              <a:ext uri="{FF2B5EF4-FFF2-40B4-BE49-F238E27FC236}">
                <a16:creationId xmlns:a16="http://schemas.microsoft.com/office/drawing/2014/main" id="{CC57FAD0-5168-AEE8-FB77-248D47802B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8550452" y="4773597"/>
            <a:ext cx="2143125" cy="2143125"/>
          </a:xfrm>
          <a:prstGeom prst="rect">
            <a:avLst/>
          </a:prstGeom>
        </p:spPr>
      </p:pic>
      <p:pic>
        <p:nvPicPr>
          <p:cNvPr id="14" name="Picture 13">
            <a:extLst>
              <a:ext uri="{FF2B5EF4-FFF2-40B4-BE49-F238E27FC236}">
                <a16:creationId xmlns:a16="http://schemas.microsoft.com/office/drawing/2014/main" id="{0A3B908A-AE0E-CFB5-B02F-BC6CFE9DC3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9537760" y="4714873"/>
            <a:ext cx="2143125" cy="2143125"/>
          </a:xfrm>
          <a:prstGeom prst="rect">
            <a:avLst/>
          </a:prstGeom>
        </p:spPr>
      </p:pic>
      <p:pic>
        <p:nvPicPr>
          <p:cNvPr id="15" name="Picture 14">
            <a:extLst>
              <a:ext uri="{FF2B5EF4-FFF2-40B4-BE49-F238E27FC236}">
                <a16:creationId xmlns:a16="http://schemas.microsoft.com/office/drawing/2014/main" id="{14D8CBDF-7C15-7148-5A80-051F0555E8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0216677" y="4714871"/>
            <a:ext cx="2143125" cy="2143125"/>
          </a:xfrm>
          <a:prstGeom prst="rect">
            <a:avLst/>
          </a:prstGeom>
        </p:spPr>
      </p:pic>
      <p:pic>
        <p:nvPicPr>
          <p:cNvPr id="16" name="Picture 15">
            <a:extLst>
              <a:ext uri="{FF2B5EF4-FFF2-40B4-BE49-F238E27FC236}">
                <a16:creationId xmlns:a16="http://schemas.microsoft.com/office/drawing/2014/main" id="{2459333C-EE63-38E4-EA42-1406FC902BC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10147904" y="4656147"/>
            <a:ext cx="2200759" cy="2143125"/>
          </a:xfrm>
          <a:prstGeom prst="rect">
            <a:avLst/>
          </a:prstGeom>
        </p:spPr>
      </p:pic>
      <p:pic>
        <p:nvPicPr>
          <p:cNvPr id="17" name="Picture 16">
            <a:extLst>
              <a:ext uri="{FF2B5EF4-FFF2-40B4-BE49-F238E27FC236}">
                <a16:creationId xmlns:a16="http://schemas.microsoft.com/office/drawing/2014/main" id="{10920D66-72FB-4531-70EF-2C3E4E5CEA1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9055673" y="4773593"/>
            <a:ext cx="2200759" cy="2143125"/>
          </a:xfrm>
          <a:prstGeom prst="rect">
            <a:avLst/>
          </a:prstGeom>
        </p:spPr>
      </p:pic>
      <p:pic>
        <p:nvPicPr>
          <p:cNvPr id="18" name="Picture 17">
            <a:extLst>
              <a:ext uri="{FF2B5EF4-FFF2-40B4-BE49-F238E27FC236}">
                <a16:creationId xmlns:a16="http://schemas.microsoft.com/office/drawing/2014/main" id="{495D0245-CC52-9075-7B42-2431C2D3765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7591465" y="4744232"/>
            <a:ext cx="2200759" cy="2143125"/>
          </a:xfrm>
          <a:prstGeom prst="rect">
            <a:avLst/>
          </a:prstGeom>
        </p:spPr>
      </p:pic>
      <p:pic>
        <p:nvPicPr>
          <p:cNvPr id="19" name="Picture 18">
            <a:extLst>
              <a:ext uri="{FF2B5EF4-FFF2-40B4-BE49-F238E27FC236}">
                <a16:creationId xmlns:a16="http://schemas.microsoft.com/office/drawing/2014/main" id="{8AB50475-8F08-BDC1-5EB4-7B2CE31EC72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6315306" y="4773593"/>
            <a:ext cx="2200759" cy="2143125"/>
          </a:xfrm>
          <a:prstGeom prst="rect">
            <a:avLst/>
          </a:prstGeom>
        </p:spPr>
      </p:pic>
      <p:pic>
        <p:nvPicPr>
          <p:cNvPr id="20" name="Picture 19">
            <a:extLst>
              <a:ext uri="{FF2B5EF4-FFF2-40B4-BE49-F238E27FC236}">
                <a16:creationId xmlns:a16="http://schemas.microsoft.com/office/drawing/2014/main" id="{A84C6066-287F-152B-A372-381C81AE99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4838881" y="4744232"/>
            <a:ext cx="2200759" cy="2143125"/>
          </a:xfrm>
          <a:prstGeom prst="rect">
            <a:avLst/>
          </a:prstGeom>
        </p:spPr>
      </p:pic>
      <p:sp>
        <p:nvSpPr>
          <p:cNvPr id="2" name="Rectangle 2">
            <a:extLst>
              <a:ext uri="{FF2B5EF4-FFF2-40B4-BE49-F238E27FC236}">
                <a16:creationId xmlns:a16="http://schemas.microsoft.com/office/drawing/2014/main" id="{D11DE197-3E6D-19D7-A6F0-23B1CB00A131}"/>
              </a:ext>
            </a:extLst>
          </p:cNvPr>
          <p:cNvSpPr>
            <a:spLocks noChangeArrowheads="1"/>
          </p:cNvSpPr>
          <p:nvPr/>
        </p:nvSpPr>
        <p:spPr bwMode="auto">
          <a:xfrm>
            <a:off x="458551" y="1214128"/>
            <a:ext cx="11516198" cy="398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0" eaLnBrk="0" fontAlgn="base" hangingPunct="0">
              <a:spcBef>
                <a:spcPct val="0"/>
              </a:spcBef>
              <a:spcAft>
                <a:spcPct val="0"/>
              </a:spcAft>
              <a:tabLst>
                <a:tab pos="165100" algn="l"/>
              </a:tabLst>
              <a:defRPr>
                <a:solidFill>
                  <a:schemeClr val="tx1"/>
                </a:solidFill>
                <a:latin typeface="Arial" panose="020B0604020202020204" pitchFamily="34" charset="0"/>
              </a:defRPr>
            </a:lvl1pPr>
            <a:lvl2pPr eaLnBrk="0" fontAlgn="base" hangingPunct="0">
              <a:spcBef>
                <a:spcPct val="0"/>
              </a:spcBef>
              <a:spcAft>
                <a:spcPct val="0"/>
              </a:spcAft>
              <a:tabLst>
                <a:tab pos="165100" algn="l"/>
              </a:tabLst>
              <a:defRPr>
                <a:solidFill>
                  <a:schemeClr val="tx1"/>
                </a:solidFill>
                <a:latin typeface="Arial" panose="020B0604020202020204" pitchFamily="34" charset="0"/>
              </a:defRPr>
            </a:lvl2pPr>
            <a:lvl3pPr eaLnBrk="0" fontAlgn="base" hangingPunct="0">
              <a:spcBef>
                <a:spcPct val="0"/>
              </a:spcBef>
              <a:spcAft>
                <a:spcPct val="0"/>
              </a:spcAft>
              <a:tabLst>
                <a:tab pos="165100" algn="l"/>
              </a:tabLst>
              <a:defRPr>
                <a:solidFill>
                  <a:schemeClr val="tx1"/>
                </a:solidFill>
                <a:latin typeface="Arial" panose="020B0604020202020204" pitchFamily="34" charset="0"/>
              </a:defRPr>
            </a:lvl3pPr>
            <a:lvl4pPr eaLnBrk="0" fontAlgn="base" hangingPunct="0">
              <a:spcBef>
                <a:spcPct val="0"/>
              </a:spcBef>
              <a:spcAft>
                <a:spcPct val="0"/>
              </a:spcAft>
              <a:tabLst>
                <a:tab pos="165100" algn="l"/>
              </a:tabLst>
              <a:defRPr>
                <a:solidFill>
                  <a:schemeClr val="tx1"/>
                </a:solidFill>
                <a:latin typeface="Arial" panose="020B0604020202020204" pitchFamily="34" charset="0"/>
              </a:defRPr>
            </a:lvl4pPr>
            <a:lvl5pPr eaLnBrk="0" fontAlgn="base" hangingPunct="0">
              <a:spcBef>
                <a:spcPct val="0"/>
              </a:spcBef>
              <a:spcAft>
                <a:spcPct val="0"/>
              </a:spcAft>
              <a:tabLst>
                <a:tab pos="165100" algn="l"/>
              </a:tabLst>
              <a:defRPr>
                <a:solidFill>
                  <a:schemeClr val="tx1"/>
                </a:solidFill>
                <a:latin typeface="Arial" panose="020B0604020202020204" pitchFamily="34" charset="0"/>
              </a:defRPr>
            </a:lvl5pPr>
            <a:lvl6pPr eaLnBrk="0" fontAlgn="base" hangingPunct="0">
              <a:spcBef>
                <a:spcPct val="0"/>
              </a:spcBef>
              <a:spcAft>
                <a:spcPct val="0"/>
              </a:spcAft>
              <a:tabLst>
                <a:tab pos="165100" algn="l"/>
              </a:tabLst>
              <a:defRPr>
                <a:solidFill>
                  <a:schemeClr val="tx1"/>
                </a:solidFill>
                <a:latin typeface="Arial" panose="020B0604020202020204" pitchFamily="34" charset="0"/>
              </a:defRPr>
            </a:lvl6pPr>
            <a:lvl7pPr eaLnBrk="0" fontAlgn="base" hangingPunct="0">
              <a:spcBef>
                <a:spcPct val="0"/>
              </a:spcBef>
              <a:spcAft>
                <a:spcPct val="0"/>
              </a:spcAft>
              <a:tabLst>
                <a:tab pos="165100" algn="l"/>
              </a:tabLst>
              <a:defRPr>
                <a:solidFill>
                  <a:schemeClr val="tx1"/>
                </a:solidFill>
                <a:latin typeface="Arial" panose="020B0604020202020204" pitchFamily="34" charset="0"/>
              </a:defRPr>
            </a:lvl7pPr>
            <a:lvl8pPr eaLnBrk="0" fontAlgn="base" hangingPunct="0">
              <a:spcBef>
                <a:spcPct val="0"/>
              </a:spcBef>
              <a:spcAft>
                <a:spcPct val="0"/>
              </a:spcAft>
              <a:tabLst>
                <a:tab pos="165100" algn="l"/>
              </a:tabLst>
              <a:defRPr>
                <a:solidFill>
                  <a:schemeClr val="tx1"/>
                </a:solidFill>
                <a:latin typeface="Arial" panose="020B0604020202020204" pitchFamily="34" charset="0"/>
              </a:defRPr>
            </a:lvl8pPr>
            <a:lvl9pPr eaLnBrk="0" fontAlgn="base" hangingPunct="0">
              <a:spcBef>
                <a:spcPct val="0"/>
              </a:spcBef>
              <a:spcAft>
                <a:spcPct val="0"/>
              </a:spcAft>
              <a:tabLst>
                <a:tab pos="165100" algn="l"/>
              </a:tabLst>
              <a:defRPr>
                <a:solidFill>
                  <a:schemeClr val="tx1"/>
                </a:solidFill>
                <a:latin typeface="Arial" panose="020B0604020202020204" pitchFamily="34" charset="0"/>
              </a:defRPr>
            </a:lvl9pPr>
          </a:lstStyle>
          <a:p>
            <a:pPr algn="ctr">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Tình yêu thương: </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Thực sự thì tình yêu thương giúp con người trở nên hạnh phúc, và cũng có được sự vui vẻ.</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Tình thương như có thể giúp cho con người chúng ta xua đi mọi những u tối trong cuộc đời. Thay vào đó cũng chính là những tia sáng ấm áp của tình thương.</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 thương khiến cho người ta luôn hướng về nhau để chia sẻ, thông cảm, đùm bọc lẫn nhau.</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 chân thành trong yêu thương, quan tâm, sẻ chia với mọi người sẽ giúp cho tâm hồn con người trở nên phong phú, giàu có.</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Tình yêu thương làm cuộc sống của con người trở nên gần gũi, gắn bó hơn.</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 yêu thương sẽ làm con người vơi đi những nhọc nhằn, vất vả, khổ đau, tìm lại được niềm vui trong cuộc sống.</a:t>
            </a:r>
            <a:endParaRPr lang="vi-VN" sz="20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5176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FD1171-42F9-4E3F-F468-D0C0DAAC746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589807" y="4714875"/>
            <a:ext cx="2143125" cy="2143125"/>
          </a:xfrm>
          <a:prstGeom prst="rect">
            <a:avLst/>
          </a:prstGeom>
        </p:spPr>
      </p:pic>
      <p:pic>
        <p:nvPicPr>
          <p:cNvPr id="7" name="Picture 6">
            <a:extLst>
              <a:ext uri="{FF2B5EF4-FFF2-40B4-BE49-F238E27FC236}">
                <a16:creationId xmlns:a16="http://schemas.microsoft.com/office/drawing/2014/main" id="{D7604E0A-DBD7-8617-475E-0EA5C2014A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150145" y="4656147"/>
            <a:ext cx="2143125" cy="2143125"/>
          </a:xfrm>
          <a:prstGeom prst="rect">
            <a:avLst/>
          </a:prstGeom>
        </p:spPr>
      </p:pic>
      <p:pic>
        <p:nvPicPr>
          <p:cNvPr id="8" name="Picture 7">
            <a:extLst>
              <a:ext uri="{FF2B5EF4-FFF2-40B4-BE49-F238E27FC236}">
                <a16:creationId xmlns:a16="http://schemas.microsoft.com/office/drawing/2014/main" id="{A2D807EE-BE16-4268-90C7-FB7E8771C6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3630206" y="4714875"/>
            <a:ext cx="2143125" cy="2143125"/>
          </a:xfrm>
          <a:prstGeom prst="rect">
            <a:avLst/>
          </a:prstGeom>
        </p:spPr>
      </p:pic>
      <p:pic>
        <p:nvPicPr>
          <p:cNvPr id="9" name="Picture 8">
            <a:extLst>
              <a:ext uri="{FF2B5EF4-FFF2-40B4-BE49-F238E27FC236}">
                <a16:creationId xmlns:a16="http://schemas.microsoft.com/office/drawing/2014/main" id="{7F45A4F2-45C4-BE52-499E-9B9E460D9D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4701768" y="4773598"/>
            <a:ext cx="2143125" cy="2143125"/>
          </a:xfrm>
          <a:prstGeom prst="rect">
            <a:avLst/>
          </a:prstGeom>
        </p:spPr>
      </p:pic>
      <p:pic>
        <p:nvPicPr>
          <p:cNvPr id="10" name="Picture 9">
            <a:extLst>
              <a:ext uri="{FF2B5EF4-FFF2-40B4-BE49-F238E27FC236}">
                <a16:creationId xmlns:a16="http://schemas.microsoft.com/office/drawing/2014/main" id="{6C55C815-4436-A2DF-BBFA-8F81D6172F2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5644155" y="4773598"/>
            <a:ext cx="2143125" cy="2143125"/>
          </a:xfrm>
          <a:prstGeom prst="rect">
            <a:avLst/>
          </a:prstGeom>
        </p:spPr>
      </p:pic>
      <p:pic>
        <p:nvPicPr>
          <p:cNvPr id="11" name="Picture 10">
            <a:extLst>
              <a:ext uri="{FF2B5EF4-FFF2-40B4-BE49-F238E27FC236}">
                <a16:creationId xmlns:a16="http://schemas.microsoft.com/office/drawing/2014/main" id="{48F42B26-F828-238A-F91A-CBFF5A8E31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6536503" y="4773597"/>
            <a:ext cx="2143125" cy="2143125"/>
          </a:xfrm>
          <a:prstGeom prst="rect">
            <a:avLst/>
          </a:prstGeom>
        </p:spPr>
      </p:pic>
      <p:pic>
        <p:nvPicPr>
          <p:cNvPr id="12" name="Picture 11">
            <a:extLst>
              <a:ext uri="{FF2B5EF4-FFF2-40B4-BE49-F238E27FC236}">
                <a16:creationId xmlns:a16="http://schemas.microsoft.com/office/drawing/2014/main" id="{8DEE08B7-B803-1BBC-06AE-DBBE3C63A1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7394635" y="4714875"/>
            <a:ext cx="2143125" cy="2143125"/>
          </a:xfrm>
          <a:prstGeom prst="rect">
            <a:avLst/>
          </a:prstGeom>
        </p:spPr>
      </p:pic>
      <p:pic>
        <p:nvPicPr>
          <p:cNvPr id="13" name="Picture 12">
            <a:extLst>
              <a:ext uri="{FF2B5EF4-FFF2-40B4-BE49-F238E27FC236}">
                <a16:creationId xmlns:a16="http://schemas.microsoft.com/office/drawing/2014/main" id="{CC57FAD0-5168-AEE8-FB77-248D47802B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8550452" y="4773597"/>
            <a:ext cx="2143125" cy="2143125"/>
          </a:xfrm>
          <a:prstGeom prst="rect">
            <a:avLst/>
          </a:prstGeom>
        </p:spPr>
      </p:pic>
      <p:pic>
        <p:nvPicPr>
          <p:cNvPr id="14" name="Picture 13">
            <a:extLst>
              <a:ext uri="{FF2B5EF4-FFF2-40B4-BE49-F238E27FC236}">
                <a16:creationId xmlns:a16="http://schemas.microsoft.com/office/drawing/2014/main" id="{0A3B908A-AE0E-CFB5-B02F-BC6CFE9DC3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9537760" y="4714873"/>
            <a:ext cx="2143125" cy="2143125"/>
          </a:xfrm>
          <a:prstGeom prst="rect">
            <a:avLst/>
          </a:prstGeom>
        </p:spPr>
      </p:pic>
      <p:pic>
        <p:nvPicPr>
          <p:cNvPr id="15" name="Picture 14">
            <a:extLst>
              <a:ext uri="{FF2B5EF4-FFF2-40B4-BE49-F238E27FC236}">
                <a16:creationId xmlns:a16="http://schemas.microsoft.com/office/drawing/2014/main" id="{14D8CBDF-7C15-7148-5A80-051F0555E8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a:off x="10216677" y="4714871"/>
            <a:ext cx="2143125" cy="2143125"/>
          </a:xfrm>
          <a:prstGeom prst="rect">
            <a:avLst/>
          </a:prstGeom>
        </p:spPr>
      </p:pic>
      <p:pic>
        <p:nvPicPr>
          <p:cNvPr id="16" name="Picture 15">
            <a:extLst>
              <a:ext uri="{FF2B5EF4-FFF2-40B4-BE49-F238E27FC236}">
                <a16:creationId xmlns:a16="http://schemas.microsoft.com/office/drawing/2014/main" id="{2459333C-EE63-38E4-EA42-1406FC902BC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10147904" y="4656147"/>
            <a:ext cx="2200759" cy="2143125"/>
          </a:xfrm>
          <a:prstGeom prst="rect">
            <a:avLst/>
          </a:prstGeom>
        </p:spPr>
      </p:pic>
      <p:pic>
        <p:nvPicPr>
          <p:cNvPr id="17" name="Picture 16">
            <a:extLst>
              <a:ext uri="{FF2B5EF4-FFF2-40B4-BE49-F238E27FC236}">
                <a16:creationId xmlns:a16="http://schemas.microsoft.com/office/drawing/2014/main" id="{10920D66-72FB-4531-70EF-2C3E4E5CEA1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9055673" y="4773593"/>
            <a:ext cx="2200759" cy="2143125"/>
          </a:xfrm>
          <a:prstGeom prst="rect">
            <a:avLst/>
          </a:prstGeom>
        </p:spPr>
      </p:pic>
      <p:pic>
        <p:nvPicPr>
          <p:cNvPr id="18" name="Picture 17">
            <a:extLst>
              <a:ext uri="{FF2B5EF4-FFF2-40B4-BE49-F238E27FC236}">
                <a16:creationId xmlns:a16="http://schemas.microsoft.com/office/drawing/2014/main" id="{495D0245-CC52-9075-7B42-2431C2D3765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7591465" y="4744232"/>
            <a:ext cx="2200759" cy="2143125"/>
          </a:xfrm>
          <a:prstGeom prst="rect">
            <a:avLst/>
          </a:prstGeom>
        </p:spPr>
      </p:pic>
      <p:pic>
        <p:nvPicPr>
          <p:cNvPr id="19" name="Picture 18">
            <a:extLst>
              <a:ext uri="{FF2B5EF4-FFF2-40B4-BE49-F238E27FC236}">
                <a16:creationId xmlns:a16="http://schemas.microsoft.com/office/drawing/2014/main" id="{8AB50475-8F08-BDC1-5EB4-7B2CE31EC72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6315306" y="4773593"/>
            <a:ext cx="2200759" cy="2143125"/>
          </a:xfrm>
          <a:prstGeom prst="rect">
            <a:avLst/>
          </a:prstGeom>
        </p:spPr>
      </p:pic>
      <p:pic>
        <p:nvPicPr>
          <p:cNvPr id="20" name="Picture 19">
            <a:extLst>
              <a:ext uri="{FF2B5EF4-FFF2-40B4-BE49-F238E27FC236}">
                <a16:creationId xmlns:a16="http://schemas.microsoft.com/office/drawing/2014/main" id="{A84C6066-287F-152B-A372-381C81AE99A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9111" l="5778" r="89778">
                        <a14:foregroundMark x1="11556" y1="77778" x2="11556" y2="77778"/>
                        <a14:foregroundMark x1="11556" y1="77778" x2="11556" y2="77778"/>
                        <a14:foregroundMark x1="5778" y1="87111" x2="5778" y2="87111"/>
                        <a14:foregroundMark x1="6667" y1="92444" x2="6667" y2="92444"/>
                        <a14:foregroundMark x1="10222" y1="95556" x2="10222" y2="95556"/>
                        <a14:foregroundMark x1="14222" y1="96889" x2="26667" y2="99111"/>
                      </a14:backgroundRemoval>
                    </a14:imgEffect>
                  </a14:imgLayer>
                </a14:imgProps>
              </a:ext>
            </a:extLst>
          </a:blip>
          <a:stretch>
            <a:fillRect/>
          </a:stretch>
        </p:blipFill>
        <p:spPr>
          <a:xfrm flipH="1">
            <a:off x="4838881" y="4744232"/>
            <a:ext cx="2200759" cy="2143125"/>
          </a:xfrm>
          <a:prstGeom prst="rect">
            <a:avLst/>
          </a:prstGeom>
        </p:spPr>
      </p:pic>
      <p:sp>
        <p:nvSpPr>
          <p:cNvPr id="2" name="Rectangle 2">
            <a:extLst>
              <a:ext uri="{FF2B5EF4-FFF2-40B4-BE49-F238E27FC236}">
                <a16:creationId xmlns:a16="http://schemas.microsoft.com/office/drawing/2014/main" id="{D11DE197-3E6D-19D7-A6F0-23B1CB00A131}"/>
              </a:ext>
            </a:extLst>
          </p:cNvPr>
          <p:cNvSpPr>
            <a:spLocks noChangeArrowheads="1"/>
          </p:cNvSpPr>
          <p:nvPr/>
        </p:nvSpPr>
        <p:spPr bwMode="auto">
          <a:xfrm>
            <a:off x="458551" y="558693"/>
            <a:ext cx="11516198" cy="529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27000" eaLnBrk="0" fontAlgn="base" hangingPunct="0">
              <a:spcBef>
                <a:spcPct val="0"/>
              </a:spcBef>
              <a:spcAft>
                <a:spcPct val="0"/>
              </a:spcAft>
              <a:tabLst>
                <a:tab pos="165100" algn="l"/>
              </a:tabLst>
              <a:defRPr>
                <a:solidFill>
                  <a:schemeClr val="tx1"/>
                </a:solidFill>
                <a:latin typeface="Arial" panose="020B0604020202020204" pitchFamily="34" charset="0"/>
              </a:defRPr>
            </a:lvl1pPr>
            <a:lvl2pPr eaLnBrk="0" fontAlgn="base" hangingPunct="0">
              <a:spcBef>
                <a:spcPct val="0"/>
              </a:spcBef>
              <a:spcAft>
                <a:spcPct val="0"/>
              </a:spcAft>
              <a:tabLst>
                <a:tab pos="165100" algn="l"/>
              </a:tabLst>
              <a:defRPr>
                <a:solidFill>
                  <a:schemeClr val="tx1"/>
                </a:solidFill>
                <a:latin typeface="Arial" panose="020B0604020202020204" pitchFamily="34" charset="0"/>
              </a:defRPr>
            </a:lvl2pPr>
            <a:lvl3pPr eaLnBrk="0" fontAlgn="base" hangingPunct="0">
              <a:spcBef>
                <a:spcPct val="0"/>
              </a:spcBef>
              <a:spcAft>
                <a:spcPct val="0"/>
              </a:spcAft>
              <a:tabLst>
                <a:tab pos="165100" algn="l"/>
              </a:tabLst>
              <a:defRPr>
                <a:solidFill>
                  <a:schemeClr val="tx1"/>
                </a:solidFill>
                <a:latin typeface="Arial" panose="020B0604020202020204" pitchFamily="34" charset="0"/>
              </a:defRPr>
            </a:lvl3pPr>
            <a:lvl4pPr eaLnBrk="0" fontAlgn="base" hangingPunct="0">
              <a:spcBef>
                <a:spcPct val="0"/>
              </a:spcBef>
              <a:spcAft>
                <a:spcPct val="0"/>
              </a:spcAft>
              <a:tabLst>
                <a:tab pos="165100" algn="l"/>
              </a:tabLst>
              <a:defRPr>
                <a:solidFill>
                  <a:schemeClr val="tx1"/>
                </a:solidFill>
                <a:latin typeface="Arial" panose="020B0604020202020204" pitchFamily="34" charset="0"/>
              </a:defRPr>
            </a:lvl4pPr>
            <a:lvl5pPr eaLnBrk="0" fontAlgn="base" hangingPunct="0">
              <a:spcBef>
                <a:spcPct val="0"/>
              </a:spcBef>
              <a:spcAft>
                <a:spcPct val="0"/>
              </a:spcAft>
              <a:tabLst>
                <a:tab pos="165100" algn="l"/>
              </a:tabLst>
              <a:defRPr>
                <a:solidFill>
                  <a:schemeClr val="tx1"/>
                </a:solidFill>
                <a:latin typeface="Arial" panose="020B0604020202020204" pitchFamily="34" charset="0"/>
              </a:defRPr>
            </a:lvl5pPr>
            <a:lvl6pPr eaLnBrk="0" fontAlgn="base" hangingPunct="0">
              <a:spcBef>
                <a:spcPct val="0"/>
              </a:spcBef>
              <a:spcAft>
                <a:spcPct val="0"/>
              </a:spcAft>
              <a:tabLst>
                <a:tab pos="165100" algn="l"/>
              </a:tabLst>
              <a:defRPr>
                <a:solidFill>
                  <a:schemeClr val="tx1"/>
                </a:solidFill>
                <a:latin typeface="Arial" panose="020B0604020202020204" pitchFamily="34" charset="0"/>
              </a:defRPr>
            </a:lvl6pPr>
            <a:lvl7pPr eaLnBrk="0" fontAlgn="base" hangingPunct="0">
              <a:spcBef>
                <a:spcPct val="0"/>
              </a:spcBef>
              <a:spcAft>
                <a:spcPct val="0"/>
              </a:spcAft>
              <a:tabLst>
                <a:tab pos="165100" algn="l"/>
              </a:tabLst>
              <a:defRPr>
                <a:solidFill>
                  <a:schemeClr val="tx1"/>
                </a:solidFill>
                <a:latin typeface="Arial" panose="020B0604020202020204" pitchFamily="34" charset="0"/>
              </a:defRPr>
            </a:lvl7pPr>
            <a:lvl8pPr eaLnBrk="0" fontAlgn="base" hangingPunct="0">
              <a:spcBef>
                <a:spcPct val="0"/>
              </a:spcBef>
              <a:spcAft>
                <a:spcPct val="0"/>
              </a:spcAft>
              <a:tabLst>
                <a:tab pos="165100" algn="l"/>
              </a:tabLst>
              <a:defRPr>
                <a:solidFill>
                  <a:schemeClr val="tx1"/>
                </a:solidFill>
                <a:latin typeface="Arial" panose="020B0604020202020204" pitchFamily="34" charset="0"/>
              </a:defRPr>
            </a:lvl8pPr>
            <a:lvl9pPr eaLnBrk="0" fontAlgn="base" hangingPunct="0">
              <a:spcBef>
                <a:spcPct val="0"/>
              </a:spcBef>
              <a:spcAft>
                <a:spcPct val="0"/>
              </a:spcAft>
              <a:tabLst>
                <a:tab pos="165100" algn="l"/>
              </a:tabLst>
              <a:defRPr>
                <a:solidFill>
                  <a:schemeClr val="tx1"/>
                </a:solidFill>
                <a:latin typeface="Arial" panose="020B0604020202020204" pitchFamily="34" charset="0"/>
              </a:defRPr>
            </a:lvl9pPr>
          </a:lstStyle>
          <a:p>
            <a:pPr algn="ctr">
              <a:lnSpc>
                <a:spcPct val="107000"/>
              </a:lnSpc>
              <a:spcAft>
                <a:spcPts val="800"/>
              </a:spcAft>
            </a:pPr>
            <a:r>
              <a:rPr lang="en-US"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Hy vọng:</a:t>
            </a:r>
            <a:endParaRPr lang="vi-VN" sz="2400" b="1" i="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Sự hi vọng là động lực thúc đẩy con người cố gắng nhiều hơn nữa.</a:t>
            </a:r>
            <a:endParaRPr lang="vi-VN" sz="2400" b="1" i="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Hi vọng giúp con người sống đúng, sống chuẩn, chăm chỉ, kiên cường hơn. Khi biết hi vọng, tin tưởng, con người ta sẽ trở nên lạc quan hơn, cuộc sống sẽ vui vẻ hơn và tận hưởng được trọn vẹn vẻ đẹp cuộc sống mang lại.</a:t>
            </a:r>
            <a:endParaRPr lang="vi-VN" sz="2400" b="1" i="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b="1"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Người có sự hi vọng, cố gắng vươn lên sẽ được mọi người yêu quý, ngưỡng mộ và học tập theo, từ đó truyền được nguồn cảm hứng, những thông điệp tốt đẹp đến với mọi người, tạo ra một xã hội tốt đẹp hơn.</a:t>
            </a:r>
            <a:endParaRPr lang="vi-VN" sz="2400" b="1" i="1">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vi-VN" sz="24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Nếu không có hi vọng, chúng ta sẽ không có động lực để cố gắng vươn lên, vượt qua khó khăn.</a:t>
            </a:r>
            <a:endParaRPr lang="vi-VN" sz="2400" b="1" i="1">
              <a:effectLst/>
              <a:latin typeface="Calibri" panose="020F0502020204030204" pitchFamily="34" charset="0"/>
              <a:ea typeface="Calibri" panose="020F0502020204030204" pitchFamily="34" charset="0"/>
              <a:cs typeface="Times New Roman" panose="02020603050405020304" pitchFamily="18" charset="0"/>
            </a:endParaRPr>
          </a:p>
          <a:p>
            <a:r>
              <a:rPr lang="en-US" sz="24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vi-VN" sz="2400" b="1"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Biết hi vọng, con người sẽ lạc quan hơn, sống vui vẻ hơn, tận hưởng được trọn vẹn vẻ đẹp cuộc sống.</a:t>
            </a:r>
            <a:endParaRPr lang="vi-VN" sz="2800" b="1" i="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6303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4B8643-B5EF-3E24-D8EC-987E34002B89}"/>
              </a:ext>
            </a:extLst>
          </p:cNvPr>
          <p:cNvSpPr>
            <a:spLocks noGrp="1"/>
          </p:cNvSpPr>
          <p:nvPr>
            <p:ph type="title"/>
          </p:nvPr>
        </p:nvSpPr>
        <p:spPr/>
        <p:txBody>
          <a:bodyPr/>
          <a:lstStyle/>
          <a:p>
            <a:endParaRPr lang="vi-VN"/>
          </a:p>
        </p:txBody>
      </p:sp>
      <p:sp>
        <p:nvSpPr>
          <p:cNvPr id="3" name="Chỗ dành sẵn cho Nội dung 2">
            <a:extLst>
              <a:ext uri="{FF2B5EF4-FFF2-40B4-BE49-F238E27FC236}">
                <a16:creationId xmlns:a16="http://schemas.microsoft.com/office/drawing/2014/main" id="{AC53DF93-8BEA-FB4A-3040-C93619C73DFA}"/>
              </a:ext>
            </a:extLst>
          </p:cNvPr>
          <p:cNvSpPr>
            <a:spLocks noGrp="1"/>
          </p:cNvSpPr>
          <p:nvPr>
            <p:ph idx="1"/>
          </p:nvPr>
        </p:nvSpPr>
        <p:spPr/>
        <p:txBody>
          <a:bodyPr/>
          <a:lstStyle/>
          <a:p>
            <a:endParaRPr lang="vi-VN"/>
          </a:p>
        </p:txBody>
      </p:sp>
      <p:sp>
        <p:nvSpPr>
          <p:cNvPr id="4" name="Chỗ dành sẵn cho Số hiệu Bản chiếu 3">
            <a:extLst>
              <a:ext uri="{FF2B5EF4-FFF2-40B4-BE49-F238E27FC236}">
                <a16:creationId xmlns:a16="http://schemas.microsoft.com/office/drawing/2014/main" id="{F297F294-5813-F481-7396-20E11FAD924F}"/>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18</a:t>
            </a:fld>
            <a:endParaRPr lang="en-US" dirty="0">
              <a:solidFill>
                <a:prstClr val="black">
                  <a:tint val="75000"/>
                </a:prstClr>
              </a:solidFill>
            </a:endParaRPr>
          </a:p>
        </p:txBody>
      </p:sp>
    </p:spTree>
    <p:extLst>
      <p:ext uri="{BB962C8B-B14F-4D97-AF65-F5344CB8AC3E}">
        <p14:creationId xmlns:p14="http://schemas.microsoft.com/office/powerpoint/2010/main" val="328142454"/>
      </p:ext>
    </p:extLst>
  </p:cSld>
  <p:clrMapOvr>
    <a:masterClrMapping/>
  </p:clrMapOvr>
  <p:transition spd="slow" advClick="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26501DD-E8FF-43BC-A682-CD89798256EA}"/>
              </a:ext>
            </a:extLst>
          </p:cNvPr>
          <p:cNvSpPr txBox="1"/>
          <p:nvPr/>
        </p:nvSpPr>
        <p:spPr>
          <a:xfrm>
            <a:off x="6585358" y="2072081"/>
            <a:ext cx="4778872" cy="1015663"/>
          </a:xfrm>
          <a:prstGeom prst="rect">
            <a:avLst/>
          </a:prstGeom>
          <a:noFill/>
        </p:spPr>
        <p:txBody>
          <a:bodyPr wrap="none" rtlCol="0">
            <a:spAutoFit/>
          </a:bodyPr>
          <a:lstStyle/>
          <a:p>
            <a:r>
              <a:rPr lang="en-US" sz="6000" b="1" dirty="0">
                <a:solidFill>
                  <a:schemeClr val="accent6">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11209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820411" y="718021"/>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192362" y="2191989"/>
              <a:ext cx="2563249" cy="10811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gn="ctr">
                <a:buNone/>
              </a:pPr>
              <a:r>
                <a:rPr lang="en-US" sz="3600" i="1"/>
                <a:t>Nhắc lại những nội dung đã học ở chủ đề 7 (bài 7). </a:t>
              </a:r>
              <a:endParaRPr lang="vi-VN" sz="3600" i="1"/>
            </a:p>
          </p:txBody>
        </p:sp>
      </p:grpSp>
    </p:spTree>
    <p:extLst>
      <p:ext uri="{BB962C8B-B14F-4D97-AF65-F5344CB8AC3E}">
        <p14:creationId xmlns:p14="http://schemas.microsoft.com/office/powerpoint/2010/main" val="40187032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126190"/>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70AD47">
                    <a:lumMod val="50000"/>
                  </a:srgbClr>
                </a:solidFill>
                <a:latin typeface="Times New Roman" panose="02020603050405020304" pitchFamily="18" charset="0"/>
                <a:cs typeface="Times New Roman" panose="02020603050405020304" pitchFamily="18" charset="0"/>
              </a:rPr>
              <a:t>ÔN TẬP</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88601985"/>
      </p:ext>
    </p:extLst>
  </p:cSld>
  <p:clrMapOvr>
    <a:masterClrMapping/>
  </p:clrMapOvr>
  <p:transition spd="slow" advClick="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5958634" y="408614"/>
            <a:ext cx="1214371" cy="742511"/>
          </a:xfrm>
          <a:prstGeom prst="rect">
            <a:avLst/>
          </a:prstGeom>
          <a:noFill/>
        </p:spPr>
        <p:txBody>
          <a:bodyPr wrap="none" rtlCol="0">
            <a:spAutoFit/>
          </a:bodyPr>
          <a:lstStyle/>
          <a:p>
            <a:pPr lvl="0" algn="just">
              <a:lnSpc>
                <a:spcPct val="150000"/>
              </a:lnSpc>
            </a:pPr>
            <a:r>
              <a:rPr lang="nl-NL" sz="3200" b="1">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NV 1:</a:t>
            </a:r>
            <a:endPar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1605543" y="130316"/>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10334946" y="79208"/>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442124" y="280321"/>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10468806" y="180368"/>
            <a:ext cx="1088964" cy="963685"/>
          </a:xfrm>
          <a:prstGeom prst="rect">
            <a:avLst/>
          </a:prstGeom>
        </p:spPr>
      </p:pic>
      <p:pic>
        <p:nvPicPr>
          <p:cNvPr id="13" name="Picture 13">
            <a:extLst>
              <a:ext uri="{FF2B5EF4-FFF2-40B4-BE49-F238E27FC236}">
                <a16:creationId xmlns:a16="http://schemas.microsoft.com/office/drawing/2014/main" id="{56E3A537-B2FF-2456-D203-884936BA45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75" b="95089" l="9375" r="89286">
                        <a14:foregroundMark x1="57589" y1="18304" x2="57589" y2="18304"/>
                        <a14:foregroundMark x1="20089" y1="20536" x2="20089" y2="20536"/>
                        <a14:foregroundMark x1="18304" y1="23661" x2="18304" y2="23661"/>
                        <a14:foregroundMark x1="18304" y1="25893" x2="18304" y2="25893"/>
                        <a14:foregroundMark x1="33929" y1="95089" x2="33929" y2="95089"/>
                        <a14:foregroundMark x1="52679" y1="95089" x2="52679" y2="95089"/>
                      </a14:backgroundRemoval>
                    </a14:imgEffect>
                  </a14:imgLayer>
                </a14:imgProps>
              </a:ext>
            </a:extLst>
          </a:blip>
          <a:stretch>
            <a:fillRect/>
          </a:stretch>
        </p:blipFill>
        <p:spPr>
          <a:xfrm>
            <a:off x="704455" y="3729413"/>
            <a:ext cx="1639912" cy="1948706"/>
          </a:xfrm>
          <a:prstGeom prst="rect">
            <a:avLst/>
          </a:prstGeom>
        </p:spPr>
      </p:pic>
      <p:graphicFrame>
        <p:nvGraphicFramePr>
          <p:cNvPr id="15" name="Bảng 14">
            <a:extLst>
              <a:ext uri="{FF2B5EF4-FFF2-40B4-BE49-F238E27FC236}">
                <a16:creationId xmlns:a16="http://schemas.microsoft.com/office/drawing/2014/main" id="{B7356B1C-813E-9A5F-FCB6-6193135DE590}"/>
              </a:ext>
            </a:extLst>
          </p:cNvPr>
          <p:cNvGraphicFramePr>
            <a:graphicFrameLocks noGrp="1"/>
          </p:cNvGraphicFramePr>
          <p:nvPr>
            <p:extLst>
              <p:ext uri="{D42A27DB-BD31-4B8C-83A1-F6EECF244321}">
                <p14:modId xmlns:p14="http://schemas.microsoft.com/office/powerpoint/2010/main" val="109242498"/>
              </p:ext>
            </p:extLst>
          </p:nvPr>
        </p:nvGraphicFramePr>
        <p:xfrm>
          <a:off x="2921521" y="1246304"/>
          <a:ext cx="8566024" cy="5125022"/>
        </p:xfrm>
        <a:graphic>
          <a:graphicData uri="http://schemas.openxmlformats.org/drawingml/2006/table">
            <a:tbl>
              <a:tblPr firstRow="1" firstCol="1" bandRow="1">
                <a:tableStyleId>{5940675A-B579-460E-94D1-54222C63F5DA}</a:tableStyleId>
              </a:tblPr>
              <a:tblGrid>
                <a:gridCol w="2532214">
                  <a:extLst>
                    <a:ext uri="{9D8B030D-6E8A-4147-A177-3AD203B41FA5}">
                      <a16:colId xmlns:a16="http://schemas.microsoft.com/office/drawing/2014/main" val="4029010959"/>
                    </a:ext>
                  </a:extLst>
                </a:gridCol>
                <a:gridCol w="2012058">
                  <a:extLst>
                    <a:ext uri="{9D8B030D-6E8A-4147-A177-3AD203B41FA5}">
                      <a16:colId xmlns:a16="http://schemas.microsoft.com/office/drawing/2014/main" val="3068423604"/>
                    </a:ext>
                  </a:extLst>
                </a:gridCol>
                <a:gridCol w="2345431">
                  <a:extLst>
                    <a:ext uri="{9D8B030D-6E8A-4147-A177-3AD203B41FA5}">
                      <a16:colId xmlns:a16="http://schemas.microsoft.com/office/drawing/2014/main" val="1550778294"/>
                    </a:ext>
                  </a:extLst>
                </a:gridCol>
                <a:gridCol w="1676321">
                  <a:extLst>
                    <a:ext uri="{9D8B030D-6E8A-4147-A177-3AD203B41FA5}">
                      <a16:colId xmlns:a16="http://schemas.microsoft.com/office/drawing/2014/main" val="3833525185"/>
                    </a:ext>
                  </a:extLst>
                </a:gridCol>
              </a:tblGrid>
              <a:tr h="1146803">
                <a:tc>
                  <a:txBody>
                    <a:bodyPr/>
                    <a:lstStyle/>
                    <a:p>
                      <a:pPr algn="ctr">
                        <a:lnSpc>
                          <a:spcPct val="107000"/>
                        </a:lnSpc>
                        <a:spcAft>
                          <a:spcPts val="800"/>
                        </a:spcAft>
                      </a:pPr>
                      <a:r>
                        <a:rPr lang="en-US" sz="3600" b="1">
                          <a:effectLst/>
                          <a:latin typeface="Times New Roman" panose="02020603050405020304" pitchFamily="18" charset="0"/>
                          <a:cs typeface="Times New Roman" panose="02020603050405020304" pitchFamily="18" charset="0"/>
                        </a:rPr>
                        <a:t>Văn bản</a:t>
                      </a:r>
                      <a:endParaRPr lang="vi-VN"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3600" b="1">
                          <a:effectLst/>
                          <a:latin typeface="Times New Roman" panose="02020603050405020304" pitchFamily="18" charset="0"/>
                          <a:cs typeface="Times New Roman" panose="02020603050405020304" pitchFamily="18" charset="0"/>
                        </a:rPr>
                        <a:t>Nhân vật chính</a:t>
                      </a:r>
                      <a:endParaRPr lang="vi-VN"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3600" b="1">
                          <a:effectLst/>
                          <a:latin typeface="Times New Roman" panose="02020603050405020304" pitchFamily="18" charset="0"/>
                          <a:cs typeface="Times New Roman" panose="02020603050405020304" pitchFamily="18" charset="0"/>
                        </a:rPr>
                        <a:t>Chi tiết tiêu biểu (ví dụ)</a:t>
                      </a:r>
                      <a:endParaRPr lang="vi-VN"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3600" b="1">
                          <a:effectLst/>
                          <a:latin typeface="Times New Roman" panose="02020603050405020304" pitchFamily="18" charset="0"/>
                          <a:cs typeface="Times New Roman" panose="02020603050405020304" pitchFamily="18" charset="0"/>
                        </a:rPr>
                        <a:t>Chủ đề</a:t>
                      </a:r>
                      <a:endParaRPr lang="vi-VN"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1741404"/>
                  </a:ext>
                </a:extLst>
              </a:tr>
              <a:tr h="758794">
                <a:tc>
                  <a:txBody>
                    <a:bodyPr/>
                    <a:lstStyle/>
                    <a:p>
                      <a:pPr algn="ctr">
                        <a:lnSpc>
                          <a:spcPct val="107000"/>
                        </a:lnSpc>
                        <a:spcAft>
                          <a:spcPts val="800"/>
                        </a:spcAft>
                      </a:pPr>
                      <a:r>
                        <a:rPr lang="en-US" sz="3600" b="1">
                          <a:effectLst/>
                          <a:latin typeface="Times New Roman" panose="02020603050405020304" pitchFamily="18" charset="0"/>
                          <a:cs typeface="Times New Roman" panose="02020603050405020304" pitchFamily="18" charset="0"/>
                        </a:rPr>
                        <a:t>Bồng chanh đỏ</a:t>
                      </a:r>
                      <a:endParaRPr lang="vi-VN"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559703"/>
                  </a:ext>
                </a:extLst>
              </a:tr>
              <a:tr h="758794">
                <a:tc>
                  <a:txBody>
                    <a:bodyPr/>
                    <a:lstStyle/>
                    <a:p>
                      <a:pPr algn="ctr">
                        <a:lnSpc>
                          <a:spcPct val="107000"/>
                        </a:lnSpc>
                        <a:spcAft>
                          <a:spcPts val="800"/>
                        </a:spcAft>
                      </a:pPr>
                      <a:r>
                        <a:rPr lang="en-US" sz="3600" b="1">
                          <a:effectLst/>
                          <a:latin typeface="Times New Roman" panose="02020603050405020304" pitchFamily="18" charset="0"/>
                          <a:cs typeface="Times New Roman" panose="02020603050405020304" pitchFamily="18" charset="0"/>
                        </a:rPr>
                        <a:t>Bố của Xi-mông</a:t>
                      </a:r>
                      <a:endParaRPr lang="vi-VN"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7847445"/>
                  </a:ext>
                </a:extLst>
              </a:tr>
              <a:tr h="758794">
                <a:tc>
                  <a:txBody>
                    <a:bodyPr/>
                    <a:lstStyle/>
                    <a:p>
                      <a:pPr algn="ctr">
                        <a:lnSpc>
                          <a:spcPct val="107000"/>
                        </a:lnSpc>
                        <a:spcAft>
                          <a:spcPts val="800"/>
                        </a:spcAft>
                      </a:pPr>
                      <a:r>
                        <a:rPr lang="en-US" sz="3600" b="1">
                          <a:effectLst/>
                          <a:latin typeface="Times New Roman" panose="02020603050405020304" pitchFamily="18" charset="0"/>
                          <a:cs typeface="Times New Roman" panose="02020603050405020304" pitchFamily="18" charset="0"/>
                        </a:rPr>
                        <a:t>Cây sồi mùa đông</a:t>
                      </a:r>
                      <a:endParaRPr lang="vi-VN" sz="4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vi-VN" sz="3600">
                          <a:effectLst/>
                          <a:latin typeface="Times New Roman" panose="02020603050405020304" pitchFamily="18" charset="0"/>
                          <a:cs typeface="Times New Roman" panose="02020603050405020304" pitchFamily="18" charset="0"/>
                        </a:rPr>
                        <a:t> </a:t>
                      </a:r>
                      <a:endParaRPr lang="vi-VN"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1239705"/>
                  </a:ext>
                </a:extLst>
              </a:tr>
            </a:tbl>
          </a:graphicData>
        </a:graphic>
      </p:graphicFrame>
    </p:spTree>
    <p:extLst>
      <p:ext uri="{BB962C8B-B14F-4D97-AF65-F5344CB8AC3E}">
        <p14:creationId xmlns:p14="http://schemas.microsoft.com/office/powerpoint/2010/main" val="36403728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A2C837A4-55CE-ECC6-7DE1-83BBCE37C83E}"/>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6</a:t>
            </a:fld>
            <a:endParaRPr lang="en-US" dirty="0">
              <a:solidFill>
                <a:prstClr val="black">
                  <a:tint val="75000"/>
                </a:prstClr>
              </a:solidFill>
            </a:endParaRPr>
          </a:p>
        </p:txBody>
      </p:sp>
      <p:graphicFrame>
        <p:nvGraphicFramePr>
          <p:cNvPr id="3" name="Bảng 2">
            <a:extLst>
              <a:ext uri="{FF2B5EF4-FFF2-40B4-BE49-F238E27FC236}">
                <a16:creationId xmlns:a16="http://schemas.microsoft.com/office/drawing/2014/main" id="{32F9AAE8-01B1-2C27-6372-834180F4DA2A}"/>
              </a:ext>
            </a:extLst>
          </p:cNvPr>
          <p:cNvGraphicFramePr>
            <a:graphicFrameLocks noGrp="1"/>
          </p:cNvGraphicFramePr>
          <p:nvPr>
            <p:extLst>
              <p:ext uri="{D42A27DB-BD31-4B8C-83A1-F6EECF244321}">
                <p14:modId xmlns:p14="http://schemas.microsoft.com/office/powerpoint/2010/main" val="2071656840"/>
              </p:ext>
            </p:extLst>
          </p:nvPr>
        </p:nvGraphicFramePr>
        <p:xfrm>
          <a:off x="1040860" y="205445"/>
          <a:ext cx="10009761" cy="6258165"/>
        </p:xfrm>
        <a:graphic>
          <a:graphicData uri="http://schemas.openxmlformats.org/drawingml/2006/table">
            <a:tbl>
              <a:tblPr firstRow="1" firstCol="1" bandRow="1">
                <a:tableStyleId>{5940675A-B579-460E-94D1-54222C63F5DA}</a:tableStyleId>
              </a:tblPr>
              <a:tblGrid>
                <a:gridCol w="1322961">
                  <a:extLst>
                    <a:ext uri="{9D8B030D-6E8A-4147-A177-3AD203B41FA5}">
                      <a16:colId xmlns:a16="http://schemas.microsoft.com/office/drawing/2014/main" val="4029010959"/>
                    </a:ext>
                  </a:extLst>
                </a:gridCol>
                <a:gridCol w="1527243">
                  <a:extLst>
                    <a:ext uri="{9D8B030D-6E8A-4147-A177-3AD203B41FA5}">
                      <a16:colId xmlns:a16="http://schemas.microsoft.com/office/drawing/2014/main" val="3068423604"/>
                    </a:ext>
                  </a:extLst>
                </a:gridCol>
                <a:gridCol w="5200705">
                  <a:extLst>
                    <a:ext uri="{9D8B030D-6E8A-4147-A177-3AD203B41FA5}">
                      <a16:colId xmlns:a16="http://schemas.microsoft.com/office/drawing/2014/main" val="1550778294"/>
                    </a:ext>
                  </a:extLst>
                </a:gridCol>
                <a:gridCol w="1958852">
                  <a:extLst>
                    <a:ext uri="{9D8B030D-6E8A-4147-A177-3AD203B41FA5}">
                      <a16:colId xmlns:a16="http://schemas.microsoft.com/office/drawing/2014/main" val="3833525185"/>
                    </a:ext>
                  </a:extLst>
                </a:gridCol>
              </a:tblGrid>
              <a:tr h="848071">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Văn bản</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Nhân vật chính</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Chi tiết tiêu biểu (ví dụ)</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Chủ đề</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1741404"/>
                  </a:ext>
                </a:extLst>
              </a:tr>
              <a:tr h="4919267">
                <a:tc>
                  <a:txBody>
                    <a:bodyPr/>
                    <a:lstStyle/>
                    <a:p>
                      <a:pPr algn="ctr">
                        <a:lnSpc>
                          <a:spcPct val="107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Bồng chanh đỏ</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Hiền và Hoài</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Hoài vuốt ve đôi cánh mượt mà của chú chim bồng chanh</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Hiền thả con Bồng Chanh về tổ.</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Anh Hiền ngăn Hoài bắt lại</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chim bồng chanh lần hai. </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Hoài thầm trò chuyện cùng</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 chim bồng chanh sau</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biết chúng phải bỏ tổ</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 đi</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 yêu thương và sự tôn trọng quyền sống</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 do đối với loài vật.</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559703"/>
                  </a:ext>
                </a:extLst>
              </a:tr>
            </a:tbl>
          </a:graphicData>
        </a:graphic>
      </p:graphicFrame>
    </p:spTree>
    <p:extLst>
      <p:ext uri="{BB962C8B-B14F-4D97-AF65-F5344CB8AC3E}">
        <p14:creationId xmlns:p14="http://schemas.microsoft.com/office/powerpoint/2010/main" val="1204931227"/>
      </p:ext>
    </p:extLst>
  </p:cSld>
  <p:clrMapOvr>
    <a:masterClrMapping/>
  </p:clrMapOvr>
  <p:transition spd="slow" advClick="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A2C837A4-55CE-ECC6-7DE1-83BBCE37C83E}"/>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7</a:t>
            </a:fld>
            <a:endParaRPr lang="en-US" dirty="0">
              <a:solidFill>
                <a:prstClr val="black">
                  <a:tint val="75000"/>
                </a:prstClr>
              </a:solidFill>
            </a:endParaRPr>
          </a:p>
        </p:txBody>
      </p:sp>
      <p:graphicFrame>
        <p:nvGraphicFramePr>
          <p:cNvPr id="3" name="Bảng 2">
            <a:extLst>
              <a:ext uri="{FF2B5EF4-FFF2-40B4-BE49-F238E27FC236}">
                <a16:creationId xmlns:a16="http://schemas.microsoft.com/office/drawing/2014/main" id="{32F9AAE8-01B1-2C27-6372-834180F4DA2A}"/>
              </a:ext>
            </a:extLst>
          </p:cNvPr>
          <p:cNvGraphicFramePr>
            <a:graphicFrameLocks noGrp="1"/>
          </p:cNvGraphicFramePr>
          <p:nvPr>
            <p:extLst>
              <p:ext uri="{D42A27DB-BD31-4B8C-83A1-F6EECF244321}">
                <p14:modId xmlns:p14="http://schemas.microsoft.com/office/powerpoint/2010/main" val="3777806795"/>
              </p:ext>
            </p:extLst>
          </p:nvPr>
        </p:nvGraphicFramePr>
        <p:xfrm>
          <a:off x="1040860" y="205445"/>
          <a:ext cx="10009761" cy="5425441"/>
        </p:xfrm>
        <a:graphic>
          <a:graphicData uri="http://schemas.openxmlformats.org/drawingml/2006/table">
            <a:tbl>
              <a:tblPr firstRow="1" firstCol="1" bandRow="1">
                <a:tableStyleId>{5940675A-B579-460E-94D1-54222C63F5DA}</a:tableStyleId>
              </a:tblPr>
              <a:tblGrid>
                <a:gridCol w="1322961">
                  <a:extLst>
                    <a:ext uri="{9D8B030D-6E8A-4147-A177-3AD203B41FA5}">
                      <a16:colId xmlns:a16="http://schemas.microsoft.com/office/drawing/2014/main" val="4029010959"/>
                    </a:ext>
                  </a:extLst>
                </a:gridCol>
                <a:gridCol w="1527243">
                  <a:extLst>
                    <a:ext uri="{9D8B030D-6E8A-4147-A177-3AD203B41FA5}">
                      <a16:colId xmlns:a16="http://schemas.microsoft.com/office/drawing/2014/main" val="3068423604"/>
                    </a:ext>
                  </a:extLst>
                </a:gridCol>
                <a:gridCol w="5200705">
                  <a:extLst>
                    <a:ext uri="{9D8B030D-6E8A-4147-A177-3AD203B41FA5}">
                      <a16:colId xmlns:a16="http://schemas.microsoft.com/office/drawing/2014/main" val="1550778294"/>
                    </a:ext>
                  </a:extLst>
                </a:gridCol>
                <a:gridCol w="1958852">
                  <a:extLst>
                    <a:ext uri="{9D8B030D-6E8A-4147-A177-3AD203B41FA5}">
                      <a16:colId xmlns:a16="http://schemas.microsoft.com/office/drawing/2014/main" val="3833525185"/>
                    </a:ext>
                  </a:extLst>
                </a:gridCol>
              </a:tblGrid>
              <a:tr h="592886">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Văn bản</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Nhân vật chính</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Chi tiết tiêu biểu (ví dụ)</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Chủ đề</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1741404"/>
                  </a:ext>
                </a:extLst>
              </a:tr>
              <a:tr h="2178333">
                <a:tc>
                  <a:txBody>
                    <a:bodyPr/>
                    <a:lstStyle/>
                    <a:p>
                      <a:pPr algn="ctr">
                        <a:lnSpc>
                          <a:spcPct val="107000"/>
                        </a:lnSpc>
                        <a:spcAft>
                          <a:spcPts val="800"/>
                        </a:spcAft>
                      </a:pP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của Xi-mông</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Xi - mông</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Xi - mông có ý định ra bờ sông tự tử.</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Bác Phi - líp dắt Xi-mông về nhà.</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Xi - mông đòi bác Phi-líp làm bố mình. </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Bác Phi-líp nhận làm bố của Xi-mông.</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Bác Phi-líp cầu hôn mẹ Xi-mông. </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 yêu thương, sự thấu hiểu, đồng cảm với</a:t>
                      </a:r>
                      <a:b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 người thiệt thòi hoặc mắc sai lầm.</a:t>
                      </a:r>
                      <a:endParaRPr lang="vi-VN"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559703"/>
                  </a:ext>
                </a:extLst>
              </a:tr>
            </a:tbl>
          </a:graphicData>
        </a:graphic>
      </p:graphicFrame>
    </p:spTree>
    <p:extLst>
      <p:ext uri="{BB962C8B-B14F-4D97-AF65-F5344CB8AC3E}">
        <p14:creationId xmlns:p14="http://schemas.microsoft.com/office/powerpoint/2010/main" val="2042901123"/>
      </p:ext>
    </p:extLst>
  </p:cSld>
  <p:clrMapOvr>
    <a:masterClrMapping/>
  </p:clrMapOvr>
  <p:transition spd="slow" advClick="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Số hiệu Bản chiếu 1">
            <a:extLst>
              <a:ext uri="{FF2B5EF4-FFF2-40B4-BE49-F238E27FC236}">
                <a16:creationId xmlns:a16="http://schemas.microsoft.com/office/drawing/2014/main" id="{A2C837A4-55CE-ECC6-7DE1-83BBCE37C83E}"/>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8</a:t>
            </a:fld>
            <a:endParaRPr lang="en-US" dirty="0">
              <a:solidFill>
                <a:prstClr val="black">
                  <a:tint val="75000"/>
                </a:prstClr>
              </a:solidFill>
            </a:endParaRPr>
          </a:p>
        </p:txBody>
      </p:sp>
      <p:graphicFrame>
        <p:nvGraphicFramePr>
          <p:cNvPr id="3" name="Bảng 2">
            <a:extLst>
              <a:ext uri="{FF2B5EF4-FFF2-40B4-BE49-F238E27FC236}">
                <a16:creationId xmlns:a16="http://schemas.microsoft.com/office/drawing/2014/main" id="{32F9AAE8-01B1-2C27-6372-834180F4DA2A}"/>
              </a:ext>
            </a:extLst>
          </p:cNvPr>
          <p:cNvGraphicFramePr>
            <a:graphicFrameLocks noGrp="1"/>
          </p:cNvGraphicFramePr>
          <p:nvPr>
            <p:extLst>
              <p:ext uri="{D42A27DB-BD31-4B8C-83A1-F6EECF244321}">
                <p14:modId xmlns:p14="http://schemas.microsoft.com/office/powerpoint/2010/main" val="2295843908"/>
              </p:ext>
            </p:extLst>
          </p:nvPr>
        </p:nvGraphicFramePr>
        <p:xfrm>
          <a:off x="1040860" y="205445"/>
          <a:ext cx="10009761" cy="5439601"/>
        </p:xfrm>
        <a:graphic>
          <a:graphicData uri="http://schemas.openxmlformats.org/drawingml/2006/table">
            <a:tbl>
              <a:tblPr firstRow="1" firstCol="1" bandRow="1">
                <a:tableStyleId>{5940675A-B579-460E-94D1-54222C63F5DA}</a:tableStyleId>
              </a:tblPr>
              <a:tblGrid>
                <a:gridCol w="1322961">
                  <a:extLst>
                    <a:ext uri="{9D8B030D-6E8A-4147-A177-3AD203B41FA5}">
                      <a16:colId xmlns:a16="http://schemas.microsoft.com/office/drawing/2014/main" val="4029010959"/>
                    </a:ext>
                  </a:extLst>
                </a:gridCol>
                <a:gridCol w="1527243">
                  <a:extLst>
                    <a:ext uri="{9D8B030D-6E8A-4147-A177-3AD203B41FA5}">
                      <a16:colId xmlns:a16="http://schemas.microsoft.com/office/drawing/2014/main" val="3068423604"/>
                    </a:ext>
                  </a:extLst>
                </a:gridCol>
                <a:gridCol w="5200705">
                  <a:extLst>
                    <a:ext uri="{9D8B030D-6E8A-4147-A177-3AD203B41FA5}">
                      <a16:colId xmlns:a16="http://schemas.microsoft.com/office/drawing/2014/main" val="1550778294"/>
                    </a:ext>
                  </a:extLst>
                </a:gridCol>
                <a:gridCol w="1958852">
                  <a:extLst>
                    <a:ext uri="{9D8B030D-6E8A-4147-A177-3AD203B41FA5}">
                      <a16:colId xmlns:a16="http://schemas.microsoft.com/office/drawing/2014/main" val="3833525185"/>
                    </a:ext>
                  </a:extLst>
                </a:gridCol>
              </a:tblGrid>
              <a:tr h="1073430">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Văn bản</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Nhân vật chính</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Chi tiết tiêu biểu (ví dụ)</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b="1">
                          <a:effectLst/>
                          <a:latin typeface="Times New Roman" panose="02020603050405020304" pitchFamily="18" charset="0"/>
                          <a:cs typeface="Times New Roman" panose="02020603050405020304" pitchFamily="18" charset="0"/>
                        </a:rPr>
                        <a:t>Chủ đề</a:t>
                      </a:r>
                      <a:endPar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1741404"/>
                  </a:ext>
                </a:extLst>
              </a:tr>
              <a:tr h="1746427">
                <a:tc>
                  <a:txBody>
                    <a:bodyPr/>
                    <a:lstStyle/>
                    <a:p>
                      <a:pPr algn="just">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 sồi mùa đông</a:t>
                      </a:r>
                      <a:endParaRPr lang="vi-VN"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0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Xa-vu-skin</a:t>
                      </a:r>
                      <a:endParaRPr lang="vi-VN" sz="2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Hành động cố gắng vần một mảng tuyết để tìm con nhím sống dưới một cái hố,</a:t>
                      </a:r>
                      <a:b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ân cần đắp cho nhím tấm chăn mộc mạc và trò chuyện với con nhím, khen ngợi nó rất dịu</a:t>
                      </a:r>
                      <a:b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dàng: “Nó tự ủ ấm mới khéo chứ!”.</a:t>
                      </a:r>
                      <a:endParaRPr lang="vi-VN"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Hành động bới tuyết, đưa cô giáo đi thăm hỏi thế giới bé nhỏ sống dưới gốc cây</a:t>
                      </a:r>
                      <a:b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sồi mùa đông: con nhái, bọ dừa, thằn lằn, rệp cây.</a:t>
                      </a:r>
                      <a:endParaRPr lang="vi-VN"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Lời dặn cô An-na Va-xi-li-ép-na khi gặp các con thú có sừng trên đường về: cô chỉ</a:t>
                      </a:r>
                      <a:b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 giơ gậy làm nó sợ thôi, không nên đánh nó, nó sẽ “giận và bỏ rừng đi biệt mất”.</a:t>
                      </a:r>
                      <a:endParaRPr lang="vi-VN"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 hiểu biết, trân trọng của giáo viên với học sinh; tình yêu thiên nhiên, sự kết nối giữa con người với thiên nhiên</a:t>
                      </a:r>
                      <a:endParaRPr lang="vi-VN" sz="2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1559703"/>
                  </a:ext>
                </a:extLst>
              </a:tr>
            </a:tbl>
          </a:graphicData>
        </a:graphic>
      </p:graphicFrame>
    </p:spTree>
    <p:extLst>
      <p:ext uri="{BB962C8B-B14F-4D97-AF65-F5344CB8AC3E}">
        <p14:creationId xmlns:p14="http://schemas.microsoft.com/office/powerpoint/2010/main" val="2389276597"/>
      </p:ext>
    </p:extLst>
  </p:cSld>
  <p:clrMapOvr>
    <a:masterClrMapping/>
  </p:clrMapOvr>
  <p:transition spd="slow" advClick="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id="{77E7D2A2-DA6E-4CEF-B73B-ACA474C37CE6}"/>
              </a:ext>
            </a:extLst>
          </p:cNvPr>
          <p:cNvSpPr txBox="1"/>
          <p:nvPr/>
        </p:nvSpPr>
        <p:spPr>
          <a:xfrm>
            <a:off x="6026761" y="408614"/>
            <a:ext cx="1078116" cy="742511"/>
          </a:xfrm>
          <a:prstGeom prst="rect">
            <a:avLst/>
          </a:prstGeom>
          <a:noFill/>
        </p:spPr>
        <p:txBody>
          <a:bodyPr wrap="none" rtlCol="0">
            <a:spAutoFit/>
          </a:bodyPr>
          <a:lstStyle/>
          <a:p>
            <a:pPr lvl="0" algn="just">
              <a:lnSpc>
                <a:spcPct val="150000"/>
              </a:lnSpc>
            </a:pPr>
            <a:r>
              <a:rPr lang="nl-NL" sz="3200" b="1">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NV 2</a:t>
            </a:r>
            <a:endPar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BA5DD55-FECE-41AA-AB28-31848C2342AC}"/>
              </a:ext>
            </a:extLst>
          </p:cNvPr>
          <p:cNvPicPr>
            <a:picLocks noChangeAspect="1"/>
          </p:cNvPicPr>
          <p:nvPr/>
        </p:nvPicPr>
        <p:blipFill>
          <a:blip r:embed="rId3"/>
          <a:stretch>
            <a:fillRect/>
          </a:stretch>
        </p:blipFill>
        <p:spPr>
          <a:xfrm rot="19461330">
            <a:off x="1605543" y="130316"/>
            <a:ext cx="1088964" cy="963685"/>
          </a:xfrm>
          <a:prstGeom prst="rect">
            <a:avLst/>
          </a:prstGeom>
        </p:spPr>
      </p:pic>
      <p:pic>
        <p:nvPicPr>
          <p:cNvPr id="6" name="Picture 5">
            <a:extLst>
              <a:ext uri="{FF2B5EF4-FFF2-40B4-BE49-F238E27FC236}">
                <a16:creationId xmlns:a16="http://schemas.microsoft.com/office/drawing/2014/main" id="{CD3C8801-792D-4944-AF77-D10A14AA2E59}"/>
              </a:ext>
            </a:extLst>
          </p:cNvPr>
          <p:cNvPicPr>
            <a:picLocks noChangeAspect="1"/>
          </p:cNvPicPr>
          <p:nvPr/>
        </p:nvPicPr>
        <p:blipFill>
          <a:blip r:embed="rId3"/>
          <a:stretch>
            <a:fillRect/>
          </a:stretch>
        </p:blipFill>
        <p:spPr>
          <a:xfrm rot="21042237">
            <a:off x="10334946" y="79208"/>
            <a:ext cx="1088964" cy="963685"/>
          </a:xfrm>
          <a:prstGeom prst="rect">
            <a:avLst/>
          </a:prstGeom>
        </p:spPr>
      </p:pic>
      <p:pic>
        <p:nvPicPr>
          <p:cNvPr id="7" name="Picture 6">
            <a:extLst>
              <a:ext uri="{FF2B5EF4-FFF2-40B4-BE49-F238E27FC236}">
                <a16:creationId xmlns:a16="http://schemas.microsoft.com/office/drawing/2014/main" id="{FE42682E-D98F-401B-A03E-B9532F98B90F}"/>
              </a:ext>
            </a:extLst>
          </p:cNvPr>
          <p:cNvPicPr>
            <a:picLocks noChangeAspect="1"/>
          </p:cNvPicPr>
          <p:nvPr/>
        </p:nvPicPr>
        <p:blipFill>
          <a:blip r:embed="rId3"/>
          <a:stretch>
            <a:fillRect/>
          </a:stretch>
        </p:blipFill>
        <p:spPr>
          <a:xfrm rot="18426886">
            <a:off x="1442124" y="280321"/>
            <a:ext cx="1088964" cy="963685"/>
          </a:xfrm>
          <a:prstGeom prst="rect">
            <a:avLst/>
          </a:prstGeom>
        </p:spPr>
      </p:pic>
      <p:pic>
        <p:nvPicPr>
          <p:cNvPr id="8" name="Picture 7">
            <a:extLst>
              <a:ext uri="{FF2B5EF4-FFF2-40B4-BE49-F238E27FC236}">
                <a16:creationId xmlns:a16="http://schemas.microsoft.com/office/drawing/2014/main" id="{369B5DD1-8E50-430C-B52D-C0C89379CED4}"/>
              </a:ext>
            </a:extLst>
          </p:cNvPr>
          <p:cNvPicPr>
            <a:picLocks noChangeAspect="1"/>
          </p:cNvPicPr>
          <p:nvPr/>
        </p:nvPicPr>
        <p:blipFill>
          <a:blip r:embed="rId3"/>
          <a:stretch>
            <a:fillRect/>
          </a:stretch>
        </p:blipFill>
        <p:spPr>
          <a:xfrm rot="419123">
            <a:off x="10468806" y="180368"/>
            <a:ext cx="1088964" cy="963685"/>
          </a:xfrm>
          <a:prstGeom prst="rect">
            <a:avLst/>
          </a:prstGeom>
        </p:spPr>
      </p:pic>
      <p:pic>
        <p:nvPicPr>
          <p:cNvPr id="11" name="图片 5">
            <a:extLst>
              <a:ext uri="{FF2B5EF4-FFF2-40B4-BE49-F238E27FC236}">
                <a16:creationId xmlns:a16="http://schemas.microsoft.com/office/drawing/2014/main" id="{9BC36F31-2184-4C14-9C31-40CEE4524FE0}"/>
              </a:ext>
            </a:extLst>
          </p:cNvPr>
          <p:cNvPicPr>
            <a:picLocks noChangeAspect="1"/>
          </p:cNvPicPr>
          <p:nvPr/>
        </p:nvPicPr>
        <p:blipFill>
          <a:blip r:embed="rId4"/>
          <a:stretch>
            <a:fillRect/>
          </a:stretch>
        </p:blipFill>
        <p:spPr>
          <a:xfrm>
            <a:off x="3221819" y="1321026"/>
            <a:ext cx="5785994" cy="4547309"/>
          </a:xfrm>
          <a:prstGeom prst="rect">
            <a:avLst/>
          </a:prstGeom>
        </p:spPr>
      </p:pic>
      <p:sp>
        <p:nvSpPr>
          <p:cNvPr id="12" name="文本框 7">
            <a:extLst>
              <a:ext uri="{FF2B5EF4-FFF2-40B4-BE49-F238E27FC236}">
                <a16:creationId xmlns:a16="http://schemas.microsoft.com/office/drawing/2014/main" id="{2B18ECE3-0357-444D-B74B-B694EB64920C}"/>
              </a:ext>
            </a:extLst>
          </p:cNvPr>
          <p:cNvSpPr txBox="1"/>
          <p:nvPr/>
        </p:nvSpPr>
        <p:spPr>
          <a:xfrm>
            <a:off x="3992383" y="2153049"/>
            <a:ext cx="4549330" cy="2677656"/>
          </a:xfrm>
          <a:prstGeom prst="rect">
            <a:avLst/>
          </a:prstGeom>
          <a:noFill/>
        </p:spPr>
        <p:txBody>
          <a:bodyPr wrap="square" rtlCol="0">
            <a:spAutoFit/>
          </a:bodyPr>
          <a:lstStyle/>
          <a:p>
            <a:pPr algn="just"/>
            <a:r>
              <a:rPr lang="en-US" sz="2800" b="1" i="1">
                <a:solidFill>
                  <a:srgbClr val="C00000"/>
                </a:solidFill>
              </a:rPr>
              <a:t>Em thích nhất truyện nào trong ba truyện Bồng chanh đỏ, Bố của Xi-mông, Câu sồi mùa đông? Vì sao?</a:t>
            </a:r>
          </a:p>
          <a:p>
            <a:pPr algn="just"/>
            <a:r>
              <a:rPr lang="en-US" sz="2800" b="1" i="1">
                <a:solidFill>
                  <a:srgbClr val="C00000"/>
                </a:solidFill>
              </a:rPr>
              <a:t>Làm việc cá nhân 2’; Làm việc cặp đôi 1’</a:t>
            </a:r>
          </a:p>
        </p:txBody>
      </p:sp>
      <p:pic>
        <p:nvPicPr>
          <p:cNvPr id="14" name="Picture 13">
            <a:extLst>
              <a:ext uri="{FF2B5EF4-FFF2-40B4-BE49-F238E27FC236}">
                <a16:creationId xmlns:a16="http://schemas.microsoft.com/office/drawing/2014/main" id="{4DBF2A10-C96C-4D24-A84A-50D315F578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089" l="9375" r="89286">
                        <a14:foregroundMark x1="57589" y1="18304" x2="57589" y2="18304"/>
                        <a14:foregroundMark x1="20089" y1="20536" x2="20089" y2="20536"/>
                        <a14:foregroundMark x1="18304" y1="23661" x2="18304" y2="23661"/>
                        <a14:foregroundMark x1="18304" y1="25893" x2="18304" y2="25893"/>
                        <a14:foregroundMark x1="33929" y1="95089" x2="33929" y2="95089"/>
                        <a14:foregroundMark x1="52679" y1="95089" x2="52679" y2="95089"/>
                      </a14:backgroundRemoval>
                    </a14:imgEffect>
                  </a14:imgLayer>
                </a14:imgProps>
              </a:ext>
            </a:extLst>
          </a:blip>
          <a:stretch>
            <a:fillRect/>
          </a:stretch>
        </p:blipFill>
        <p:spPr>
          <a:xfrm>
            <a:off x="258520" y="2745431"/>
            <a:ext cx="3045229" cy="3618643"/>
          </a:xfrm>
          <a:prstGeom prst="rect">
            <a:avLst/>
          </a:prstGeom>
        </p:spPr>
      </p:pic>
    </p:spTree>
    <p:extLst>
      <p:ext uri="{BB962C8B-B14F-4D97-AF65-F5344CB8AC3E}">
        <p14:creationId xmlns:p14="http://schemas.microsoft.com/office/powerpoint/2010/main" val="25697115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1215</Words>
  <Application>Microsoft Office PowerPoint</Application>
  <PresentationFormat>Màn hình rộng</PresentationFormat>
  <Paragraphs>102</Paragraphs>
  <Slides>18</Slides>
  <Notes>2</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18</vt:i4>
      </vt:variant>
    </vt:vector>
  </HeadingPairs>
  <TitlesOfParts>
    <vt:vector size="27" baseType="lpstr">
      <vt:lpstr>DengXian</vt:lpstr>
      <vt:lpstr>Arial</vt:lpstr>
      <vt:lpstr>Barlow Condensed</vt:lpstr>
      <vt:lpstr>Calibri</vt:lpstr>
      <vt:lpstr>ITC Avant Garde Std Bk</vt:lpstr>
      <vt:lpstr>Times New Roman</vt:lpstr>
      <vt:lpstr>方正静蕾简体</vt:lpstr>
      <vt:lpstr>视觉坊免费素材shijuef.com(龚帆免费体)</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Truong Trong Vy</cp:lastModifiedBy>
  <cp:revision>135</cp:revision>
  <dcterms:created xsi:type="dcterms:W3CDTF">2021-11-30T15:42:07Z</dcterms:created>
  <dcterms:modified xsi:type="dcterms:W3CDTF">2023-07-03T12:52:01Z</dcterms:modified>
</cp:coreProperties>
</file>