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  <p:sldMasterId id="2147483706" r:id="rId11"/>
  </p:sldMasterIdLst>
  <p:notesMasterIdLst>
    <p:notesMasterId r:id="rId38"/>
  </p:notesMasterIdLst>
  <p:sldIdLst>
    <p:sldId id="471" r:id="rId12"/>
    <p:sldId id="2007577280" r:id="rId13"/>
    <p:sldId id="2007577281" r:id="rId14"/>
    <p:sldId id="2007577284" r:id="rId15"/>
    <p:sldId id="2007577283" r:id="rId16"/>
    <p:sldId id="2007577285" r:id="rId17"/>
    <p:sldId id="2007577286" r:id="rId18"/>
    <p:sldId id="2007577288" r:id="rId19"/>
    <p:sldId id="2007577290" r:id="rId20"/>
    <p:sldId id="2007577289" r:id="rId21"/>
    <p:sldId id="2007577291" r:id="rId22"/>
    <p:sldId id="2007577293" r:id="rId23"/>
    <p:sldId id="2007577292" r:id="rId24"/>
    <p:sldId id="2007577294" r:id="rId25"/>
    <p:sldId id="2007577297" r:id="rId26"/>
    <p:sldId id="2007577295" r:id="rId27"/>
    <p:sldId id="2007577296" r:id="rId28"/>
    <p:sldId id="2007577298" r:id="rId29"/>
    <p:sldId id="2007577299" r:id="rId30"/>
    <p:sldId id="2007577300" r:id="rId31"/>
    <p:sldId id="2007577301" r:id="rId32"/>
    <p:sldId id="430" r:id="rId33"/>
    <p:sldId id="2007577303" r:id="rId34"/>
    <p:sldId id="317" r:id="rId35"/>
    <p:sldId id="2007577304" r:id="rId36"/>
    <p:sldId id="2007577305" r:id="rId37"/>
  </p:sldIdLst>
  <p:sldSz cx="12190413" cy="6859588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9B93"/>
    <a:srgbClr val="3296A8"/>
    <a:srgbClr val="6D8AAB"/>
    <a:srgbClr val="31709C"/>
    <a:srgbClr val="7697B3"/>
    <a:srgbClr val="6FA094"/>
    <a:srgbClr val="94BCB4"/>
    <a:srgbClr val="59503C"/>
    <a:srgbClr val="1FBCE4"/>
    <a:srgbClr val="C02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9" autoAdjust="0"/>
    <p:restoredTop sz="97778" autoAdjust="0"/>
  </p:normalViewPr>
  <p:slideViewPr>
    <p:cSldViewPr snapToGrid="0" showGuides="1">
      <p:cViewPr varScale="1">
        <p:scale>
          <a:sx n="68" d="100"/>
          <a:sy n="68" d="100"/>
        </p:scale>
        <p:origin x="990" y="60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6382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2675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3D6D4-16A0-4327-9608-1247C67013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382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3D6D4-16A0-4327-9608-1247C67013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062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3D6D4-16A0-4327-9608-1247C67013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380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3D6D4-16A0-4327-9608-1247C67013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329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3D6D4-16A0-4327-9608-1247C67013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89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2D422-0331-4A9A-9AC6-1209F231DE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24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g1422c2605d7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3" name="Google Shape;1123;g1422c2605d7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7188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2675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7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234A5C-78A3-4F40-91B2-AFCD1FA42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2A1E7A0-5F48-4212-8AD5-D1BC827EF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2B20D6-0DBE-409B-AC4F-E478CC31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C134-2E5F-4DE6-9CD6-997CEE97EFDC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9D77F2-418B-422C-9F45-EB0557F0D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5E0CA6-208E-45B6-A0C0-306281FA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C75E-69B5-4A17-8323-5EE7FFB5B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613639"/>
      </p:ext>
    </p:extLst>
  </p:cSld>
  <p:clrMapOvr>
    <a:masterClrMapping/>
  </p:clrMapOvr>
  <p:transition spd="slow" advClick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049951-5BA0-4403-84A5-7ADE656D6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82DDEC-E583-4096-8C6E-695D7D1FB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F06244-2185-41D1-AADD-19E4D7EE9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C134-2E5F-4DE6-9CD6-997CEE97EFDC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21AFCF-09DB-4EA0-8301-05FE9FF20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F8E959-5F7F-4393-8EEB-CFE844F62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C75E-69B5-4A17-8323-5EE7FFB5B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7392982"/>
      </p:ext>
    </p:extLst>
  </p:cSld>
  <p:clrMapOvr>
    <a:masterClrMapping/>
  </p:clrMapOvr>
  <p:transition spd="slow" advClick="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EB9DC3-D091-4CCF-9C6B-963425C27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2" y="1710134"/>
            <a:ext cx="10514231" cy="2853398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1BE6253-2AAB-42D3-9CD1-E21C95876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42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1B2D4F-17A4-45A8-AEE7-C0C226F7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C134-2E5F-4DE6-9CD6-997CEE97EFDC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E3AB50-22A7-41EC-BDC3-007A391AC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362DF4-6257-45D9-BCBC-AB18C9030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C75E-69B5-4A17-8323-5EE7FFB5B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363432"/>
      </p:ext>
    </p:extLst>
  </p:cSld>
  <p:clrMapOvr>
    <a:masterClrMapping/>
  </p:clrMapOvr>
  <p:transition spd="slow" advClick="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BF1CA-E08C-4CF8-9FDF-96649B1BA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0140BB-B10D-4C2E-9B68-A656539424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34675CC-EA63-4222-9C61-D5A127BC9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C103FE-A7DA-4DBC-B048-18F2DAE1C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C134-2E5F-4DE6-9CD6-997CEE97EFDC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C5F3922-49AE-4A11-94C7-DB874B724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BF616B-80E8-447C-AA6C-2BB603A07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C75E-69B5-4A17-8323-5EE7FFB5B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544648"/>
      </p:ext>
    </p:extLst>
  </p:cSld>
  <p:clrMapOvr>
    <a:masterClrMapping/>
  </p:clrMapOvr>
  <p:transition spd="slow" advClick="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8E1BE1-CC4C-459D-BB84-67E7172A5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0BE922-B630-4D0E-9313-A100FEE6D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D272A16-2810-4050-8DAF-47737277C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679" y="2505655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DFA4653-3A42-4A6E-9D8D-C968B5B7D7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1BB6027-C663-4B4F-AA10-80384FB258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E33B178-E3BB-4EDB-879D-99A3824DC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C134-2E5F-4DE6-9CD6-997CEE97EFDC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72872E3-4BA0-4EB0-8469-F44F2AA1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B3F8F81-0F4C-4B59-A572-4CB976040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C75E-69B5-4A17-8323-5EE7FFB5B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235231"/>
      </p:ext>
    </p:extLst>
  </p:cSld>
  <p:clrMapOvr>
    <a:masterClrMapping/>
  </p:clrMapOvr>
  <p:transition spd="slow" advClick="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5575DA-77FD-466A-B61E-81AAC775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63C4929-0DB8-45CF-8748-4EF8DC982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C134-2E5F-4DE6-9CD6-997CEE97EFDC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E99CBBD-0820-4428-AC62-7CE6026A0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4BF7B26-5446-4F6A-87DE-DFD1F6B99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C75E-69B5-4A17-8323-5EE7FFB5B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530239"/>
      </p:ext>
    </p:extLst>
  </p:cSld>
  <p:clrMapOvr>
    <a:masterClrMapping/>
  </p:clrMapOvr>
  <p:transition spd="slow" advClick="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8426375-95AF-4CAA-A760-17B0AB69D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C134-2E5F-4DE6-9CD6-997CEE97EFDC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9C9BFC4-BB5A-456D-BD08-125BF41E3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369A36-C88E-4622-AB5A-AFAEF72E0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C75E-69B5-4A17-8323-5EE7FFB5B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705820"/>
      </p:ext>
    </p:extLst>
  </p:cSld>
  <p:clrMapOvr>
    <a:masterClrMapping/>
  </p:clrMapOvr>
  <p:transition spd="slow" advClick="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11A658-1103-40ED-8811-9E9820ED4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A30478-D4D5-4FFC-950B-D1D7B1460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F08524-AA95-4DF5-8C2F-FADD81697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D8DFE1F-7739-4C4A-B8BA-410E80D5D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C134-2E5F-4DE6-9CD6-997CEE97EFDC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F79C82E-EDEB-4F13-9D59-E852FD158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4233AC-6574-450D-9A25-7A127A126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C75E-69B5-4A17-8323-5EE7FFB5B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760555"/>
      </p:ext>
    </p:extLst>
  </p:cSld>
  <p:clrMapOvr>
    <a:masterClrMapping/>
  </p:clrMapOvr>
  <p:transition spd="slow" advClick="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9C98CA-AEF7-4406-BA52-2F21BDB5D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CE1D12C-4A8F-47B3-88A7-9D04C7C88D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B685642-2C31-4D82-8951-C0E400FDA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908FBB-F3AD-4F5E-A171-30A6B3BF2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C134-2E5F-4DE6-9CD6-997CEE97EFDC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D067A1-0A63-439E-B2A5-F19267F86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25F97FA-8931-4960-B050-9CA991480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C75E-69B5-4A17-8323-5EE7FFB5B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799191"/>
      </p:ext>
    </p:extLst>
  </p:cSld>
  <p:clrMapOvr>
    <a:masterClrMapping/>
  </p:clrMapOvr>
  <p:transition spd="slow" advClick="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9082F4-F080-4803-8A06-DD3FC6D33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9938F42-FE4E-4D7C-813E-B04E12867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9D0E81-B54F-49B4-AAAC-9EA5C83A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C134-2E5F-4DE6-9CD6-997CEE97EFDC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438BC6-F21F-4798-9AB6-05D7FE981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027D22-2ADC-46C2-AACC-1CB4CCFB3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C75E-69B5-4A17-8323-5EE7FFB5B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047427"/>
      </p:ext>
    </p:extLst>
  </p:cSld>
  <p:clrMapOvr>
    <a:masterClrMapping/>
  </p:clrMapOvr>
  <p:transition spd="slow" advClick="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D3EA3C1-22D0-4172-92DE-1B848413CA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264F62B-6AC5-42D5-B3D3-40F07119C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CE51A7-9409-4ED0-BCB5-A82E25B06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C134-2E5F-4DE6-9CD6-997CEE97EFDC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C56B60-E9E9-4979-A397-1EF85C549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99E927-2A7F-47DD-9E7A-A489F9974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C75E-69B5-4A17-8323-5EE7FFB5B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638924"/>
      </p:ext>
    </p:extLst>
  </p:cSld>
  <p:clrMapOvr>
    <a:masterClrMapping/>
  </p:clrMapOvr>
  <p:transition spd="slow" advClick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3"/>
          <p:cNvGrpSpPr/>
          <p:nvPr/>
        </p:nvGrpSpPr>
        <p:grpSpPr>
          <a:xfrm>
            <a:off x="-96388" y="-191598"/>
            <a:ext cx="12383188" cy="7137252"/>
            <a:chOff x="-72300" y="-28250"/>
            <a:chExt cx="9288600" cy="5351700"/>
          </a:xfrm>
        </p:grpSpPr>
        <p:grpSp>
          <p:nvGrpSpPr>
            <p:cNvPr id="66" name="Google Shape;66;p3"/>
            <p:cNvGrpSpPr/>
            <p:nvPr/>
          </p:nvGrpSpPr>
          <p:grpSpPr>
            <a:xfrm>
              <a:off x="-72300" y="278825"/>
              <a:ext cx="9288600" cy="4823400"/>
              <a:chOff x="-72300" y="278825"/>
              <a:chExt cx="9288600" cy="4823400"/>
            </a:xfrm>
          </p:grpSpPr>
          <p:sp>
            <p:nvSpPr>
              <p:cNvPr id="67" name="Google Shape;67;p3"/>
              <p:cNvSpPr/>
              <p:nvPr/>
            </p:nvSpPr>
            <p:spPr>
              <a:xfrm>
                <a:off x="-72300" y="278825"/>
                <a:ext cx="9288600" cy="189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-72300" y="599125"/>
                <a:ext cx="9288600" cy="189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-72300" y="919425"/>
                <a:ext cx="9288600" cy="189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-72300" y="1239725"/>
                <a:ext cx="9288600" cy="189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-72300" y="1560025"/>
                <a:ext cx="9288600" cy="189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-72300" y="1880325"/>
                <a:ext cx="9288600" cy="189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-72300" y="2200625"/>
                <a:ext cx="9288600" cy="189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-72300" y="2520925"/>
                <a:ext cx="9288600" cy="189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-72300" y="2841225"/>
                <a:ext cx="9288600" cy="189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-72300" y="3161525"/>
                <a:ext cx="9288600" cy="189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-72300" y="3481825"/>
                <a:ext cx="9288600" cy="189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-72300" y="3802125"/>
                <a:ext cx="9288600" cy="189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-72300" y="4122425"/>
                <a:ext cx="9288600" cy="189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-72300" y="4442725"/>
                <a:ext cx="9288600" cy="189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-72300" y="4763025"/>
                <a:ext cx="9288600" cy="189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-72300" y="5083325"/>
                <a:ext cx="9288600" cy="189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3" name="Google Shape;83;p3"/>
            <p:cNvGrpSpPr/>
            <p:nvPr/>
          </p:nvGrpSpPr>
          <p:grpSpPr>
            <a:xfrm>
              <a:off x="248700" y="-28250"/>
              <a:ext cx="8723400" cy="5351700"/>
              <a:chOff x="248700" y="-28250"/>
              <a:chExt cx="8723400" cy="5351700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248700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559575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870450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1181325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1492200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1803075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2113950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2424825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2735700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3046575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3357450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3668325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3979200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4290075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4600950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4911825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5222700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5533575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5844450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6155325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6466200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6777075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7087950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7398825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7709700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8020575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8331450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8642325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8953200" y="-28250"/>
                <a:ext cx="18900" cy="5351700"/>
              </a:xfrm>
              <a:prstGeom prst="rect">
                <a:avLst/>
              </a:prstGeom>
              <a:solidFill>
                <a:srgbClr val="1A22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13" name="Google Shape;113;p3"/>
          <p:cNvSpPr/>
          <p:nvPr/>
        </p:nvSpPr>
        <p:spPr>
          <a:xfrm>
            <a:off x="540730" y="311272"/>
            <a:ext cx="11108954" cy="62370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3188885" y="3783177"/>
            <a:ext cx="5812843" cy="8982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999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3994880" y="1879080"/>
            <a:ext cx="4200653" cy="11226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599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9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9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9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9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9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9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9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99"/>
            </a:lvl9pPr>
          </a:lstStyle>
          <a:p>
            <a:r>
              <a:t>xx%</a:t>
            </a:r>
          </a:p>
        </p:txBody>
      </p:sp>
      <p:pic>
        <p:nvPicPr>
          <p:cNvPr id="116" name="Google Shape;1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41382" y="126021"/>
            <a:ext cx="340054" cy="34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9413" y="6329365"/>
            <a:ext cx="342865" cy="402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18719" y="793514"/>
            <a:ext cx="353162" cy="427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372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571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07" y="1826109"/>
            <a:ext cx="5181023" cy="435249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1514" y="1826109"/>
            <a:ext cx="5181023" cy="209923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1514" y="4077780"/>
            <a:ext cx="5181023" cy="210082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30371315"/>
      </p:ext>
    </p:extLst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B7878AD-67ED-4A08-B289-BE84EB280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D1617F3-D917-449B-9C61-5A4D58C3F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9A88D8-80F7-433A-AE61-EF4FE761A2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DC134-2E5F-4DE6-9CD6-997CEE97EFDC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C9EDC4-C2E1-4E89-AB2C-D025E2AF59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51A5E8-A525-4322-9F6F-3302D52E7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BC75E-69B5-4A17-8323-5EE7FFB5B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59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</p:sldLayoutIdLst>
  <p:transition spd="slow" advClick="0">
    <p:push dir="u"/>
  </p:transition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85A41A9-7449-4B84-8C9B-0DE20CCD6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8F35F0E-EE83-41C4-8884-450911C0D927}"/>
              </a:ext>
            </a:extLst>
          </p:cNvPr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309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Google Shape;366;p32">
            <a:extLst>
              <a:ext uri="{FF2B5EF4-FFF2-40B4-BE49-F238E27FC236}">
                <a16:creationId xmlns:a16="http://schemas.microsoft.com/office/drawing/2014/main" id="{25977BD6-6271-6824-CCA1-A88770F5D162}"/>
              </a:ext>
            </a:extLst>
          </p:cNvPr>
          <p:cNvSpPr txBox="1">
            <a:spLocks/>
          </p:cNvSpPr>
          <p:nvPr/>
        </p:nvSpPr>
        <p:spPr>
          <a:xfrm>
            <a:off x="3260070" y="517144"/>
            <a:ext cx="5979103" cy="124131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  <a:sym typeface="思源黑体 Light" panose="020B0300000000000000" pitchFamily="34" charset="-122"/>
              </a:rPr>
              <a:t>MỞ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  <a:sym typeface="思源黑体 Light" panose="020B0300000000000000" pitchFamily="34" charset="-122"/>
              </a:rPr>
              <a:t> ĐẦU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思源黑体 Medium" panose="020B0600000000000000" pitchFamily="34" charset="-122"/>
              <a:cs typeface="Times New Roman" panose="02020603050405020304" pitchFamily="18" charset="0"/>
              <a:sym typeface="思源黑体 Light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C1776123-F73E-B547-7DFC-C2D0ADDFA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067989"/>
              </p:ext>
            </p:extLst>
          </p:nvPr>
        </p:nvGraphicFramePr>
        <p:xfrm>
          <a:off x="1" y="0"/>
          <a:ext cx="12190412" cy="1432370"/>
        </p:xfrm>
        <a:graphic>
          <a:graphicData uri="http://schemas.openxmlformats.org/drawingml/2006/table">
            <a:tbl>
              <a:tblPr firstRow="1" firstCol="1" bandRow="1"/>
              <a:tblGrid>
                <a:gridCol w="2293034">
                  <a:extLst>
                    <a:ext uri="{9D8B030D-6E8A-4147-A177-3AD203B41FA5}">
                      <a16:colId xmlns:a16="http://schemas.microsoft.com/office/drawing/2014/main" val="1702949162"/>
                    </a:ext>
                  </a:extLst>
                </a:gridCol>
                <a:gridCol w="9897378">
                  <a:extLst>
                    <a:ext uri="{9D8B030D-6E8A-4147-A177-3AD203B41FA5}">
                      <a16:colId xmlns:a16="http://schemas.microsoft.com/office/drawing/2014/main" val="944368895"/>
                    </a:ext>
                  </a:extLst>
                </a:gridCol>
              </a:tblGrid>
              <a:tr h="1378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6)</a:t>
                      </a:r>
                      <a:endParaRPr lang="vi-VN" sz="2800" b="1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…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tô</a:t>
                      </a:r>
                      <a:endParaRPr lang="en-US" sz="2800" i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627849"/>
                  </a:ext>
                </a:extLst>
              </a:tr>
            </a:tbl>
          </a:graphicData>
        </a:graphic>
      </p:graphicFrame>
      <p:graphicFrame>
        <p:nvGraphicFramePr>
          <p:cNvPr id="6" name="Bảng 5">
            <a:extLst>
              <a:ext uri="{FF2B5EF4-FFF2-40B4-BE49-F238E27FC236}">
                <a16:creationId xmlns:a16="http://schemas.microsoft.com/office/drawing/2014/main" id="{DA18194D-7317-D212-413A-EFAAF415E1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201340"/>
              </p:ext>
            </p:extLst>
          </p:nvPr>
        </p:nvGraphicFramePr>
        <p:xfrm>
          <a:off x="1" y="1432370"/>
          <a:ext cx="12190412" cy="5427218"/>
        </p:xfrm>
        <a:graphic>
          <a:graphicData uri="http://schemas.openxmlformats.org/drawingml/2006/table">
            <a:tbl>
              <a:tblPr firstRow="1" firstCol="1" bandRow="1"/>
              <a:tblGrid>
                <a:gridCol w="2278965">
                  <a:extLst>
                    <a:ext uri="{9D8B030D-6E8A-4147-A177-3AD203B41FA5}">
                      <a16:colId xmlns:a16="http://schemas.microsoft.com/office/drawing/2014/main" val="1951137564"/>
                    </a:ext>
                  </a:extLst>
                </a:gridCol>
                <a:gridCol w="9911447">
                  <a:extLst>
                    <a:ext uri="{9D8B030D-6E8A-4147-A177-3AD203B41FA5}">
                      <a16:colId xmlns:a16="http://schemas.microsoft.com/office/drawing/2014/main" val="3810951828"/>
                    </a:ext>
                  </a:extLst>
                </a:gridCol>
              </a:tblGrid>
              <a:tr h="54272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dung: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Tx/>
                        <a:buNone/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Tx/>
                        <a:buNone/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,,,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Tx/>
                        <a:buNone/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nữa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”, …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974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433963"/>
      </p:ext>
    </p:extLst>
  </p:cSld>
  <p:clrMapOvr>
    <a:masterClrMapping/>
  </p:clrMapOvr>
  <p:transition spd="slow" advClick="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72274C-4F52-4002-BB13-7A1EA32A5A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372" y="4761303"/>
            <a:ext cx="527659" cy="2098285"/>
          </a:xfrm>
          <a:prstGeom prst="rect">
            <a:avLst/>
          </a:prstGeom>
        </p:spPr>
      </p:pic>
      <p:pic>
        <p:nvPicPr>
          <p:cNvPr id="18" name="图片 6">
            <a:extLst>
              <a:ext uri="{FF2B5EF4-FFF2-40B4-BE49-F238E27FC236}">
                <a16:creationId xmlns:a16="http://schemas.microsoft.com/office/drawing/2014/main" id="{735E124F-EE1E-4CAC-A485-DB58611C1D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5"/>
          <a:stretch/>
        </p:blipFill>
        <p:spPr>
          <a:xfrm>
            <a:off x="-850477" y="5936566"/>
            <a:ext cx="7717102" cy="923021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EC3E273-F1D0-29E4-1DBB-3C2133AD1C11}"/>
              </a:ext>
            </a:extLst>
          </p:cNvPr>
          <p:cNvSpPr txBox="1"/>
          <p:nvPr/>
        </p:nvSpPr>
        <p:spPr>
          <a:xfrm>
            <a:off x="-1" y="113180"/>
            <a:ext cx="12035031" cy="1082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II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HƯỚNG DẪN 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PHÂN TÍCH KIỂU VĂN BẢN</a:t>
            </a:r>
            <a:endParaRPr lang="vi-VN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Gió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lạnh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mùa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Thạch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Lam)</a:t>
            </a:r>
            <a:endParaRPr lang="vi-VN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4A4C868-5C7E-8D2A-826D-5A20F4257107}"/>
              </a:ext>
            </a:extLst>
          </p:cNvPr>
          <p:cNvSpPr txBox="1"/>
          <p:nvPr/>
        </p:nvSpPr>
        <p:spPr>
          <a:xfrm>
            <a:off x="0" y="1195528"/>
            <a:ext cx="12035029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</a:p>
          <a:p>
            <a:pPr algn="just"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xét</a:t>
            </a:r>
            <a:r>
              <a:rPr lang="vi-VN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học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31242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31242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thuật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31242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759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59E0274-9E54-AB3C-F66D-388E19AAAD01}"/>
              </a:ext>
            </a:extLst>
          </p:cNvPr>
          <p:cNvSpPr txBox="1"/>
          <p:nvPr/>
        </p:nvSpPr>
        <p:spPr>
          <a:xfrm>
            <a:off x="1" y="0"/>
            <a:ext cx="12190412" cy="1082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III. HƯỚNG DẪN QUY TRÌNH VIẾT  </a:t>
            </a:r>
            <a:endParaRPr lang="vi-VN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pt-BR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 bài văn phân tích một tác phẩm truyện mà em yêu thích.</a:t>
            </a:r>
            <a:endParaRPr lang="vi-VN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653A3C0-3443-2773-69B3-22C3A8AD9089}"/>
              </a:ext>
            </a:extLst>
          </p:cNvPr>
          <p:cNvSpPr txBox="1"/>
          <p:nvPr/>
        </p:nvSpPr>
        <p:spPr>
          <a:xfrm>
            <a:off x="3" y="1082348"/>
            <a:ext cx="12168552" cy="4529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1/ Quan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Cho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ai?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96831"/>
      </p:ext>
    </p:extLst>
  </p:cSld>
  <p:clrMapOvr>
    <a:masterClrMapping/>
  </p:clrMapOvr>
  <p:transition spd="slow" advClick="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59E0274-9E54-AB3C-F66D-388E19AAAD01}"/>
              </a:ext>
            </a:extLst>
          </p:cNvPr>
          <p:cNvSpPr txBox="1"/>
          <p:nvPr/>
        </p:nvSpPr>
        <p:spPr>
          <a:xfrm>
            <a:off x="1" y="0"/>
            <a:ext cx="12190412" cy="6848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III. HƯỚNG DẪN QUY TRÌNH VIẾT  </a:t>
            </a:r>
            <a:endParaRPr lang="vi-VN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pt-BR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 bài văn phân tích một tác phẩm truyện mà em yêu thích.</a:t>
            </a:r>
            <a:endParaRPr lang="vi-VN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pt-BR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Các bước tiến hành: 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pt-BR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Lựa chọn đề tài và thu thập tư liệu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pt-BR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Lựa chọn đề tài: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pt-BR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Chọn một TP truyện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bè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pt-BR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Thu thập tư liệu:Tờ báo hoặc tạp chí: Văn học và tuổi trẻ, Văn nghệ, Tuổi trẻ, Thanh niên,  ...</a:t>
            </a:r>
            <a:r>
              <a:rPr lang="en-US" sz="2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; </a:t>
            </a:r>
            <a:r>
              <a:rPr lang="pt-BR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 nguồn Internet, văn bản mẫu</a:t>
            </a:r>
            <a:r>
              <a:rPr lang="en-US" sz="2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; </a:t>
            </a:r>
            <a:r>
              <a:rPr lang="pt-BR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Ghi chép thông tin và những suy ngẫm của bản thân về tác phẩm: viết nhật kí, bảng tóm tắt TT, sơ đồ tóm tắt nhân vật,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646778"/>
      </p:ext>
    </p:extLst>
  </p:cSld>
  <p:clrMapOvr>
    <a:masterClrMapping/>
  </p:clrMapOvr>
  <p:transition spd="slow" advClick="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59E0274-9E54-AB3C-F66D-388E19AAAD01}"/>
              </a:ext>
            </a:extLst>
          </p:cNvPr>
          <p:cNvSpPr txBox="1"/>
          <p:nvPr/>
        </p:nvSpPr>
        <p:spPr>
          <a:xfrm>
            <a:off x="1" y="0"/>
            <a:ext cx="12190412" cy="1082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III. HƯỚNG DẪN QUY TRÌNH VIẾT  </a:t>
            </a:r>
            <a:endParaRPr lang="vi-VN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pt-BR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 bài văn phân tích một tác phẩm truyện mà em yêu thích.</a:t>
            </a:r>
            <a:endParaRPr lang="vi-VN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B1A0239-A70D-79B2-9D58-845C194B90EC}"/>
              </a:ext>
            </a:extLst>
          </p:cNvPr>
          <p:cNvSpPr txBox="1"/>
          <p:nvPr/>
        </p:nvSpPr>
        <p:spPr>
          <a:xfrm>
            <a:off x="0" y="955739"/>
            <a:ext cx="12077870" cy="151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2/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dàn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  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Bảng 5">
            <a:extLst>
              <a:ext uri="{FF2B5EF4-FFF2-40B4-BE49-F238E27FC236}">
                <a16:creationId xmlns:a16="http://schemas.microsoft.com/office/drawing/2014/main" id="{24D51A9B-74BC-BCCC-B0D0-528735FDB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791878"/>
              </p:ext>
            </p:extLst>
          </p:nvPr>
        </p:nvGraphicFramePr>
        <p:xfrm>
          <a:off x="1" y="2468974"/>
          <a:ext cx="12190412" cy="4285874"/>
        </p:xfrm>
        <a:graphic>
          <a:graphicData uri="http://schemas.openxmlformats.org/drawingml/2006/table">
            <a:tbl>
              <a:tblPr firstRow="1" firstCol="1" bandRow="1"/>
              <a:tblGrid>
                <a:gridCol w="2743199">
                  <a:extLst>
                    <a:ext uri="{9D8B030D-6E8A-4147-A177-3AD203B41FA5}">
                      <a16:colId xmlns:a16="http://schemas.microsoft.com/office/drawing/2014/main" val="3818978626"/>
                    </a:ext>
                  </a:extLst>
                </a:gridCol>
                <a:gridCol w="6217920">
                  <a:extLst>
                    <a:ext uri="{9D8B030D-6E8A-4147-A177-3AD203B41FA5}">
                      <a16:colId xmlns:a16="http://schemas.microsoft.com/office/drawing/2014/main" val="2287715113"/>
                    </a:ext>
                  </a:extLst>
                </a:gridCol>
                <a:gridCol w="3229293">
                  <a:extLst>
                    <a:ext uri="{9D8B030D-6E8A-4147-A177-3AD203B41FA5}">
                      <a16:colId xmlns:a16="http://schemas.microsoft.com/office/drawing/2014/main" val="1911687324"/>
                    </a:ext>
                  </a:extLst>
                </a:gridCol>
              </a:tblGrid>
              <a:tr h="18220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10049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44710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Thông tin chung về tác giả, tác phẩm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02197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558029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Phân tích những nét đặc sắc về nghệ thuật và tác dụng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9323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54011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28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91466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b="0" i="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hủ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5556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Chia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217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25859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12" cy="68595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59E0274-9E54-AB3C-F66D-388E19AAAD01}"/>
              </a:ext>
            </a:extLst>
          </p:cNvPr>
          <p:cNvSpPr txBox="1"/>
          <p:nvPr/>
        </p:nvSpPr>
        <p:spPr>
          <a:xfrm>
            <a:off x="1" y="0"/>
            <a:ext cx="4192172" cy="21418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III. HƯỚNG DẪN QUY TRÌNH VIẾT  </a:t>
            </a:r>
            <a:endParaRPr lang="en-US" sz="2800" kern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* </a:t>
            </a:r>
            <a:r>
              <a:rPr lang="en-US" sz="28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Đề</a:t>
            </a:r>
            <a:r>
              <a:rPr lang="en-US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lang="en-US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r>
              <a:rPr lang="en-US" sz="28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Viết</a:t>
            </a:r>
            <a:r>
              <a:rPr lang="en-US" sz="28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lang="en-US" sz="28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văn</a:t>
            </a:r>
            <a:r>
              <a:rPr lang="en-US" sz="28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phân</a:t>
            </a:r>
            <a:r>
              <a:rPr lang="en-US" sz="28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tích</a:t>
            </a:r>
            <a:r>
              <a:rPr lang="en-US" sz="28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một</a:t>
            </a:r>
            <a:r>
              <a:rPr lang="en-US" sz="28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tác</a:t>
            </a:r>
            <a:r>
              <a:rPr lang="en-US" sz="28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phẩm</a:t>
            </a:r>
            <a:r>
              <a:rPr lang="en-US" sz="28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truyện</a:t>
            </a:r>
            <a:r>
              <a:rPr lang="en-US" sz="28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mà</a:t>
            </a:r>
            <a:r>
              <a:rPr lang="en-US" sz="28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lang="en-US" sz="28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yêu</a:t>
            </a:r>
            <a:r>
              <a:rPr lang="en-US" sz="28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thích</a:t>
            </a:r>
            <a:r>
              <a:rPr lang="en-US" sz="28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sz="2800" kern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94" y="2574351"/>
            <a:ext cx="3254671" cy="18293"/>
          </a:xfrm>
          <a:custGeom>
            <a:avLst/>
            <a:gdLst>
              <a:gd name="connsiteX0" fmla="*/ 0 w 3254671"/>
              <a:gd name="connsiteY0" fmla="*/ 0 h 18293"/>
              <a:gd name="connsiteX1" fmla="*/ 618387 w 3254671"/>
              <a:gd name="connsiteY1" fmla="*/ 0 h 18293"/>
              <a:gd name="connsiteX2" fmla="*/ 1269322 w 3254671"/>
              <a:gd name="connsiteY2" fmla="*/ 0 h 18293"/>
              <a:gd name="connsiteX3" fmla="*/ 1952803 w 3254671"/>
              <a:gd name="connsiteY3" fmla="*/ 0 h 18293"/>
              <a:gd name="connsiteX4" fmla="*/ 2636284 w 3254671"/>
              <a:gd name="connsiteY4" fmla="*/ 0 h 18293"/>
              <a:gd name="connsiteX5" fmla="*/ 3254671 w 3254671"/>
              <a:gd name="connsiteY5" fmla="*/ 0 h 18293"/>
              <a:gd name="connsiteX6" fmla="*/ 3254671 w 3254671"/>
              <a:gd name="connsiteY6" fmla="*/ 18293 h 18293"/>
              <a:gd name="connsiteX7" fmla="*/ 2538643 w 3254671"/>
              <a:gd name="connsiteY7" fmla="*/ 18293 h 18293"/>
              <a:gd name="connsiteX8" fmla="*/ 1822616 w 3254671"/>
              <a:gd name="connsiteY8" fmla="*/ 18293 h 18293"/>
              <a:gd name="connsiteX9" fmla="*/ 1171682 w 3254671"/>
              <a:gd name="connsiteY9" fmla="*/ 18293 h 18293"/>
              <a:gd name="connsiteX10" fmla="*/ 0 w 3254671"/>
              <a:gd name="connsiteY10" fmla="*/ 18293 h 18293"/>
              <a:gd name="connsiteX11" fmla="*/ 0 w 3254671"/>
              <a:gd name="connsiteY11" fmla="*/ 0 h 18293"/>
              <a:gd name="connsiteX0" fmla="*/ 0 w 3254671"/>
              <a:gd name="connsiteY0" fmla="*/ 0 h 18293"/>
              <a:gd name="connsiteX1" fmla="*/ 618387 w 3254671"/>
              <a:gd name="connsiteY1" fmla="*/ 0 h 18293"/>
              <a:gd name="connsiteX2" fmla="*/ 1171682 w 3254671"/>
              <a:gd name="connsiteY2" fmla="*/ 0 h 18293"/>
              <a:gd name="connsiteX3" fmla="*/ 1887709 w 3254671"/>
              <a:gd name="connsiteY3" fmla="*/ 0 h 18293"/>
              <a:gd name="connsiteX4" fmla="*/ 2506097 w 3254671"/>
              <a:gd name="connsiteY4" fmla="*/ 0 h 18293"/>
              <a:gd name="connsiteX5" fmla="*/ 3254671 w 3254671"/>
              <a:gd name="connsiteY5" fmla="*/ 0 h 18293"/>
              <a:gd name="connsiteX6" fmla="*/ 3254671 w 3254671"/>
              <a:gd name="connsiteY6" fmla="*/ 18293 h 18293"/>
              <a:gd name="connsiteX7" fmla="*/ 2603737 w 3254671"/>
              <a:gd name="connsiteY7" fmla="*/ 18293 h 18293"/>
              <a:gd name="connsiteX8" fmla="*/ 1887709 w 3254671"/>
              <a:gd name="connsiteY8" fmla="*/ 18293 h 18293"/>
              <a:gd name="connsiteX9" fmla="*/ 1334415 w 3254671"/>
              <a:gd name="connsiteY9" fmla="*/ 18293 h 18293"/>
              <a:gd name="connsiteX10" fmla="*/ 683481 w 3254671"/>
              <a:gd name="connsiteY10" fmla="*/ 18293 h 18293"/>
              <a:gd name="connsiteX11" fmla="*/ 0 w 3254671"/>
              <a:gd name="connsiteY11" fmla="*/ 18293 h 18293"/>
              <a:gd name="connsiteX12" fmla="*/ 0 w 3254671"/>
              <a:gd name="connsiteY12" fmla="*/ 0 h 1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54671" h="18293" fill="none" extrusionOk="0">
                <a:moveTo>
                  <a:pt x="0" y="0"/>
                </a:moveTo>
                <a:cubicBezTo>
                  <a:pt x="206643" y="6067"/>
                  <a:pt x="356632" y="3000"/>
                  <a:pt x="618387" y="0"/>
                </a:cubicBezTo>
                <a:cubicBezTo>
                  <a:pt x="864909" y="-19814"/>
                  <a:pt x="1021455" y="-34691"/>
                  <a:pt x="1269322" y="0"/>
                </a:cubicBezTo>
                <a:cubicBezTo>
                  <a:pt x="1503112" y="30758"/>
                  <a:pt x="1615797" y="7342"/>
                  <a:pt x="1952803" y="0"/>
                </a:cubicBezTo>
                <a:cubicBezTo>
                  <a:pt x="2280608" y="-31528"/>
                  <a:pt x="2417970" y="589"/>
                  <a:pt x="2636284" y="0"/>
                </a:cubicBezTo>
                <a:cubicBezTo>
                  <a:pt x="2825637" y="41317"/>
                  <a:pt x="3100695" y="21563"/>
                  <a:pt x="3254671" y="0"/>
                </a:cubicBezTo>
                <a:cubicBezTo>
                  <a:pt x="3253864" y="7130"/>
                  <a:pt x="3255408" y="9448"/>
                  <a:pt x="3254671" y="18293"/>
                </a:cubicBezTo>
                <a:cubicBezTo>
                  <a:pt x="2909009" y="25509"/>
                  <a:pt x="2808606" y="48606"/>
                  <a:pt x="2538643" y="18293"/>
                </a:cubicBezTo>
                <a:cubicBezTo>
                  <a:pt x="2267801" y="-7200"/>
                  <a:pt x="2074279" y="12749"/>
                  <a:pt x="1822616" y="18293"/>
                </a:cubicBezTo>
                <a:cubicBezTo>
                  <a:pt x="1546637" y="8943"/>
                  <a:pt x="1353414" y="47746"/>
                  <a:pt x="1171682" y="18293"/>
                </a:cubicBezTo>
                <a:cubicBezTo>
                  <a:pt x="1005101" y="11701"/>
                  <a:pt x="537255" y="117418"/>
                  <a:pt x="0" y="18293"/>
                </a:cubicBezTo>
                <a:cubicBezTo>
                  <a:pt x="13" y="10339"/>
                  <a:pt x="-594" y="3456"/>
                  <a:pt x="0" y="0"/>
                </a:cubicBezTo>
                <a:close/>
              </a:path>
              <a:path w="3254671" h="18293" stroke="0" extrusionOk="0">
                <a:moveTo>
                  <a:pt x="0" y="0"/>
                </a:moveTo>
                <a:cubicBezTo>
                  <a:pt x="283851" y="31991"/>
                  <a:pt x="389248" y="-19297"/>
                  <a:pt x="618387" y="0"/>
                </a:cubicBezTo>
                <a:cubicBezTo>
                  <a:pt x="875958" y="31286"/>
                  <a:pt x="952445" y="28101"/>
                  <a:pt x="1171682" y="0"/>
                </a:cubicBezTo>
                <a:cubicBezTo>
                  <a:pt x="1352849" y="1890"/>
                  <a:pt x="1718914" y="-9920"/>
                  <a:pt x="1887709" y="0"/>
                </a:cubicBezTo>
                <a:cubicBezTo>
                  <a:pt x="2075811" y="-48828"/>
                  <a:pt x="2352114" y="12462"/>
                  <a:pt x="2506097" y="0"/>
                </a:cubicBezTo>
                <a:cubicBezTo>
                  <a:pt x="2638720" y="-33051"/>
                  <a:pt x="2924426" y="-21980"/>
                  <a:pt x="3254671" y="0"/>
                </a:cubicBezTo>
                <a:cubicBezTo>
                  <a:pt x="3254627" y="5570"/>
                  <a:pt x="3254504" y="14770"/>
                  <a:pt x="3254671" y="18293"/>
                </a:cubicBezTo>
                <a:cubicBezTo>
                  <a:pt x="2962404" y="30748"/>
                  <a:pt x="2748882" y="61248"/>
                  <a:pt x="2603737" y="18293"/>
                </a:cubicBezTo>
                <a:cubicBezTo>
                  <a:pt x="2472351" y="1521"/>
                  <a:pt x="2071522" y="-3148"/>
                  <a:pt x="1887709" y="18293"/>
                </a:cubicBezTo>
                <a:cubicBezTo>
                  <a:pt x="1709580" y="21806"/>
                  <a:pt x="1612535" y="53165"/>
                  <a:pt x="1334415" y="18293"/>
                </a:cubicBezTo>
                <a:cubicBezTo>
                  <a:pt x="1086755" y="13199"/>
                  <a:pt x="896932" y="51867"/>
                  <a:pt x="683481" y="18293"/>
                </a:cubicBezTo>
                <a:cubicBezTo>
                  <a:pt x="504829" y="41761"/>
                  <a:pt x="310530" y="-15839"/>
                  <a:pt x="0" y="18293"/>
                </a:cubicBezTo>
                <a:cubicBezTo>
                  <a:pt x="-380" y="10725"/>
                  <a:pt x="2053" y="5825"/>
                  <a:pt x="0" y="0"/>
                </a:cubicBezTo>
                <a:close/>
              </a:path>
              <a:path w="3254671" h="18293" fill="none" stroke="0" extrusionOk="0">
                <a:moveTo>
                  <a:pt x="0" y="0"/>
                </a:moveTo>
                <a:cubicBezTo>
                  <a:pt x="190955" y="14835"/>
                  <a:pt x="332874" y="30334"/>
                  <a:pt x="618387" y="0"/>
                </a:cubicBezTo>
                <a:cubicBezTo>
                  <a:pt x="897802" y="-20192"/>
                  <a:pt x="1022005" y="-31288"/>
                  <a:pt x="1269322" y="0"/>
                </a:cubicBezTo>
                <a:cubicBezTo>
                  <a:pt x="1510284" y="33536"/>
                  <a:pt x="1622276" y="43785"/>
                  <a:pt x="1952803" y="0"/>
                </a:cubicBezTo>
                <a:cubicBezTo>
                  <a:pt x="2269050" y="-32942"/>
                  <a:pt x="2431511" y="-1650"/>
                  <a:pt x="2636284" y="0"/>
                </a:cubicBezTo>
                <a:cubicBezTo>
                  <a:pt x="2882771" y="8516"/>
                  <a:pt x="3086714" y="-12028"/>
                  <a:pt x="3254671" y="0"/>
                </a:cubicBezTo>
                <a:cubicBezTo>
                  <a:pt x="3253660" y="6260"/>
                  <a:pt x="3254686" y="10079"/>
                  <a:pt x="3254671" y="18293"/>
                </a:cubicBezTo>
                <a:cubicBezTo>
                  <a:pt x="2916077" y="-17790"/>
                  <a:pt x="2810225" y="50667"/>
                  <a:pt x="2538643" y="18293"/>
                </a:cubicBezTo>
                <a:cubicBezTo>
                  <a:pt x="2295757" y="5117"/>
                  <a:pt x="2111116" y="-1163"/>
                  <a:pt x="1822616" y="18293"/>
                </a:cubicBezTo>
                <a:cubicBezTo>
                  <a:pt x="1498920" y="32622"/>
                  <a:pt x="1388328" y="67009"/>
                  <a:pt x="1171682" y="18293"/>
                </a:cubicBezTo>
                <a:cubicBezTo>
                  <a:pt x="1003881" y="27055"/>
                  <a:pt x="565649" y="106721"/>
                  <a:pt x="0" y="18293"/>
                </a:cubicBezTo>
                <a:cubicBezTo>
                  <a:pt x="719" y="10415"/>
                  <a:pt x="-34" y="416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254671"/>
                      <a:gd name="connsiteY0" fmla="*/ 0 h 18293"/>
                      <a:gd name="connsiteX1" fmla="*/ 618387 w 3254671"/>
                      <a:gd name="connsiteY1" fmla="*/ 0 h 18293"/>
                      <a:gd name="connsiteX2" fmla="*/ 1269322 w 3254671"/>
                      <a:gd name="connsiteY2" fmla="*/ 0 h 18293"/>
                      <a:gd name="connsiteX3" fmla="*/ 1952803 w 3254671"/>
                      <a:gd name="connsiteY3" fmla="*/ 0 h 18293"/>
                      <a:gd name="connsiteX4" fmla="*/ 2636284 w 3254671"/>
                      <a:gd name="connsiteY4" fmla="*/ 0 h 18293"/>
                      <a:gd name="connsiteX5" fmla="*/ 3254671 w 3254671"/>
                      <a:gd name="connsiteY5" fmla="*/ 0 h 18293"/>
                      <a:gd name="connsiteX6" fmla="*/ 3254671 w 3254671"/>
                      <a:gd name="connsiteY6" fmla="*/ 18293 h 18293"/>
                      <a:gd name="connsiteX7" fmla="*/ 2538643 w 3254671"/>
                      <a:gd name="connsiteY7" fmla="*/ 18293 h 18293"/>
                      <a:gd name="connsiteX8" fmla="*/ 1822616 w 3254671"/>
                      <a:gd name="connsiteY8" fmla="*/ 18293 h 18293"/>
                      <a:gd name="connsiteX9" fmla="*/ 1171682 w 3254671"/>
                      <a:gd name="connsiteY9" fmla="*/ 18293 h 18293"/>
                      <a:gd name="connsiteX10" fmla="*/ 0 w 3254671"/>
                      <a:gd name="connsiteY10" fmla="*/ 18293 h 18293"/>
                      <a:gd name="connsiteX11" fmla="*/ 0 w 3254671"/>
                      <a:gd name="connsiteY11" fmla="*/ 0 h 18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254671" h="18293" fill="none" extrusionOk="0">
                        <a:moveTo>
                          <a:pt x="0" y="0"/>
                        </a:moveTo>
                        <a:cubicBezTo>
                          <a:pt x="194284" y="16888"/>
                          <a:pt x="352377" y="23014"/>
                          <a:pt x="618387" y="0"/>
                        </a:cubicBezTo>
                        <a:cubicBezTo>
                          <a:pt x="884397" y="-23014"/>
                          <a:pt x="1026195" y="-31421"/>
                          <a:pt x="1269322" y="0"/>
                        </a:cubicBezTo>
                        <a:cubicBezTo>
                          <a:pt x="1512449" y="31421"/>
                          <a:pt x="1625347" y="26809"/>
                          <a:pt x="1952803" y="0"/>
                        </a:cubicBezTo>
                        <a:cubicBezTo>
                          <a:pt x="2280259" y="-26809"/>
                          <a:pt x="2426173" y="-4201"/>
                          <a:pt x="2636284" y="0"/>
                        </a:cubicBezTo>
                        <a:cubicBezTo>
                          <a:pt x="2846395" y="4201"/>
                          <a:pt x="3078431" y="5019"/>
                          <a:pt x="3254671" y="0"/>
                        </a:cubicBezTo>
                        <a:cubicBezTo>
                          <a:pt x="3253899" y="6297"/>
                          <a:pt x="3255268" y="9531"/>
                          <a:pt x="3254671" y="18293"/>
                        </a:cubicBezTo>
                        <a:cubicBezTo>
                          <a:pt x="2918961" y="9709"/>
                          <a:pt x="2811832" y="48434"/>
                          <a:pt x="2538643" y="18293"/>
                        </a:cubicBezTo>
                        <a:cubicBezTo>
                          <a:pt x="2265454" y="-11848"/>
                          <a:pt x="2103934" y="-2890"/>
                          <a:pt x="1822616" y="18293"/>
                        </a:cubicBezTo>
                        <a:cubicBezTo>
                          <a:pt x="1541298" y="39476"/>
                          <a:pt x="1365619" y="48437"/>
                          <a:pt x="1171682" y="18293"/>
                        </a:cubicBezTo>
                        <a:cubicBezTo>
                          <a:pt x="977745" y="-11851"/>
                          <a:pt x="560039" y="48619"/>
                          <a:pt x="0" y="18293"/>
                        </a:cubicBezTo>
                        <a:cubicBezTo>
                          <a:pt x="298" y="9766"/>
                          <a:pt x="-397" y="3718"/>
                          <a:pt x="0" y="0"/>
                        </a:cubicBezTo>
                        <a:close/>
                      </a:path>
                      <a:path w="3254671" h="18293" stroke="0" extrusionOk="0">
                        <a:moveTo>
                          <a:pt x="0" y="0"/>
                        </a:moveTo>
                        <a:cubicBezTo>
                          <a:pt x="269825" y="27596"/>
                          <a:pt x="389542" y="-13189"/>
                          <a:pt x="618387" y="0"/>
                        </a:cubicBezTo>
                        <a:cubicBezTo>
                          <a:pt x="847232" y="13189"/>
                          <a:pt x="983049" y="21385"/>
                          <a:pt x="1171682" y="0"/>
                        </a:cubicBezTo>
                        <a:cubicBezTo>
                          <a:pt x="1360315" y="-21385"/>
                          <a:pt x="1730258" y="25805"/>
                          <a:pt x="1887709" y="0"/>
                        </a:cubicBezTo>
                        <a:cubicBezTo>
                          <a:pt x="2045160" y="-25805"/>
                          <a:pt x="2346263" y="22620"/>
                          <a:pt x="2506097" y="0"/>
                        </a:cubicBezTo>
                        <a:cubicBezTo>
                          <a:pt x="2665931" y="-22620"/>
                          <a:pt x="2898990" y="3032"/>
                          <a:pt x="3254671" y="0"/>
                        </a:cubicBezTo>
                        <a:cubicBezTo>
                          <a:pt x="3255406" y="5133"/>
                          <a:pt x="3254186" y="13909"/>
                          <a:pt x="3254671" y="18293"/>
                        </a:cubicBezTo>
                        <a:cubicBezTo>
                          <a:pt x="2929955" y="37187"/>
                          <a:pt x="2754401" y="40594"/>
                          <a:pt x="2603737" y="18293"/>
                        </a:cubicBezTo>
                        <a:cubicBezTo>
                          <a:pt x="2453073" y="-4008"/>
                          <a:pt x="2077131" y="15139"/>
                          <a:pt x="1887709" y="18293"/>
                        </a:cubicBezTo>
                        <a:cubicBezTo>
                          <a:pt x="1698287" y="21447"/>
                          <a:pt x="1604775" y="45124"/>
                          <a:pt x="1334415" y="18293"/>
                        </a:cubicBezTo>
                        <a:cubicBezTo>
                          <a:pt x="1064055" y="-8538"/>
                          <a:pt x="881387" y="13872"/>
                          <a:pt x="683481" y="18293"/>
                        </a:cubicBezTo>
                        <a:cubicBezTo>
                          <a:pt x="485575" y="22714"/>
                          <a:pt x="330316" y="10620"/>
                          <a:pt x="0" y="18293"/>
                        </a:cubicBezTo>
                        <a:cubicBezTo>
                          <a:pt x="-265" y="10611"/>
                          <a:pt x="831" y="555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80A3A4D-D7C8-EE60-A183-D1E95098CF46}"/>
              </a:ext>
            </a:extLst>
          </p:cNvPr>
          <p:cNvSpPr txBox="1"/>
          <p:nvPr/>
        </p:nvSpPr>
        <p:spPr>
          <a:xfrm>
            <a:off x="174444" y="3061693"/>
            <a:ext cx="3891120" cy="27278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90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 chi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AC7786EF-ACCA-CF43-97A6-355A4F606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173" y="561561"/>
            <a:ext cx="7998239" cy="608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06137"/>
      </p:ext>
    </p:extLst>
  </p:cSld>
  <p:clrMapOvr>
    <a:masterClrMapping/>
  </p:clrMapOvr>
  <p:transition spd="slow" advClick="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E79E52BC-79EA-01E3-55A8-25F057F68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196927"/>
              </p:ext>
            </p:extLst>
          </p:nvPr>
        </p:nvGraphicFramePr>
        <p:xfrm>
          <a:off x="0" y="1"/>
          <a:ext cx="12190414" cy="6859587"/>
        </p:xfrm>
        <a:graphic>
          <a:graphicData uri="http://schemas.openxmlformats.org/drawingml/2006/table">
            <a:tbl>
              <a:tblPr firstRow="1" firstCol="1" bandRow="1"/>
              <a:tblGrid>
                <a:gridCol w="1871004">
                  <a:extLst>
                    <a:ext uri="{9D8B030D-6E8A-4147-A177-3AD203B41FA5}">
                      <a16:colId xmlns:a16="http://schemas.microsoft.com/office/drawing/2014/main" val="453051430"/>
                    </a:ext>
                  </a:extLst>
                </a:gridCol>
                <a:gridCol w="1885071">
                  <a:extLst>
                    <a:ext uri="{9D8B030D-6E8A-4147-A177-3AD203B41FA5}">
                      <a16:colId xmlns:a16="http://schemas.microsoft.com/office/drawing/2014/main" val="2770311109"/>
                    </a:ext>
                  </a:extLst>
                </a:gridCol>
                <a:gridCol w="8434339">
                  <a:extLst>
                    <a:ext uri="{9D8B030D-6E8A-4147-A177-3AD203B41FA5}">
                      <a16:colId xmlns:a16="http://schemas.microsoft.com/office/drawing/2014/main" val="3088529556"/>
                    </a:ext>
                  </a:extLst>
                </a:gridCol>
              </a:tblGrid>
              <a:tr h="371909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681063"/>
                  </a:ext>
                </a:extLst>
              </a:tr>
              <a:tr h="371909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tiên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688504"/>
                  </a:ext>
                </a:extLst>
              </a:tr>
              <a:tr h="83641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Hoài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mệnh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món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8089817"/>
                  </a:ext>
                </a:extLst>
              </a:tr>
              <a:tr h="5279355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..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chương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I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Dế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mèn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phiêu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ký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lứa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nhi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048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..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Dế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Mèn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chàng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dế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niên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cường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tráng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chừng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mực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Tuy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Dế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Mèn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kiêu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căng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ghê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gớm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”.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Bởi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Dế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Mèn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Dế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Choắt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xóm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trạc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Dế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Mèn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ốm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gầy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gò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gã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thuốc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phiện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Dế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Mèn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xốc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nghịch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dại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trêu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Cốc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khiến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Dế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Choắt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chết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oan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chết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Dế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Choắt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tha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khuyên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Dế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Mèn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thói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hung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hăng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bậy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bạ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Dế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Mèn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chôn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cất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Dế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Choắt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ân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hận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tiên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7" marR="52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672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144820"/>
      </p:ext>
    </p:extLst>
  </p:cSld>
  <p:clrMapOvr>
    <a:masterClrMapping/>
  </p:clrMapOvr>
  <p:transition spd="slow" advClick="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EBF10D99-5B12-7702-0A5F-EA6E6F5D1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113734"/>
              </p:ext>
            </p:extLst>
          </p:nvPr>
        </p:nvGraphicFramePr>
        <p:xfrm>
          <a:off x="1" y="0"/>
          <a:ext cx="12190412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1631852">
                  <a:extLst>
                    <a:ext uri="{9D8B030D-6E8A-4147-A177-3AD203B41FA5}">
                      <a16:colId xmlns:a16="http://schemas.microsoft.com/office/drawing/2014/main" val="1691481099"/>
                    </a:ext>
                  </a:extLst>
                </a:gridCol>
                <a:gridCol w="3123028">
                  <a:extLst>
                    <a:ext uri="{9D8B030D-6E8A-4147-A177-3AD203B41FA5}">
                      <a16:colId xmlns:a16="http://schemas.microsoft.com/office/drawing/2014/main" val="2908996268"/>
                    </a:ext>
                  </a:extLst>
                </a:gridCol>
                <a:gridCol w="7435532">
                  <a:extLst>
                    <a:ext uri="{9D8B030D-6E8A-4147-A177-3AD203B41FA5}">
                      <a16:colId xmlns:a16="http://schemas.microsoft.com/office/drawing/2014/main" val="3104386492"/>
                    </a:ext>
                  </a:extLst>
                </a:gridCol>
              </a:tblGrid>
              <a:tr h="0">
                <a:tc row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Ngôi kể: Thứ nhất xưng “tôi”, chú Dế Mèn tự kể về câu chuyện của mình khiến lời kể trở nên tự nhiên, chân thực.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189813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6827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Nét nghệ thuật thứ nhất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giàu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159777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736269"/>
                  </a:ext>
                </a:extLst>
              </a:tr>
            </a:tbl>
          </a:graphicData>
        </a:graphic>
      </p:graphicFrame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0595CD6C-F911-926A-40E9-767F2D70D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748350"/>
              </p:ext>
            </p:extLst>
          </p:nvPr>
        </p:nvGraphicFramePr>
        <p:xfrm>
          <a:off x="1" y="2194560"/>
          <a:ext cx="12190412" cy="3296794"/>
        </p:xfrm>
        <a:graphic>
          <a:graphicData uri="http://schemas.openxmlformats.org/drawingml/2006/table">
            <a:tbl>
              <a:tblPr firstRow="1" firstCol="1" bandRow="1"/>
              <a:tblGrid>
                <a:gridCol w="1632011">
                  <a:extLst>
                    <a:ext uri="{9D8B030D-6E8A-4147-A177-3AD203B41FA5}">
                      <a16:colId xmlns:a16="http://schemas.microsoft.com/office/drawing/2014/main" val="304624622"/>
                    </a:ext>
                  </a:extLst>
                </a:gridCol>
                <a:gridCol w="3164682">
                  <a:extLst>
                    <a:ext uri="{9D8B030D-6E8A-4147-A177-3AD203B41FA5}">
                      <a16:colId xmlns:a16="http://schemas.microsoft.com/office/drawing/2014/main" val="521051431"/>
                    </a:ext>
                  </a:extLst>
                </a:gridCol>
                <a:gridCol w="7393719">
                  <a:extLst>
                    <a:ext uri="{9D8B030D-6E8A-4147-A177-3AD203B41FA5}">
                      <a16:colId xmlns:a16="http://schemas.microsoft.com/office/drawing/2014/main" val="796371537"/>
                    </a:ext>
                  </a:extLst>
                </a:gridCol>
              </a:tblGrid>
              <a:tr h="36576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Đoạn trích miêu tả chú Dế Mèn có vẻ đẹp khỏe khoắn, cường tráng, tràn đầy sức sống của một chú dế mới trưởng thành.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56007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Chia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kiêu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căng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xốc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bởi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khiêm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tốn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càng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sẵn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40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mình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802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275241"/>
      </p:ext>
    </p:extLst>
  </p:cSld>
  <p:clrMapOvr>
    <a:masterClrMapping/>
  </p:clrMapOvr>
  <p:transition spd="slow" advClick="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AE091009-532C-DE1C-DDA8-18B74EE6D7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892661"/>
              </p:ext>
            </p:extLst>
          </p:nvPr>
        </p:nvGraphicFramePr>
        <p:xfrm>
          <a:off x="1" y="1726419"/>
          <a:ext cx="12190412" cy="2733420"/>
        </p:xfrm>
        <a:graphic>
          <a:graphicData uri="http://schemas.openxmlformats.org/drawingml/2006/table">
            <a:tbl>
              <a:tblPr firstRow="1" firstCol="1" bandRow="1"/>
              <a:tblGrid>
                <a:gridCol w="1125415">
                  <a:extLst>
                    <a:ext uri="{9D8B030D-6E8A-4147-A177-3AD203B41FA5}">
                      <a16:colId xmlns:a16="http://schemas.microsoft.com/office/drawing/2014/main" val="93574671"/>
                    </a:ext>
                  </a:extLst>
                </a:gridCol>
                <a:gridCol w="11064997">
                  <a:extLst>
                    <a:ext uri="{9D8B030D-6E8A-4147-A177-3AD203B41FA5}">
                      <a16:colId xmlns:a16="http://schemas.microsoft.com/office/drawing/2014/main" val="643022259"/>
                    </a:ext>
                  </a:extLst>
                </a:gridCol>
              </a:tblGrid>
              <a:tr h="27334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12" marR="48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Chủ đề: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Dế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Mèn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cường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tráng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nết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kiêu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căng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xốc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lầm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Dế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Mèn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hối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hận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xưng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”,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Dế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Mèn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khiến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giàu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12" marR="48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548523"/>
                  </a:ext>
                </a:extLst>
              </a:tr>
            </a:tbl>
          </a:graphicData>
        </a:graphic>
      </p:graphicFrame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F655C88A-6E91-2DB8-A88B-C9F8B3817A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503813"/>
              </p:ext>
            </p:extLst>
          </p:nvPr>
        </p:nvGraphicFramePr>
        <p:xfrm>
          <a:off x="0" y="253219"/>
          <a:ext cx="12190412" cy="1473200"/>
        </p:xfrm>
        <a:graphic>
          <a:graphicData uri="http://schemas.openxmlformats.org/drawingml/2006/table">
            <a:tbl>
              <a:tblPr firstRow="1" firstCol="1" bandRow="1"/>
              <a:tblGrid>
                <a:gridCol w="1111347">
                  <a:extLst>
                    <a:ext uri="{9D8B030D-6E8A-4147-A177-3AD203B41FA5}">
                      <a16:colId xmlns:a16="http://schemas.microsoft.com/office/drawing/2014/main" val="1615856603"/>
                    </a:ext>
                  </a:extLst>
                </a:gridCol>
                <a:gridCol w="11079065">
                  <a:extLst>
                    <a:ext uri="{9D8B030D-6E8A-4147-A177-3AD203B41FA5}">
                      <a16:colId xmlns:a16="http://schemas.microsoft.com/office/drawing/2014/main" val="2387320943"/>
                    </a:ext>
                  </a:extLst>
                </a:gridCol>
              </a:tblGrid>
              <a:tr h="10291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12" marR="48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Giới thiệu Tô Hoài, tác phẩm Dế Mèn phiêu lưu ký và đoạn trích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kiêu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căng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hợm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hĩnh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nhắn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gửi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XDNV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12" marR="48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376878"/>
                  </a:ext>
                </a:extLst>
              </a:tr>
            </a:tbl>
          </a:graphicData>
        </a:graphic>
      </p:graphicFrame>
      <p:graphicFrame>
        <p:nvGraphicFramePr>
          <p:cNvPr id="6" name="Bảng 5">
            <a:extLst>
              <a:ext uri="{FF2B5EF4-FFF2-40B4-BE49-F238E27FC236}">
                <a16:creationId xmlns:a16="http://schemas.microsoft.com/office/drawing/2014/main" id="{A1223AC9-C6EF-39A7-458F-42916F1A5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002059"/>
              </p:ext>
            </p:extLst>
          </p:nvPr>
        </p:nvGraphicFramePr>
        <p:xfrm>
          <a:off x="1" y="4459839"/>
          <a:ext cx="12190412" cy="2082800"/>
        </p:xfrm>
        <a:graphic>
          <a:graphicData uri="http://schemas.openxmlformats.org/drawingml/2006/table">
            <a:tbl>
              <a:tblPr firstRow="1" firstCol="1" bandRow="1"/>
              <a:tblGrid>
                <a:gridCol w="1139483">
                  <a:extLst>
                    <a:ext uri="{9D8B030D-6E8A-4147-A177-3AD203B41FA5}">
                      <a16:colId xmlns:a16="http://schemas.microsoft.com/office/drawing/2014/main" val="2476744743"/>
                    </a:ext>
                  </a:extLst>
                </a:gridCol>
                <a:gridCol w="11050929">
                  <a:extLst>
                    <a:ext uri="{9D8B030D-6E8A-4147-A177-3AD203B41FA5}">
                      <a16:colId xmlns:a16="http://schemas.microsoft.com/office/drawing/2014/main" val="1883026788"/>
                    </a:ext>
                  </a:extLst>
                </a:gridCol>
              </a:tblGrid>
              <a:tr h="154771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12" marR="48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pt-BR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Hoài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Dế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Mèn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kiêu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căng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hống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hách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tránh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tai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tất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khiêm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tốn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kiêu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ngạo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12" marR="48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203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868091"/>
      </p:ext>
    </p:extLst>
  </p:cSld>
  <p:clrMapOvr>
    <a:masterClrMapping/>
  </p:clrMapOvr>
  <p:transition spd="slow" advClick="0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59E0274-9E54-AB3C-F66D-388E19AAAD01}"/>
              </a:ext>
            </a:extLst>
          </p:cNvPr>
          <p:cNvSpPr txBox="1"/>
          <p:nvPr/>
        </p:nvSpPr>
        <p:spPr>
          <a:xfrm>
            <a:off x="1" y="0"/>
            <a:ext cx="12190412" cy="1082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III. HƯỚNG DẪN QUY TRÌNH VIẾT  </a:t>
            </a:r>
            <a:endParaRPr lang="vi-VN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pt-BR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 bài văn phân tích một tác phẩm truyện mà em yêu thích.</a:t>
            </a:r>
            <a:endParaRPr lang="vi-VN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1D77FAD-CBC5-CD30-7F3B-64958DD70D42}"/>
              </a:ext>
            </a:extLst>
          </p:cNvPr>
          <p:cNvSpPr txBox="1"/>
          <p:nvPr/>
        </p:nvSpPr>
        <p:spPr>
          <a:xfrm>
            <a:off x="98474" y="1082348"/>
            <a:ext cx="12091938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3/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Cho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4/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sgk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41, 42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vi-VN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FB17F88-C5AC-7611-18E2-67A957F6A1D7}"/>
              </a:ext>
            </a:extLst>
          </p:cNvPr>
          <p:cNvSpPr txBox="1"/>
          <p:nvPr/>
        </p:nvSpPr>
        <p:spPr>
          <a:xfrm>
            <a:off x="5447713" y="1530771"/>
            <a:ext cx="3260188" cy="482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dàn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endParaRPr lang="vi-VN" sz="24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DA3C776-972F-24CB-5D7B-F544CBD87DF9}"/>
              </a:ext>
            </a:extLst>
          </p:cNvPr>
          <p:cNvSpPr txBox="1"/>
          <p:nvPr/>
        </p:nvSpPr>
        <p:spPr>
          <a:xfrm>
            <a:off x="4308231" y="2013404"/>
            <a:ext cx="77837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Khi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B05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53093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71DFA842-64B1-D79D-FE6A-9764C6532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661013"/>
              </p:ext>
            </p:extLst>
          </p:nvPr>
        </p:nvGraphicFramePr>
        <p:xfrm>
          <a:off x="1797526" y="1851890"/>
          <a:ext cx="8595360" cy="2137728"/>
        </p:xfrm>
        <a:graphic>
          <a:graphicData uri="http://schemas.openxmlformats.org/drawingml/2006/table">
            <a:tbl>
              <a:tblPr firstRow="1" firstCol="1" bandRow="1"/>
              <a:tblGrid>
                <a:gridCol w="4297680">
                  <a:extLst>
                    <a:ext uri="{9D8B030D-6E8A-4147-A177-3AD203B41FA5}">
                      <a16:colId xmlns:a16="http://schemas.microsoft.com/office/drawing/2014/main" val="3464822401"/>
                    </a:ext>
                  </a:extLst>
                </a:gridCol>
                <a:gridCol w="4297680">
                  <a:extLst>
                    <a:ext uri="{9D8B030D-6E8A-4147-A177-3AD203B41FA5}">
                      <a16:colId xmlns:a16="http://schemas.microsoft.com/office/drawing/2014/main" val="23138114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vi-VN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vi-VN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304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66046"/>
                  </a:ext>
                </a:extLst>
              </a:tr>
            </a:tbl>
          </a:graphicData>
        </a:graphic>
      </p:graphicFrame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363FD49-9430-56FA-FFC1-52F4D8619810}"/>
              </a:ext>
            </a:extLst>
          </p:cNvPr>
          <p:cNvSpPr txBox="1"/>
          <p:nvPr/>
        </p:nvSpPr>
        <p:spPr>
          <a:xfrm>
            <a:off x="1079694" y="675147"/>
            <a:ext cx="9696157" cy="1043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1/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EC8E7CF-3725-3FBF-82B2-CF32F1EECDC3}"/>
              </a:ext>
            </a:extLst>
          </p:cNvPr>
          <p:cNvSpPr txBox="1"/>
          <p:nvPr/>
        </p:nvSpPr>
        <p:spPr>
          <a:xfrm>
            <a:off x="1127551" y="4123190"/>
            <a:ext cx="9935309" cy="1538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2/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?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6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E3921185-D08D-88AE-447E-CF5793A5B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899554"/>
              </p:ext>
            </p:extLst>
          </p:nvPr>
        </p:nvGraphicFramePr>
        <p:xfrm>
          <a:off x="0" y="793087"/>
          <a:ext cx="12190413" cy="5934271"/>
        </p:xfrm>
        <a:graphic>
          <a:graphicData uri="http://schemas.openxmlformats.org/drawingml/2006/table">
            <a:tbl>
              <a:tblPr firstRow="1" firstCol="1" bandRow="1"/>
              <a:tblGrid>
                <a:gridCol w="1589649">
                  <a:extLst>
                    <a:ext uri="{9D8B030D-6E8A-4147-A177-3AD203B41FA5}">
                      <a16:colId xmlns:a16="http://schemas.microsoft.com/office/drawing/2014/main" val="401104245"/>
                    </a:ext>
                  </a:extLst>
                </a:gridCol>
                <a:gridCol w="8131127">
                  <a:extLst>
                    <a:ext uri="{9D8B030D-6E8A-4147-A177-3AD203B41FA5}">
                      <a16:colId xmlns:a16="http://schemas.microsoft.com/office/drawing/2014/main" val="4017917731"/>
                    </a:ext>
                  </a:extLst>
                </a:gridCol>
                <a:gridCol w="1069145">
                  <a:extLst>
                    <a:ext uri="{9D8B030D-6E8A-4147-A177-3AD203B41FA5}">
                      <a16:colId xmlns:a16="http://schemas.microsoft.com/office/drawing/2014/main" val="3135446760"/>
                    </a:ext>
                  </a:extLst>
                </a:gridCol>
                <a:gridCol w="1400492">
                  <a:extLst>
                    <a:ext uri="{9D8B030D-6E8A-4147-A177-3AD203B41FA5}">
                      <a16:colId xmlns:a16="http://schemas.microsoft.com/office/drawing/2014/main" val="3271689588"/>
                    </a:ext>
                  </a:extLst>
                </a:gridCol>
              </a:tblGrid>
              <a:tr h="34647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vi-VN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tra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Chưa </a:t>
                      </a:r>
                      <a:r>
                        <a:rPr lang="vi-VN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036589"/>
                  </a:ext>
                </a:extLst>
              </a:tr>
              <a:tr h="34647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Mở bài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Nêu tên tác phẩm, thể loại và tên tác giả (nếu có)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687635"/>
                  </a:ext>
                </a:extLst>
              </a:tr>
              <a:tr h="527031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Nêu 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khái quát đặc sắc của tác phẩm (chủ đề, hình thức nghệ thuật nổi bật)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774524"/>
                  </a:ext>
                </a:extLst>
              </a:tr>
              <a:tr h="165927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hân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Nêu chủ đề của tác phẩm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069498"/>
                  </a:ext>
                </a:extLst>
              </a:tr>
              <a:tr h="346479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Nêu một số nét đặc sắc về hình thức nghệ thuật của tác phẩm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394251"/>
                  </a:ext>
                </a:extLst>
              </a:tr>
              <a:tr h="346479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Phân tích giá trị của một số nét đặc sắc về hình thức nghệ thuật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427334"/>
                  </a:ext>
                </a:extLst>
              </a:tr>
              <a:tr h="346479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Sử dung các bẳng chứng trong tác phẩm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039370"/>
                  </a:ext>
                </a:extLst>
              </a:tr>
              <a:tr h="527031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Sử dụng các phương tiện để liên kết các luận điểm, lí lẽ, bằng chứng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4164481"/>
                  </a:ext>
                </a:extLst>
              </a:tr>
              <a:tr h="52703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Kết bài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Khẳng định lại 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thành công nổi bật của tác phẩm (chủ đề,  hình thức nghệ thuật)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549890"/>
                  </a:ext>
                </a:extLst>
              </a:tr>
              <a:tr h="346479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Nêu suy nghĩ, cảm xúc hoặc bài học rút ra từ tác phẩm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2715014"/>
                  </a:ext>
                </a:extLst>
              </a:tr>
              <a:tr h="527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Diễn đạt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595112"/>
                  </a:ext>
                </a:extLst>
              </a:tr>
            </a:tbl>
          </a:graphicData>
        </a:graphic>
      </p:graphicFrame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ACB0BA3-E0B5-77F3-7ADA-85F0A5CE80E1}"/>
              </a:ext>
            </a:extLst>
          </p:cNvPr>
          <p:cNvSpPr txBox="1"/>
          <p:nvPr/>
        </p:nvSpPr>
        <p:spPr>
          <a:xfrm>
            <a:off x="1004459" y="132230"/>
            <a:ext cx="10181493" cy="482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>
              <a:lnSpc>
                <a:spcPct val="115000"/>
              </a:lnSpc>
              <a:spcAft>
                <a:spcPts val="1000"/>
              </a:spcAft>
            </a:pPr>
            <a:r>
              <a:rPr lang="vi-VN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kiểm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kỹ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endParaRPr lang="vi-VN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275060"/>
      </p:ext>
    </p:extLst>
  </p:cSld>
  <p:clrMapOvr>
    <a:masterClrMapping/>
  </p:clrMapOvr>
  <p:transition spd="slow" advClick="0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59E0274-9E54-AB3C-F66D-388E19AAAD01}"/>
              </a:ext>
            </a:extLst>
          </p:cNvPr>
          <p:cNvSpPr txBox="1"/>
          <p:nvPr/>
        </p:nvSpPr>
        <p:spPr>
          <a:xfrm>
            <a:off x="1" y="0"/>
            <a:ext cx="12190412" cy="1082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III. HƯỚNG DẪN QUY TRÌNH VIẾT  </a:t>
            </a:r>
            <a:endParaRPr lang="vi-VN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pt-BR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 bài văn phân tích một tác phẩm truyện mà em yêu thích.</a:t>
            </a:r>
            <a:endParaRPr lang="vi-VN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1D77FAD-CBC5-CD30-7F3B-64958DD70D42}"/>
              </a:ext>
            </a:extLst>
          </p:cNvPr>
          <p:cNvSpPr txBox="1"/>
          <p:nvPr/>
        </p:nvSpPr>
        <p:spPr>
          <a:xfrm>
            <a:off x="98474" y="1082348"/>
            <a:ext cx="12091938" cy="4314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3/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Cho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4/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sgk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41, 42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vi-VN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138684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5.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nội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vừa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tìm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rút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ra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xét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quy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phân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tích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lang="vi-VN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FB17F88-C5AC-7611-18E2-67A957F6A1D7}"/>
              </a:ext>
            </a:extLst>
          </p:cNvPr>
          <p:cNvSpPr txBox="1"/>
          <p:nvPr/>
        </p:nvSpPr>
        <p:spPr>
          <a:xfrm>
            <a:off x="5447713" y="1530771"/>
            <a:ext cx="3260188" cy="482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dàn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endParaRPr lang="vi-VN" sz="24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DA3C776-972F-24CB-5D7B-F544CBD87DF9}"/>
              </a:ext>
            </a:extLst>
          </p:cNvPr>
          <p:cNvSpPr txBox="1"/>
          <p:nvPr/>
        </p:nvSpPr>
        <p:spPr>
          <a:xfrm>
            <a:off x="4308231" y="2013404"/>
            <a:ext cx="77837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Khi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B05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436010"/>
      </p:ext>
    </p:extLst>
  </p:cSld>
  <p:clrMapOvr>
    <a:masterClrMapping/>
  </p:clrMapOvr>
  <p:transition spd="slow" advClick="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253217" y="417264"/>
            <a:ext cx="11937195" cy="6413608"/>
          </a:xfrm>
          <a:prstGeom prst="roundRect">
            <a:avLst>
              <a:gd name="adj" fmla="val 3218"/>
            </a:avLst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312"/>
            <a:endParaRPr lang="en-US" sz="215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32521" y="90858"/>
            <a:ext cx="4547576" cy="622674"/>
            <a:chOff x="8010143" y="1905000"/>
            <a:chExt cx="9097521" cy="1290242"/>
          </a:xfrm>
        </p:grpSpPr>
        <p:sp>
          <p:nvSpPr>
            <p:cNvPr id="22" name="Rectangle 21"/>
            <p:cNvSpPr/>
            <p:nvPr/>
          </p:nvSpPr>
          <p:spPr>
            <a:xfrm>
              <a:off x="8010143" y="2221477"/>
              <a:ext cx="9097521" cy="774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312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014819" y="1905000"/>
              <a:ext cx="9092845" cy="1290242"/>
            </a:xfrm>
            <a:prstGeom prst="roundRect">
              <a:avLst/>
            </a:prstGeom>
            <a:noFill/>
            <a:ln w="57150">
              <a:solidFill>
                <a:schemeClr val="accent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312"/>
              <a:endParaRPr lang="en-US" sz="21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163724" y="2012644"/>
              <a:ext cx="4095243" cy="105187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defTabSz="1088312"/>
              <a:r>
                <a:rPr lang="en-US" sz="2699" b="1" dirty="0">
                  <a:solidFill>
                    <a:srgbClr val="4BACC6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 BƯỚC</a:t>
              </a:r>
            </a:p>
          </p:txBody>
        </p:sp>
      </p:grpSp>
      <p:sp>
        <p:nvSpPr>
          <p:cNvPr id="12" name="Oval 11"/>
          <p:cNvSpPr/>
          <p:nvPr/>
        </p:nvSpPr>
        <p:spPr>
          <a:xfrm>
            <a:off x="9071261" y="249758"/>
            <a:ext cx="331188" cy="344970"/>
          </a:xfrm>
          <a:prstGeom prst="ellipse">
            <a:avLst/>
          </a:prstGeom>
          <a:solidFill>
            <a:schemeClr val="accent5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312"/>
            <a:endParaRPr lang="en-US" sz="21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Oval 26"/>
          <p:cNvSpPr/>
          <p:nvPr/>
        </p:nvSpPr>
        <p:spPr>
          <a:xfrm flipH="1">
            <a:off x="4187474" y="274226"/>
            <a:ext cx="333596" cy="320502"/>
          </a:xfrm>
          <a:prstGeom prst="ellipse">
            <a:avLst/>
          </a:prstGeom>
          <a:solidFill>
            <a:schemeClr val="accent5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312"/>
            <a:endParaRPr lang="en-US" sz="215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9611" y="1015139"/>
            <a:ext cx="4483476" cy="622037"/>
            <a:chOff x="2840539" y="3818711"/>
            <a:chExt cx="8133848" cy="864138"/>
          </a:xfrm>
        </p:grpSpPr>
        <p:sp>
          <p:nvSpPr>
            <p:cNvPr id="33" name="Isosceles Triangle 44"/>
            <p:cNvSpPr/>
            <p:nvPr/>
          </p:nvSpPr>
          <p:spPr>
            <a:xfrm rot="16200000">
              <a:off x="2851489" y="3807761"/>
              <a:ext cx="143688" cy="165588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312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840539" y="3886200"/>
              <a:ext cx="8133848" cy="796649"/>
              <a:chOff x="2840539" y="3733800"/>
              <a:chExt cx="8133848" cy="796649"/>
            </a:xfrm>
          </p:grpSpPr>
          <p:sp>
            <p:nvSpPr>
              <p:cNvPr id="35" name="Round Same Side Corner Rectangle 34"/>
              <p:cNvSpPr/>
              <p:nvPr/>
            </p:nvSpPr>
            <p:spPr>
              <a:xfrm rot="5400000">
                <a:off x="6544119" y="100180"/>
                <a:ext cx="731520" cy="812901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312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2840539" y="3801289"/>
                <a:ext cx="1270616" cy="72916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312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414946" y="3733800"/>
                <a:ext cx="369510" cy="598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088312"/>
                <a:endPara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253217" y="2003783"/>
            <a:ext cx="4526557" cy="622036"/>
            <a:chOff x="2840539" y="3818711"/>
            <a:chExt cx="8133848" cy="864138"/>
          </a:xfrm>
        </p:grpSpPr>
        <p:sp>
          <p:nvSpPr>
            <p:cNvPr id="31" name="Isosceles Triangle 44"/>
            <p:cNvSpPr/>
            <p:nvPr/>
          </p:nvSpPr>
          <p:spPr>
            <a:xfrm rot="16200000">
              <a:off x="2851489" y="3807761"/>
              <a:ext cx="143688" cy="165588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312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2840541" y="3951328"/>
              <a:ext cx="8133846" cy="731521"/>
              <a:chOff x="2840541" y="3798928"/>
              <a:chExt cx="8133846" cy="731521"/>
            </a:xfrm>
          </p:grpSpPr>
          <p:sp>
            <p:nvSpPr>
              <p:cNvPr id="34" name="Round Same Side Corner Rectangle 33"/>
              <p:cNvSpPr/>
              <p:nvPr/>
            </p:nvSpPr>
            <p:spPr>
              <a:xfrm rot="5400000">
                <a:off x="6544119" y="100180"/>
                <a:ext cx="731520" cy="812901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312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840541" y="3801289"/>
                <a:ext cx="1115761" cy="72916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312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234535" y="3412958"/>
            <a:ext cx="4523869" cy="622036"/>
            <a:chOff x="2840539" y="3818711"/>
            <a:chExt cx="8133848" cy="864138"/>
          </a:xfrm>
        </p:grpSpPr>
        <p:sp>
          <p:nvSpPr>
            <p:cNvPr id="51" name="Isosceles Triangle 44"/>
            <p:cNvSpPr/>
            <p:nvPr/>
          </p:nvSpPr>
          <p:spPr>
            <a:xfrm rot="16200000">
              <a:off x="2851489" y="3807761"/>
              <a:ext cx="143688" cy="165588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312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2840539" y="3951328"/>
              <a:ext cx="8133848" cy="731521"/>
              <a:chOff x="2840539" y="3798928"/>
              <a:chExt cx="8133848" cy="731521"/>
            </a:xfrm>
          </p:grpSpPr>
          <p:sp>
            <p:nvSpPr>
              <p:cNvPr id="53" name="Round Same Side Corner Rectangle 52"/>
              <p:cNvSpPr/>
              <p:nvPr/>
            </p:nvSpPr>
            <p:spPr>
              <a:xfrm rot="5400000">
                <a:off x="6544119" y="100180"/>
                <a:ext cx="731520" cy="812901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312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840539" y="3801289"/>
                <a:ext cx="1270616" cy="72916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312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24331B4-040C-4EAB-BF8F-CCE2D27F29DD}"/>
              </a:ext>
            </a:extLst>
          </p:cNvPr>
          <p:cNvGrpSpPr/>
          <p:nvPr/>
        </p:nvGrpSpPr>
        <p:grpSpPr>
          <a:xfrm>
            <a:off x="0" y="21855"/>
            <a:ext cx="4429128" cy="733123"/>
            <a:chOff x="846833" y="147089"/>
            <a:chExt cx="4429705" cy="733219"/>
          </a:xfrm>
        </p:grpSpPr>
        <p:sp>
          <p:nvSpPr>
            <p:cNvPr id="69" name="Arrow: Pentagon 68">
              <a:extLst>
                <a:ext uri="{FF2B5EF4-FFF2-40B4-BE49-F238E27FC236}">
                  <a16:creationId xmlns:a16="http://schemas.microsoft.com/office/drawing/2014/main" id="{34415FF4-1F25-4950-8B8D-FFAF3F436413}"/>
                </a:ext>
              </a:extLst>
            </p:cNvPr>
            <p:cNvSpPr/>
            <p:nvPr/>
          </p:nvSpPr>
          <p:spPr>
            <a:xfrm>
              <a:off x="846833" y="153951"/>
              <a:ext cx="4429705" cy="726357"/>
            </a:xfrm>
            <a:prstGeom prst="homePlate">
              <a:avLst/>
            </a:prstGeom>
            <a:solidFill>
              <a:srgbClr val="4472C4"/>
            </a:solidFill>
            <a:ln w="38100" cap="flat" cmpd="sng" algn="ctr">
              <a:solidFill>
                <a:srgbClr val="ED7D31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09">
                <a:defRPr/>
              </a:pPr>
              <a:endParaRPr lang="en-US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FD1C455-8A34-41AE-B062-B1DE5ACD745C}"/>
                </a:ext>
              </a:extLst>
            </p:cNvPr>
            <p:cNvSpPr txBox="1"/>
            <p:nvPr/>
          </p:nvSpPr>
          <p:spPr>
            <a:xfrm>
              <a:off x="1902082" y="147089"/>
              <a:ext cx="304634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09">
                <a:defRPr/>
              </a:pPr>
              <a:r>
                <a:rPr lang="en-US" sz="3600" b="1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MS Mincho" panose="02020609040205080304" pitchFamily="49" charset="-128"/>
                </a:rPr>
                <a:t>* </a:t>
              </a:r>
              <a:r>
                <a:rPr lang="en-US" sz="3600" b="1" kern="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MS Mincho" panose="02020609040205080304" pitchFamily="49" charset="-128"/>
                </a:rPr>
                <a:t>Nhận</a:t>
              </a:r>
              <a:r>
                <a:rPr lang="en-US" sz="3600" b="1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MS Mincho" panose="02020609040205080304" pitchFamily="49" charset="-128"/>
                </a:rPr>
                <a:t> </a:t>
              </a:r>
              <a:r>
                <a:rPr lang="en-US" sz="3600" b="1" kern="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MS Mincho" panose="02020609040205080304" pitchFamily="49" charset="-128"/>
                </a:rPr>
                <a:t>xét</a:t>
              </a:r>
              <a:endParaRPr lang="en-US" sz="3600" kern="0" dirty="0">
                <a:solidFill>
                  <a:prstClr val="white"/>
                </a:solidFill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BFFFA7F-B242-4E49-8439-707225ACACEC}"/>
              </a:ext>
            </a:extLst>
          </p:cNvPr>
          <p:cNvSpPr txBox="1"/>
          <p:nvPr/>
        </p:nvSpPr>
        <p:spPr>
          <a:xfrm>
            <a:off x="212558" y="1086943"/>
            <a:ext cx="4567216" cy="548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Bước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1: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Chuẩn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bị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C28BF99-9AAD-498A-9F9E-FF9E3D027814}"/>
              </a:ext>
            </a:extLst>
          </p:cNvPr>
          <p:cNvSpPr txBox="1"/>
          <p:nvPr/>
        </p:nvSpPr>
        <p:spPr>
          <a:xfrm>
            <a:off x="219611" y="2060139"/>
            <a:ext cx="4301459" cy="548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Bước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2: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8130359-EF37-4796-AFD1-F3FDD22DD733}"/>
              </a:ext>
            </a:extLst>
          </p:cNvPr>
          <p:cNvSpPr txBox="1"/>
          <p:nvPr/>
        </p:nvSpPr>
        <p:spPr>
          <a:xfrm>
            <a:off x="212558" y="3475730"/>
            <a:ext cx="3806214" cy="548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3: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2AA5E4F-2FD8-4C6B-8D2C-769A41950379}"/>
              </a:ext>
            </a:extLst>
          </p:cNvPr>
          <p:cNvSpPr txBox="1"/>
          <p:nvPr/>
        </p:nvSpPr>
        <p:spPr>
          <a:xfrm>
            <a:off x="4867690" y="1030725"/>
            <a:ext cx="3572006" cy="523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54" indent="-457154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định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tài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398A0CA-7CBE-4D60-A31F-ED3EC788E666}"/>
              </a:ext>
            </a:extLst>
          </p:cNvPr>
          <p:cNvSpPr txBox="1"/>
          <p:nvPr/>
        </p:nvSpPr>
        <p:spPr>
          <a:xfrm>
            <a:off x="4869897" y="1622033"/>
            <a:ext cx="3572006" cy="523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54" indent="-457154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1620D1D-0764-4BBA-81FD-C2BBCD0591A6}"/>
              </a:ext>
            </a:extLst>
          </p:cNvPr>
          <p:cNvSpPr txBox="1"/>
          <p:nvPr/>
        </p:nvSpPr>
        <p:spPr>
          <a:xfrm>
            <a:off x="4931076" y="2176301"/>
            <a:ext cx="4232986" cy="1384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54" indent="-457154">
              <a:buFont typeface="Wingdings" panose="05000000000000000000" pitchFamily="2" charset="2"/>
              <a:buChar char="ü"/>
            </a:pP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154" indent="-457154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457154" indent="-457154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AE4DFDC-84FF-4CB5-A1B7-FD81473C8050}"/>
              </a:ext>
            </a:extLst>
          </p:cNvPr>
          <p:cNvSpPr txBox="1"/>
          <p:nvPr/>
        </p:nvSpPr>
        <p:spPr>
          <a:xfrm>
            <a:off x="4940657" y="3571898"/>
            <a:ext cx="72497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66" indent="-342866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Dựa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342866" indent="-342866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đảm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solidFill>
                <a:srgbClr val="00B050"/>
              </a:solidFill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D16C91B-EA5A-4F4C-AC72-230F882302DE}"/>
              </a:ext>
            </a:extLst>
          </p:cNvPr>
          <p:cNvGrpSpPr/>
          <p:nvPr/>
        </p:nvGrpSpPr>
        <p:grpSpPr>
          <a:xfrm>
            <a:off x="234535" y="4562746"/>
            <a:ext cx="4545239" cy="622037"/>
            <a:chOff x="2840539" y="3818711"/>
            <a:chExt cx="8133848" cy="864138"/>
          </a:xfrm>
        </p:grpSpPr>
        <p:sp>
          <p:nvSpPr>
            <p:cNvPr id="80" name="Isosceles Triangle 44">
              <a:extLst>
                <a:ext uri="{FF2B5EF4-FFF2-40B4-BE49-F238E27FC236}">
                  <a16:creationId xmlns:a16="http://schemas.microsoft.com/office/drawing/2014/main" id="{DAD94594-C3B1-4A3D-89CC-7AFF6EEAEA4F}"/>
                </a:ext>
              </a:extLst>
            </p:cNvPr>
            <p:cNvSpPr/>
            <p:nvPr/>
          </p:nvSpPr>
          <p:spPr>
            <a:xfrm rot="16200000">
              <a:off x="2851489" y="3807761"/>
              <a:ext cx="143688" cy="165588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312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C4038FE4-427F-4CF9-B971-C218077832EC}"/>
                </a:ext>
              </a:extLst>
            </p:cNvPr>
            <p:cNvGrpSpPr/>
            <p:nvPr/>
          </p:nvGrpSpPr>
          <p:grpSpPr>
            <a:xfrm>
              <a:off x="2840539" y="3951328"/>
              <a:ext cx="8133848" cy="731521"/>
              <a:chOff x="2840539" y="3798928"/>
              <a:chExt cx="8133848" cy="731521"/>
            </a:xfrm>
          </p:grpSpPr>
          <p:sp>
            <p:nvSpPr>
              <p:cNvPr id="82" name="Round Same Side Corner Rectangle 34">
                <a:extLst>
                  <a:ext uri="{FF2B5EF4-FFF2-40B4-BE49-F238E27FC236}">
                    <a16:creationId xmlns:a16="http://schemas.microsoft.com/office/drawing/2014/main" id="{066BF89D-0234-428E-9291-05025942DFCF}"/>
                  </a:ext>
                </a:extLst>
              </p:cNvPr>
              <p:cNvSpPr/>
              <p:nvPr/>
            </p:nvSpPr>
            <p:spPr>
              <a:xfrm rot="5400000">
                <a:off x="6544119" y="100180"/>
                <a:ext cx="731520" cy="812901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312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262A88A8-0220-4056-99E4-F3DEB1A04532}"/>
                  </a:ext>
                </a:extLst>
              </p:cNvPr>
              <p:cNvSpPr/>
              <p:nvPr/>
            </p:nvSpPr>
            <p:spPr>
              <a:xfrm>
                <a:off x="2840539" y="3801289"/>
                <a:ext cx="1270616" cy="72916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312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71080EC-671A-49C9-8BDD-B3DB1AB68571}"/>
                  </a:ext>
                </a:extLst>
              </p:cNvPr>
              <p:cNvSpPr txBox="1"/>
              <p:nvPr/>
            </p:nvSpPr>
            <p:spPr>
              <a:xfrm>
                <a:off x="3434519" y="3865487"/>
                <a:ext cx="330367" cy="598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088312"/>
                <a:endPara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D59B05F6-A2BB-4C69-AD2E-99BE5D4116DD}"/>
              </a:ext>
            </a:extLst>
          </p:cNvPr>
          <p:cNvSpPr txBox="1"/>
          <p:nvPr/>
        </p:nvSpPr>
        <p:spPr>
          <a:xfrm>
            <a:off x="143511" y="4604474"/>
            <a:ext cx="4638340" cy="548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Bước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4: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Rút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kinh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nghiệm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B9C8E68-8EC5-4C85-94C4-5E2094A50AE3}"/>
              </a:ext>
            </a:extLst>
          </p:cNvPr>
          <p:cNvSpPr txBox="1"/>
          <p:nvPr/>
        </p:nvSpPr>
        <p:spPr>
          <a:xfrm>
            <a:off x="4890667" y="4614461"/>
            <a:ext cx="7098058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54" indent="-457154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Tự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chỉnh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sửa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dựa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vào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kiểm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3B9D8CA-2C0C-42AE-9A1A-0BE16A9D2D29}"/>
              </a:ext>
            </a:extLst>
          </p:cNvPr>
          <p:cNvSpPr txBox="1"/>
          <p:nvPr/>
        </p:nvSpPr>
        <p:spPr>
          <a:xfrm>
            <a:off x="4931076" y="5120276"/>
            <a:ext cx="62278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54" indent="-457154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Chỉnh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sửa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lỗi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chính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tả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ngữ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pháp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847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6" grpId="0"/>
      <p:bldP spid="77" grpId="0"/>
      <p:bldP spid="78" grpId="0"/>
      <p:bldP spid="85" grpId="0"/>
      <p:bldP spid="86" grpId="0"/>
      <p:bldP spid="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29"/>
          <p:cNvSpPr/>
          <p:nvPr/>
        </p:nvSpPr>
        <p:spPr>
          <a:xfrm>
            <a:off x="4887823" y="478983"/>
            <a:ext cx="2307699" cy="230769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algn="ctr"/>
            <a:endParaRPr sz="2666">
              <a:solidFill>
                <a:schemeClr val="lt2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126" name="Google Shape;1126;p29"/>
          <p:cNvSpPr txBox="1">
            <a:spLocks noGrp="1"/>
          </p:cNvSpPr>
          <p:nvPr>
            <p:ph type="title"/>
          </p:nvPr>
        </p:nvSpPr>
        <p:spPr>
          <a:xfrm>
            <a:off x="3188890" y="4040141"/>
            <a:ext cx="5812843" cy="897883"/>
          </a:xfrm>
          <a:prstGeom prst="rect">
            <a:avLst/>
          </a:prstGeom>
        </p:spPr>
        <p:txBody>
          <a:bodyPr spcFirstLastPara="1" vert="horz" wrap="square" lIns="121884" tIns="121884" rIns="121884" bIns="121884" rtlCol="0" anchor="b" anchorCtr="0">
            <a:noAutofit/>
          </a:bodyPr>
          <a:lstStyle/>
          <a:p>
            <a:r>
              <a:rPr lang="es" sz="71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sz="7199" b="1" dirty="0">
              <a:solidFill>
                <a:schemeClr val="l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" name="Google Shape;1127;p29"/>
          <p:cNvSpPr txBox="1">
            <a:spLocks noGrp="1"/>
          </p:cNvSpPr>
          <p:nvPr>
            <p:ph type="title" idx="2"/>
          </p:nvPr>
        </p:nvSpPr>
        <p:spPr>
          <a:xfrm>
            <a:off x="3941313" y="1071672"/>
            <a:ext cx="4200653" cy="1122254"/>
          </a:xfrm>
          <a:prstGeom prst="rect">
            <a:avLst/>
          </a:prstGeom>
        </p:spPr>
        <p:txBody>
          <a:bodyPr spcFirstLastPara="1" vert="horz" wrap="square" lIns="121884" tIns="121884" rIns="121884" bIns="121884" rtlCol="0" anchor="ctr" anchorCtr="0">
            <a:noAutofit/>
          </a:bodyPr>
          <a:lstStyle/>
          <a:p>
            <a:r>
              <a:rPr lang="es"/>
              <a:t>C</a:t>
            </a:r>
            <a:endParaRPr/>
          </a:p>
        </p:txBody>
      </p:sp>
      <p:pic>
        <p:nvPicPr>
          <p:cNvPr id="1128" name="Google Shape;112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55269" flipH="1">
            <a:off x="9059067" y="3316107"/>
            <a:ext cx="2102194" cy="2587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9" name="Google Shape;112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3737" y="4869295"/>
            <a:ext cx="2762940" cy="703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0" name="Google Shape;113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11310" y="1393609"/>
            <a:ext cx="945843" cy="1115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1" name="Google Shape;1131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99937">
            <a:off x="1368248" y="1640934"/>
            <a:ext cx="2057508" cy="1864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2" name="Google Shape;1132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10719412" y="2377004"/>
            <a:ext cx="161046" cy="13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3" name="Google Shape;1133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1542307" y="941742"/>
            <a:ext cx="161046" cy="13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4" name="Google Shape;1134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43623" y="5216716"/>
            <a:ext cx="342855" cy="37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5" name="Google Shape;1135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3330207">
            <a:off x="1375918" y="4651210"/>
            <a:ext cx="161046" cy="212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6" name="Google Shape;1136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10757673" y="6012548"/>
            <a:ext cx="161046" cy="132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888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5" grpId="0" animBg="1"/>
      <p:bldP spid="1126" grpId="0"/>
      <p:bldP spid="11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998B0-7551-B4E1-3A16-BFEA4872D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0" y="1241"/>
            <a:ext cx="12170552" cy="6857107"/>
          </a:xfrm>
          <a:prstGeom prst="rect">
            <a:avLst/>
          </a:prstGeom>
        </p:spPr>
      </p:pic>
      <p:pic>
        <p:nvPicPr>
          <p:cNvPr id="41994" name="图片 41993" descr="1-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3" y="2074801"/>
            <a:ext cx="4715770" cy="35290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3" name="图片 41992" descr="1-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3575" y="-126492"/>
            <a:ext cx="7279286" cy="71322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5" name="图片 41994" descr="1-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224" y="646592"/>
            <a:ext cx="4493166" cy="55860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802321" y="1741124"/>
            <a:ext cx="52928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Lai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75734711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998B0-7551-B4E1-3A16-BFEA4872D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81"/>
            <a:ext cx="12170552" cy="6857107"/>
          </a:xfrm>
          <a:prstGeom prst="rect">
            <a:avLst/>
          </a:prstGeom>
        </p:spPr>
      </p:pic>
      <p:pic>
        <p:nvPicPr>
          <p:cNvPr id="41994" name="图片 41993" descr="1-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85899"/>
            <a:ext cx="12731262" cy="35290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3" name="图片 41992" descr="1-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4873" y="-126492"/>
            <a:ext cx="6808763" cy="35562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2" name="图片 41991" descr="1-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8122" y="4071483"/>
            <a:ext cx="7921962" cy="27881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5" name="图片 41994" descr="1-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5035" y="3558767"/>
            <a:ext cx="5176910" cy="3193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6583678" y="543187"/>
            <a:ext cx="50221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- Lựa chọn một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  <a:r>
              <a:rPr lang="en-US" sz="2800" dirty="0" err="1"/>
              <a:t>truyện</a:t>
            </a:r>
            <a:r>
              <a:rPr lang="en-US" sz="2800" dirty="0"/>
              <a:t> </a:t>
            </a:r>
            <a:r>
              <a:rPr lang="en-US" sz="2800" dirty="0" err="1"/>
              <a:t>ngoài</a:t>
            </a:r>
            <a:r>
              <a:rPr lang="en-US" sz="2800" dirty="0"/>
              <a:t> </a:t>
            </a:r>
            <a:r>
              <a:rPr lang="en-US" sz="2800" dirty="0" err="1"/>
              <a:t>sách</a:t>
            </a:r>
            <a:r>
              <a:rPr lang="en-US" sz="2800" dirty="0"/>
              <a:t> </a:t>
            </a:r>
            <a:r>
              <a:rPr lang="en-US" sz="2800" dirty="0" err="1"/>
              <a:t>giáo</a:t>
            </a:r>
            <a:r>
              <a:rPr lang="en-US" sz="2800" dirty="0"/>
              <a:t> khoa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ấn</a:t>
            </a:r>
            <a:r>
              <a:rPr lang="en-US" sz="2800" dirty="0"/>
              <a:t> </a:t>
            </a:r>
            <a:r>
              <a:rPr lang="en-US" sz="2800" dirty="0" err="1"/>
              <a:t>tượng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văn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  <a:r>
              <a:rPr lang="en-US" sz="2800" dirty="0" err="1"/>
              <a:t>truyện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. </a:t>
            </a:r>
            <a:endParaRPr lang="vi-VN" sz="2800" dirty="0"/>
          </a:p>
        </p:txBody>
      </p:sp>
      <p:sp>
        <p:nvSpPr>
          <p:cNvPr id="5" name="Google Shape;1019;p19">
            <a:extLst>
              <a:ext uri="{FF2B5EF4-FFF2-40B4-BE49-F238E27FC236}">
                <a16:creationId xmlns:a16="http://schemas.microsoft.com/office/drawing/2014/main" id="{B761F058-4A7B-C2E5-2AF1-BF1608CC592A}"/>
              </a:ext>
            </a:extLst>
          </p:cNvPr>
          <p:cNvSpPr/>
          <p:nvPr/>
        </p:nvSpPr>
        <p:spPr>
          <a:xfrm>
            <a:off x="417880" y="5155629"/>
            <a:ext cx="5667396" cy="1255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60925" rIns="121884" bIns="60925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AB3C4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 </a:t>
            </a:r>
            <a:r>
              <a:rPr lang="en-US" sz="6399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VẬN DỤNG</a:t>
            </a:r>
            <a:endParaRPr sz="5866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3386716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998B0-7551-B4E1-3A16-BFEA4872D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0" y="1241"/>
            <a:ext cx="12170552" cy="6857107"/>
          </a:xfrm>
          <a:prstGeom prst="rect">
            <a:avLst/>
          </a:prstGeom>
        </p:spPr>
      </p:pic>
      <p:pic>
        <p:nvPicPr>
          <p:cNvPr id="41994" name="图片 41993" descr="1-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3" y="2074801"/>
            <a:ext cx="4715770" cy="35290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3" name="图片 41992" descr="1-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7770" y="68776"/>
            <a:ext cx="6299950" cy="36300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2" name="图片 41991" descr="1-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3674" y="3329277"/>
            <a:ext cx="12219643" cy="352907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5" name="图片 41994" descr="1-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0348" y="2985720"/>
            <a:ext cx="3356514" cy="34094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760137" y="924001"/>
            <a:ext cx="4420092" cy="2061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6171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266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  </a:t>
            </a:r>
            <a:r>
              <a:rPr lang="en-US" altLang="zh-CN" sz="4266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Hoàn</a:t>
            </a:r>
            <a:r>
              <a:rPr lang="en-US" altLang="zh-CN" sz="4266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266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altLang="zh-CN" sz="4266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266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4266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266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4266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266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phần</a:t>
            </a:r>
            <a:r>
              <a:rPr lang="en-US" altLang="zh-CN" sz="4266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266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altLang="zh-CN" sz="4266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266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4266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266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4266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266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vận</a:t>
            </a:r>
            <a:r>
              <a:rPr lang="en-US" altLang="zh-CN" sz="4266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266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dụng</a:t>
            </a:r>
            <a:endParaRPr lang="vi-VN" altLang="zh-CN" sz="4266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41992" descr="1-31">
            <a:extLst>
              <a:ext uri="{FF2B5EF4-FFF2-40B4-BE49-F238E27FC236}">
                <a16:creationId xmlns:a16="http://schemas.microsoft.com/office/drawing/2014/main" id="{C34CD56E-5257-FE8E-7DAA-16513B3431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435" y="-69882"/>
            <a:ext cx="6070762" cy="313663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5">
            <a:extLst>
              <a:ext uri="{FF2B5EF4-FFF2-40B4-BE49-F238E27FC236}">
                <a16:creationId xmlns:a16="http://schemas.microsoft.com/office/drawing/2014/main" id="{ACCA3FA9-9688-10B7-98F1-CF414B4D1F03}"/>
              </a:ext>
            </a:extLst>
          </p:cNvPr>
          <p:cNvSpPr/>
          <p:nvPr/>
        </p:nvSpPr>
        <p:spPr>
          <a:xfrm>
            <a:off x="6918582" y="828272"/>
            <a:ext cx="4360985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6171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733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733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mới</a:t>
            </a:r>
            <a:r>
              <a:rPr lang="en-US" altLang="zh-CN" sz="3733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3733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Chuẩn</a:t>
            </a:r>
            <a:r>
              <a:rPr lang="en-US" altLang="zh-CN" sz="3733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bị</a:t>
            </a:r>
            <a:r>
              <a:rPr lang="en-US" altLang="zh-CN" sz="3733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altLang="zh-CN" sz="3733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733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nói</a:t>
            </a:r>
            <a:r>
              <a:rPr lang="en-US" altLang="zh-CN" sz="3733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3733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nghe</a:t>
            </a:r>
            <a:r>
              <a:rPr lang="en-US" altLang="zh-CN" sz="3733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3733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Google Shape;1019;p19">
            <a:extLst>
              <a:ext uri="{FF2B5EF4-FFF2-40B4-BE49-F238E27FC236}">
                <a16:creationId xmlns:a16="http://schemas.microsoft.com/office/drawing/2014/main" id="{B761F058-4A7B-C2E5-2AF1-BF1608CC592A}"/>
              </a:ext>
            </a:extLst>
          </p:cNvPr>
          <p:cNvSpPr/>
          <p:nvPr/>
        </p:nvSpPr>
        <p:spPr>
          <a:xfrm>
            <a:off x="192026" y="5402362"/>
            <a:ext cx="8268322" cy="1255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60925" rIns="121884" bIns="60925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AB3C4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 </a:t>
            </a:r>
            <a:r>
              <a:rPr lang="en-US" sz="6399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HƯỚNG DẪN VỀ NHÀ</a:t>
            </a:r>
            <a:endParaRPr sz="5866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8885643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8">
            <a:extLst>
              <a:ext uri="{FF2B5EF4-FFF2-40B4-BE49-F238E27FC236}">
                <a16:creationId xmlns:a16="http://schemas.microsoft.com/office/drawing/2014/main" id="{E10E13B5-3203-EA0A-ACD9-5A7D66A2C23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25494" y="2691130"/>
            <a:ext cx="8739424" cy="1477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tiffHei PRC UltraBold" panose="00000500000000000000" pitchFamily="2" charset="-122"/>
                <a:cs typeface="Times New Roman" panose="02020603050405020304" pitchFamily="18" charset="0"/>
              </a:rPr>
              <a:t>VIẾT BÀI VĂN PHÂN TÍCH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tiffHei PRC UltraBold" panose="00000500000000000000" pitchFamily="2" charset="-122"/>
                <a:cs typeface="Times New Roman" panose="02020603050405020304" pitchFamily="18" charset="0"/>
              </a:rPr>
              <a:t>MỘT TÁC PHẨM VĂN HỌC</a:t>
            </a:r>
          </a:p>
        </p:txBody>
      </p:sp>
      <p:pic>
        <p:nvPicPr>
          <p:cNvPr id="2050" name="Picture 2" descr="Bài luận Statement of Purpose (SOP) là gì?- “Tất tần tật” những điều bạn  cần biết | IDP Vietnam">
            <a:extLst>
              <a:ext uri="{FF2B5EF4-FFF2-40B4-BE49-F238E27FC236}">
                <a16:creationId xmlns:a16="http://schemas.microsoft.com/office/drawing/2014/main" id="{00B801EF-84AA-78B8-853A-2AA1C7BBA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685735" cy="19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1F0008D-D0C1-D876-1809-E51A02460875}"/>
              </a:ext>
            </a:extLst>
          </p:cNvPr>
          <p:cNvSpPr txBox="1"/>
          <p:nvPr/>
        </p:nvSpPr>
        <p:spPr>
          <a:xfrm>
            <a:off x="4747586" y="865704"/>
            <a:ext cx="22525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vi-VN" sz="6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71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D25419FE-E075-4CAF-BA92-9C7364ED7B97}"/>
              </a:ext>
            </a:extLst>
          </p:cNvPr>
          <p:cNvSpPr/>
          <p:nvPr/>
        </p:nvSpPr>
        <p:spPr>
          <a:xfrm>
            <a:off x="1564392" y="-34699"/>
            <a:ext cx="10523355" cy="6933261"/>
          </a:xfrm>
          <a:custGeom>
            <a:avLst/>
            <a:gdLst>
              <a:gd name="connsiteX0" fmla="*/ 0 w 10551885"/>
              <a:gd name="connsiteY0" fmla="*/ 0 h 6908800"/>
              <a:gd name="connsiteX1" fmla="*/ 10551885 w 10551885"/>
              <a:gd name="connsiteY1" fmla="*/ 6908800 h 6908800"/>
              <a:gd name="connsiteX2" fmla="*/ 10551885 w 10551885"/>
              <a:gd name="connsiteY2" fmla="*/ 43543 h 6908800"/>
              <a:gd name="connsiteX3" fmla="*/ 0 w 10551885"/>
              <a:gd name="connsiteY3" fmla="*/ 0 h 6908800"/>
              <a:gd name="connsiteX0" fmla="*/ 0 w 10352709"/>
              <a:gd name="connsiteY0" fmla="*/ 83206 h 6865257"/>
              <a:gd name="connsiteX1" fmla="*/ 10352709 w 10352709"/>
              <a:gd name="connsiteY1" fmla="*/ 6865257 h 6865257"/>
              <a:gd name="connsiteX2" fmla="*/ 10352709 w 10352709"/>
              <a:gd name="connsiteY2" fmla="*/ 0 h 6865257"/>
              <a:gd name="connsiteX3" fmla="*/ 0 w 10352709"/>
              <a:gd name="connsiteY3" fmla="*/ 83206 h 6865257"/>
              <a:gd name="connsiteX0" fmla="*/ 0 w 10443244"/>
              <a:gd name="connsiteY0" fmla="*/ 0 h 6872586"/>
              <a:gd name="connsiteX1" fmla="*/ 10443244 w 10443244"/>
              <a:gd name="connsiteY1" fmla="*/ 6872586 h 6872586"/>
              <a:gd name="connsiteX2" fmla="*/ 10443244 w 10443244"/>
              <a:gd name="connsiteY2" fmla="*/ 7329 h 6872586"/>
              <a:gd name="connsiteX3" fmla="*/ 0 w 10443244"/>
              <a:gd name="connsiteY3" fmla="*/ 0 h 6872586"/>
              <a:gd name="connsiteX0" fmla="*/ 0 w 10488512"/>
              <a:gd name="connsiteY0" fmla="*/ 10778 h 6865257"/>
              <a:gd name="connsiteX1" fmla="*/ 10488512 w 10488512"/>
              <a:gd name="connsiteY1" fmla="*/ 6865257 h 6865257"/>
              <a:gd name="connsiteX2" fmla="*/ 10488512 w 10488512"/>
              <a:gd name="connsiteY2" fmla="*/ 0 h 6865257"/>
              <a:gd name="connsiteX3" fmla="*/ 0 w 10488512"/>
              <a:gd name="connsiteY3" fmla="*/ 10778 h 6865257"/>
              <a:gd name="connsiteX0" fmla="*/ 0 w 10515672"/>
              <a:gd name="connsiteY0" fmla="*/ 0 h 6881639"/>
              <a:gd name="connsiteX1" fmla="*/ 10515672 w 10515672"/>
              <a:gd name="connsiteY1" fmla="*/ 6881639 h 6881639"/>
              <a:gd name="connsiteX2" fmla="*/ 10515672 w 10515672"/>
              <a:gd name="connsiteY2" fmla="*/ 16382 h 6881639"/>
              <a:gd name="connsiteX3" fmla="*/ 0 w 10515672"/>
              <a:gd name="connsiteY3" fmla="*/ 0 h 6881639"/>
              <a:gd name="connsiteX0" fmla="*/ 0 w 10506619"/>
              <a:gd name="connsiteY0" fmla="*/ 0 h 6872585"/>
              <a:gd name="connsiteX1" fmla="*/ 10506619 w 10506619"/>
              <a:gd name="connsiteY1" fmla="*/ 6872585 h 6872585"/>
              <a:gd name="connsiteX2" fmla="*/ 10506619 w 10506619"/>
              <a:gd name="connsiteY2" fmla="*/ 7328 h 6872585"/>
              <a:gd name="connsiteX3" fmla="*/ 0 w 10506619"/>
              <a:gd name="connsiteY3" fmla="*/ 0 h 6872585"/>
              <a:gd name="connsiteX0" fmla="*/ 0 w 10506619"/>
              <a:gd name="connsiteY0" fmla="*/ 0 h 6872585"/>
              <a:gd name="connsiteX1" fmla="*/ 10479458 w 10506619"/>
              <a:gd name="connsiteY1" fmla="*/ 6872585 h 6872585"/>
              <a:gd name="connsiteX2" fmla="*/ 10506619 w 10506619"/>
              <a:gd name="connsiteY2" fmla="*/ 7328 h 6872585"/>
              <a:gd name="connsiteX3" fmla="*/ 0 w 10506619"/>
              <a:gd name="connsiteY3" fmla="*/ 0 h 6872585"/>
              <a:gd name="connsiteX0" fmla="*/ 0 w 10506619"/>
              <a:gd name="connsiteY0" fmla="*/ 0 h 6564767"/>
              <a:gd name="connsiteX1" fmla="*/ 10506618 w 10506619"/>
              <a:gd name="connsiteY1" fmla="*/ 6564767 h 6564767"/>
              <a:gd name="connsiteX2" fmla="*/ 10506619 w 10506619"/>
              <a:gd name="connsiteY2" fmla="*/ 7328 h 6564767"/>
              <a:gd name="connsiteX3" fmla="*/ 0 w 10506619"/>
              <a:gd name="connsiteY3" fmla="*/ 0 h 6564767"/>
              <a:gd name="connsiteX0" fmla="*/ 0 w 10524725"/>
              <a:gd name="connsiteY0" fmla="*/ 0 h 6890692"/>
              <a:gd name="connsiteX1" fmla="*/ 10524725 w 10524725"/>
              <a:gd name="connsiteY1" fmla="*/ 6890692 h 6890692"/>
              <a:gd name="connsiteX2" fmla="*/ 10506619 w 10524725"/>
              <a:gd name="connsiteY2" fmla="*/ 7328 h 6890692"/>
              <a:gd name="connsiteX3" fmla="*/ 0 w 10524725"/>
              <a:gd name="connsiteY3" fmla="*/ 0 h 6890692"/>
              <a:gd name="connsiteX0" fmla="*/ 0 w 10524725"/>
              <a:gd name="connsiteY0" fmla="*/ 43472 h 6934164"/>
              <a:gd name="connsiteX1" fmla="*/ 10524725 w 10524725"/>
              <a:gd name="connsiteY1" fmla="*/ 6934164 h 6934164"/>
              <a:gd name="connsiteX2" fmla="*/ 10519319 w 10524725"/>
              <a:gd name="connsiteY2" fmla="*/ 0 h 6934164"/>
              <a:gd name="connsiteX3" fmla="*/ 0 w 10524725"/>
              <a:gd name="connsiteY3" fmla="*/ 43472 h 6934164"/>
              <a:gd name="connsiteX0" fmla="*/ 0 w 10524725"/>
              <a:gd name="connsiteY0" fmla="*/ 30772 h 6934164"/>
              <a:gd name="connsiteX1" fmla="*/ 10524725 w 10524725"/>
              <a:gd name="connsiteY1" fmla="*/ 6934164 h 6934164"/>
              <a:gd name="connsiteX2" fmla="*/ 10519319 w 10524725"/>
              <a:gd name="connsiteY2" fmla="*/ 0 h 6934164"/>
              <a:gd name="connsiteX3" fmla="*/ 0 w 10524725"/>
              <a:gd name="connsiteY3" fmla="*/ 30772 h 693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24725" h="6934164">
                <a:moveTo>
                  <a:pt x="0" y="30772"/>
                </a:moveTo>
                <a:lnTo>
                  <a:pt x="10524725" y="6934164"/>
                </a:lnTo>
                <a:cubicBezTo>
                  <a:pt x="10524725" y="4748351"/>
                  <a:pt x="10519319" y="2185813"/>
                  <a:pt x="10519319" y="0"/>
                </a:cubicBezTo>
                <a:lnTo>
                  <a:pt x="0" y="30772"/>
                </a:lnTo>
                <a:close/>
              </a:path>
            </a:pathLst>
          </a:custGeom>
          <a:solidFill>
            <a:srgbClr val="F0C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F0A6A2E9-B40D-4E86-95F9-E33A20326A1F}"/>
              </a:ext>
            </a:extLst>
          </p:cNvPr>
          <p:cNvSpPr/>
          <p:nvPr/>
        </p:nvSpPr>
        <p:spPr>
          <a:xfrm>
            <a:off x="0" y="-45485"/>
            <a:ext cx="12204925" cy="6933261"/>
          </a:xfrm>
          <a:custGeom>
            <a:avLst/>
            <a:gdLst>
              <a:gd name="connsiteX0" fmla="*/ 14514 w 12206514"/>
              <a:gd name="connsiteY0" fmla="*/ 29029 h 6923314"/>
              <a:gd name="connsiteX1" fmla="*/ 0 w 12206514"/>
              <a:gd name="connsiteY1" fmla="*/ 6923314 h 6923314"/>
              <a:gd name="connsiteX2" fmla="*/ 12206514 w 12206514"/>
              <a:gd name="connsiteY2" fmla="*/ 6908800 h 6923314"/>
              <a:gd name="connsiteX3" fmla="*/ 1712685 w 12206514"/>
              <a:gd name="connsiteY3" fmla="*/ 0 h 6923314"/>
              <a:gd name="connsiteX4" fmla="*/ 14514 w 12206514"/>
              <a:gd name="connsiteY4" fmla="*/ 29029 h 6923314"/>
              <a:gd name="connsiteX0" fmla="*/ 14514 w 12206514"/>
              <a:gd name="connsiteY0" fmla="*/ 1868 h 6896153"/>
              <a:gd name="connsiteX1" fmla="*/ 0 w 12206514"/>
              <a:gd name="connsiteY1" fmla="*/ 6896153 h 6896153"/>
              <a:gd name="connsiteX2" fmla="*/ 12206514 w 12206514"/>
              <a:gd name="connsiteY2" fmla="*/ 6881639 h 6896153"/>
              <a:gd name="connsiteX3" fmla="*/ 1712685 w 12206514"/>
              <a:gd name="connsiteY3" fmla="*/ 0 h 6896153"/>
              <a:gd name="connsiteX4" fmla="*/ 14514 w 12206514"/>
              <a:gd name="connsiteY4" fmla="*/ 1868 h 6896153"/>
              <a:gd name="connsiteX0" fmla="*/ 4989 w 12206514"/>
              <a:gd name="connsiteY0" fmla="*/ 0 h 6903832"/>
              <a:gd name="connsiteX1" fmla="*/ 0 w 12206514"/>
              <a:gd name="connsiteY1" fmla="*/ 6903832 h 6903832"/>
              <a:gd name="connsiteX2" fmla="*/ 12206514 w 12206514"/>
              <a:gd name="connsiteY2" fmla="*/ 6889318 h 6903832"/>
              <a:gd name="connsiteX3" fmla="*/ 1712685 w 12206514"/>
              <a:gd name="connsiteY3" fmla="*/ 7679 h 6903832"/>
              <a:gd name="connsiteX4" fmla="*/ 4989 w 12206514"/>
              <a:gd name="connsiteY4" fmla="*/ 0 h 6903832"/>
              <a:gd name="connsiteX0" fmla="*/ 4989 w 12206514"/>
              <a:gd name="connsiteY0" fmla="*/ 0 h 6903832"/>
              <a:gd name="connsiteX1" fmla="*/ 0 w 12206514"/>
              <a:gd name="connsiteY1" fmla="*/ 6903832 h 6903832"/>
              <a:gd name="connsiteX2" fmla="*/ 12206514 w 12206514"/>
              <a:gd name="connsiteY2" fmla="*/ 6889318 h 6903832"/>
              <a:gd name="connsiteX3" fmla="*/ 1731735 w 12206514"/>
              <a:gd name="connsiteY3" fmla="*/ 7679 h 6903832"/>
              <a:gd name="connsiteX4" fmla="*/ 4989 w 12206514"/>
              <a:gd name="connsiteY4" fmla="*/ 0 h 690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6514" h="6903832">
                <a:moveTo>
                  <a:pt x="4989" y="0"/>
                </a:moveTo>
                <a:lnTo>
                  <a:pt x="0" y="6903832"/>
                </a:lnTo>
                <a:lnTo>
                  <a:pt x="12206514" y="6889318"/>
                </a:lnTo>
                <a:lnTo>
                  <a:pt x="1731735" y="7679"/>
                </a:lnTo>
                <a:lnTo>
                  <a:pt x="4989" y="0"/>
                </a:lnTo>
                <a:close/>
              </a:path>
            </a:pathLst>
          </a:custGeom>
          <a:solidFill>
            <a:srgbClr val="7C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08AF06C-CFE5-441B-AC87-C3E3331B1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64" y="357544"/>
            <a:ext cx="11313684" cy="6144501"/>
          </a:xfrm>
          <a:prstGeom prst="rect">
            <a:avLst/>
          </a:prstGeom>
          <a:effectLst>
            <a:outerShdw blurRad="139700" sx="101000" sy="101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972274C-4F52-4002-BB13-7A1EA32A5A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514" y="4761303"/>
            <a:ext cx="1329517" cy="209828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44A710B-F3BE-4928-A3BC-31EC89E4C576}"/>
              </a:ext>
            </a:extLst>
          </p:cNvPr>
          <p:cNvSpPr txBox="1"/>
          <p:nvPr/>
        </p:nvSpPr>
        <p:spPr>
          <a:xfrm>
            <a:off x="367322" y="357059"/>
            <a:ext cx="1033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I.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KIỂU BÀI PHÂN TÍCH MỘT TÁC PHẨM VĂN HỌC</a:t>
            </a:r>
            <a:endParaRPr lang="vi-VN" sz="3200" dirty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图片 6">
            <a:extLst>
              <a:ext uri="{FF2B5EF4-FFF2-40B4-BE49-F238E27FC236}">
                <a16:creationId xmlns:a16="http://schemas.microsoft.com/office/drawing/2014/main" id="{735E124F-EE1E-4CAC-A485-DB58611C1D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5"/>
          <a:stretch/>
        </p:blipFill>
        <p:spPr>
          <a:xfrm>
            <a:off x="-444105" y="5228492"/>
            <a:ext cx="3032560" cy="1631096"/>
          </a:xfrm>
          <a:prstGeom prst="rect">
            <a:avLst/>
          </a:prstGeom>
        </p:spPr>
      </p:pic>
      <p:pic>
        <p:nvPicPr>
          <p:cNvPr id="19" name="图片 2">
            <a:extLst>
              <a:ext uri="{FF2B5EF4-FFF2-40B4-BE49-F238E27FC236}">
                <a16:creationId xmlns:a16="http://schemas.microsoft.com/office/drawing/2014/main" id="{9513E72D-FCDD-40F8-A097-BD80E63F9B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7" y="504654"/>
            <a:ext cx="12016704" cy="2222695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6BC4A66-A106-DD78-BA09-76D554A63CAD}"/>
              </a:ext>
            </a:extLst>
          </p:cNvPr>
          <p:cNvSpPr txBox="1"/>
          <p:nvPr/>
        </p:nvSpPr>
        <p:spPr>
          <a:xfrm>
            <a:off x="3128936" y="1230542"/>
            <a:ext cx="57954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tabLst>
                <a:tab pos="1386840" algn="l"/>
              </a:tabLst>
            </a:pP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00B05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9E0E6438-8E61-D1B6-F9D5-103F1840F787}"/>
              </a:ext>
            </a:extLst>
          </p:cNvPr>
          <p:cNvSpPr/>
          <p:nvPr/>
        </p:nvSpPr>
        <p:spPr>
          <a:xfrm>
            <a:off x="970670" y="2261533"/>
            <a:ext cx="10758907" cy="3623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bẳng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… 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Đám mây 7">
            <a:extLst>
              <a:ext uri="{FF2B5EF4-FFF2-40B4-BE49-F238E27FC236}">
                <a16:creationId xmlns:a16="http://schemas.microsoft.com/office/drawing/2014/main" id="{611431EB-29B2-6391-15B8-67356DA30D5E}"/>
              </a:ext>
            </a:extLst>
          </p:cNvPr>
          <p:cNvSpPr/>
          <p:nvPr/>
        </p:nvSpPr>
        <p:spPr>
          <a:xfrm>
            <a:off x="268054" y="5123901"/>
            <a:ext cx="11517249" cy="1840759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Thế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nào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là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bài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văn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phân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tích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một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tác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phẩm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văn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học</a:t>
            </a:r>
            <a:r>
              <a:rPr lang="en-US" sz="2800" b="1" dirty="0">
                <a:solidFill>
                  <a:schemeClr val="tx1"/>
                </a:solidFill>
              </a:rPr>
              <a:t>? </a:t>
            </a:r>
            <a:r>
              <a:rPr lang="en-US" sz="2800" b="1" dirty="0" err="1">
                <a:solidFill>
                  <a:schemeClr val="tx1"/>
                </a:solidFill>
              </a:rPr>
              <a:t>Nêu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các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yêu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cầu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đối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với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kiểu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bài</a:t>
            </a:r>
            <a:r>
              <a:rPr lang="en-US" sz="2800" b="1" dirty="0">
                <a:solidFill>
                  <a:schemeClr val="tx1"/>
                </a:solidFill>
              </a:rPr>
              <a:t>? </a:t>
            </a:r>
            <a:endParaRPr lang="vi-VN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885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build="p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D25419FE-E075-4CAF-BA92-9C7364ED7B97}"/>
              </a:ext>
            </a:extLst>
          </p:cNvPr>
          <p:cNvSpPr/>
          <p:nvPr/>
        </p:nvSpPr>
        <p:spPr>
          <a:xfrm>
            <a:off x="1701487" y="-41892"/>
            <a:ext cx="10523355" cy="6933261"/>
          </a:xfrm>
          <a:custGeom>
            <a:avLst/>
            <a:gdLst>
              <a:gd name="connsiteX0" fmla="*/ 0 w 10551885"/>
              <a:gd name="connsiteY0" fmla="*/ 0 h 6908800"/>
              <a:gd name="connsiteX1" fmla="*/ 10551885 w 10551885"/>
              <a:gd name="connsiteY1" fmla="*/ 6908800 h 6908800"/>
              <a:gd name="connsiteX2" fmla="*/ 10551885 w 10551885"/>
              <a:gd name="connsiteY2" fmla="*/ 43543 h 6908800"/>
              <a:gd name="connsiteX3" fmla="*/ 0 w 10551885"/>
              <a:gd name="connsiteY3" fmla="*/ 0 h 6908800"/>
              <a:gd name="connsiteX0" fmla="*/ 0 w 10352709"/>
              <a:gd name="connsiteY0" fmla="*/ 83206 h 6865257"/>
              <a:gd name="connsiteX1" fmla="*/ 10352709 w 10352709"/>
              <a:gd name="connsiteY1" fmla="*/ 6865257 h 6865257"/>
              <a:gd name="connsiteX2" fmla="*/ 10352709 w 10352709"/>
              <a:gd name="connsiteY2" fmla="*/ 0 h 6865257"/>
              <a:gd name="connsiteX3" fmla="*/ 0 w 10352709"/>
              <a:gd name="connsiteY3" fmla="*/ 83206 h 6865257"/>
              <a:gd name="connsiteX0" fmla="*/ 0 w 10443244"/>
              <a:gd name="connsiteY0" fmla="*/ 0 h 6872586"/>
              <a:gd name="connsiteX1" fmla="*/ 10443244 w 10443244"/>
              <a:gd name="connsiteY1" fmla="*/ 6872586 h 6872586"/>
              <a:gd name="connsiteX2" fmla="*/ 10443244 w 10443244"/>
              <a:gd name="connsiteY2" fmla="*/ 7329 h 6872586"/>
              <a:gd name="connsiteX3" fmla="*/ 0 w 10443244"/>
              <a:gd name="connsiteY3" fmla="*/ 0 h 6872586"/>
              <a:gd name="connsiteX0" fmla="*/ 0 w 10488512"/>
              <a:gd name="connsiteY0" fmla="*/ 10778 h 6865257"/>
              <a:gd name="connsiteX1" fmla="*/ 10488512 w 10488512"/>
              <a:gd name="connsiteY1" fmla="*/ 6865257 h 6865257"/>
              <a:gd name="connsiteX2" fmla="*/ 10488512 w 10488512"/>
              <a:gd name="connsiteY2" fmla="*/ 0 h 6865257"/>
              <a:gd name="connsiteX3" fmla="*/ 0 w 10488512"/>
              <a:gd name="connsiteY3" fmla="*/ 10778 h 6865257"/>
              <a:gd name="connsiteX0" fmla="*/ 0 w 10515672"/>
              <a:gd name="connsiteY0" fmla="*/ 0 h 6881639"/>
              <a:gd name="connsiteX1" fmla="*/ 10515672 w 10515672"/>
              <a:gd name="connsiteY1" fmla="*/ 6881639 h 6881639"/>
              <a:gd name="connsiteX2" fmla="*/ 10515672 w 10515672"/>
              <a:gd name="connsiteY2" fmla="*/ 16382 h 6881639"/>
              <a:gd name="connsiteX3" fmla="*/ 0 w 10515672"/>
              <a:gd name="connsiteY3" fmla="*/ 0 h 6881639"/>
              <a:gd name="connsiteX0" fmla="*/ 0 w 10506619"/>
              <a:gd name="connsiteY0" fmla="*/ 0 h 6872585"/>
              <a:gd name="connsiteX1" fmla="*/ 10506619 w 10506619"/>
              <a:gd name="connsiteY1" fmla="*/ 6872585 h 6872585"/>
              <a:gd name="connsiteX2" fmla="*/ 10506619 w 10506619"/>
              <a:gd name="connsiteY2" fmla="*/ 7328 h 6872585"/>
              <a:gd name="connsiteX3" fmla="*/ 0 w 10506619"/>
              <a:gd name="connsiteY3" fmla="*/ 0 h 6872585"/>
              <a:gd name="connsiteX0" fmla="*/ 0 w 10506619"/>
              <a:gd name="connsiteY0" fmla="*/ 0 h 6872585"/>
              <a:gd name="connsiteX1" fmla="*/ 10479458 w 10506619"/>
              <a:gd name="connsiteY1" fmla="*/ 6872585 h 6872585"/>
              <a:gd name="connsiteX2" fmla="*/ 10506619 w 10506619"/>
              <a:gd name="connsiteY2" fmla="*/ 7328 h 6872585"/>
              <a:gd name="connsiteX3" fmla="*/ 0 w 10506619"/>
              <a:gd name="connsiteY3" fmla="*/ 0 h 6872585"/>
              <a:gd name="connsiteX0" fmla="*/ 0 w 10506619"/>
              <a:gd name="connsiteY0" fmla="*/ 0 h 6564767"/>
              <a:gd name="connsiteX1" fmla="*/ 10506618 w 10506619"/>
              <a:gd name="connsiteY1" fmla="*/ 6564767 h 6564767"/>
              <a:gd name="connsiteX2" fmla="*/ 10506619 w 10506619"/>
              <a:gd name="connsiteY2" fmla="*/ 7328 h 6564767"/>
              <a:gd name="connsiteX3" fmla="*/ 0 w 10506619"/>
              <a:gd name="connsiteY3" fmla="*/ 0 h 6564767"/>
              <a:gd name="connsiteX0" fmla="*/ 0 w 10524725"/>
              <a:gd name="connsiteY0" fmla="*/ 0 h 6890692"/>
              <a:gd name="connsiteX1" fmla="*/ 10524725 w 10524725"/>
              <a:gd name="connsiteY1" fmla="*/ 6890692 h 6890692"/>
              <a:gd name="connsiteX2" fmla="*/ 10506619 w 10524725"/>
              <a:gd name="connsiteY2" fmla="*/ 7328 h 6890692"/>
              <a:gd name="connsiteX3" fmla="*/ 0 w 10524725"/>
              <a:gd name="connsiteY3" fmla="*/ 0 h 6890692"/>
              <a:gd name="connsiteX0" fmla="*/ 0 w 10524725"/>
              <a:gd name="connsiteY0" fmla="*/ 43472 h 6934164"/>
              <a:gd name="connsiteX1" fmla="*/ 10524725 w 10524725"/>
              <a:gd name="connsiteY1" fmla="*/ 6934164 h 6934164"/>
              <a:gd name="connsiteX2" fmla="*/ 10519319 w 10524725"/>
              <a:gd name="connsiteY2" fmla="*/ 0 h 6934164"/>
              <a:gd name="connsiteX3" fmla="*/ 0 w 10524725"/>
              <a:gd name="connsiteY3" fmla="*/ 43472 h 6934164"/>
              <a:gd name="connsiteX0" fmla="*/ 0 w 10524725"/>
              <a:gd name="connsiteY0" fmla="*/ 30772 h 6934164"/>
              <a:gd name="connsiteX1" fmla="*/ 10524725 w 10524725"/>
              <a:gd name="connsiteY1" fmla="*/ 6934164 h 6934164"/>
              <a:gd name="connsiteX2" fmla="*/ 10519319 w 10524725"/>
              <a:gd name="connsiteY2" fmla="*/ 0 h 6934164"/>
              <a:gd name="connsiteX3" fmla="*/ 0 w 10524725"/>
              <a:gd name="connsiteY3" fmla="*/ 30772 h 693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24725" h="6934164">
                <a:moveTo>
                  <a:pt x="0" y="30772"/>
                </a:moveTo>
                <a:lnTo>
                  <a:pt x="10524725" y="6934164"/>
                </a:lnTo>
                <a:cubicBezTo>
                  <a:pt x="10524725" y="4748351"/>
                  <a:pt x="10519319" y="2185813"/>
                  <a:pt x="10519319" y="0"/>
                </a:cubicBezTo>
                <a:lnTo>
                  <a:pt x="0" y="30772"/>
                </a:lnTo>
                <a:close/>
              </a:path>
            </a:pathLst>
          </a:custGeom>
          <a:solidFill>
            <a:srgbClr val="F0C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F0A6A2E9-B40D-4E86-95F9-E33A20326A1F}"/>
              </a:ext>
            </a:extLst>
          </p:cNvPr>
          <p:cNvSpPr/>
          <p:nvPr/>
        </p:nvSpPr>
        <p:spPr>
          <a:xfrm>
            <a:off x="0" y="-45485"/>
            <a:ext cx="12204925" cy="6933261"/>
          </a:xfrm>
          <a:custGeom>
            <a:avLst/>
            <a:gdLst>
              <a:gd name="connsiteX0" fmla="*/ 14514 w 12206514"/>
              <a:gd name="connsiteY0" fmla="*/ 29029 h 6923314"/>
              <a:gd name="connsiteX1" fmla="*/ 0 w 12206514"/>
              <a:gd name="connsiteY1" fmla="*/ 6923314 h 6923314"/>
              <a:gd name="connsiteX2" fmla="*/ 12206514 w 12206514"/>
              <a:gd name="connsiteY2" fmla="*/ 6908800 h 6923314"/>
              <a:gd name="connsiteX3" fmla="*/ 1712685 w 12206514"/>
              <a:gd name="connsiteY3" fmla="*/ 0 h 6923314"/>
              <a:gd name="connsiteX4" fmla="*/ 14514 w 12206514"/>
              <a:gd name="connsiteY4" fmla="*/ 29029 h 6923314"/>
              <a:gd name="connsiteX0" fmla="*/ 14514 w 12206514"/>
              <a:gd name="connsiteY0" fmla="*/ 1868 h 6896153"/>
              <a:gd name="connsiteX1" fmla="*/ 0 w 12206514"/>
              <a:gd name="connsiteY1" fmla="*/ 6896153 h 6896153"/>
              <a:gd name="connsiteX2" fmla="*/ 12206514 w 12206514"/>
              <a:gd name="connsiteY2" fmla="*/ 6881639 h 6896153"/>
              <a:gd name="connsiteX3" fmla="*/ 1712685 w 12206514"/>
              <a:gd name="connsiteY3" fmla="*/ 0 h 6896153"/>
              <a:gd name="connsiteX4" fmla="*/ 14514 w 12206514"/>
              <a:gd name="connsiteY4" fmla="*/ 1868 h 6896153"/>
              <a:gd name="connsiteX0" fmla="*/ 4989 w 12206514"/>
              <a:gd name="connsiteY0" fmla="*/ 0 h 6903832"/>
              <a:gd name="connsiteX1" fmla="*/ 0 w 12206514"/>
              <a:gd name="connsiteY1" fmla="*/ 6903832 h 6903832"/>
              <a:gd name="connsiteX2" fmla="*/ 12206514 w 12206514"/>
              <a:gd name="connsiteY2" fmla="*/ 6889318 h 6903832"/>
              <a:gd name="connsiteX3" fmla="*/ 1712685 w 12206514"/>
              <a:gd name="connsiteY3" fmla="*/ 7679 h 6903832"/>
              <a:gd name="connsiteX4" fmla="*/ 4989 w 12206514"/>
              <a:gd name="connsiteY4" fmla="*/ 0 h 6903832"/>
              <a:gd name="connsiteX0" fmla="*/ 4989 w 12206514"/>
              <a:gd name="connsiteY0" fmla="*/ 0 h 6903832"/>
              <a:gd name="connsiteX1" fmla="*/ 0 w 12206514"/>
              <a:gd name="connsiteY1" fmla="*/ 6903832 h 6903832"/>
              <a:gd name="connsiteX2" fmla="*/ 12206514 w 12206514"/>
              <a:gd name="connsiteY2" fmla="*/ 6889318 h 6903832"/>
              <a:gd name="connsiteX3" fmla="*/ 1731735 w 12206514"/>
              <a:gd name="connsiteY3" fmla="*/ 7679 h 6903832"/>
              <a:gd name="connsiteX4" fmla="*/ 4989 w 12206514"/>
              <a:gd name="connsiteY4" fmla="*/ 0 h 690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6514" h="6903832">
                <a:moveTo>
                  <a:pt x="4989" y="0"/>
                </a:moveTo>
                <a:lnTo>
                  <a:pt x="0" y="6903832"/>
                </a:lnTo>
                <a:lnTo>
                  <a:pt x="12206514" y="6889318"/>
                </a:lnTo>
                <a:lnTo>
                  <a:pt x="1731735" y="7679"/>
                </a:lnTo>
                <a:lnTo>
                  <a:pt x="4989" y="0"/>
                </a:lnTo>
                <a:close/>
              </a:path>
            </a:pathLst>
          </a:custGeom>
          <a:solidFill>
            <a:srgbClr val="7C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08AF06C-CFE5-441B-AC87-C3E3331B1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64" y="357544"/>
            <a:ext cx="11313684" cy="6144501"/>
          </a:xfrm>
          <a:prstGeom prst="rect">
            <a:avLst/>
          </a:prstGeom>
          <a:effectLst>
            <a:outerShdw blurRad="139700" sx="101000" sy="101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972274C-4F52-4002-BB13-7A1EA32A5A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514" y="4761303"/>
            <a:ext cx="1329517" cy="2098285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52C55D2A-DD18-E411-3DED-0759CE47E7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446" y="329356"/>
            <a:ext cx="11333601" cy="614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43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D25419FE-E075-4CAF-BA92-9C7364ED7B97}"/>
              </a:ext>
            </a:extLst>
          </p:cNvPr>
          <p:cNvSpPr/>
          <p:nvPr/>
        </p:nvSpPr>
        <p:spPr>
          <a:xfrm>
            <a:off x="1564392" y="-34699"/>
            <a:ext cx="10523355" cy="6933261"/>
          </a:xfrm>
          <a:custGeom>
            <a:avLst/>
            <a:gdLst>
              <a:gd name="connsiteX0" fmla="*/ 0 w 10551885"/>
              <a:gd name="connsiteY0" fmla="*/ 0 h 6908800"/>
              <a:gd name="connsiteX1" fmla="*/ 10551885 w 10551885"/>
              <a:gd name="connsiteY1" fmla="*/ 6908800 h 6908800"/>
              <a:gd name="connsiteX2" fmla="*/ 10551885 w 10551885"/>
              <a:gd name="connsiteY2" fmla="*/ 43543 h 6908800"/>
              <a:gd name="connsiteX3" fmla="*/ 0 w 10551885"/>
              <a:gd name="connsiteY3" fmla="*/ 0 h 6908800"/>
              <a:gd name="connsiteX0" fmla="*/ 0 w 10352709"/>
              <a:gd name="connsiteY0" fmla="*/ 83206 h 6865257"/>
              <a:gd name="connsiteX1" fmla="*/ 10352709 w 10352709"/>
              <a:gd name="connsiteY1" fmla="*/ 6865257 h 6865257"/>
              <a:gd name="connsiteX2" fmla="*/ 10352709 w 10352709"/>
              <a:gd name="connsiteY2" fmla="*/ 0 h 6865257"/>
              <a:gd name="connsiteX3" fmla="*/ 0 w 10352709"/>
              <a:gd name="connsiteY3" fmla="*/ 83206 h 6865257"/>
              <a:gd name="connsiteX0" fmla="*/ 0 w 10443244"/>
              <a:gd name="connsiteY0" fmla="*/ 0 h 6872586"/>
              <a:gd name="connsiteX1" fmla="*/ 10443244 w 10443244"/>
              <a:gd name="connsiteY1" fmla="*/ 6872586 h 6872586"/>
              <a:gd name="connsiteX2" fmla="*/ 10443244 w 10443244"/>
              <a:gd name="connsiteY2" fmla="*/ 7329 h 6872586"/>
              <a:gd name="connsiteX3" fmla="*/ 0 w 10443244"/>
              <a:gd name="connsiteY3" fmla="*/ 0 h 6872586"/>
              <a:gd name="connsiteX0" fmla="*/ 0 w 10488512"/>
              <a:gd name="connsiteY0" fmla="*/ 10778 h 6865257"/>
              <a:gd name="connsiteX1" fmla="*/ 10488512 w 10488512"/>
              <a:gd name="connsiteY1" fmla="*/ 6865257 h 6865257"/>
              <a:gd name="connsiteX2" fmla="*/ 10488512 w 10488512"/>
              <a:gd name="connsiteY2" fmla="*/ 0 h 6865257"/>
              <a:gd name="connsiteX3" fmla="*/ 0 w 10488512"/>
              <a:gd name="connsiteY3" fmla="*/ 10778 h 6865257"/>
              <a:gd name="connsiteX0" fmla="*/ 0 w 10515672"/>
              <a:gd name="connsiteY0" fmla="*/ 0 h 6881639"/>
              <a:gd name="connsiteX1" fmla="*/ 10515672 w 10515672"/>
              <a:gd name="connsiteY1" fmla="*/ 6881639 h 6881639"/>
              <a:gd name="connsiteX2" fmla="*/ 10515672 w 10515672"/>
              <a:gd name="connsiteY2" fmla="*/ 16382 h 6881639"/>
              <a:gd name="connsiteX3" fmla="*/ 0 w 10515672"/>
              <a:gd name="connsiteY3" fmla="*/ 0 h 6881639"/>
              <a:gd name="connsiteX0" fmla="*/ 0 w 10506619"/>
              <a:gd name="connsiteY0" fmla="*/ 0 h 6872585"/>
              <a:gd name="connsiteX1" fmla="*/ 10506619 w 10506619"/>
              <a:gd name="connsiteY1" fmla="*/ 6872585 h 6872585"/>
              <a:gd name="connsiteX2" fmla="*/ 10506619 w 10506619"/>
              <a:gd name="connsiteY2" fmla="*/ 7328 h 6872585"/>
              <a:gd name="connsiteX3" fmla="*/ 0 w 10506619"/>
              <a:gd name="connsiteY3" fmla="*/ 0 h 6872585"/>
              <a:gd name="connsiteX0" fmla="*/ 0 w 10506619"/>
              <a:gd name="connsiteY0" fmla="*/ 0 h 6872585"/>
              <a:gd name="connsiteX1" fmla="*/ 10479458 w 10506619"/>
              <a:gd name="connsiteY1" fmla="*/ 6872585 h 6872585"/>
              <a:gd name="connsiteX2" fmla="*/ 10506619 w 10506619"/>
              <a:gd name="connsiteY2" fmla="*/ 7328 h 6872585"/>
              <a:gd name="connsiteX3" fmla="*/ 0 w 10506619"/>
              <a:gd name="connsiteY3" fmla="*/ 0 h 6872585"/>
              <a:gd name="connsiteX0" fmla="*/ 0 w 10506619"/>
              <a:gd name="connsiteY0" fmla="*/ 0 h 6564767"/>
              <a:gd name="connsiteX1" fmla="*/ 10506618 w 10506619"/>
              <a:gd name="connsiteY1" fmla="*/ 6564767 h 6564767"/>
              <a:gd name="connsiteX2" fmla="*/ 10506619 w 10506619"/>
              <a:gd name="connsiteY2" fmla="*/ 7328 h 6564767"/>
              <a:gd name="connsiteX3" fmla="*/ 0 w 10506619"/>
              <a:gd name="connsiteY3" fmla="*/ 0 h 6564767"/>
              <a:gd name="connsiteX0" fmla="*/ 0 w 10524725"/>
              <a:gd name="connsiteY0" fmla="*/ 0 h 6890692"/>
              <a:gd name="connsiteX1" fmla="*/ 10524725 w 10524725"/>
              <a:gd name="connsiteY1" fmla="*/ 6890692 h 6890692"/>
              <a:gd name="connsiteX2" fmla="*/ 10506619 w 10524725"/>
              <a:gd name="connsiteY2" fmla="*/ 7328 h 6890692"/>
              <a:gd name="connsiteX3" fmla="*/ 0 w 10524725"/>
              <a:gd name="connsiteY3" fmla="*/ 0 h 6890692"/>
              <a:gd name="connsiteX0" fmla="*/ 0 w 10524725"/>
              <a:gd name="connsiteY0" fmla="*/ 43472 h 6934164"/>
              <a:gd name="connsiteX1" fmla="*/ 10524725 w 10524725"/>
              <a:gd name="connsiteY1" fmla="*/ 6934164 h 6934164"/>
              <a:gd name="connsiteX2" fmla="*/ 10519319 w 10524725"/>
              <a:gd name="connsiteY2" fmla="*/ 0 h 6934164"/>
              <a:gd name="connsiteX3" fmla="*/ 0 w 10524725"/>
              <a:gd name="connsiteY3" fmla="*/ 43472 h 6934164"/>
              <a:gd name="connsiteX0" fmla="*/ 0 w 10524725"/>
              <a:gd name="connsiteY0" fmla="*/ 30772 h 6934164"/>
              <a:gd name="connsiteX1" fmla="*/ 10524725 w 10524725"/>
              <a:gd name="connsiteY1" fmla="*/ 6934164 h 6934164"/>
              <a:gd name="connsiteX2" fmla="*/ 10519319 w 10524725"/>
              <a:gd name="connsiteY2" fmla="*/ 0 h 6934164"/>
              <a:gd name="connsiteX3" fmla="*/ 0 w 10524725"/>
              <a:gd name="connsiteY3" fmla="*/ 30772 h 693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24725" h="6934164">
                <a:moveTo>
                  <a:pt x="0" y="30772"/>
                </a:moveTo>
                <a:lnTo>
                  <a:pt x="10524725" y="6934164"/>
                </a:lnTo>
                <a:cubicBezTo>
                  <a:pt x="10524725" y="4748351"/>
                  <a:pt x="10519319" y="2185813"/>
                  <a:pt x="10519319" y="0"/>
                </a:cubicBezTo>
                <a:lnTo>
                  <a:pt x="0" y="30772"/>
                </a:lnTo>
                <a:close/>
              </a:path>
            </a:pathLst>
          </a:custGeom>
          <a:solidFill>
            <a:srgbClr val="F0C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F0A6A2E9-B40D-4E86-95F9-E33A20326A1F}"/>
              </a:ext>
            </a:extLst>
          </p:cNvPr>
          <p:cNvSpPr/>
          <p:nvPr/>
        </p:nvSpPr>
        <p:spPr>
          <a:xfrm>
            <a:off x="0" y="-45485"/>
            <a:ext cx="12204925" cy="6933261"/>
          </a:xfrm>
          <a:custGeom>
            <a:avLst/>
            <a:gdLst>
              <a:gd name="connsiteX0" fmla="*/ 14514 w 12206514"/>
              <a:gd name="connsiteY0" fmla="*/ 29029 h 6923314"/>
              <a:gd name="connsiteX1" fmla="*/ 0 w 12206514"/>
              <a:gd name="connsiteY1" fmla="*/ 6923314 h 6923314"/>
              <a:gd name="connsiteX2" fmla="*/ 12206514 w 12206514"/>
              <a:gd name="connsiteY2" fmla="*/ 6908800 h 6923314"/>
              <a:gd name="connsiteX3" fmla="*/ 1712685 w 12206514"/>
              <a:gd name="connsiteY3" fmla="*/ 0 h 6923314"/>
              <a:gd name="connsiteX4" fmla="*/ 14514 w 12206514"/>
              <a:gd name="connsiteY4" fmla="*/ 29029 h 6923314"/>
              <a:gd name="connsiteX0" fmla="*/ 14514 w 12206514"/>
              <a:gd name="connsiteY0" fmla="*/ 1868 h 6896153"/>
              <a:gd name="connsiteX1" fmla="*/ 0 w 12206514"/>
              <a:gd name="connsiteY1" fmla="*/ 6896153 h 6896153"/>
              <a:gd name="connsiteX2" fmla="*/ 12206514 w 12206514"/>
              <a:gd name="connsiteY2" fmla="*/ 6881639 h 6896153"/>
              <a:gd name="connsiteX3" fmla="*/ 1712685 w 12206514"/>
              <a:gd name="connsiteY3" fmla="*/ 0 h 6896153"/>
              <a:gd name="connsiteX4" fmla="*/ 14514 w 12206514"/>
              <a:gd name="connsiteY4" fmla="*/ 1868 h 6896153"/>
              <a:gd name="connsiteX0" fmla="*/ 4989 w 12206514"/>
              <a:gd name="connsiteY0" fmla="*/ 0 h 6903832"/>
              <a:gd name="connsiteX1" fmla="*/ 0 w 12206514"/>
              <a:gd name="connsiteY1" fmla="*/ 6903832 h 6903832"/>
              <a:gd name="connsiteX2" fmla="*/ 12206514 w 12206514"/>
              <a:gd name="connsiteY2" fmla="*/ 6889318 h 6903832"/>
              <a:gd name="connsiteX3" fmla="*/ 1712685 w 12206514"/>
              <a:gd name="connsiteY3" fmla="*/ 7679 h 6903832"/>
              <a:gd name="connsiteX4" fmla="*/ 4989 w 12206514"/>
              <a:gd name="connsiteY4" fmla="*/ 0 h 6903832"/>
              <a:gd name="connsiteX0" fmla="*/ 4989 w 12206514"/>
              <a:gd name="connsiteY0" fmla="*/ 0 h 6903832"/>
              <a:gd name="connsiteX1" fmla="*/ 0 w 12206514"/>
              <a:gd name="connsiteY1" fmla="*/ 6903832 h 6903832"/>
              <a:gd name="connsiteX2" fmla="*/ 12206514 w 12206514"/>
              <a:gd name="connsiteY2" fmla="*/ 6889318 h 6903832"/>
              <a:gd name="connsiteX3" fmla="*/ 1731735 w 12206514"/>
              <a:gd name="connsiteY3" fmla="*/ 7679 h 6903832"/>
              <a:gd name="connsiteX4" fmla="*/ 4989 w 12206514"/>
              <a:gd name="connsiteY4" fmla="*/ 0 h 690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6514" h="6903832">
                <a:moveTo>
                  <a:pt x="4989" y="0"/>
                </a:moveTo>
                <a:lnTo>
                  <a:pt x="0" y="6903832"/>
                </a:lnTo>
                <a:lnTo>
                  <a:pt x="12206514" y="6889318"/>
                </a:lnTo>
                <a:lnTo>
                  <a:pt x="1731735" y="7679"/>
                </a:lnTo>
                <a:lnTo>
                  <a:pt x="4989" y="0"/>
                </a:lnTo>
                <a:close/>
              </a:path>
            </a:pathLst>
          </a:custGeom>
          <a:solidFill>
            <a:srgbClr val="7C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08AF06C-CFE5-441B-AC87-C3E3331B1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64" y="357544"/>
            <a:ext cx="11313684" cy="6144501"/>
          </a:xfrm>
          <a:prstGeom prst="rect">
            <a:avLst/>
          </a:prstGeom>
          <a:effectLst>
            <a:outerShdw blurRad="139700" sx="101000" sy="101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972274C-4F52-4002-BB13-7A1EA32A5A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514" y="4761303"/>
            <a:ext cx="1329517" cy="2098285"/>
          </a:xfrm>
          <a:prstGeom prst="rect">
            <a:avLst/>
          </a:prstGeom>
        </p:spPr>
      </p:pic>
      <p:pic>
        <p:nvPicPr>
          <p:cNvPr id="18" name="图片 6">
            <a:extLst>
              <a:ext uri="{FF2B5EF4-FFF2-40B4-BE49-F238E27FC236}">
                <a16:creationId xmlns:a16="http://schemas.microsoft.com/office/drawing/2014/main" id="{735E124F-EE1E-4CAC-A485-DB58611C1D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5"/>
          <a:stretch/>
        </p:blipFill>
        <p:spPr>
          <a:xfrm>
            <a:off x="1201815" y="4596625"/>
            <a:ext cx="7717102" cy="2098285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F14BFAF-15E5-BEF6-5C0F-CD7EF4AC5F47}"/>
              </a:ext>
            </a:extLst>
          </p:cNvPr>
          <p:cNvSpPr txBox="1"/>
          <p:nvPr/>
        </p:nvSpPr>
        <p:spPr>
          <a:xfrm>
            <a:off x="477338" y="357543"/>
            <a:ext cx="11442559" cy="3688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I.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KIỂU BÀI PHÂN TÍCH MỘT TÁC PHẨM VĂN HỌC</a:t>
            </a:r>
            <a:endParaRPr lang="vi-VN" sz="32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Khái</a:t>
            </a: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sgk</a:t>
            </a:r>
            <a:endParaRPr lang="vi-VN" sz="3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kiểu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sgk</a:t>
            </a:r>
            <a:endParaRPr lang="vi-VN" sz="3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spcAft>
                <a:spcPts val="1000"/>
              </a:spcAft>
              <a:tabLst>
                <a:tab pos="207010" algn="l"/>
              </a:tabLst>
            </a:pP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</a:t>
            </a:r>
            <a:endParaRPr lang="vi-VN" sz="32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135890" algn="l"/>
              </a:tabLst>
            </a:pP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135890" algn="l"/>
              </a:tabLst>
            </a:pP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cục</a:t>
            </a:r>
            <a:endParaRPr lang="vi-VN" sz="32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545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72274C-4F52-4002-BB13-7A1EA32A5A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372" y="4761303"/>
            <a:ext cx="527659" cy="2098285"/>
          </a:xfrm>
          <a:prstGeom prst="rect">
            <a:avLst/>
          </a:prstGeom>
        </p:spPr>
      </p:pic>
      <p:pic>
        <p:nvPicPr>
          <p:cNvPr id="18" name="图片 6">
            <a:extLst>
              <a:ext uri="{FF2B5EF4-FFF2-40B4-BE49-F238E27FC236}">
                <a16:creationId xmlns:a16="http://schemas.microsoft.com/office/drawing/2014/main" id="{735E124F-EE1E-4CAC-A485-DB58611C1D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5"/>
          <a:stretch/>
        </p:blipFill>
        <p:spPr>
          <a:xfrm>
            <a:off x="-850477" y="5936566"/>
            <a:ext cx="7717102" cy="923021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EC3E273-F1D0-29E4-1DBB-3C2133AD1C11}"/>
              </a:ext>
            </a:extLst>
          </p:cNvPr>
          <p:cNvSpPr txBox="1"/>
          <p:nvPr/>
        </p:nvSpPr>
        <p:spPr>
          <a:xfrm>
            <a:off x="962499" y="218020"/>
            <a:ext cx="11072532" cy="151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II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HƯỚNG DẪN 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PHÂN TÍCH KIỂU VĂN BẢN</a:t>
            </a:r>
            <a:endParaRPr lang="vi-VN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Gió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lạnh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mùa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Thạch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Lam)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sgk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38</a:t>
            </a:r>
            <a:endParaRPr lang="vi-VN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61C0D353-F13C-E8E5-4446-DAB8B157A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629959"/>
              </p:ext>
            </p:extLst>
          </p:nvPr>
        </p:nvGraphicFramePr>
        <p:xfrm>
          <a:off x="418130" y="2755959"/>
          <a:ext cx="11616901" cy="2319150"/>
        </p:xfrm>
        <a:graphic>
          <a:graphicData uri="http://schemas.openxmlformats.org/drawingml/2006/table">
            <a:tbl>
              <a:tblPr firstRow="1" firstCol="1" bandRow="1"/>
              <a:tblGrid>
                <a:gridCol w="7771532">
                  <a:extLst>
                    <a:ext uri="{9D8B030D-6E8A-4147-A177-3AD203B41FA5}">
                      <a16:colId xmlns:a16="http://schemas.microsoft.com/office/drawing/2014/main" val="105514201"/>
                    </a:ext>
                  </a:extLst>
                </a:gridCol>
                <a:gridCol w="3845369">
                  <a:extLst>
                    <a:ext uri="{9D8B030D-6E8A-4147-A177-3AD203B41FA5}">
                      <a16:colId xmlns:a16="http://schemas.microsoft.com/office/drawing/2014/main" val="41881968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889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552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060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0776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8593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372427"/>
                  </a:ext>
                </a:extLst>
              </a:tr>
            </a:tbl>
          </a:graphicData>
        </a:graphic>
      </p:graphicFrame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F550870-FD7D-A6A4-C5D2-5795C4074A18}"/>
              </a:ext>
            </a:extLst>
          </p:cNvPr>
          <p:cNvSpPr txBox="1"/>
          <p:nvPr/>
        </p:nvSpPr>
        <p:spPr>
          <a:xfrm>
            <a:off x="286755" y="1731255"/>
            <a:ext cx="116169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trả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hỏi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phía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dưới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hoàn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nội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dung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phiếu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tập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1: </a:t>
            </a:r>
            <a:endParaRPr lang="vi-VN" sz="2800" dirty="0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A841BBDE-0E04-E61F-EDDF-FC5EA8D796A2}"/>
              </a:ext>
            </a:extLst>
          </p:cNvPr>
          <p:cNvSpPr txBox="1"/>
          <p:nvPr/>
        </p:nvSpPr>
        <p:spPr>
          <a:xfrm>
            <a:off x="592795" y="5075109"/>
            <a:ext cx="10584529" cy="547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279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6B1344F-A96E-BE54-2BE5-E83602A3164B}"/>
              </a:ext>
            </a:extLst>
          </p:cNvPr>
          <p:cNvSpPr txBox="1"/>
          <p:nvPr/>
        </p:nvSpPr>
        <p:spPr>
          <a:xfrm>
            <a:off x="-52377" y="154745"/>
            <a:ext cx="12295164" cy="1082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II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HƯỚNG DẪN 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PHÂN TÍCH KIỂU VĂN BẢN</a:t>
            </a:r>
            <a:endParaRPr lang="vi-VN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Gió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lạnh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mùa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Thạch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Lam)</a:t>
            </a:r>
            <a:endParaRPr lang="vi-VN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6123E43D-41FC-D4A4-DB2A-86948974D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234044"/>
              </p:ext>
            </p:extLst>
          </p:nvPr>
        </p:nvGraphicFramePr>
        <p:xfrm>
          <a:off x="-1" y="1352223"/>
          <a:ext cx="12190412" cy="2577914"/>
        </p:xfrm>
        <a:graphic>
          <a:graphicData uri="http://schemas.openxmlformats.org/drawingml/2006/table">
            <a:tbl>
              <a:tblPr firstRow="1" firstCol="1" bandRow="1"/>
              <a:tblGrid>
                <a:gridCol w="2545990">
                  <a:extLst>
                    <a:ext uri="{9D8B030D-6E8A-4147-A177-3AD203B41FA5}">
                      <a16:colId xmlns:a16="http://schemas.microsoft.com/office/drawing/2014/main" val="1439703853"/>
                    </a:ext>
                  </a:extLst>
                </a:gridCol>
                <a:gridCol w="9644422">
                  <a:extLst>
                    <a:ext uri="{9D8B030D-6E8A-4147-A177-3AD203B41FA5}">
                      <a16:colId xmlns:a16="http://schemas.microsoft.com/office/drawing/2014/main" val="1122477249"/>
                    </a:ext>
                  </a:extLst>
                </a:gridCol>
              </a:tblGrid>
              <a:tr h="3829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899778"/>
                  </a:ext>
                </a:extLst>
              </a:tr>
              <a:tr h="3829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2800" b="1" i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807844"/>
                  </a:ext>
                </a:extLst>
              </a:tr>
              <a:tr h="17244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1)</a:t>
                      </a:r>
                      <a:endParaRPr lang="vi-VN" sz="2800" b="1" i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Khi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cơn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…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…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chia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NT: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…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giàu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288529"/>
                  </a:ext>
                </a:extLst>
              </a:tr>
            </a:tbl>
          </a:graphicData>
        </a:graphic>
      </p:graphicFrame>
      <p:graphicFrame>
        <p:nvGraphicFramePr>
          <p:cNvPr id="6" name="Bảng 5">
            <a:extLst>
              <a:ext uri="{FF2B5EF4-FFF2-40B4-BE49-F238E27FC236}">
                <a16:creationId xmlns:a16="http://schemas.microsoft.com/office/drawing/2014/main" id="{25513222-6A2B-99DD-6849-CD112F3E4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209282"/>
              </p:ext>
            </p:extLst>
          </p:nvPr>
        </p:nvGraphicFramePr>
        <p:xfrm>
          <a:off x="-1" y="3890522"/>
          <a:ext cx="12190413" cy="2969065"/>
        </p:xfrm>
        <a:graphic>
          <a:graphicData uri="http://schemas.openxmlformats.org/drawingml/2006/table">
            <a:tbl>
              <a:tblPr firstRow="1" firstCol="1" bandRow="1"/>
              <a:tblGrid>
                <a:gridCol w="2560321">
                  <a:extLst>
                    <a:ext uri="{9D8B030D-6E8A-4147-A177-3AD203B41FA5}">
                      <a16:colId xmlns:a16="http://schemas.microsoft.com/office/drawing/2014/main" val="19640684"/>
                    </a:ext>
                  </a:extLst>
                </a:gridCol>
                <a:gridCol w="9630092">
                  <a:extLst>
                    <a:ext uri="{9D8B030D-6E8A-4147-A177-3AD203B41FA5}">
                      <a16:colId xmlns:a16="http://schemas.microsoft.com/office/drawing/2014/main" val="4213676058"/>
                    </a:ext>
                  </a:extLst>
                </a:gridCol>
              </a:tblGrid>
              <a:tr h="296906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vi-VN" sz="2800" b="1" i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2, 3,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4, 5)</a:t>
                      </a:r>
                      <a:endParaRPr lang="vi-VN" sz="2800" b="1" i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7" marR="4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1 (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2):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vi-VN" sz="28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…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ấm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…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rét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…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toả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7" marR="4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107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212778"/>
      </p:ext>
    </p:extLst>
  </p:cSld>
  <p:clrMapOvr>
    <a:masterClrMapping/>
  </p:clrMapOvr>
  <p:transition spd="slow" advClick="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1FCF2AA4-380F-359C-BE96-90119E633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853192"/>
              </p:ext>
            </p:extLst>
          </p:nvPr>
        </p:nvGraphicFramePr>
        <p:xfrm>
          <a:off x="0" y="0"/>
          <a:ext cx="12190413" cy="6859588"/>
        </p:xfrm>
        <a:graphic>
          <a:graphicData uri="http://schemas.openxmlformats.org/drawingml/2006/table">
            <a:tbl>
              <a:tblPr firstRow="1" firstCol="1" bandRow="1"/>
              <a:tblGrid>
                <a:gridCol w="2236763">
                  <a:extLst>
                    <a:ext uri="{9D8B030D-6E8A-4147-A177-3AD203B41FA5}">
                      <a16:colId xmlns:a16="http://schemas.microsoft.com/office/drawing/2014/main" val="4001457638"/>
                    </a:ext>
                  </a:extLst>
                </a:gridCol>
                <a:gridCol w="9953650">
                  <a:extLst>
                    <a:ext uri="{9D8B030D-6E8A-4147-A177-3AD203B41FA5}">
                      <a16:colId xmlns:a16="http://schemas.microsoft.com/office/drawing/2014/main" val="3004330838"/>
                    </a:ext>
                  </a:extLst>
                </a:gridCol>
              </a:tblGrid>
              <a:tr h="685958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vi-VN" sz="2800" b="1" i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2, 3,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4, 5)</a:t>
                      </a:r>
                      <a:endParaRPr lang="vi-VN" sz="2800" b="1" i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7" marR="4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2 (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3, 4, 5):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i="1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800" i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2800" i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i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… </a:t>
                      </a:r>
                      <a:r>
                        <a:rPr lang="en-US" sz="2800" i="1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i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28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Ý </a:t>
                      </a:r>
                      <a:r>
                        <a:rPr lang="en-US" sz="28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1 (</a:t>
                      </a:r>
                      <a:r>
                        <a:rPr lang="en-US" sz="28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3):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huống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Thạch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Lam …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dị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đọc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đứa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… li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kì</a:t>
                      </a:r>
                      <a:endParaRPr lang="en-US" sz="2800" i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kern="12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Ý </a:t>
                      </a:r>
                      <a:r>
                        <a:rPr lang="en-US" sz="2800" kern="12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kern="12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 (</a:t>
                      </a:r>
                      <a:r>
                        <a:rPr lang="en-US" sz="2800" kern="12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kern="12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4):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Thạch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Lam … con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l" defTabSz="914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…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914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… “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Ý </a:t>
                      </a:r>
                      <a:r>
                        <a:rPr lang="en-US" sz="28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3 (</a:t>
                      </a:r>
                      <a:r>
                        <a:rPr lang="en-US" sz="28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5):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nữa</a:t>
                      </a:r>
                      <a:r>
                        <a:rPr lang="en-US" sz="2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… </a:t>
                      </a:r>
                      <a:r>
                        <a:rPr lang="en-US" sz="28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trách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móc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chăng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? …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ấm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…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mắng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ư.</a:t>
                      </a:r>
                      <a:endParaRPr lang="vi-VN" sz="2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437" marR="4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484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7531737"/>
      </p:ext>
    </p:extLst>
  </p:cSld>
  <p:clrMapOvr>
    <a:masterClrMapping/>
  </p:clrMapOvr>
  <p:transition spd="slow" advClick="0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5467</TotalTime>
  <Words>3149</Words>
  <Application>Microsoft Office PowerPoint</Application>
  <PresentationFormat>Tùy chỉnh</PresentationFormat>
  <Paragraphs>286</Paragraphs>
  <Slides>26</Slides>
  <Notes>11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14</vt:i4>
      </vt:variant>
      <vt:variant>
        <vt:lpstr>Chủ đề</vt:lpstr>
      </vt:variant>
      <vt:variant>
        <vt:i4>11</vt:i4>
      </vt:variant>
      <vt:variant>
        <vt:lpstr>Tiêu đề Bản chiếu</vt:lpstr>
      </vt:variant>
      <vt:variant>
        <vt:i4>26</vt:i4>
      </vt:variant>
    </vt:vector>
  </HeadingPairs>
  <TitlesOfParts>
    <vt:vector size="51" baseType="lpstr">
      <vt:lpstr>等线</vt:lpstr>
      <vt:lpstr>等线 Light</vt:lpstr>
      <vt:lpstr>Arial</vt:lpstr>
      <vt:lpstr>Calibri</vt:lpstr>
      <vt:lpstr>Cambria</vt:lpstr>
      <vt:lpstr>Impact</vt:lpstr>
      <vt:lpstr>ITC Avant Garde Std Bk</vt:lpstr>
      <vt:lpstr>LiHei Pro</vt:lpstr>
      <vt:lpstr>Lilita One</vt:lpstr>
      <vt:lpstr>Signika</vt:lpstr>
      <vt:lpstr>Tahoma</vt:lpstr>
      <vt:lpstr>Times New Roman</vt:lpstr>
      <vt:lpstr>Wingdings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1_Office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Hoạt động luyện tập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hoa lê thị</cp:lastModifiedBy>
  <cp:revision>3187</cp:revision>
  <dcterms:created xsi:type="dcterms:W3CDTF">2015-12-01T09:06:39Z</dcterms:created>
  <dcterms:modified xsi:type="dcterms:W3CDTF">2023-06-11T23:06:39Z</dcterms:modified>
</cp:coreProperties>
</file>