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9" r:id="rId2"/>
    <p:sldId id="256" r:id="rId3"/>
    <p:sldId id="257" r:id="rId4"/>
    <p:sldId id="258" r:id="rId5"/>
    <p:sldId id="260" r:id="rId6"/>
    <p:sldId id="261" r:id="rId7"/>
    <p:sldId id="263" r:id="rId8"/>
    <p:sldId id="269" r:id="rId9"/>
    <p:sldId id="270" r:id="rId10"/>
    <p:sldId id="259" r:id="rId11"/>
    <p:sldId id="275" r:id="rId12"/>
    <p:sldId id="271" r:id="rId13"/>
    <p:sldId id="272" r:id="rId14"/>
    <p:sldId id="274" r:id="rId15"/>
    <p:sldId id="273" r:id="rId16"/>
    <p:sldId id="277" r:id="rId17"/>
    <p:sldId id="276" r:id="rId18"/>
    <p:sldId id="278" r:id="rId19"/>
    <p:sldId id="262" r:id="rId20"/>
    <p:sldId id="264" r:id="rId21"/>
    <p:sldId id="265" r:id="rId22"/>
    <p:sldId id="266" r:id="rId23"/>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Muli Regular" panose="020B0604020202020204" charset="0"/>
      <p:regular r:id="rId28"/>
    </p:embeddedFont>
    <p:embeddedFont>
      <p:font typeface="Muli Regular Bold" panose="020B0604020202020204" charset="0"/>
      <p:regular r:id="rId29"/>
    </p:embeddedFont>
    <p:embeddedFont>
      <p:font typeface="Saira ExtraCondensed Black" panose="020B0604020202020204" charset="0"/>
      <p:regular r:id="rId30"/>
    </p:embeddedFont>
    <p:embeddedFont>
      <p:font typeface="Saira ExtraCondensed Medium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875"/>
    <a:srgbClr val="9CE8F2"/>
    <a:srgbClr val="B8E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14" autoAdjust="0"/>
  </p:normalViewPr>
  <p:slideViewPr>
    <p:cSldViewPr>
      <p:cViewPr varScale="1">
        <p:scale>
          <a:sx n="54" d="100"/>
          <a:sy n="54" d="100"/>
        </p:scale>
        <p:origin x="19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svg"/><Relationship Id="rId7"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31.sv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2.png"/><Relationship Id="rId3" Type="http://schemas.openxmlformats.org/officeDocument/2006/relationships/image" Target="../media/image29.svg"/><Relationship Id="rId21" Type="http://schemas.openxmlformats.org/officeDocument/2006/relationships/image" Target="../media/image37.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21.svg"/><Relationship Id="rId2" Type="http://schemas.openxmlformats.org/officeDocument/2006/relationships/image" Target="../media/image28.png"/><Relationship Id="rId16" Type="http://schemas.openxmlformats.org/officeDocument/2006/relationships/image" Target="../media/image20.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46.png"/><Relationship Id="rId19" Type="http://schemas.openxmlformats.org/officeDocument/2006/relationships/image" Target="../media/image53.sv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3.svg"/><Relationship Id="rId18" Type="http://schemas.openxmlformats.org/officeDocument/2006/relationships/image" Target="../media/image2.png"/><Relationship Id="rId26" Type="http://schemas.openxmlformats.org/officeDocument/2006/relationships/image" Target="../media/image38.png"/><Relationship Id="rId3" Type="http://schemas.openxmlformats.org/officeDocument/2006/relationships/image" Target="../media/image55.svg"/><Relationship Id="rId21" Type="http://schemas.openxmlformats.org/officeDocument/2006/relationships/image" Target="../media/image11.svg"/><Relationship Id="rId7" Type="http://schemas.openxmlformats.org/officeDocument/2006/relationships/image" Target="../media/image27.svg"/><Relationship Id="rId12" Type="http://schemas.openxmlformats.org/officeDocument/2006/relationships/image" Target="../media/image22.png"/><Relationship Id="rId17" Type="http://schemas.openxmlformats.org/officeDocument/2006/relationships/image" Target="../media/image63.svg"/><Relationship Id="rId25" Type="http://schemas.openxmlformats.org/officeDocument/2006/relationships/image" Target="../media/image19.svg"/><Relationship Id="rId2" Type="http://schemas.openxmlformats.org/officeDocument/2006/relationships/image" Target="../media/image54.png"/><Relationship Id="rId16" Type="http://schemas.openxmlformats.org/officeDocument/2006/relationships/image" Target="../media/image62.png"/><Relationship Id="rId20" Type="http://schemas.openxmlformats.org/officeDocument/2006/relationships/image" Target="../media/image10.png"/><Relationship Id="rId29"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59.svg"/><Relationship Id="rId24" Type="http://schemas.openxmlformats.org/officeDocument/2006/relationships/image" Target="../media/image18.png"/><Relationship Id="rId5" Type="http://schemas.openxmlformats.org/officeDocument/2006/relationships/image" Target="../media/image57.svg"/><Relationship Id="rId15" Type="http://schemas.openxmlformats.org/officeDocument/2006/relationships/image" Target="../media/image61.svg"/><Relationship Id="rId23" Type="http://schemas.openxmlformats.org/officeDocument/2006/relationships/image" Target="../media/image65.svg"/><Relationship Id="rId28" Type="http://schemas.openxmlformats.org/officeDocument/2006/relationships/image" Target="../media/image30.png"/><Relationship Id="rId10" Type="http://schemas.openxmlformats.org/officeDocument/2006/relationships/image" Target="../media/image58.png"/><Relationship Id="rId19" Type="http://schemas.openxmlformats.org/officeDocument/2006/relationships/image" Target="../media/image3.svg"/><Relationship Id="rId4" Type="http://schemas.openxmlformats.org/officeDocument/2006/relationships/image" Target="../media/image56.png"/><Relationship Id="rId9" Type="http://schemas.openxmlformats.org/officeDocument/2006/relationships/image" Target="../media/image13.svg"/><Relationship Id="rId14" Type="http://schemas.openxmlformats.org/officeDocument/2006/relationships/image" Target="../media/image60.png"/><Relationship Id="rId22" Type="http://schemas.openxmlformats.org/officeDocument/2006/relationships/image" Target="../media/image64.png"/><Relationship Id="rId27" Type="http://schemas.openxmlformats.org/officeDocument/2006/relationships/image" Target="../media/image39.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svg"/><Relationship Id="rId7"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61495AC5-F773-4929-8A83-5FD7ECE7B0DF}"/>
              </a:ext>
            </a:extLst>
          </p:cNvPr>
          <p:cNvPicPr>
            <a:picLocks noChangeAspect="1"/>
          </p:cNvPicPr>
          <p:nvPr/>
        </p:nvPicPr>
        <p:blipFill>
          <a:blip r:embed="rId2">
            <a:duotone>
              <a:prstClr val="black"/>
              <a:srgbClr val="FF7875">
                <a:tint val="45000"/>
                <a:satMod val="400000"/>
              </a:srgbClr>
            </a:duotone>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347738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B78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12258">
            <a:off x="-3667864" y="7573670"/>
            <a:ext cx="9975080" cy="5097047"/>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84281">
            <a:off x="12271760" y="7858943"/>
            <a:ext cx="9975080" cy="5097047"/>
          </a:xfrm>
          <a:prstGeom prst="rect">
            <a:avLst/>
          </a:prstGeom>
        </p:spPr>
      </p:pic>
      <p:grpSp>
        <p:nvGrpSpPr>
          <p:cNvPr id="14" name="Group 14"/>
          <p:cNvGrpSpPr/>
          <p:nvPr/>
        </p:nvGrpSpPr>
        <p:grpSpPr>
          <a:xfrm>
            <a:off x="16152099" y="9046033"/>
            <a:ext cx="1302339" cy="345295"/>
            <a:chOff x="0" y="0"/>
            <a:chExt cx="312844" cy="82946"/>
          </a:xfrm>
        </p:grpSpPr>
        <p:sp>
          <p:nvSpPr>
            <p:cNvPr id="15" name="Freeform 15"/>
            <p:cNvSpPr/>
            <p:nvPr/>
          </p:nvSpPr>
          <p:spPr>
            <a:xfrm>
              <a:off x="153593" y="0"/>
              <a:ext cx="5658" cy="82946"/>
            </a:xfrm>
            <a:custGeom>
              <a:avLst/>
              <a:gdLst/>
              <a:ahLst/>
              <a:cxnLst/>
              <a:rect l="l" t="t" r="r" b="b"/>
              <a:pathLst>
                <a:path w="5658" h="82946">
                  <a:moveTo>
                    <a:pt x="2829" y="0"/>
                  </a:moveTo>
                  <a:lnTo>
                    <a:pt x="2829" y="0"/>
                  </a:lnTo>
                  <a:cubicBezTo>
                    <a:pt x="5658" y="27576"/>
                    <a:pt x="5658" y="55370"/>
                    <a:pt x="2829" y="82946"/>
                  </a:cubicBezTo>
                  <a:cubicBezTo>
                    <a:pt x="0" y="55370"/>
                    <a:pt x="0" y="27576"/>
                    <a:pt x="2829" y="0"/>
                  </a:cubicBezTo>
                  <a:close/>
                </a:path>
              </a:pathLst>
            </a:custGeom>
            <a:solidFill>
              <a:srgbClr val="40246D"/>
            </a:solidFill>
          </p:spPr>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19" name="Group 19"/>
          <p:cNvGrpSpPr/>
          <p:nvPr/>
        </p:nvGrpSpPr>
        <p:grpSpPr>
          <a:xfrm>
            <a:off x="1028700" y="9057077"/>
            <a:ext cx="1248075" cy="345295"/>
            <a:chOff x="0" y="0"/>
            <a:chExt cx="299809" cy="82946"/>
          </a:xfrm>
        </p:grpSpPr>
        <p:sp>
          <p:nvSpPr>
            <p:cNvPr id="20" name="Freeform 20"/>
            <p:cNvSpPr/>
            <p:nvPr/>
          </p:nvSpPr>
          <p:spPr>
            <a:xfrm>
              <a:off x="147076" y="0"/>
              <a:ext cx="5658" cy="82946"/>
            </a:xfrm>
            <a:custGeom>
              <a:avLst/>
              <a:gdLst/>
              <a:ahLst/>
              <a:cxnLst/>
              <a:rect l="l" t="t" r="r" b="b"/>
              <a:pathLst>
                <a:path w="5658" h="82946">
                  <a:moveTo>
                    <a:pt x="2828" y="0"/>
                  </a:moveTo>
                  <a:lnTo>
                    <a:pt x="2828" y="0"/>
                  </a:lnTo>
                  <a:cubicBezTo>
                    <a:pt x="5657" y="27576"/>
                    <a:pt x="5657" y="55370"/>
                    <a:pt x="2828" y="82946"/>
                  </a:cubicBezTo>
                  <a:cubicBezTo>
                    <a:pt x="0" y="55370"/>
                    <a:pt x="0" y="27576"/>
                    <a:pt x="2828" y="0"/>
                  </a:cubicBezTo>
                  <a:close/>
                </a:path>
              </a:pathLst>
            </a:custGeom>
            <a:solidFill>
              <a:srgbClr val="40246D"/>
            </a:solidFill>
          </p:spPr>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25" name="Group 25"/>
          <p:cNvGrpSpPr/>
          <p:nvPr/>
        </p:nvGrpSpPr>
        <p:grpSpPr>
          <a:xfrm rot="392143">
            <a:off x="13066166" y="243399"/>
            <a:ext cx="5225985" cy="2266559"/>
            <a:chOff x="0" y="0"/>
            <a:chExt cx="3251200" cy="3251200"/>
          </a:xfrm>
        </p:grpSpPr>
        <p:sp>
          <p:nvSpPr>
            <p:cNvPr id="26" name="Freeform 26"/>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D447"/>
            </a:solidFill>
          </p:spPr>
        </p:sp>
        <p:sp>
          <p:nvSpPr>
            <p:cNvPr id="27" name="TextBox 27"/>
            <p:cNvSpPr txBox="1"/>
            <p:nvPr/>
          </p:nvSpPr>
          <p:spPr>
            <a:xfrm>
              <a:off x="152400" y="244475"/>
              <a:ext cx="2946400" cy="2752725"/>
            </a:xfrm>
            <a:prstGeom prst="rect">
              <a:avLst/>
            </a:prstGeom>
          </p:spPr>
          <p:txBody>
            <a:bodyPr lIns="50800" tIns="50800" rIns="50800" bIns="50800" rtlCol="0" anchor="ctr"/>
            <a:lstStyle/>
            <a:p>
              <a:pPr algn="ctr">
                <a:lnSpc>
                  <a:spcPts val="3000"/>
                </a:lnSpc>
              </a:pPr>
              <a:r>
                <a:rPr lang="en-US" sz="3600" dirty="0" err="1">
                  <a:solidFill>
                    <a:srgbClr val="44000A"/>
                  </a:solidFill>
                  <a:latin typeface="Times New Roman" pitchFamily="18" charset="0"/>
                  <a:cs typeface="Times New Roman" pitchFamily="18" charset="0"/>
                </a:rPr>
                <a:t>Mỗi</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câu</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trả</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lời</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đúng</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ghi</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cho</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đội</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thêm</a:t>
              </a:r>
              <a:r>
                <a:rPr lang="en-US" sz="3600" dirty="0">
                  <a:solidFill>
                    <a:srgbClr val="44000A"/>
                  </a:solidFill>
                  <a:latin typeface="Times New Roman" pitchFamily="18" charset="0"/>
                  <a:cs typeface="Times New Roman" pitchFamily="18" charset="0"/>
                </a:rPr>
                <a:t> 10 </a:t>
              </a:r>
              <a:r>
                <a:rPr lang="en-US" sz="3600" dirty="0" err="1">
                  <a:solidFill>
                    <a:srgbClr val="44000A"/>
                  </a:solidFill>
                  <a:latin typeface="Times New Roman" pitchFamily="18" charset="0"/>
                  <a:cs typeface="Times New Roman" pitchFamily="18" charset="0"/>
                </a:rPr>
                <a:t>điểm</a:t>
              </a:r>
              <a:endParaRPr lang="en-US" sz="3600" dirty="0">
                <a:solidFill>
                  <a:srgbClr val="44000A"/>
                </a:solidFill>
                <a:latin typeface="Times New Roman" pitchFamily="18" charset="0"/>
                <a:cs typeface="Times New Roman" pitchFamily="18" charset="0"/>
              </a:endParaRPr>
            </a:p>
          </p:txBody>
        </p:sp>
      </p:grpSp>
      <p:grpSp>
        <p:nvGrpSpPr>
          <p:cNvPr id="28" name="Group 28"/>
          <p:cNvGrpSpPr/>
          <p:nvPr/>
        </p:nvGrpSpPr>
        <p:grpSpPr>
          <a:xfrm rot="-1026736">
            <a:off x="721971" y="339657"/>
            <a:ext cx="4420790" cy="2096723"/>
            <a:chOff x="0" y="0"/>
            <a:chExt cx="3251200" cy="3251200"/>
          </a:xfrm>
          <a:solidFill>
            <a:srgbClr val="B8E08C"/>
          </a:solidFill>
        </p:grpSpPr>
        <p:sp>
          <p:nvSpPr>
            <p:cNvPr id="29" name="Freeform 29"/>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grpFill/>
          </p:spPr>
        </p:sp>
        <p:sp>
          <p:nvSpPr>
            <p:cNvPr id="30" name="TextBox 30"/>
            <p:cNvSpPr txBox="1"/>
            <p:nvPr/>
          </p:nvSpPr>
          <p:spPr>
            <a:xfrm>
              <a:off x="152400" y="244475"/>
              <a:ext cx="2946400" cy="2752725"/>
            </a:xfrm>
            <a:prstGeom prst="rect">
              <a:avLst/>
            </a:prstGeom>
            <a:grpFill/>
          </p:spPr>
          <p:txBody>
            <a:bodyPr lIns="50800" tIns="50800" rIns="50800" bIns="50800" rtlCol="0" anchor="ctr"/>
            <a:lstStyle/>
            <a:p>
              <a:pPr algn="ctr">
                <a:lnSpc>
                  <a:spcPts val="4000"/>
                </a:lnSpc>
              </a:pPr>
              <a:r>
                <a:rPr lang="en-US" sz="3600" dirty="0" err="1">
                  <a:solidFill>
                    <a:srgbClr val="44000A"/>
                  </a:solidFill>
                  <a:latin typeface="Times New Roman" pitchFamily="18" charset="0"/>
                  <a:cs typeface="Times New Roman" pitchFamily="18" charset="0"/>
                </a:rPr>
                <a:t>Điền</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những</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từ</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còn</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thiếu</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vào</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các</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câu</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tục</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ngữ</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và</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các</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cụm</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từ</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còn</a:t>
              </a:r>
              <a:r>
                <a:rPr lang="en-US" sz="3600" dirty="0">
                  <a:solidFill>
                    <a:srgbClr val="44000A"/>
                  </a:solidFill>
                  <a:latin typeface="Times New Roman" pitchFamily="18" charset="0"/>
                  <a:cs typeface="Times New Roman" pitchFamily="18" charset="0"/>
                </a:rPr>
                <a:t> </a:t>
              </a:r>
              <a:r>
                <a:rPr lang="en-US" sz="3600" dirty="0" err="1">
                  <a:solidFill>
                    <a:srgbClr val="44000A"/>
                  </a:solidFill>
                  <a:latin typeface="Times New Roman" pitchFamily="18" charset="0"/>
                  <a:cs typeface="Times New Roman" pitchFamily="18" charset="0"/>
                </a:rPr>
                <a:t>trống</a:t>
              </a:r>
              <a:r>
                <a:rPr lang="en-US" sz="3600" dirty="0">
                  <a:solidFill>
                    <a:srgbClr val="44000A"/>
                  </a:solidFill>
                  <a:latin typeface="Times New Roman" pitchFamily="18" charset="0"/>
                  <a:cs typeface="Times New Roman" pitchFamily="18" charset="0"/>
                </a:rPr>
                <a:t>.</a:t>
              </a:r>
            </a:p>
          </p:txBody>
        </p:sp>
      </p:grpSp>
      <p:pic>
        <p:nvPicPr>
          <p:cNvPr id="31" name="Picture 3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06148" flipH="1">
            <a:off x="295159" y="308564"/>
            <a:ext cx="992580" cy="395227"/>
          </a:xfrm>
          <a:prstGeom prst="rect">
            <a:avLst/>
          </a:prstGeom>
        </p:spPr>
      </p:pic>
      <p:pic>
        <p:nvPicPr>
          <p:cNvPr id="33" name="Picture 3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608871" flipH="1">
            <a:off x="16213225" y="2842753"/>
            <a:ext cx="992580" cy="395227"/>
          </a:xfrm>
          <a:prstGeom prst="rect">
            <a:avLst/>
          </a:prstGeom>
        </p:spPr>
      </p:pic>
      <p:grpSp>
        <p:nvGrpSpPr>
          <p:cNvPr id="36" name="Group 8"/>
          <p:cNvGrpSpPr/>
          <p:nvPr/>
        </p:nvGrpSpPr>
        <p:grpSpPr>
          <a:xfrm>
            <a:off x="5140472" y="1"/>
            <a:ext cx="7661128" cy="2501978"/>
            <a:chOff x="0" y="0"/>
            <a:chExt cx="812800" cy="812800"/>
          </a:xfrm>
        </p:grpSpPr>
        <p:sp>
          <p:nvSpPr>
            <p:cNvPr id="37"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0246D"/>
            </a:solidFill>
          </p:spPr>
        </p:sp>
        <p:sp>
          <p:nvSpPr>
            <p:cNvPr id="38" name="TextBox 10"/>
            <p:cNvSpPr txBox="1"/>
            <p:nvPr/>
          </p:nvSpPr>
          <p:spPr>
            <a:xfrm>
              <a:off x="76200" y="57150"/>
              <a:ext cx="660400" cy="679450"/>
            </a:xfrm>
            <a:prstGeom prst="rect">
              <a:avLst/>
            </a:prstGeom>
          </p:spPr>
          <p:txBody>
            <a:bodyPr lIns="190500" tIns="190500" rIns="190500" bIns="190500" rtlCol="0" anchor="ctr"/>
            <a:lstStyle/>
            <a:p>
              <a:pPr algn="ctr">
                <a:lnSpc>
                  <a:spcPts val="3000"/>
                </a:lnSpc>
              </a:pPr>
              <a:r>
                <a:rPr lang="en-US" sz="6000" b="1" dirty="0" err="1">
                  <a:solidFill>
                    <a:srgbClr val="FFFFFF"/>
                  </a:solidFill>
                  <a:latin typeface="Times New Roman" pitchFamily="18" charset="0"/>
                  <a:cs typeface="Times New Roman" pitchFamily="18" charset="0"/>
                </a:rPr>
                <a:t>Trò</a:t>
              </a:r>
              <a:r>
                <a:rPr lang="en-US" sz="6000" b="1" dirty="0">
                  <a:solidFill>
                    <a:srgbClr val="FFFFFF"/>
                  </a:solidFill>
                  <a:latin typeface="Times New Roman" pitchFamily="18" charset="0"/>
                  <a:cs typeface="Times New Roman" pitchFamily="18" charset="0"/>
                </a:rPr>
                <a:t> </a:t>
              </a:r>
              <a:r>
                <a:rPr lang="en-US" sz="6000" b="1" dirty="0" err="1">
                  <a:solidFill>
                    <a:srgbClr val="FFFFFF"/>
                  </a:solidFill>
                  <a:latin typeface="Times New Roman" pitchFamily="18" charset="0"/>
                  <a:cs typeface="Times New Roman" pitchFamily="18" charset="0"/>
                </a:rPr>
                <a:t>chơi</a:t>
              </a:r>
              <a:r>
                <a:rPr lang="en-US" sz="6000" b="1" dirty="0">
                  <a:solidFill>
                    <a:srgbClr val="FFFFFF"/>
                  </a:solidFill>
                  <a:latin typeface="Times New Roman" pitchFamily="18" charset="0"/>
                  <a:cs typeface="Times New Roman" pitchFamily="18" charset="0"/>
                </a:rPr>
                <a:t> </a:t>
              </a:r>
              <a:r>
                <a:rPr lang="en-US" sz="6000" b="1" dirty="0" err="1">
                  <a:solidFill>
                    <a:srgbClr val="FFFFFF"/>
                  </a:solidFill>
                  <a:latin typeface="Times New Roman" pitchFamily="18" charset="0"/>
                  <a:cs typeface="Times New Roman" pitchFamily="18" charset="0"/>
                </a:rPr>
                <a:t>giữa</a:t>
              </a:r>
              <a:r>
                <a:rPr lang="en-US" sz="6000" b="1" dirty="0">
                  <a:solidFill>
                    <a:srgbClr val="FFFFFF"/>
                  </a:solidFill>
                  <a:latin typeface="Times New Roman" pitchFamily="18" charset="0"/>
                  <a:cs typeface="Times New Roman" pitchFamily="18" charset="0"/>
                </a:rPr>
                <a:t> </a:t>
              </a:r>
              <a:r>
                <a:rPr lang="en-US" sz="6000" b="1" dirty="0" err="1">
                  <a:solidFill>
                    <a:srgbClr val="FFFFFF"/>
                  </a:solidFill>
                  <a:latin typeface="Times New Roman" pitchFamily="18" charset="0"/>
                  <a:cs typeface="Times New Roman" pitchFamily="18" charset="0"/>
                </a:rPr>
                <a:t>giờ</a:t>
              </a:r>
              <a:endParaRPr lang="en-US" sz="6000" b="1" dirty="0">
                <a:solidFill>
                  <a:srgbClr val="FFFFFF"/>
                </a:solidFill>
                <a:latin typeface="Times New Roman" pitchFamily="18" charset="0"/>
                <a:cs typeface="Times New Roman" pitchFamily="18" charset="0"/>
              </a:endParaRPr>
            </a:p>
          </p:txBody>
        </p:sp>
      </p:grpSp>
      <p:graphicFrame>
        <p:nvGraphicFramePr>
          <p:cNvPr id="46" name="Table 45"/>
          <p:cNvGraphicFramePr>
            <a:graphicFrameLocks noGrp="1"/>
          </p:cNvGraphicFramePr>
          <p:nvPr>
            <p:extLst>
              <p:ext uri="{D42A27DB-BD31-4B8C-83A1-F6EECF244321}">
                <p14:modId xmlns:p14="http://schemas.microsoft.com/office/powerpoint/2010/main" val="3443227514"/>
              </p:ext>
            </p:extLst>
          </p:nvPr>
        </p:nvGraphicFramePr>
        <p:xfrm>
          <a:off x="637035" y="3300412"/>
          <a:ext cx="17041365" cy="5950319"/>
        </p:xfrm>
        <a:graphic>
          <a:graphicData uri="http://schemas.openxmlformats.org/drawingml/2006/table">
            <a:tbl>
              <a:tblPr firstRow="1" firstCol="1" bandRow="1">
                <a:tableStyleId>{5C22544A-7EE6-4342-B048-85BDC9FD1C3A}</a:tableStyleId>
              </a:tblPr>
              <a:tblGrid>
                <a:gridCol w="8313688">
                  <a:extLst>
                    <a:ext uri="{9D8B030D-6E8A-4147-A177-3AD203B41FA5}">
                      <a16:colId xmlns:a16="http://schemas.microsoft.com/office/drawing/2014/main" val="20000"/>
                    </a:ext>
                  </a:extLst>
                </a:gridCol>
                <a:gridCol w="8727677">
                  <a:extLst>
                    <a:ext uri="{9D8B030D-6E8A-4147-A177-3AD203B41FA5}">
                      <a16:colId xmlns:a16="http://schemas.microsoft.com/office/drawing/2014/main" val="20001"/>
                    </a:ext>
                  </a:extLst>
                </a:gridCol>
              </a:tblGrid>
              <a:tr h="220927">
                <a:tc>
                  <a:txBody>
                    <a:bodyPr/>
                    <a:lstStyle/>
                    <a:p>
                      <a:pPr algn="ctr">
                        <a:spcBef>
                          <a:spcPts val="600"/>
                        </a:spcBef>
                        <a:spcAft>
                          <a:spcPts val="0"/>
                        </a:spcAft>
                      </a:pPr>
                      <a:r>
                        <a:rPr lang="en-US" sz="3600" dirty="0" err="1">
                          <a:solidFill>
                            <a:srgbClr val="FFFF00"/>
                          </a:solidFill>
                          <a:effectLst/>
                          <a:latin typeface="Times New Roman" pitchFamily="18" charset="0"/>
                          <a:cs typeface="Times New Roman" pitchFamily="18" charset="0"/>
                        </a:rPr>
                        <a:t>Tục</a:t>
                      </a:r>
                      <a:r>
                        <a:rPr lang="en-US" sz="3600" dirty="0">
                          <a:solidFill>
                            <a:srgbClr val="FFFF00"/>
                          </a:solidFill>
                          <a:effectLst/>
                          <a:latin typeface="Times New Roman" pitchFamily="18" charset="0"/>
                          <a:cs typeface="Times New Roman" pitchFamily="18" charset="0"/>
                        </a:rPr>
                        <a:t> </a:t>
                      </a:r>
                      <a:r>
                        <a:rPr lang="en-US" sz="3600" dirty="0" err="1">
                          <a:solidFill>
                            <a:srgbClr val="FFFF00"/>
                          </a:solidFill>
                          <a:effectLst/>
                          <a:latin typeface="Times New Roman" pitchFamily="18" charset="0"/>
                          <a:cs typeface="Times New Roman" pitchFamily="18" charset="0"/>
                        </a:rPr>
                        <a:t>ngữ</a:t>
                      </a:r>
                      <a:r>
                        <a:rPr lang="en-US" sz="3600" dirty="0">
                          <a:solidFill>
                            <a:srgbClr val="FFFF00"/>
                          </a:solidFill>
                          <a:effectLst/>
                          <a:latin typeface="Times New Roman" pitchFamily="18" charset="0"/>
                          <a:cs typeface="Times New Roman" pitchFamily="18" charset="0"/>
                        </a:rPr>
                        <a:t> </a:t>
                      </a:r>
                      <a:r>
                        <a:rPr lang="en-US" sz="3600" dirty="0" err="1">
                          <a:solidFill>
                            <a:srgbClr val="FFFF00"/>
                          </a:solidFill>
                          <a:effectLst/>
                          <a:latin typeface="Times New Roman" pitchFamily="18" charset="0"/>
                          <a:cs typeface="Times New Roman" pitchFamily="18" charset="0"/>
                        </a:rPr>
                        <a:t>xưa</a:t>
                      </a:r>
                      <a:endParaRPr lang="en-US" sz="3600" dirty="0">
                        <a:solidFill>
                          <a:srgbClr val="FFFF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spcBef>
                          <a:spcPts val="600"/>
                        </a:spcBef>
                        <a:spcAft>
                          <a:spcPts val="0"/>
                        </a:spcAft>
                      </a:pPr>
                      <a:r>
                        <a:rPr lang="en-US" sz="3600" dirty="0" err="1">
                          <a:solidFill>
                            <a:srgbClr val="FF0000"/>
                          </a:solidFill>
                          <a:effectLst/>
                          <a:latin typeface="Times New Roman" pitchFamily="18" charset="0"/>
                          <a:cs typeface="Times New Roman" pitchFamily="18" charset="0"/>
                        </a:rPr>
                        <a:t>Cụm</a:t>
                      </a:r>
                      <a:r>
                        <a:rPr lang="en-US" sz="3600" dirty="0">
                          <a:solidFill>
                            <a:srgbClr val="FF0000"/>
                          </a:solidFill>
                          <a:effectLst/>
                          <a:latin typeface="Times New Roman" pitchFamily="18" charset="0"/>
                          <a:cs typeface="Times New Roman" pitchFamily="18" charset="0"/>
                        </a:rPr>
                        <a:t> </a:t>
                      </a:r>
                      <a:r>
                        <a:rPr lang="en-US" sz="3600" dirty="0" err="1">
                          <a:solidFill>
                            <a:srgbClr val="FF0000"/>
                          </a:solidFill>
                          <a:effectLst/>
                          <a:latin typeface="Times New Roman" pitchFamily="18" charset="0"/>
                          <a:cs typeface="Times New Roman" pitchFamily="18" charset="0"/>
                        </a:rPr>
                        <a:t>từ</a:t>
                      </a:r>
                      <a:r>
                        <a:rPr lang="en-US" sz="3600" dirty="0">
                          <a:solidFill>
                            <a:srgbClr val="FF0000"/>
                          </a:solidFill>
                          <a:effectLst/>
                          <a:latin typeface="Times New Roman" pitchFamily="18" charset="0"/>
                          <a:cs typeface="Times New Roman" pitchFamily="18" charset="0"/>
                        </a:rPr>
                        <a:t> </a:t>
                      </a:r>
                      <a:r>
                        <a:rPr lang="en-US" sz="3600" dirty="0" err="1">
                          <a:solidFill>
                            <a:srgbClr val="FF0000"/>
                          </a:solidFill>
                          <a:effectLst/>
                          <a:latin typeface="Times New Roman" pitchFamily="18" charset="0"/>
                          <a:cs typeface="Times New Roman" pitchFamily="18" charset="0"/>
                        </a:rPr>
                        <a:t>mới</a:t>
                      </a:r>
                      <a:endParaRPr lang="en-US" sz="3600" dirty="0">
                        <a:solidFill>
                          <a:srgbClr val="FF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41855">
                <a:tc>
                  <a:txBody>
                    <a:bodyPr/>
                    <a:lstStyle/>
                    <a:p>
                      <a:pPr algn="just">
                        <a:spcBef>
                          <a:spcPts val="600"/>
                        </a:spcBef>
                        <a:spcAft>
                          <a:spcPts val="0"/>
                        </a:spcAft>
                      </a:pPr>
                      <a:endParaRPr lang="en-US" sz="3600" dirty="0">
                        <a:solidFill>
                          <a:schemeClr val="tx1"/>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E8F2"/>
                    </a:solidFill>
                  </a:tcPr>
                </a:tc>
                <a:tc>
                  <a:txBody>
                    <a:bodyPr/>
                    <a:lstStyle/>
                    <a:p>
                      <a:pPr algn="just">
                        <a:spcBef>
                          <a:spcPts val="600"/>
                        </a:spcBef>
                        <a:spcAft>
                          <a:spcPts val="0"/>
                        </a:spcAft>
                      </a:pPr>
                      <a:endParaRPr lang="en-US" sz="3600" dirty="0">
                        <a:solidFill>
                          <a:srgbClr val="00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1855">
                <a:tc>
                  <a:txBody>
                    <a:bodyPr/>
                    <a:lstStyle/>
                    <a:p>
                      <a:pPr algn="just">
                        <a:spcBef>
                          <a:spcPts val="600"/>
                        </a:spcBef>
                        <a:spcAft>
                          <a:spcPts val="0"/>
                        </a:spcAft>
                      </a:pPr>
                      <a:endParaRPr lang="en-US" sz="3600" dirty="0">
                        <a:solidFill>
                          <a:schemeClr val="tx1"/>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E8F2"/>
                    </a:solidFill>
                  </a:tcPr>
                </a:tc>
                <a:tc>
                  <a:txBody>
                    <a:bodyPr/>
                    <a:lstStyle/>
                    <a:p>
                      <a:pPr algn="just">
                        <a:spcBef>
                          <a:spcPts val="600"/>
                        </a:spcBef>
                        <a:spcAft>
                          <a:spcPts val="0"/>
                        </a:spcAft>
                      </a:pPr>
                      <a:endParaRPr lang="en-US" sz="3600" dirty="0">
                        <a:solidFill>
                          <a:srgbClr val="00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2781">
                <a:tc>
                  <a:txBody>
                    <a:bodyPr/>
                    <a:lstStyle/>
                    <a:p>
                      <a:pPr algn="just">
                        <a:spcBef>
                          <a:spcPts val="600"/>
                        </a:spcBef>
                        <a:spcAft>
                          <a:spcPts val="0"/>
                        </a:spcAft>
                      </a:pPr>
                      <a:endParaRPr lang="en-US" sz="3600" dirty="0">
                        <a:solidFill>
                          <a:schemeClr val="tx1"/>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E8F2"/>
                    </a:solidFill>
                  </a:tcPr>
                </a:tc>
                <a:tc>
                  <a:txBody>
                    <a:bodyPr/>
                    <a:lstStyle/>
                    <a:p>
                      <a:pPr algn="just">
                        <a:spcBef>
                          <a:spcPts val="600"/>
                        </a:spcBef>
                        <a:spcAft>
                          <a:spcPts val="0"/>
                        </a:spcAft>
                      </a:pPr>
                      <a:endParaRPr lang="en-US" sz="3600" dirty="0">
                        <a:solidFill>
                          <a:srgbClr val="00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1855">
                <a:tc>
                  <a:txBody>
                    <a:bodyPr/>
                    <a:lstStyle/>
                    <a:p>
                      <a:pPr algn="just">
                        <a:spcBef>
                          <a:spcPts val="600"/>
                        </a:spcBef>
                        <a:spcAft>
                          <a:spcPts val="0"/>
                        </a:spcAft>
                      </a:pPr>
                      <a:endParaRPr lang="en-US" sz="3600" dirty="0">
                        <a:solidFill>
                          <a:schemeClr val="tx1"/>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E8F2"/>
                    </a:solidFill>
                  </a:tcPr>
                </a:tc>
                <a:tc>
                  <a:txBody>
                    <a:bodyPr/>
                    <a:lstStyle/>
                    <a:p>
                      <a:pPr algn="just">
                        <a:spcBef>
                          <a:spcPts val="600"/>
                        </a:spcBef>
                        <a:spcAft>
                          <a:spcPts val="0"/>
                        </a:spcAft>
                      </a:pPr>
                      <a:endParaRPr lang="en-US" sz="3600" dirty="0">
                        <a:solidFill>
                          <a:srgbClr val="00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62781">
                <a:tc>
                  <a:txBody>
                    <a:bodyPr/>
                    <a:lstStyle/>
                    <a:p>
                      <a:pPr algn="just">
                        <a:spcBef>
                          <a:spcPts val="600"/>
                        </a:spcBef>
                        <a:spcAft>
                          <a:spcPts val="0"/>
                        </a:spcAft>
                      </a:pPr>
                      <a:endParaRPr lang="en-US" sz="3600" dirty="0">
                        <a:solidFill>
                          <a:schemeClr val="tx1"/>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E8F2"/>
                    </a:solidFill>
                  </a:tcPr>
                </a:tc>
                <a:tc>
                  <a:txBody>
                    <a:bodyPr/>
                    <a:lstStyle/>
                    <a:p>
                      <a:pPr algn="just">
                        <a:spcBef>
                          <a:spcPts val="600"/>
                        </a:spcBef>
                        <a:spcAft>
                          <a:spcPts val="0"/>
                        </a:spcAft>
                      </a:pPr>
                      <a:endParaRPr lang="en-US" sz="3600" dirty="0">
                        <a:solidFill>
                          <a:srgbClr val="00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62781">
                <a:tc>
                  <a:txBody>
                    <a:bodyPr/>
                    <a:lstStyle/>
                    <a:p>
                      <a:pPr algn="just">
                        <a:spcBef>
                          <a:spcPts val="600"/>
                        </a:spcBef>
                        <a:spcAft>
                          <a:spcPts val="0"/>
                        </a:spcAft>
                      </a:pPr>
                      <a:endParaRPr lang="en-US" sz="3600" dirty="0">
                        <a:solidFill>
                          <a:schemeClr val="tx1"/>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E8F2"/>
                    </a:solidFill>
                  </a:tcPr>
                </a:tc>
                <a:tc>
                  <a:txBody>
                    <a:bodyPr/>
                    <a:lstStyle/>
                    <a:p>
                      <a:pPr algn="just">
                        <a:spcBef>
                          <a:spcPts val="600"/>
                        </a:spcBef>
                        <a:spcAft>
                          <a:spcPts val="0"/>
                        </a:spcAft>
                      </a:pPr>
                      <a:endParaRPr lang="en-US" sz="3600" dirty="0">
                        <a:solidFill>
                          <a:srgbClr val="00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104635">
                <a:tc>
                  <a:txBody>
                    <a:bodyPr/>
                    <a:lstStyle/>
                    <a:p>
                      <a:pPr algn="just">
                        <a:spcBef>
                          <a:spcPts val="600"/>
                        </a:spcBef>
                        <a:spcAft>
                          <a:spcPts val="0"/>
                        </a:spcAft>
                      </a:pPr>
                      <a:endParaRPr lang="en-US" sz="3600" dirty="0">
                        <a:solidFill>
                          <a:schemeClr val="tx1"/>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E8F2"/>
                    </a:solidFill>
                  </a:tcPr>
                </a:tc>
                <a:tc>
                  <a:txBody>
                    <a:bodyPr/>
                    <a:lstStyle/>
                    <a:p>
                      <a:pPr algn="just">
                        <a:spcBef>
                          <a:spcPts val="600"/>
                        </a:spcBef>
                        <a:spcAft>
                          <a:spcPts val="0"/>
                        </a:spcAft>
                      </a:pPr>
                      <a:endParaRPr lang="en-US" sz="3600" dirty="0">
                        <a:solidFill>
                          <a:srgbClr val="00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62781">
                <a:tc>
                  <a:txBody>
                    <a:bodyPr/>
                    <a:lstStyle/>
                    <a:p>
                      <a:pPr algn="just">
                        <a:spcBef>
                          <a:spcPts val="600"/>
                        </a:spcBef>
                        <a:spcAft>
                          <a:spcPts val="0"/>
                        </a:spcAft>
                      </a:pPr>
                      <a:endParaRPr lang="en-US" sz="3600" dirty="0">
                        <a:solidFill>
                          <a:schemeClr val="tx1"/>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E8F2"/>
                    </a:solidFill>
                  </a:tcPr>
                </a:tc>
                <a:tc>
                  <a:txBody>
                    <a:bodyPr/>
                    <a:lstStyle/>
                    <a:p>
                      <a:pPr algn="just">
                        <a:spcBef>
                          <a:spcPts val="600"/>
                        </a:spcBef>
                        <a:spcAft>
                          <a:spcPts val="0"/>
                        </a:spcAft>
                      </a:pPr>
                      <a:endParaRPr lang="en-US" sz="3600" dirty="0">
                        <a:solidFill>
                          <a:srgbClr val="000000"/>
                        </a:solidFill>
                        <a:effectLst/>
                        <a:latin typeface="Times New Roman" pitchFamily="18" charset="0"/>
                        <a:ea typeface="Calibri"/>
                        <a:cs typeface="Times New Roman" pitchFamily="18" charset="0"/>
                      </a:endParaRPr>
                    </a:p>
                  </a:txBody>
                  <a:tcPr marL="65278" marR="65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7" name="Rectangle 46"/>
          <p:cNvSpPr/>
          <p:nvPr/>
        </p:nvSpPr>
        <p:spPr>
          <a:xfrm>
            <a:off x="1006019" y="3854887"/>
            <a:ext cx="5109091" cy="646331"/>
          </a:xfrm>
          <a:prstGeom prst="rect">
            <a:avLst/>
          </a:prstGeom>
        </p:spPr>
        <p:txBody>
          <a:bodyPr wrap="none">
            <a:spAutoFit/>
          </a:bodyPr>
          <a:lstStyle/>
          <a:p>
            <a:pPr algn="just">
              <a:spcBef>
                <a:spcPts val="600"/>
              </a:spcBef>
              <a:spcAft>
                <a:spcPts val="0"/>
              </a:spcAft>
            </a:pPr>
            <a:r>
              <a:rPr lang="en-US" sz="3600" dirty="0" err="1">
                <a:latin typeface="Times New Roman" pitchFamily="18" charset="0"/>
                <a:cs typeface="Times New Roman" pitchFamily="18" charset="0"/>
              </a:rPr>
              <a:t>Thất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mẹ</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a:t>
            </a:r>
            <a:endParaRPr lang="en-US" sz="3600" dirty="0">
              <a:latin typeface="Times New Roman" pitchFamily="18" charset="0"/>
              <a:ea typeface="Calibri"/>
              <a:cs typeface="Times New Roman" pitchFamily="18" charset="0"/>
            </a:endParaRPr>
          </a:p>
        </p:txBody>
      </p:sp>
      <p:sp>
        <p:nvSpPr>
          <p:cNvPr id="48" name="Rectangle 47"/>
          <p:cNvSpPr/>
          <p:nvPr/>
        </p:nvSpPr>
        <p:spPr>
          <a:xfrm>
            <a:off x="9708092" y="3854887"/>
            <a:ext cx="5062604" cy="584775"/>
          </a:xfrm>
          <a:prstGeom prst="rect">
            <a:avLst/>
          </a:prstGeom>
        </p:spPr>
        <p:txBody>
          <a:bodyPr wrap="none">
            <a:spAutoFit/>
          </a:bodyPr>
          <a:lstStyle/>
          <a:p>
            <a:pPr algn="just">
              <a:spcBef>
                <a:spcPts val="600"/>
              </a:spcBef>
              <a:spcAft>
                <a:spcPts val="0"/>
              </a:spcAft>
            </a:pPr>
            <a:r>
              <a:rPr lang="en-US" sz="3200" dirty="0" err="1">
                <a:latin typeface="Times New Roman" pitchFamily="18" charset="0"/>
                <a:cs typeface="Times New Roman" pitchFamily="18" charset="0"/>
              </a:rPr>
              <a:t>Thất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a:t>
            </a:r>
            <a:endParaRPr lang="en-US" sz="3200" dirty="0">
              <a:solidFill>
                <a:srgbClr val="000000"/>
              </a:solidFill>
              <a:latin typeface="Times New Roman" pitchFamily="18" charset="0"/>
              <a:ea typeface="Calibri"/>
              <a:cs typeface="Times New Roman" pitchFamily="18" charset="0"/>
            </a:endParaRPr>
          </a:p>
        </p:txBody>
      </p:sp>
      <p:sp>
        <p:nvSpPr>
          <p:cNvPr id="49" name="Rectangle 48"/>
          <p:cNvSpPr/>
          <p:nvPr/>
        </p:nvSpPr>
        <p:spPr>
          <a:xfrm>
            <a:off x="836101" y="4388287"/>
            <a:ext cx="6096541" cy="646331"/>
          </a:xfrm>
          <a:prstGeom prst="rect">
            <a:avLst/>
          </a:prstGeom>
        </p:spPr>
        <p:txBody>
          <a:bodyPr wrap="none">
            <a:spAutoFit/>
          </a:bodyPr>
          <a:lstStyle/>
          <a:p>
            <a:pPr algn="just">
              <a:spcBef>
                <a:spcPts val="600"/>
              </a:spcBef>
              <a:spcAft>
                <a:spcPts val="0"/>
              </a:spcAft>
            </a:pP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nhịn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lành</a:t>
            </a:r>
            <a:r>
              <a:rPr lang="en-US" sz="3600" dirty="0">
                <a:latin typeface="Times New Roman" pitchFamily="18" charset="0"/>
                <a:cs typeface="Times New Roman" pitchFamily="18" charset="0"/>
              </a:rPr>
              <a:t>.</a:t>
            </a:r>
            <a:endParaRPr lang="en-US" sz="3600" dirty="0">
              <a:latin typeface="Times New Roman" pitchFamily="18" charset="0"/>
              <a:ea typeface="Calibri"/>
              <a:cs typeface="Times New Roman" pitchFamily="18" charset="0"/>
            </a:endParaRPr>
          </a:p>
        </p:txBody>
      </p:sp>
      <p:sp>
        <p:nvSpPr>
          <p:cNvPr id="50" name="Rectangle 49"/>
          <p:cNvSpPr/>
          <p:nvPr/>
        </p:nvSpPr>
        <p:spPr>
          <a:xfrm>
            <a:off x="9638035" y="4388287"/>
            <a:ext cx="5532284" cy="584775"/>
          </a:xfrm>
          <a:prstGeom prst="rect">
            <a:avLst/>
          </a:prstGeom>
        </p:spPr>
        <p:txBody>
          <a:bodyPr wrap="none">
            <a:spAutoFit/>
          </a:bodyPr>
          <a:lstStyle/>
          <a:p>
            <a:pPr algn="just">
              <a:spcBef>
                <a:spcPts val="600"/>
              </a:spcBef>
              <a:spcAft>
                <a:spcPts val="0"/>
              </a:spcAft>
            </a:pP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nhịn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nhục</a:t>
            </a:r>
            <a:r>
              <a:rPr lang="en-US" sz="3200" dirty="0">
                <a:latin typeface="Times New Roman" pitchFamily="18" charset="0"/>
                <a:cs typeface="Times New Roman" pitchFamily="18" charset="0"/>
              </a:rPr>
              <a:t>.</a:t>
            </a:r>
            <a:endParaRPr lang="en-US" sz="3200" dirty="0">
              <a:solidFill>
                <a:srgbClr val="000000"/>
              </a:solidFill>
              <a:latin typeface="Times New Roman" pitchFamily="18" charset="0"/>
              <a:ea typeface="Calibri"/>
              <a:cs typeface="Times New Roman" pitchFamily="18" charset="0"/>
            </a:endParaRPr>
          </a:p>
        </p:txBody>
      </p:sp>
      <p:sp>
        <p:nvSpPr>
          <p:cNvPr id="51" name="Rectangle 50"/>
          <p:cNvSpPr/>
          <p:nvPr/>
        </p:nvSpPr>
        <p:spPr>
          <a:xfrm>
            <a:off x="744822" y="5074087"/>
            <a:ext cx="6115777" cy="646331"/>
          </a:xfrm>
          <a:prstGeom prst="rect">
            <a:avLst/>
          </a:prstGeom>
        </p:spPr>
        <p:txBody>
          <a:bodyPr wrap="none">
            <a:spAutoFit/>
          </a:bodyPr>
          <a:lstStyle/>
          <a:p>
            <a:pPr algn="just">
              <a:spcBef>
                <a:spcPts val="600"/>
              </a:spcBef>
              <a:spcAft>
                <a:spcPts val="0"/>
              </a:spcAft>
            </a:pP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ngựa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tàu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cỏ</a:t>
            </a:r>
            <a:r>
              <a:rPr lang="en-US" sz="3600" dirty="0">
                <a:latin typeface="Times New Roman" pitchFamily="18" charset="0"/>
                <a:cs typeface="Times New Roman" pitchFamily="18" charset="0"/>
              </a:rPr>
              <a:t>.</a:t>
            </a:r>
            <a:endParaRPr lang="en-US" sz="3600" dirty="0">
              <a:latin typeface="Times New Roman" pitchFamily="18" charset="0"/>
              <a:ea typeface="Calibri"/>
              <a:cs typeface="Times New Roman" pitchFamily="18" charset="0"/>
            </a:endParaRPr>
          </a:p>
        </p:txBody>
      </p:sp>
      <p:sp>
        <p:nvSpPr>
          <p:cNvPr id="52" name="Rectangle 51"/>
          <p:cNvSpPr/>
          <p:nvPr/>
        </p:nvSpPr>
        <p:spPr>
          <a:xfrm>
            <a:off x="9488454" y="5074087"/>
            <a:ext cx="6428363" cy="584775"/>
          </a:xfrm>
          <a:prstGeom prst="rect">
            <a:avLst/>
          </a:prstGeom>
        </p:spPr>
        <p:txBody>
          <a:bodyPr wrap="none">
            <a:spAutoFit/>
          </a:bodyPr>
          <a:lstStyle/>
          <a:p>
            <a:pPr algn="just">
              <a:spcBef>
                <a:spcPts val="600"/>
              </a:spcBef>
              <a:spcAft>
                <a:spcPts val="0"/>
              </a:spcAft>
            </a:pP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tàu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a:t>
            </a:r>
            <a:endParaRPr lang="en-US" sz="3200" dirty="0">
              <a:solidFill>
                <a:srgbClr val="000000"/>
              </a:solidFill>
              <a:latin typeface="Times New Roman" pitchFamily="18" charset="0"/>
              <a:ea typeface="Calibri"/>
              <a:cs typeface="Times New Roman" pitchFamily="18" charset="0"/>
            </a:endParaRPr>
          </a:p>
        </p:txBody>
      </p:sp>
      <p:sp>
        <p:nvSpPr>
          <p:cNvPr id="53" name="Rectangle 52"/>
          <p:cNvSpPr/>
          <p:nvPr/>
        </p:nvSpPr>
        <p:spPr>
          <a:xfrm>
            <a:off x="1394090" y="5557126"/>
            <a:ext cx="3550972" cy="646331"/>
          </a:xfrm>
          <a:prstGeom prst="rect">
            <a:avLst/>
          </a:prstGeom>
        </p:spPr>
        <p:txBody>
          <a:bodyPr wrap="none">
            <a:spAutoFit/>
          </a:bodyPr>
          <a:lstStyle/>
          <a:p>
            <a:pPr algn="just">
              <a:spcBef>
                <a:spcPts val="600"/>
              </a:spcBef>
              <a:spcAft>
                <a:spcPts val="0"/>
              </a:spcAft>
            </a:pP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voi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đòi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tiên</a:t>
            </a:r>
            <a:r>
              <a:rPr lang="en-US" sz="3600" dirty="0">
                <a:latin typeface="Times New Roman" pitchFamily="18" charset="0"/>
                <a:cs typeface="Times New Roman" pitchFamily="18" charset="0"/>
              </a:rPr>
              <a:t>.</a:t>
            </a:r>
            <a:endParaRPr lang="en-US" sz="3600" dirty="0">
              <a:latin typeface="Times New Roman" pitchFamily="18" charset="0"/>
              <a:ea typeface="Calibri"/>
              <a:cs typeface="Times New Roman" pitchFamily="18" charset="0"/>
            </a:endParaRPr>
          </a:p>
        </p:txBody>
      </p:sp>
      <p:sp>
        <p:nvSpPr>
          <p:cNvPr id="54" name="Rectangle 53"/>
          <p:cNvSpPr/>
          <p:nvPr/>
        </p:nvSpPr>
        <p:spPr>
          <a:xfrm>
            <a:off x="9702449" y="5651170"/>
            <a:ext cx="5087226" cy="584775"/>
          </a:xfrm>
          <a:prstGeom prst="rect">
            <a:avLst/>
          </a:prstGeom>
        </p:spPr>
        <p:txBody>
          <a:bodyPr wrap="none">
            <a:spAutoFit/>
          </a:bodyPr>
          <a:lstStyle/>
          <a:p>
            <a:pPr algn="just">
              <a:spcBef>
                <a:spcPts val="600"/>
              </a:spcBef>
              <a:spcAft>
                <a:spcPts val="0"/>
              </a:spcAft>
            </a:pP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voi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đòi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Trưng</a:t>
            </a:r>
            <a:r>
              <a:rPr lang="en-US" sz="3200" dirty="0">
                <a:latin typeface="Times New Roman" pitchFamily="18" charset="0"/>
                <a:cs typeface="Times New Roman" pitchFamily="18" charset="0"/>
              </a:rPr>
              <a:t>.)</a:t>
            </a:r>
            <a:endParaRPr lang="en-US" sz="3200" dirty="0">
              <a:solidFill>
                <a:srgbClr val="000000"/>
              </a:solidFill>
              <a:latin typeface="Times New Roman" pitchFamily="18" charset="0"/>
              <a:ea typeface="Calibri"/>
              <a:cs typeface="Times New Roman" pitchFamily="18" charset="0"/>
            </a:endParaRPr>
          </a:p>
        </p:txBody>
      </p:sp>
      <p:sp>
        <p:nvSpPr>
          <p:cNvPr id="55" name="Rectangle 54"/>
          <p:cNvSpPr/>
          <p:nvPr/>
        </p:nvSpPr>
        <p:spPr>
          <a:xfrm>
            <a:off x="549256" y="6217087"/>
            <a:ext cx="6506909" cy="646331"/>
          </a:xfrm>
          <a:prstGeom prst="rect">
            <a:avLst/>
          </a:prstGeom>
        </p:spPr>
        <p:txBody>
          <a:bodyPr wrap="none">
            <a:spAutoFit/>
          </a:bodyPr>
          <a:lstStyle/>
          <a:p>
            <a:pPr algn="just">
              <a:spcBef>
                <a:spcPts val="600"/>
              </a:spcBef>
              <a:spcAft>
                <a:spcPts val="0"/>
              </a:spcAft>
            </a:pP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giàu</a:t>
            </a:r>
            <a:r>
              <a:rPr lang="en-US" sz="3600" dirty="0">
                <a:latin typeface="Times New Roman" pitchFamily="18" charset="0"/>
                <a:cs typeface="Times New Roman" pitchFamily="18" charset="0"/>
              </a:rPr>
              <a:t>.</a:t>
            </a:r>
            <a:endParaRPr lang="en-US" sz="3600" dirty="0">
              <a:latin typeface="Times New Roman" pitchFamily="18" charset="0"/>
              <a:ea typeface="Calibri"/>
              <a:cs typeface="Times New Roman" pitchFamily="18" charset="0"/>
            </a:endParaRPr>
          </a:p>
        </p:txBody>
      </p:sp>
      <p:sp>
        <p:nvSpPr>
          <p:cNvPr id="56" name="Rectangle 55"/>
          <p:cNvSpPr/>
          <p:nvPr/>
        </p:nvSpPr>
        <p:spPr>
          <a:xfrm>
            <a:off x="9388788" y="6217087"/>
            <a:ext cx="6591869" cy="584775"/>
          </a:xfrm>
          <a:prstGeom prst="rect">
            <a:avLst/>
          </a:prstGeom>
        </p:spPr>
        <p:txBody>
          <a:bodyPr wrap="none">
            <a:spAutoFit/>
          </a:bodyPr>
          <a:lstStyle/>
          <a:p>
            <a:pPr algn="just">
              <a:spcBef>
                <a:spcPts val="600"/>
              </a:spcBef>
              <a:spcAft>
                <a:spcPts val="0"/>
              </a:spcAft>
            </a:pP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pate.)</a:t>
            </a:r>
            <a:endParaRPr lang="en-US" sz="3200" dirty="0">
              <a:solidFill>
                <a:srgbClr val="000000"/>
              </a:solidFill>
              <a:latin typeface="Times New Roman" pitchFamily="18" charset="0"/>
              <a:ea typeface="Calibri"/>
              <a:cs typeface="Times New Roman" pitchFamily="18" charset="0"/>
            </a:endParaRPr>
          </a:p>
        </p:txBody>
      </p:sp>
      <p:sp>
        <p:nvSpPr>
          <p:cNvPr id="57" name="Rectangle 56"/>
          <p:cNvSpPr/>
          <p:nvPr/>
        </p:nvSpPr>
        <p:spPr>
          <a:xfrm>
            <a:off x="1217616" y="6979087"/>
            <a:ext cx="4262705" cy="646331"/>
          </a:xfrm>
          <a:prstGeom prst="rect">
            <a:avLst/>
          </a:prstGeom>
        </p:spPr>
        <p:txBody>
          <a:bodyPr wrap="none">
            <a:spAutoFit/>
          </a:bodyPr>
          <a:lstStyle/>
          <a:p>
            <a:pPr algn="just">
              <a:spcBef>
                <a:spcPts val="600"/>
              </a:spcBef>
              <a:spcAft>
                <a:spcPts val="0"/>
              </a:spcAft>
            </a:pPr>
            <a:r>
              <a:rPr lang="en-US" sz="3600" dirty="0" err="1">
                <a:latin typeface="Times New Roman" pitchFamily="18" charset="0"/>
                <a:cs typeface="Times New Roman" pitchFamily="18" charset="0"/>
              </a:rPr>
              <a:t>Cá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a:t>
            </a:r>
            <a:endParaRPr lang="en-US" sz="3600" dirty="0">
              <a:latin typeface="Times New Roman" pitchFamily="18" charset="0"/>
              <a:ea typeface="Calibri"/>
              <a:cs typeface="Times New Roman" pitchFamily="18" charset="0"/>
            </a:endParaRPr>
          </a:p>
        </p:txBody>
      </p:sp>
      <p:sp>
        <p:nvSpPr>
          <p:cNvPr id="58" name="Rectangle 57"/>
          <p:cNvSpPr/>
          <p:nvPr/>
        </p:nvSpPr>
        <p:spPr>
          <a:xfrm>
            <a:off x="9150246" y="6809780"/>
            <a:ext cx="7983276" cy="584775"/>
          </a:xfrm>
          <a:prstGeom prst="rect">
            <a:avLst/>
          </a:prstGeom>
        </p:spPr>
        <p:txBody>
          <a:bodyPr wrap="none">
            <a:spAutoFit/>
          </a:bodyPr>
          <a:lstStyle/>
          <a:p>
            <a:pPr algn="just">
              <a:spcBef>
                <a:spcPts val="600"/>
              </a:spcBef>
              <a:spcAft>
                <a:spcPts val="0"/>
              </a:spcAft>
            </a:pP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săn</a:t>
            </a:r>
            <a:r>
              <a:rPr lang="en-US" sz="3200" dirty="0">
                <a:latin typeface="Times New Roman" pitchFamily="18" charset="0"/>
                <a:cs typeface="Times New Roman" pitchFamily="18" charset="0"/>
              </a:rPr>
              <a:t>.)</a:t>
            </a:r>
            <a:endParaRPr lang="en-US" sz="3200" dirty="0">
              <a:solidFill>
                <a:srgbClr val="000000"/>
              </a:solidFill>
              <a:latin typeface="Times New Roman" pitchFamily="18" charset="0"/>
              <a:ea typeface="Calibri"/>
              <a:cs typeface="Times New Roman" pitchFamily="18" charset="0"/>
            </a:endParaRPr>
          </a:p>
        </p:txBody>
      </p:sp>
      <p:sp>
        <p:nvSpPr>
          <p:cNvPr id="59" name="Rectangle 58"/>
          <p:cNvSpPr/>
          <p:nvPr/>
        </p:nvSpPr>
        <p:spPr>
          <a:xfrm>
            <a:off x="1309743" y="7664887"/>
            <a:ext cx="4570482" cy="646331"/>
          </a:xfrm>
          <a:prstGeom prst="rect">
            <a:avLst/>
          </a:prstGeom>
        </p:spPr>
        <p:txBody>
          <a:bodyPr wrap="none">
            <a:spAutoFit/>
          </a:bodyPr>
          <a:lstStyle/>
          <a:p>
            <a:pPr algn="just">
              <a:spcBef>
                <a:spcPts val="600"/>
              </a:spcBef>
              <a:spcAft>
                <a:spcPts val="0"/>
              </a:spcAft>
            </a:pPr>
            <a:r>
              <a:rPr lang="en-US" sz="3600" dirty="0" err="1">
                <a:latin typeface="Times New Roman" pitchFamily="18" charset="0"/>
                <a:cs typeface="Times New Roman" pitchFamily="18" charset="0"/>
              </a:rPr>
              <a:t>Đũa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chòi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mâm</a:t>
            </a:r>
            <a:r>
              <a:rPr lang="en-US" sz="3600" dirty="0">
                <a:latin typeface="Times New Roman" pitchFamily="18" charset="0"/>
                <a:cs typeface="Times New Roman" pitchFamily="18" charset="0"/>
              </a:rPr>
              <a:t> son</a:t>
            </a:r>
            <a:endParaRPr lang="en-US" sz="3600" dirty="0">
              <a:latin typeface="Times New Roman" pitchFamily="18" charset="0"/>
              <a:ea typeface="Calibri"/>
              <a:cs typeface="Times New Roman" pitchFamily="18" charset="0"/>
            </a:endParaRPr>
          </a:p>
        </p:txBody>
      </p:sp>
      <p:sp>
        <p:nvSpPr>
          <p:cNvPr id="60" name="Rectangle 59"/>
          <p:cNvSpPr/>
          <p:nvPr/>
        </p:nvSpPr>
        <p:spPr>
          <a:xfrm>
            <a:off x="10741553" y="7487915"/>
            <a:ext cx="9144000" cy="1154162"/>
          </a:xfrm>
          <a:prstGeom prst="rect">
            <a:avLst/>
          </a:prstGeom>
        </p:spPr>
        <p:txBody>
          <a:bodyPr>
            <a:spAutoFit/>
          </a:bodyPr>
          <a:lstStyle/>
          <a:p>
            <a:pPr algn="just">
              <a:spcBef>
                <a:spcPts val="600"/>
              </a:spcBef>
              <a:spcAft>
                <a:spcPts val="0"/>
              </a:spcAft>
            </a:pPr>
            <a:r>
              <a:rPr lang="en-US" sz="3200" dirty="0" err="1">
                <a:latin typeface="Times New Roman" pitchFamily="18" charset="0"/>
                <a:cs typeface="Times New Roman" pitchFamily="18" charset="0"/>
              </a:rPr>
              <a:t>Cống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dương</a:t>
            </a:r>
            <a:r>
              <a:rPr lang="en-US" sz="3200" dirty="0">
                <a:latin typeface="Times New Roman" pitchFamily="18" charset="0"/>
                <a:cs typeface="Times New Roman" pitchFamily="18" charset="0"/>
              </a:rPr>
              <a:t>. </a:t>
            </a:r>
          </a:p>
          <a:p>
            <a:pPr algn="just">
              <a:spcBef>
                <a:spcPts val="600"/>
              </a:spcBef>
              <a:spcAft>
                <a:spcPts val="0"/>
              </a:spcAft>
            </a:pPr>
            <a:r>
              <a:rPr lang="en-US" sz="3200" dirty="0" err="1">
                <a:latin typeface="Times New Roman" pitchFamily="18" charset="0"/>
                <a:cs typeface="Times New Roman" pitchFamily="18" charset="0"/>
              </a:rPr>
              <a:t>Chim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hoàng</a:t>
            </a:r>
            <a:r>
              <a:rPr lang="en-US" sz="3200" dirty="0">
                <a:latin typeface="Times New Roman" pitchFamily="18" charset="0"/>
                <a:cs typeface="Times New Roman" pitchFamily="18" charset="0"/>
              </a:rPr>
              <a:t>.</a:t>
            </a:r>
            <a:endParaRPr lang="en-US" sz="3200" dirty="0">
              <a:solidFill>
                <a:srgbClr val="000000"/>
              </a:solidFill>
              <a:latin typeface="Times New Roman" pitchFamily="18" charset="0"/>
              <a:ea typeface="Calibri"/>
              <a:cs typeface="Times New Roman" pitchFamily="18" charset="0"/>
            </a:endParaRPr>
          </a:p>
        </p:txBody>
      </p:sp>
      <p:sp>
        <p:nvSpPr>
          <p:cNvPr id="61" name="Rectangle 60"/>
          <p:cNvSpPr/>
          <p:nvPr/>
        </p:nvSpPr>
        <p:spPr>
          <a:xfrm>
            <a:off x="808941" y="8633691"/>
            <a:ext cx="5987537" cy="646331"/>
          </a:xfrm>
          <a:prstGeom prst="rect">
            <a:avLst/>
          </a:prstGeom>
        </p:spPr>
        <p:txBody>
          <a:bodyPr wrap="none">
            <a:spAutoFit/>
          </a:bodyPr>
          <a:lstStyle/>
          <a:p>
            <a:pPr algn="just">
              <a:spcBef>
                <a:spcPts val="600"/>
              </a:spcBef>
              <a:spcAft>
                <a:spcPts val="0"/>
              </a:spcAft>
            </a:pPr>
            <a:r>
              <a:rPr lang="en-US" sz="3600" dirty="0" err="1">
                <a:latin typeface="Times New Roman" pitchFamily="18" charset="0"/>
                <a:cs typeface="Times New Roman" pitchFamily="18" charset="0"/>
              </a:rPr>
              <a:t>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nồi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ngồi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hướng</a:t>
            </a:r>
            <a:endParaRPr lang="en-US" sz="3600" dirty="0">
              <a:latin typeface="Times New Roman" pitchFamily="18" charset="0"/>
              <a:ea typeface="Calibri"/>
              <a:cs typeface="Times New Roman" pitchFamily="18" charset="0"/>
            </a:endParaRPr>
          </a:p>
        </p:txBody>
      </p:sp>
      <p:sp>
        <p:nvSpPr>
          <p:cNvPr id="62" name="Rectangle 61"/>
          <p:cNvSpPr/>
          <p:nvPr/>
        </p:nvSpPr>
        <p:spPr>
          <a:xfrm>
            <a:off x="9588642" y="8606187"/>
            <a:ext cx="5974713" cy="584775"/>
          </a:xfrm>
          <a:prstGeom prst="rect">
            <a:avLst/>
          </a:prstGeom>
        </p:spPr>
        <p:txBody>
          <a:bodyPr wrap="none">
            <a:spAutoFit/>
          </a:bodyPr>
          <a:lstStyle/>
          <a:p>
            <a:pPr algn="just">
              <a:spcBef>
                <a:spcPts val="600"/>
              </a:spcBef>
              <a:spcAft>
                <a:spcPts val="0"/>
              </a:spcAft>
            </a:pPr>
            <a:r>
              <a:rPr lang="en-US" sz="3200" dirty="0" err="1">
                <a:latin typeface="Times New Roman" pitchFamily="18" charset="0"/>
                <a:cs typeface="Times New Roman" pitchFamily="18" charset="0"/>
              </a:rPr>
              <a:t>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sẵn</a:t>
            </a:r>
            <a:r>
              <a:rPr lang="en-US" sz="3200" dirty="0">
                <a:latin typeface="Times New Roman" pitchFamily="18" charset="0"/>
                <a:cs typeface="Times New Roman" pitchFamily="18" charset="0"/>
              </a:rPr>
              <a:t>)</a:t>
            </a:r>
            <a:endParaRPr lang="en-US" sz="3200" dirty="0">
              <a:solidFill>
                <a:srgbClr val="000000"/>
              </a:solidFill>
              <a:latin typeface="Times New Roman" pitchFamily="18" charset="0"/>
              <a:ea typeface="Calibri"/>
              <a:cs typeface="Times New Roman" pitchFamily="18" charset="0"/>
            </a:endParaRPr>
          </a:p>
        </p:txBody>
      </p:sp>
      <p:grpSp>
        <p:nvGrpSpPr>
          <p:cNvPr id="63" name="Group 5"/>
          <p:cNvGrpSpPr/>
          <p:nvPr/>
        </p:nvGrpSpPr>
        <p:grpSpPr>
          <a:xfrm>
            <a:off x="139855" y="3884293"/>
            <a:ext cx="501069" cy="503994"/>
            <a:chOff x="0" y="0"/>
            <a:chExt cx="779909" cy="784462"/>
          </a:xfrm>
        </p:grpSpPr>
        <p:sp>
          <p:nvSpPr>
            <p:cNvPr id="64" name="Freeform 6"/>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65" name="TextBox 7"/>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2800" spc="-31">
                  <a:solidFill>
                    <a:srgbClr val="FFFFFF"/>
                  </a:solidFill>
                  <a:latin typeface="Times New Roman" panose="02020603050405020304" pitchFamily="18" charset="0"/>
                  <a:cs typeface="Times New Roman" panose="02020603050405020304" pitchFamily="18" charset="0"/>
                </a:rPr>
                <a:t>1</a:t>
              </a:r>
            </a:p>
          </p:txBody>
        </p:sp>
      </p:grpSp>
      <p:grpSp>
        <p:nvGrpSpPr>
          <p:cNvPr id="66" name="Group 66"/>
          <p:cNvGrpSpPr/>
          <p:nvPr/>
        </p:nvGrpSpPr>
        <p:grpSpPr>
          <a:xfrm>
            <a:off x="112030" y="4469068"/>
            <a:ext cx="501069" cy="503994"/>
            <a:chOff x="0" y="0"/>
            <a:chExt cx="779909" cy="784462"/>
          </a:xfrm>
        </p:grpSpPr>
        <p:sp>
          <p:nvSpPr>
            <p:cNvPr id="67" name="Freeform 67"/>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68" name="TextBox 68"/>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2800" spc="-31">
                  <a:solidFill>
                    <a:srgbClr val="FFFFFF"/>
                  </a:solidFill>
                  <a:latin typeface="Times New Roman" panose="02020603050405020304" pitchFamily="18" charset="0"/>
                  <a:cs typeface="Times New Roman" panose="02020603050405020304" pitchFamily="18" charset="0"/>
                </a:rPr>
                <a:t>2</a:t>
              </a:r>
            </a:p>
          </p:txBody>
        </p:sp>
      </p:grpSp>
      <p:grpSp>
        <p:nvGrpSpPr>
          <p:cNvPr id="69" name="Group 69"/>
          <p:cNvGrpSpPr/>
          <p:nvPr/>
        </p:nvGrpSpPr>
        <p:grpSpPr>
          <a:xfrm>
            <a:off x="84205" y="5034618"/>
            <a:ext cx="501069" cy="503994"/>
            <a:chOff x="0" y="0"/>
            <a:chExt cx="779909" cy="784462"/>
          </a:xfrm>
        </p:grpSpPr>
        <p:sp>
          <p:nvSpPr>
            <p:cNvPr id="70" name="Freeform 70"/>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71" name="TextBox 71"/>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2800" spc="-31">
                  <a:solidFill>
                    <a:srgbClr val="FFFFFF"/>
                  </a:solidFill>
                  <a:latin typeface="Times New Roman" panose="02020603050405020304" pitchFamily="18" charset="0"/>
                  <a:cs typeface="Times New Roman" panose="02020603050405020304" pitchFamily="18" charset="0"/>
                </a:rPr>
                <a:t>3</a:t>
              </a:r>
            </a:p>
          </p:txBody>
        </p:sp>
      </p:grpSp>
      <p:grpSp>
        <p:nvGrpSpPr>
          <p:cNvPr id="72" name="Group 72"/>
          <p:cNvGrpSpPr/>
          <p:nvPr/>
        </p:nvGrpSpPr>
        <p:grpSpPr>
          <a:xfrm>
            <a:off x="106224" y="5628294"/>
            <a:ext cx="501069" cy="503994"/>
            <a:chOff x="0" y="0"/>
            <a:chExt cx="779909" cy="784462"/>
          </a:xfrm>
        </p:grpSpPr>
        <p:sp>
          <p:nvSpPr>
            <p:cNvPr id="73" name="Freeform 73"/>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74" name="TextBox 74"/>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2800" spc="-31">
                  <a:solidFill>
                    <a:srgbClr val="FFFFFF"/>
                  </a:solidFill>
                  <a:latin typeface="Times New Roman" panose="02020603050405020304" pitchFamily="18" charset="0"/>
                  <a:cs typeface="Times New Roman" panose="02020603050405020304" pitchFamily="18" charset="0"/>
                </a:rPr>
                <a:t>4</a:t>
              </a:r>
            </a:p>
          </p:txBody>
        </p:sp>
      </p:grpSp>
      <p:grpSp>
        <p:nvGrpSpPr>
          <p:cNvPr id="75" name="Group 72"/>
          <p:cNvGrpSpPr/>
          <p:nvPr/>
        </p:nvGrpSpPr>
        <p:grpSpPr>
          <a:xfrm>
            <a:off x="89099" y="6225320"/>
            <a:ext cx="501069" cy="503994"/>
            <a:chOff x="0" y="0"/>
            <a:chExt cx="779909" cy="784462"/>
          </a:xfrm>
        </p:grpSpPr>
        <p:sp>
          <p:nvSpPr>
            <p:cNvPr id="76" name="Freeform 73"/>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77" name="TextBox 74"/>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2800" spc="-31" dirty="0">
                  <a:solidFill>
                    <a:srgbClr val="FFFFFF"/>
                  </a:solidFill>
                  <a:latin typeface="Times New Roman" panose="02020603050405020304" pitchFamily="18" charset="0"/>
                  <a:cs typeface="Times New Roman" panose="02020603050405020304" pitchFamily="18" charset="0"/>
                </a:rPr>
                <a:t>5</a:t>
              </a:r>
            </a:p>
          </p:txBody>
        </p:sp>
      </p:grpSp>
      <p:grpSp>
        <p:nvGrpSpPr>
          <p:cNvPr id="78" name="Group 72"/>
          <p:cNvGrpSpPr/>
          <p:nvPr/>
        </p:nvGrpSpPr>
        <p:grpSpPr>
          <a:xfrm>
            <a:off x="99062" y="6945130"/>
            <a:ext cx="501069" cy="503994"/>
            <a:chOff x="0" y="0"/>
            <a:chExt cx="779909" cy="784462"/>
          </a:xfrm>
        </p:grpSpPr>
        <p:sp>
          <p:nvSpPr>
            <p:cNvPr id="79" name="Freeform 73"/>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80" name="TextBox 74"/>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2800" spc="-31" dirty="0">
                  <a:solidFill>
                    <a:srgbClr val="FFFFFF"/>
                  </a:solidFill>
                  <a:latin typeface="Times New Roman" panose="02020603050405020304" pitchFamily="18" charset="0"/>
                  <a:cs typeface="Times New Roman" panose="02020603050405020304" pitchFamily="18" charset="0"/>
                </a:rPr>
                <a:t>6</a:t>
              </a:r>
            </a:p>
          </p:txBody>
        </p:sp>
      </p:grpSp>
      <p:grpSp>
        <p:nvGrpSpPr>
          <p:cNvPr id="81" name="Group 72"/>
          <p:cNvGrpSpPr/>
          <p:nvPr/>
        </p:nvGrpSpPr>
        <p:grpSpPr>
          <a:xfrm>
            <a:off x="57045" y="7736055"/>
            <a:ext cx="501069" cy="503994"/>
            <a:chOff x="0" y="0"/>
            <a:chExt cx="779909" cy="784462"/>
          </a:xfrm>
        </p:grpSpPr>
        <p:sp>
          <p:nvSpPr>
            <p:cNvPr id="82" name="Freeform 73"/>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83" name="TextBox 74"/>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2800" spc="-31" dirty="0">
                  <a:solidFill>
                    <a:srgbClr val="FFFFFF"/>
                  </a:solidFill>
                  <a:latin typeface="Times New Roman" panose="02020603050405020304" pitchFamily="18" charset="0"/>
                  <a:cs typeface="Times New Roman" panose="02020603050405020304" pitchFamily="18" charset="0"/>
                </a:rPr>
                <a:t>7</a:t>
              </a:r>
            </a:p>
          </p:txBody>
        </p:sp>
      </p:grpSp>
      <p:grpSp>
        <p:nvGrpSpPr>
          <p:cNvPr id="84" name="Group 72"/>
          <p:cNvGrpSpPr/>
          <p:nvPr/>
        </p:nvGrpSpPr>
        <p:grpSpPr>
          <a:xfrm>
            <a:off x="99664" y="8652617"/>
            <a:ext cx="501069" cy="503994"/>
            <a:chOff x="0" y="0"/>
            <a:chExt cx="779909" cy="784462"/>
          </a:xfrm>
        </p:grpSpPr>
        <p:sp>
          <p:nvSpPr>
            <p:cNvPr id="85" name="Freeform 73"/>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86" name="TextBox 74"/>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2800" spc="-31" dirty="0">
                  <a:solidFill>
                    <a:srgbClr val="FFFFFF"/>
                  </a:solidFill>
                  <a:latin typeface="Times New Roman" panose="02020603050405020304" pitchFamily="18" charset="0"/>
                  <a:cs typeface="Times New Roman" panose="02020603050405020304" pitchFamily="18" charset="0"/>
                </a:rPr>
                <a:t>8</a:t>
              </a:r>
            </a:p>
          </p:txBody>
        </p:sp>
      </p:grpSp>
      <p:sp>
        <p:nvSpPr>
          <p:cNvPr id="3" name="Rectangle: Rounded Corners 2">
            <a:extLst>
              <a:ext uri="{FF2B5EF4-FFF2-40B4-BE49-F238E27FC236}">
                <a16:creationId xmlns:a16="http://schemas.microsoft.com/office/drawing/2014/main" id="{654CA08E-301F-FB6E-85D3-62E351BE4E04}"/>
              </a:ext>
            </a:extLst>
          </p:cNvPr>
          <p:cNvSpPr/>
          <p:nvPr/>
        </p:nvSpPr>
        <p:spPr>
          <a:xfrm>
            <a:off x="647876" y="3806721"/>
            <a:ext cx="8278365" cy="555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95A7802-58E7-7474-191F-6539A85CF94E}"/>
              </a:ext>
            </a:extLst>
          </p:cNvPr>
          <p:cNvSpPr/>
          <p:nvPr/>
        </p:nvSpPr>
        <p:spPr>
          <a:xfrm>
            <a:off x="627203" y="4390938"/>
            <a:ext cx="8278365" cy="555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72B7C3E-5270-48F7-EFB5-95331756510F}"/>
              </a:ext>
            </a:extLst>
          </p:cNvPr>
          <p:cNvSpPr/>
          <p:nvPr/>
        </p:nvSpPr>
        <p:spPr>
          <a:xfrm>
            <a:off x="621576" y="5005268"/>
            <a:ext cx="8278365" cy="555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225ABF7-0AAD-FBF0-D9E3-E96238B5899E}"/>
              </a:ext>
            </a:extLst>
          </p:cNvPr>
          <p:cNvSpPr/>
          <p:nvPr/>
        </p:nvSpPr>
        <p:spPr>
          <a:xfrm>
            <a:off x="633988" y="5594298"/>
            <a:ext cx="8278365" cy="555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C921B9A-AAE6-CD18-3BAB-C4C621AEBE41}"/>
              </a:ext>
            </a:extLst>
          </p:cNvPr>
          <p:cNvSpPr/>
          <p:nvPr/>
        </p:nvSpPr>
        <p:spPr>
          <a:xfrm>
            <a:off x="682740" y="6272810"/>
            <a:ext cx="8278365" cy="555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C5550AA-8487-9F37-4074-B2F64D1CECB9}"/>
              </a:ext>
            </a:extLst>
          </p:cNvPr>
          <p:cNvSpPr/>
          <p:nvPr/>
        </p:nvSpPr>
        <p:spPr>
          <a:xfrm>
            <a:off x="671988" y="6938685"/>
            <a:ext cx="8278365" cy="555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DBFD829-D207-5BC9-67AF-0143F17C8931}"/>
              </a:ext>
            </a:extLst>
          </p:cNvPr>
          <p:cNvSpPr/>
          <p:nvPr/>
        </p:nvSpPr>
        <p:spPr>
          <a:xfrm>
            <a:off x="677310" y="7760453"/>
            <a:ext cx="8278365" cy="555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1E6A2EC-6DF9-77A5-78F4-28D67D620028}"/>
              </a:ext>
            </a:extLst>
          </p:cNvPr>
          <p:cNvSpPr/>
          <p:nvPr/>
        </p:nvSpPr>
        <p:spPr>
          <a:xfrm>
            <a:off x="594717" y="8677574"/>
            <a:ext cx="8278365" cy="5553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681F3D5-E7F4-2DFF-B15B-818DD0E2570E}"/>
              </a:ext>
            </a:extLst>
          </p:cNvPr>
          <p:cNvSpPr/>
          <p:nvPr/>
        </p:nvSpPr>
        <p:spPr>
          <a:xfrm>
            <a:off x="9020320" y="3838776"/>
            <a:ext cx="8278365" cy="55536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D6A9AB5-BE9B-D16A-4F99-FAF0B915E5C9}"/>
              </a:ext>
            </a:extLst>
          </p:cNvPr>
          <p:cNvSpPr/>
          <p:nvPr/>
        </p:nvSpPr>
        <p:spPr>
          <a:xfrm>
            <a:off x="9042266" y="4419144"/>
            <a:ext cx="8278365" cy="55536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E3D653FF-8D56-A90B-01C9-FB510C350EA4}"/>
              </a:ext>
            </a:extLst>
          </p:cNvPr>
          <p:cNvSpPr/>
          <p:nvPr/>
        </p:nvSpPr>
        <p:spPr>
          <a:xfrm>
            <a:off x="9087602" y="5023194"/>
            <a:ext cx="8278365" cy="55536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B907BE22-5562-B67D-7F80-6BBF5F73AD10}"/>
              </a:ext>
            </a:extLst>
          </p:cNvPr>
          <p:cNvSpPr/>
          <p:nvPr/>
        </p:nvSpPr>
        <p:spPr>
          <a:xfrm>
            <a:off x="9075491" y="5614873"/>
            <a:ext cx="8278365" cy="55536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78B314C6-4622-4E28-F582-BF700E40BC1C}"/>
              </a:ext>
            </a:extLst>
          </p:cNvPr>
          <p:cNvSpPr/>
          <p:nvPr/>
        </p:nvSpPr>
        <p:spPr>
          <a:xfrm>
            <a:off x="9087602" y="6231963"/>
            <a:ext cx="8278365" cy="55536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8783D3A-ADBC-FEEF-0070-D45DBF124828}"/>
              </a:ext>
            </a:extLst>
          </p:cNvPr>
          <p:cNvSpPr/>
          <p:nvPr/>
        </p:nvSpPr>
        <p:spPr>
          <a:xfrm>
            <a:off x="9075491" y="6840732"/>
            <a:ext cx="8278365" cy="55536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F3D5D016-3DCF-660D-5BD7-5B991479248D}"/>
              </a:ext>
            </a:extLst>
          </p:cNvPr>
          <p:cNvSpPr/>
          <p:nvPr/>
        </p:nvSpPr>
        <p:spPr>
          <a:xfrm>
            <a:off x="9134345" y="7502445"/>
            <a:ext cx="8278365" cy="109913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DFB67211-80AC-55BF-3A23-2065219D649B}"/>
              </a:ext>
            </a:extLst>
          </p:cNvPr>
          <p:cNvSpPr/>
          <p:nvPr/>
        </p:nvSpPr>
        <p:spPr>
          <a:xfrm>
            <a:off x="9090060" y="8696473"/>
            <a:ext cx="8278365" cy="55536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16" presetClass="exit" presetSubtype="21" fill="hold" grpId="0" nodeType="clickEffect">
                                  <p:stCondLst>
                                    <p:cond delay="0"/>
                                  </p:stCondLst>
                                  <p:childTnLst>
                                    <p:animEffect transition="out" filter="barn(inVertical)">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6" presetClass="exit" presetSubtype="21" fill="hold" grpId="0" nodeType="clickEffect">
                                  <p:stCondLst>
                                    <p:cond delay="0"/>
                                  </p:stCondLst>
                                  <p:childTnLst>
                                    <p:animEffect transition="out" filter="barn(inVertical)">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18"/>
                    </p:tgtEl>
                  </p:cond>
                </p:stCondLst>
                <p:endSync evt="end" delay="0">
                  <p:rtn val="all"/>
                </p:endSync>
                <p:childTnLst>
                  <p:par>
                    <p:cTn id="41" fill="hold">
                      <p:stCondLst>
                        <p:cond delay="0"/>
                      </p:stCondLst>
                      <p:childTnLst>
                        <p:par>
                          <p:cTn id="42" fill="hold">
                            <p:stCondLst>
                              <p:cond delay="0"/>
                            </p:stCondLst>
                            <p:childTnLst>
                              <p:par>
                                <p:cTn id="43" presetID="16" presetClass="exit" presetSubtype="21" fill="hold" grpId="0" nodeType="clickEffect">
                                  <p:stCondLst>
                                    <p:cond delay="0"/>
                                  </p:stCondLst>
                                  <p:childTnLst>
                                    <p:animEffect transition="out" filter="barn(inVertical)">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16" presetClass="exit" presetSubtype="21" fill="hold" grpId="0" nodeType="clickEffect">
                                  <p:stCondLst>
                                    <p:cond delay="0"/>
                                  </p:stCondLst>
                                  <p:childTnLst>
                                    <p:animEffect transition="out" filter="barn(inVertical)">
                                      <p:cBhvr>
                                        <p:cTn id="55" dur="500"/>
                                        <p:tgtEl>
                                          <p:spTgt spid="22"/>
                                        </p:tgtEl>
                                      </p:cBhvr>
                                    </p:animEffect>
                                    <p:set>
                                      <p:cBhvr>
                                        <p:cTn id="5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7" restart="whenNotActive" fill="hold" evtFilter="cancelBubble" nodeType="interactiveSeq">
                <p:stCondLst>
                  <p:cond evt="onClick" delay="0">
                    <p:tgtEl>
                      <p:spTgt spid="9"/>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16" presetClass="exit" presetSubtype="21" fill="hold" grpId="0" nodeType="clickEffect">
                                  <p:stCondLst>
                                    <p:cond delay="0"/>
                                  </p:stCondLst>
                                  <p:childTnLst>
                                    <p:animEffect transition="out" filter="barn(inVertical)">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8" restart="whenNotActive" fill="hold" evtFilter="cancelBubble" nodeType="interactiveSeq">
                <p:stCondLst>
                  <p:cond evt="onClick" delay="0">
                    <p:tgtEl>
                      <p:spTgt spid="10"/>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16" presetClass="exit" presetSubtype="21" fill="hold" grpId="0" nodeType="clickEffect">
                                  <p:stCondLst>
                                    <p:cond delay="0"/>
                                  </p:stCondLst>
                                  <p:childTnLst>
                                    <p:animEffect transition="out" filter="barn(inVertical)">
                                      <p:cBhvr>
                                        <p:cTn id="77" dur="500"/>
                                        <p:tgtEl>
                                          <p:spTgt spid="24"/>
                                        </p:tgtEl>
                                      </p:cBhvr>
                                    </p:animEffect>
                                    <p:set>
                                      <p:cBhvr>
                                        <p:cTn id="7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9" restart="whenNotActive" fill="hold" evtFilter="cancelBubble" nodeType="interactiveSeq">
                <p:stCondLst>
                  <p:cond evt="onClick" delay="0">
                    <p:tgtEl>
                      <p:spTgt spid="11"/>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4" restart="whenNotActive" fill="hold" evtFilter="cancelBubble" nodeType="interactiveSeq">
                <p:stCondLst>
                  <p:cond evt="onClick" delay="0">
                    <p:tgtEl>
                      <p:spTgt spid="32"/>
                    </p:tgtEl>
                  </p:cond>
                </p:stCondLst>
                <p:endSync evt="end" delay="0">
                  <p:rtn val="all"/>
                </p:endSync>
                <p:childTnLst>
                  <p:par>
                    <p:cTn id="85" fill="hold">
                      <p:stCondLst>
                        <p:cond delay="0"/>
                      </p:stCondLst>
                      <p:childTnLst>
                        <p:par>
                          <p:cTn id="86" fill="hold">
                            <p:stCondLst>
                              <p:cond delay="0"/>
                            </p:stCondLst>
                            <p:childTnLst>
                              <p:par>
                                <p:cTn id="87" presetID="16" presetClass="exit" presetSubtype="21" fill="hold" grpId="0" nodeType="clickEffect">
                                  <p:stCondLst>
                                    <p:cond delay="0"/>
                                  </p:stCondLst>
                                  <p:childTnLst>
                                    <p:animEffect transition="out" filter="barn(inVertical)">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7" grpId="0" animBg="1"/>
      <p:bldP spid="18" grpId="0" animBg="1"/>
      <p:bldP spid="22" grpId="0" animBg="1"/>
      <p:bldP spid="23" grpId="0" animBg="1"/>
      <p:bldP spid="24"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1257300"/>
            <a:ext cx="15163800" cy="7772400"/>
          </a:xfrm>
          <a:prstGeom prst="rect">
            <a:avLst/>
          </a:prstGeom>
        </p:spPr>
      </p:pic>
      <p:sp>
        <p:nvSpPr>
          <p:cNvPr id="3" name="Rectangle 2"/>
          <p:cNvSpPr/>
          <p:nvPr/>
        </p:nvSpPr>
        <p:spPr>
          <a:xfrm>
            <a:off x="2202873" y="3848100"/>
            <a:ext cx="12954000" cy="3046988"/>
          </a:xfrm>
          <a:prstGeom prst="rect">
            <a:avLst/>
          </a:prstGeom>
        </p:spPr>
        <p:txBody>
          <a:bodyPr wrap="square">
            <a:spAutoFit/>
          </a:bodyPr>
          <a:lstStyle/>
          <a:p>
            <a:pPr algn="ctr"/>
            <a:r>
              <a:rPr lang="en-US" sz="9600" i="1" dirty="0">
                <a:latin typeface="Times New Roman" pitchFamily="18" charset="0"/>
                <a:cs typeface="Times New Roman" pitchFamily="18" charset="0"/>
              </a:rPr>
              <a:t>Qua </a:t>
            </a:r>
            <a:r>
              <a:rPr lang="en-US" sz="9600" i="1" dirty="0" err="1">
                <a:latin typeface="Times New Roman" pitchFamily="18" charset="0"/>
                <a:cs typeface="Times New Roman" pitchFamily="18" charset="0"/>
              </a:rPr>
              <a:t>trò</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chơi</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nhỏ</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vừa</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rồi</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em</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có</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rút</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ra</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nhận</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xét</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gì</a:t>
            </a:r>
            <a:r>
              <a:rPr lang="en-US" sz="9600" i="1" dirty="0">
                <a:latin typeface="Times New Roman" pitchFamily="18" charset="0"/>
                <a:cs typeface="Times New Roman" pitchFamily="18" charset="0"/>
              </a:rPr>
              <a:t>?</a:t>
            </a:r>
            <a:endParaRPr lang="en-US" sz="9600" dirty="0">
              <a:latin typeface="Times New Roman" pitchFamily="18" charset="0"/>
              <a:cs typeface="Times New Roman" pitchFamily="18" charset="0"/>
            </a:endParaRPr>
          </a:p>
        </p:txBody>
      </p:sp>
    </p:spTree>
    <p:extLst>
      <p:ext uri="{BB962C8B-B14F-4D97-AF65-F5344CB8AC3E}">
        <p14:creationId xmlns:p14="http://schemas.microsoft.com/office/powerpoint/2010/main" val="52226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670038858"/>
              </p:ext>
            </p:extLst>
          </p:nvPr>
        </p:nvGraphicFramePr>
        <p:xfrm>
          <a:off x="609598" y="2247899"/>
          <a:ext cx="17297402" cy="7460556"/>
        </p:xfrm>
        <a:graphic>
          <a:graphicData uri="http://schemas.openxmlformats.org/drawingml/2006/table">
            <a:tbl>
              <a:tblPr/>
              <a:tblGrid>
                <a:gridCol w="8262194">
                  <a:extLst>
                    <a:ext uri="{9D8B030D-6E8A-4147-A177-3AD203B41FA5}">
                      <a16:colId xmlns:a16="http://schemas.microsoft.com/office/drawing/2014/main" val="20000"/>
                    </a:ext>
                  </a:extLst>
                </a:gridCol>
                <a:gridCol w="9035208">
                  <a:extLst>
                    <a:ext uri="{9D8B030D-6E8A-4147-A177-3AD203B41FA5}">
                      <a16:colId xmlns:a16="http://schemas.microsoft.com/office/drawing/2014/main" val="20001"/>
                    </a:ext>
                  </a:extLst>
                </a:gridCol>
              </a:tblGrid>
              <a:tr h="962582">
                <a:tc gridSpan="2">
                  <a:txBody>
                    <a:bodyPr/>
                    <a:lstStyle/>
                    <a:p>
                      <a:pPr algn="ctr">
                        <a:lnSpc>
                          <a:spcPts val="3359"/>
                        </a:lnSpc>
                        <a:defRPr/>
                      </a:pPr>
                      <a:r>
                        <a:rPr lang="en-US" sz="2399" dirty="0">
                          <a:solidFill>
                            <a:srgbClr val="44000A"/>
                          </a:solidFill>
                          <a:latin typeface="Saira ExtraCondensed Medium Bold"/>
                        </a:rPr>
                        <a:t> </a:t>
                      </a:r>
                      <a:endParaRPr lang="en-US" sz="1100" dirty="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c hMerge="1">
                  <a:txBody>
                    <a:bodyPr/>
                    <a:lstStyle/>
                    <a:p>
                      <a:pPr algn="ctr">
                        <a:lnSpc>
                          <a:spcPts val="3359"/>
                        </a:lnSpc>
                        <a:defRPr/>
                      </a:pPr>
                      <a:r>
                        <a:rPr lang="en-US" sz="2399">
                          <a:solidFill>
                            <a:srgbClr val="44000A"/>
                          </a:solidFill>
                          <a:latin typeface="Saira ExtraCondensed Medium Bold"/>
                        </a:rPr>
                        <a:t>MỨC ĐỘ CẤP BÁCH </a:t>
                      </a:r>
                      <a:endParaRPr lang="en-US" sz="110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0" cap="flat" cmpd="sng" algn="ctr">
                      <a:solidFill>
                        <a:srgbClr val="40246D"/>
                      </a:solidFill>
                      <a:prstDash val="solid"/>
                      <a:round/>
                      <a:headEnd type="none" w="med" len="med"/>
                      <a:tailEnd type="none" w="med" len="med"/>
                    </a:lnB>
                    <a:solidFill>
                      <a:srgbClr val="FFE693"/>
                    </a:solidFill>
                  </a:tcPr>
                </a:tc>
                <a:extLst>
                  <a:ext uri="{0D108BD9-81ED-4DB2-BD59-A6C34878D82A}">
                    <a16:rowId xmlns:a16="http://schemas.microsoft.com/office/drawing/2014/main" val="10000"/>
                  </a:ext>
                </a:extLst>
              </a:tr>
              <a:tr h="650021">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1</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2</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extLst>
                  <a:ext uri="{0D108BD9-81ED-4DB2-BD59-A6C34878D82A}">
                    <a16:rowId xmlns:a16="http://schemas.microsoft.com/office/drawing/2014/main" val="10001"/>
                  </a:ext>
                </a:extLst>
              </a:tr>
              <a:tr h="662365">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2365">
                <a:tc>
                  <a:txBody>
                    <a:bodyPr/>
                    <a:lstStyle/>
                    <a:p>
                      <a:pPr algn="just">
                        <a:lnSpc>
                          <a:spcPts val="1679"/>
                        </a:lnSpc>
                        <a:defRPr/>
                      </a:pPr>
                      <a:r>
                        <a:rPr lang="en-US" sz="2800" b="1" dirty="0" err="1">
                          <a:latin typeface="Times New Roman" pitchFamily="18" charset="0"/>
                          <a:cs typeface="Times New Roman" pitchFamily="18" charset="0"/>
                        </a:rPr>
                        <a:t>Gi</a:t>
                      </a:r>
                      <a:r>
                        <a:rPr lang="en-US" sz="2800" b="1" baseline="0" dirty="0" err="1">
                          <a:latin typeface="Times New Roman" pitchFamily="18" charset="0"/>
                          <a:cs typeface="Times New Roman" pitchFamily="18" charset="0"/>
                        </a:rPr>
                        <a:t>ữa</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giờ</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62365">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62365">
                <a:tc>
                  <a:txBody>
                    <a:bodyPr/>
                    <a:lstStyle/>
                    <a:p>
                      <a:pPr algn="just">
                        <a:lnSpc>
                          <a:spcPts val="1679"/>
                        </a:lnSpc>
                        <a:defRPr/>
                      </a:pPr>
                      <a:r>
                        <a:rPr lang="en-US" sz="2800" b="1" dirty="0" err="1">
                          <a:latin typeface="Times New Roman" pitchFamily="18" charset="0"/>
                          <a:cs typeface="Times New Roman" pitchFamily="18" charset="0"/>
                        </a:rPr>
                        <a:t>Tổng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điểm</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36061">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3</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4</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extLst>
                  <a:ext uri="{0D108BD9-81ED-4DB2-BD59-A6C34878D82A}">
                    <a16:rowId xmlns:a16="http://schemas.microsoft.com/office/drawing/2014/main" val="10006"/>
                  </a:ext>
                </a:extLst>
              </a:tr>
              <a:tr h="640608">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40608">
                <a:tc>
                  <a:txBody>
                    <a:bodyPr/>
                    <a:lstStyle/>
                    <a:p>
                      <a:pPr algn="just">
                        <a:lnSpc>
                          <a:spcPts val="1679"/>
                        </a:lnSpc>
                        <a:defRPr/>
                      </a:pPr>
                      <a:r>
                        <a:rPr lang="en-US" sz="2800" b="1" dirty="0" err="1">
                          <a:latin typeface="Times New Roman" pitchFamily="18" charset="0"/>
                          <a:cs typeface="Times New Roman" pitchFamily="18" charset="0"/>
                        </a:rPr>
                        <a:t>Gi</a:t>
                      </a:r>
                      <a:r>
                        <a:rPr lang="en-US" sz="2800" b="1" baseline="0" dirty="0" err="1">
                          <a:latin typeface="Times New Roman" pitchFamily="18" charset="0"/>
                          <a:cs typeface="Times New Roman" pitchFamily="18" charset="0"/>
                        </a:rPr>
                        <a:t>ữa</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giờ</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40608">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640608">
                <a:tc>
                  <a:txBody>
                    <a:bodyPr/>
                    <a:lstStyle/>
                    <a:p>
                      <a:pPr algn="just">
                        <a:lnSpc>
                          <a:spcPts val="1679"/>
                        </a:lnSpc>
                        <a:defRPr/>
                      </a:pPr>
                      <a:r>
                        <a:rPr lang="en-US" sz="2800" b="1" dirty="0" err="1">
                          <a:latin typeface="Times New Roman" pitchFamily="18" charset="0"/>
                          <a:cs typeface="Times New Roman" pitchFamily="18" charset="0"/>
                        </a:rPr>
                        <a:t>Tổng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điểm</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23" name="TextBox 23"/>
          <p:cNvSpPr txBox="1"/>
          <p:nvPr/>
        </p:nvSpPr>
        <p:spPr>
          <a:xfrm>
            <a:off x="14186767" y="771525"/>
            <a:ext cx="3072533" cy="190500"/>
          </a:xfrm>
          <a:prstGeom prst="rect">
            <a:avLst/>
          </a:prstGeom>
        </p:spPr>
        <p:txBody>
          <a:bodyPr lIns="0" tIns="0" rIns="0" bIns="0" rtlCol="0" anchor="t">
            <a:spAutoFit/>
          </a:bodyPr>
          <a:lstStyle/>
          <a:p>
            <a:pPr algn="r">
              <a:lnSpc>
                <a:spcPts val="1590"/>
              </a:lnSpc>
            </a:pPr>
            <a:r>
              <a:rPr lang="en-US" sz="1325" spc="38">
                <a:solidFill>
                  <a:srgbClr val="FFFFFF"/>
                </a:solidFill>
                <a:latin typeface="Muli Regular"/>
              </a:rPr>
              <a:t>QUAY LẠI </a:t>
            </a:r>
            <a:r>
              <a:rPr lang="en-US" sz="1325" spc="38">
                <a:solidFill>
                  <a:srgbClr val="FFFFFF"/>
                </a:solidFill>
                <a:latin typeface="Muli Regular Bold"/>
              </a:rPr>
              <a:t>TRANG CHƯƠNG TRÌNH</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69560" y="1133368"/>
            <a:ext cx="467968" cy="467968"/>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50472" y="1133368"/>
            <a:ext cx="467968" cy="467968"/>
          </a:xfrm>
          <a:prstGeom prst="rect">
            <a:avLst/>
          </a:prstGeom>
        </p:spPr>
      </p:pic>
      <p:pic>
        <p:nvPicPr>
          <p:cNvPr id="26"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32909" y="-2074930"/>
            <a:ext cx="9975080" cy="4149860"/>
          </a:xfrm>
          <a:prstGeom prst="rect">
            <a:avLst/>
          </a:prstGeom>
        </p:spPr>
      </p:pic>
      <p:sp>
        <p:nvSpPr>
          <p:cNvPr id="27" name="TextBox 26"/>
          <p:cNvSpPr txBox="1"/>
          <p:nvPr/>
        </p:nvSpPr>
        <p:spPr>
          <a:xfrm>
            <a:off x="5458929" y="338224"/>
            <a:ext cx="6384443" cy="1029128"/>
          </a:xfrm>
          <a:prstGeom prst="rect">
            <a:avLst/>
          </a:prstGeom>
        </p:spPr>
        <p:txBody>
          <a:bodyPr lIns="0" tIns="0" rIns="0" bIns="0" rtlCol="0" anchor="t">
            <a:spAutoFit/>
          </a:bodyPr>
          <a:lstStyle/>
          <a:p>
            <a:pPr algn="ctr">
              <a:lnSpc>
                <a:spcPts val="7699"/>
              </a:lnSpc>
            </a:pPr>
            <a:r>
              <a:rPr lang="en-US" sz="9600" b="1" spc="-137" dirty="0" err="1">
                <a:solidFill>
                  <a:srgbClr val="FF0000"/>
                </a:solidFill>
                <a:latin typeface="Times New Roman" pitchFamily="18" charset="0"/>
                <a:cs typeface="Times New Roman" pitchFamily="18" charset="0"/>
              </a:rPr>
              <a:t>Thực</a:t>
            </a:r>
            <a:r>
              <a:rPr lang="en-US" sz="9600" b="1" spc="-137" dirty="0">
                <a:solidFill>
                  <a:srgbClr val="FF0000"/>
                </a:solidFill>
                <a:latin typeface="Times New Roman" pitchFamily="18" charset="0"/>
                <a:cs typeface="Times New Roman" pitchFamily="18" charset="0"/>
              </a:rPr>
              <a:t> </a:t>
            </a:r>
            <a:r>
              <a:rPr lang="en-US" sz="9600" b="1" spc="-137" dirty="0" err="1">
                <a:solidFill>
                  <a:srgbClr val="FF0000"/>
                </a:solidFill>
                <a:latin typeface="Times New Roman" pitchFamily="18" charset="0"/>
                <a:cs typeface="Times New Roman" pitchFamily="18" charset="0"/>
              </a:rPr>
              <a:t>hành</a:t>
            </a:r>
            <a:endParaRPr lang="en-US" sz="9600" b="1" spc="-137" dirty="0">
              <a:solidFill>
                <a:srgbClr val="FF0000"/>
              </a:solidFill>
              <a:latin typeface="Times New Roman" pitchFamily="18" charset="0"/>
              <a:cs typeface="Times New Roman" pitchFamily="18" charset="0"/>
            </a:endParaRPr>
          </a:p>
        </p:txBody>
      </p:sp>
      <p:sp>
        <p:nvSpPr>
          <p:cNvPr id="28" name="TextBox 27"/>
          <p:cNvSpPr txBox="1"/>
          <p:nvPr/>
        </p:nvSpPr>
        <p:spPr>
          <a:xfrm>
            <a:off x="5334000" y="2247900"/>
            <a:ext cx="7010400" cy="923330"/>
          </a:xfrm>
          <a:prstGeom prst="rect">
            <a:avLst/>
          </a:prstGeom>
          <a:noFill/>
        </p:spPr>
        <p:txBody>
          <a:bodyPr wrap="square" rtlCol="0">
            <a:spAutoFit/>
          </a:bodyPr>
          <a:lstStyle/>
          <a:p>
            <a:pPr algn="ctr"/>
            <a:r>
              <a:rPr lang="en-US" sz="5400" b="1" dirty="0">
                <a:latin typeface="Times New Roman" pitchFamily="18" charset="0"/>
                <a:cs typeface="Times New Roman" pitchFamily="18" charset="0"/>
              </a:rPr>
              <a:t>THI ĐUA THEO ĐỘI</a:t>
            </a:r>
          </a:p>
        </p:txBody>
      </p:sp>
    </p:spTree>
    <p:extLst>
      <p:ext uri="{BB962C8B-B14F-4D97-AF65-F5344CB8AC3E}">
        <p14:creationId xmlns:p14="http://schemas.microsoft.com/office/powerpoint/2010/main" val="273550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849">
            <a:off x="-2376818" y="-2047507"/>
            <a:ext cx="9563951" cy="5222352"/>
          </a:xfrm>
          <a:prstGeom prst="rect">
            <a:avLst/>
          </a:prstGeom>
        </p:spPr>
      </p:pic>
      <p:grpSp>
        <p:nvGrpSpPr>
          <p:cNvPr id="3" name="Group 3"/>
          <p:cNvGrpSpPr/>
          <p:nvPr/>
        </p:nvGrpSpPr>
        <p:grpSpPr>
          <a:xfrm>
            <a:off x="6592164" y="1091722"/>
            <a:ext cx="5943600" cy="4780522"/>
            <a:chOff x="0" y="0"/>
            <a:chExt cx="1789878" cy="1910919"/>
          </a:xfrm>
        </p:grpSpPr>
        <p:sp>
          <p:nvSpPr>
            <p:cNvPr id="4" name="Freeform 4"/>
            <p:cNvSpPr/>
            <p:nvPr/>
          </p:nvSpPr>
          <p:spPr>
            <a:xfrm>
              <a:off x="0" y="0"/>
              <a:ext cx="1789878" cy="1910919"/>
            </a:xfrm>
            <a:custGeom>
              <a:avLst/>
              <a:gdLst/>
              <a:ahLst/>
              <a:cxnLst/>
              <a:rect l="l" t="t" r="r" b="b"/>
              <a:pathLst>
                <a:path w="1789878" h="1910919">
                  <a:moveTo>
                    <a:pt x="48985" y="0"/>
                  </a:moveTo>
                  <a:lnTo>
                    <a:pt x="1740893" y="0"/>
                  </a:lnTo>
                  <a:cubicBezTo>
                    <a:pt x="1767947" y="0"/>
                    <a:pt x="1789878" y="21932"/>
                    <a:pt x="1789878" y="48985"/>
                  </a:cubicBezTo>
                  <a:lnTo>
                    <a:pt x="1789878" y="1861933"/>
                  </a:lnTo>
                  <a:cubicBezTo>
                    <a:pt x="1789878" y="1888987"/>
                    <a:pt x="1767947" y="1910919"/>
                    <a:pt x="1740893" y="1910919"/>
                  </a:cubicBezTo>
                  <a:lnTo>
                    <a:pt x="48985" y="1910919"/>
                  </a:lnTo>
                  <a:cubicBezTo>
                    <a:pt x="21932" y="1910919"/>
                    <a:pt x="0" y="1888987"/>
                    <a:pt x="0" y="1861933"/>
                  </a:cubicBezTo>
                  <a:lnTo>
                    <a:pt x="0" y="48985"/>
                  </a:lnTo>
                  <a:cubicBezTo>
                    <a:pt x="0" y="21932"/>
                    <a:pt x="21932" y="0"/>
                    <a:pt x="48985" y="0"/>
                  </a:cubicBezTo>
                  <a:close/>
                </a:path>
              </a:pathLst>
            </a:custGeom>
            <a:solidFill>
              <a:srgbClr val="FFFFFF"/>
            </a:solidFill>
            <a:ln w="19050">
              <a:solidFill>
                <a:srgbClr val="40246D"/>
              </a:solidFill>
            </a:ln>
          </p:spPr>
        </p:sp>
        <p:sp>
          <p:nvSpPr>
            <p:cNvPr id="5" name="TextBox 5"/>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849">
            <a:off x="12345223" y="7926099"/>
            <a:ext cx="9563951" cy="5222352"/>
          </a:xfrm>
          <a:prstGeom prst="rect">
            <a:avLst/>
          </a:prstGeom>
        </p:spPr>
      </p:pic>
      <p:grpSp>
        <p:nvGrpSpPr>
          <p:cNvPr id="11" name="Group 11"/>
          <p:cNvGrpSpPr/>
          <p:nvPr/>
        </p:nvGrpSpPr>
        <p:grpSpPr>
          <a:xfrm>
            <a:off x="687385" y="9129712"/>
            <a:ext cx="2204176" cy="345295"/>
            <a:chOff x="0" y="0"/>
            <a:chExt cx="529481" cy="82946"/>
          </a:xfrm>
        </p:grpSpPr>
        <p:sp>
          <p:nvSpPr>
            <p:cNvPr id="12" name="Freeform 12"/>
            <p:cNvSpPr/>
            <p:nvPr/>
          </p:nvSpPr>
          <p:spPr>
            <a:xfrm>
              <a:off x="261911" y="0"/>
              <a:ext cx="5658" cy="82946"/>
            </a:xfrm>
            <a:custGeom>
              <a:avLst/>
              <a:gdLst/>
              <a:ahLst/>
              <a:cxnLst/>
              <a:rect l="l" t="t" r="r" b="b"/>
              <a:pathLst>
                <a:path w="5658" h="82946">
                  <a:moveTo>
                    <a:pt x="2829" y="0"/>
                  </a:moveTo>
                  <a:lnTo>
                    <a:pt x="2829" y="0"/>
                  </a:lnTo>
                  <a:cubicBezTo>
                    <a:pt x="5658" y="27576"/>
                    <a:pt x="5658" y="55370"/>
                    <a:pt x="2829" y="82946"/>
                  </a:cubicBezTo>
                  <a:cubicBezTo>
                    <a:pt x="0" y="55370"/>
                    <a:pt x="0" y="27576"/>
                    <a:pt x="2829" y="0"/>
                  </a:cubicBezTo>
                  <a:close/>
                </a:path>
              </a:pathLst>
            </a:custGeom>
            <a:solidFill>
              <a:srgbClr val="40246D"/>
            </a:solidFill>
          </p:spPr>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16" name="Group 16"/>
          <p:cNvGrpSpPr/>
          <p:nvPr/>
        </p:nvGrpSpPr>
        <p:grpSpPr>
          <a:xfrm>
            <a:off x="6819035" y="1290639"/>
            <a:ext cx="5573854" cy="4457197"/>
            <a:chOff x="-523090" y="-480359"/>
            <a:chExt cx="7431805" cy="5942925"/>
          </a:xfrm>
        </p:grpSpPr>
        <p:sp>
          <p:nvSpPr>
            <p:cNvPr id="17" name="TextBox 17"/>
            <p:cNvSpPr txBox="1"/>
            <p:nvPr/>
          </p:nvSpPr>
          <p:spPr>
            <a:xfrm>
              <a:off x="-523090" y="1358881"/>
              <a:ext cx="7431805" cy="4103685"/>
            </a:xfrm>
            <a:prstGeom prst="rect">
              <a:avLst/>
            </a:prstGeom>
          </p:spPr>
          <p:txBody>
            <a:bodyPr lIns="0" tIns="0" rIns="0" bIns="0" rtlCol="0" anchor="t">
              <a:spAutoFit/>
            </a:bodyPr>
            <a:lstStyle/>
            <a:p>
              <a:pPr algn="ctr">
                <a:lnSpc>
                  <a:spcPts val="6000"/>
                </a:lnSpc>
              </a:pPr>
              <a:r>
                <a:rPr lang="en-US" sz="5400" dirty="0">
                  <a:solidFill>
                    <a:srgbClr val="44000A"/>
                  </a:solidFill>
                  <a:latin typeface="Times New Roman" pitchFamily="18" charset="0"/>
                  <a:cs typeface="Times New Roman" pitchFamily="18" charset="0"/>
                </a:rPr>
                <a:t>*</a:t>
              </a:r>
              <a:r>
                <a:rPr lang="en-US" sz="5400" dirty="0" err="1">
                  <a:solidFill>
                    <a:srgbClr val="44000A"/>
                  </a:solidFill>
                  <a:latin typeface="Times New Roman" pitchFamily="18" charset="0"/>
                  <a:cs typeface="Times New Roman" pitchFamily="18" charset="0"/>
                </a:rPr>
                <a:t>Bài</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tập</a:t>
              </a:r>
              <a:r>
                <a:rPr lang="en-US" sz="5400" dirty="0">
                  <a:solidFill>
                    <a:srgbClr val="44000A"/>
                  </a:solidFill>
                  <a:latin typeface="Times New Roman" pitchFamily="18" charset="0"/>
                  <a:cs typeface="Times New Roman" pitchFamily="18" charset="0"/>
                </a:rPr>
                <a:t> 2: </a:t>
              </a:r>
              <a:r>
                <a:rPr lang="en-US" sz="5400" dirty="0" err="1">
                  <a:solidFill>
                    <a:srgbClr val="44000A"/>
                  </a:solidFill>
                  <a:latin typeface="Times New Roman" pitchFamily="18" charset="0"/>
                  <a:cs typeface="Times New Roman" pitchFamily="18" charset="0"/>
                </a:rPr>
                <a:t>Tìm</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thêm</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và</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nêu</a:t>
              </a:r>
              <a:r>
                <a:rPr lang="en-US" sz="5400" dirty="0">
                  <a:solidFill>
                    <a:srgbClr val="44000A"/>
                  </a:solidFill>
                  <a:latin typeface="Times New Roman" pitchFamily="18" charset="0"/>
                  <a:cs typeface="Times New Roman" pitchFamily="18" charset="0"/>
                </a:rPr>
                <a:t> ý </a:t>
              </a:r>
              <a:r>
                <a:rPr lang="en-US" sz="5400" dirty="0" err="1">
                  <a:solidFill>
                    <a:srgbClr val="44000A"/>
                  </a:solidFill>
                  <a:latin typeface="Times New Roman" pitchFamily="18" charset="0"/>
                  <a:cs typeface="Times New Roman" pitchFamily="18" charset="0"/>
                </a:rPr>
                <a:t>nghĩa</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của</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các</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biệt</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ngữ</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xã</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hội</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mà</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em</a:t>
              </a:r>
              <a:r>
                <a:rPr lang="en-US" sz="5400" dirty="0">
                  <a:solidFill>
                    <a:srgbClr val="44000A"/>
                  </a:solidFill>
                  <a:latin typeface="Times New Roman" pitchFamily="18" charset="0"/>
                  <a:cs typeface="Times New Roman" pitchFamily="18" charset="0"/>
                </a:rPr>
                <a:t> </a:t>
              </a:r>
              <a:r>
                <a:rPr lang="en-US" sz="5400" dirty="0" err="1">
                  <a:solidFill>
                    <a:srgbClr val="44000A"/>
                  </a:solidFill>
                  <a:latin typeface="Times New Roman" pitchFamily="18" charset="0"/>
                  <a:cs typeface="Times New Roman" pitchFamily="18" charset="0"/>
                </a:rPr>
                <a:t>biết</a:t>
              </a:r>
              <a:r>
                <a:rPr lang="en-US" sz="5400" dirty="0">
                  <a:solidFill>
                    <a:srgbClr val="44000A"/>
                  </a:solidFill>
                  <a:latin typeface="Times New Roman" pitchFamily="18" charset="0"/>
                  <a:cs typeface="Times New Roman" pitchFamily="18" charset="0"/>
                </a:rPr>
                <a:t>.</a:t>
              </a:r>
            </a:p>
          </p:txBody>
        </p:sp>
        <p:sp>
          <p:nvSpPr>
            <p:cNvPr id="18" name="TextBox 18"/>
            <p:cNvSpPr txBox="1"/>
            <p:nvPr/>
          </p:nvSpPr>
          <p:spPr>
            <a:xfrm>
              <a:off x="579843" y="-480359"/>
              <a:ext cx="5190144" cy="1692771"/>
            </a:xfrm>
            <a:prstGeom prst="rect">
              <a:avLst/>
            </a:prstGeom>
          </p:spPr>
          <p:txBody>
            <a:bodyPr wrap="square" lIns="0" tIns="0" rIns="0" bIns="0" rtlCol="0" anchor="t">
              <a:spAutoFit/>
            </a:bodyPr>
            <a:lstStyle/>
            <a:p>
              <a:pPr algn="ctr">
                <a:lnSpc>
                  <a:spcPts val="9884"/>
                </a:lnSpc>
              </a:pPr>
              <a:r>
                <a:rPr lang="en-US" sz="8825" b="1" spc="52" dirty="0" err="1">
                  <a:solidFill>
                    <a:srgbClr val="44000A"/>
                  </a:solidFill>
                  <a:latin typeface="Times New Roman" pitchFamily="18" charset="0"/>
                  <a:cs typeface="Times New Roman" pitchFamily="18" charset="0"/>
                </a:rPr>
                <a:t>Vòng</a:t>
              </a:r>
              <a:r>
                <a:rPr lang="en-US" sz="8825" b="1" spc="52" dirty="0">
                  <a:solidFill>
                    <a:srgbClr val="44000A"/>
                  </a:solidFill>
                  <a:latin typeface="Times New Roman" pitchFamily="18" charset="0"/>
                  <a:cs typeface="Times New Roman" pitchFamily="18" charset="0"/>
                </a:rPr>
                <a:t> 2</a:t>
              </a:r>
            </a:p>
          </p:txBody>
        </p:sp>
      </p:grpSp>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6712982"/>
            <a:ext cx="2971800" cy="3476688"/>
          </a:xfrm>
          <a:prstGeom prst="rect">
            <a:avLst/>
          </a:prstGeom>
        </p:spPr>
      </p:pic>
      <p:pic>
        <p:nvPicPr>
          <p:cNvPr id="32" name="Picture 6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57800" y="6154901"/>
            <a:ext cx="818051" cy="785329"/>
          </a:xfrm>
          <a:prstGeom prst="rect">
            <a:avLst/>
          </a:prstGeom>
        </p:spPr>
      </p:pic>
      <p:grpSp>
        <p:nvGrpSpPr>
          <p:cNvPr id="33" name="Group 53"/>
          <p:cNvGrpSpPr/>
          <p:nvPr/>
        </p:nvGrpSpPr>
        <p:grpSpPr>
          <a:xfrm>
            <a:off x="3200400" y="6243250"/>
            <a:ext cx="14478000" cy="2886462"/>
            <a:chOff x="0" y="0"/>
            <a:chExt cx="834932" cy="384714"/>
          </a:xfrm>
        </p:grpSpPr>
        <p:sp>
          <p:nvSpPr>
            <p:cNvPr id="34" name="Freeform 54"/>
            <p:cNvSpPr/>
            <p:nvPr/>
          </p:nvSpPr>
          <p:spPr>
            <a:xfrm>
              <a:off x="0" y="0"/>
              <a:ext cx="834932" cy="384714"/>
            </a:xfrm>
            <a:custGeom>
              <a:avLst/>
              <a:gdLst/>
              <a:ahLst/>
              <a:cxnLst/>
              <a:rect l="l" t="t" r="r" b="b"/>
              <a:pathLst>
                <a:path w="834932" h="384714">
                  <a:moveTo>
                    <a:pt x="203200" y="0"/>
                  </a:moveTo>
                  <a:lnTo>
                    <a:pt x="834932" y="0"/>
                  </a:lnTo>
                  <a:lnTo>
                    <a:pt x="631732" y="384714"/>
                  </a:lnTo>
                  <a:lnTo>
                    <a:pt x="0" y="384714"/>
                  </a:lnTo>
                  <a:lnTo>
                    <a:pt x="203200" y="0"/>
                  </a:lnTo>
                  <a:close/>
                </a:path>
              </a:pathLst>
            </a:custGeom>
            <a:solidFill>
              <a:srgbClr val="EFE8E8"/>
            </a:solidFill>
          </p:spPr>
        </p:sp>
        <p:sp>
          <p:nvSpPr>
            <p:cNvPr id="35" name="TextBox 55"/>
            <p:cNvSpPr txBox="1"/>
            <p:nvPr/>
          </p:nvSpPr>
          <p:spPr>
            <a:xfrm>
              <a:off x="101600" y="9525"/>
              <a:ext cx="609600" cy="600075"/>
            </a:xfrm>
            <a:prstGeom prst="rect">
              <a:avLst/>
            </a:prstGeom>
          </p:spPr>
          <p:txBody>
            <a:bodyPr lIns="254000" tIns="254000" rIns="254000" bIns="254000" rtlCol="0" anchor="ctr"/>
            <a:lstStyle/>
            <a:p>
              <a:pPr algn="ctr">
                <a:lnSpc>
                  <a:spcPts val="1439"/>
                </a:lnSpc>
              </a:pPr>
              <a:endParaRPr/>
            </a:p>
          </p:txBody>
        </p:sp>
      </p:grpSp>
      <p:sp>
        <p:nvSpPr>
          <p:cNvPr id="22" name="TextBox 21"/>
          <p:cNvSpPr txBox="1"/>
          <p:nvPr/>
        </p:nvSpPr>
        <p:spPr>
          <a:xfrm>
            <a:off x="6480416" y="6532319"/>
            <a:ext cx="9109579" cy="2308324"/>
          </a:xfrm>
          <a:prstGeom prst="rect">
            <a:avLst/>
          </a:prstGeom>
          <a:noFill/>
        </p:spPr>
        <p:txBody>
          <a:bodyPr wrap="square" rtlCol="0">
            <a:spAutoFit/>
          </a:bodyPr>
          <a:lstStyle/>
          <a:p>
            <a:pPr algn="just"/>
            <a:r>
              <a:rPr lang="en-US" sz="4800" dirty="0" err="1">
                <a:latin typeface="Times New Roman" pitchFamily="18" charset="0"/>
                <a:cs typeface="Times New Roman" pitchFamily="18" charset="0"/>
              </a:rPr>
              <a:t>Điểm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cao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nhất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thuộc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về</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đội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nào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tìm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được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nhiều</a:t>
            </a:r>
            <a:r>
              <a:rPr lang="en-US" sz="4800" dirty="0">
                <a:latin typeface="Times New Roman" pitchFamily="18" charset="0"/>
                <a:cs typeface="Times New Roman" pitchFamily="18" charset="0"/>
              </a:rPr>
              <a:t> BNXH </a:t>
            </a:r>
            <a:r>
              <a:rPr lang="en-US" sz="4800" dirty="0" err="1">
                <a:latin typeface="Times New Roman" pitchFamily="18" charset="0"/>
                <a:cs typeface="Times New Roman" pitchFamily="18" charset="0"/>
              </a:rPr>
              <a:t>và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thuyết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trình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rõ</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về</a:t>
            </a:r>
            <a:r>
              <a:rPr lang="en-US" sz="4800" dirty="0">
                <a:latin typeface="Times New Roman" pitchFamily="18" charset="0"/>
                <a:cs typeface="Times New Roman" pitchFamily="18" charset="0"/>
              </a:rPr>
              <a:t> ý </a:t>
            </a:r>
            <a:r>
              <a:rPr lang="en-US" sz="4800" dirty="0" err="1">
                <a:latin typeface="Times New Roman" pitchFamily="18" charset="0"/>
                <a:cs typeface="Times New Roman" pitchFamily="18" charset="0"/>
              </a:rPr>
              <a:t>nghĩa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các</a:t>
            </a:r>
            <a:r>
              <a:rPr lang="en-US" sz="4800" dirty="0">
                <a:latin typeface="Times New Roman" pitchFamily="18" charset="0"/>
                <a:cs typeface="Times New Roman" pitchFamily="18" charset="0"/>
              </a:rPr>
              <a:t> BNXH </a:t>
            </a:r>
            <a:r>
              <a:rPr lang="en-US" sz="4800" dirty="0" err="1">
                <a:latin typeface="Times New Roman" pitchFamily="18" charset="0"/>
                <a:cs typeface="Times New Roman" pitchFamily="18" charset="0"/>
              </a:rPr>
              <a:t>đó</a:t>
            </a:r>
            <a:r>
              <a:rPr lang="en-US" sz="4800" dirty="0">
                <a:latin typeface="Times New Roman" pitchFamily="18" charset="0"/>
                <a:cs typeface="Times New Roman" pitchFamily="18" charset="0"/>
              </a:rPr>
              <a:t>.</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877800" y="1925428"/>
            <a:ext cx="4800600" cy="2548872"/>
          </a:xfrm>
          <a:prstGeom prst="rect">
            <a:avLst/>
          </a:prstGeom>
        </p:spPr>
      </p:pic>
      <p:sp>
        <p:nvSpPr>
          <p:cNvPr id="7" name="Rectangle 6"/>
          <p:cNvSpPr/>
          <p:nvPr/>
        </p:nvSpPr>
        <p:spPr>
          <a:xfrm>
            <a:off x="14078092" y="2744002"/>
            <a:ext cx="240001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FF0000"/>
                  </a:solidFill>
                </a:ln>
                <a:solidFill>
                  <a:srgbClr val="FF0000"/>
                </a:solidFill>
                <a:effectLst>
                  <a:outerShdw blurRad="50800" dist="39000" dir="5460000" algn="tl">
                    <a:srgbClr val="000000">
                      <a:alpha val="38000"/>
                    </a:srgbClr>
                  </a:outerShdw>
                </a:effectLst>
              </a:rPr>
              <a:t>10 </a:t>
            </a:r>
            <a:r>
              <a:rPr lang="en-US" sz="5400" b="1" cap="none" spc="0" dirty="0" err="1">
                <a:ln w="11430">
                  <a:solidFill>
                    <a:srgbClr val="FF0000"/>
                  </a:solidFill>
                </a:ln>
                <a:solidFill>
                  <a:srgbClr val="FF0000"/>
                </a:solidFill>
                <a:effectLst>
                  <a:outerShdw blurRad="50800" dist="39000" dir="5460000" algn="tl">
                    <a:srgbClr val="000000">
                      <a:alpha val="38000"/>
                    </a:srgbClr>
                  </a:outerShdw>
                </a:effectLst>
              </a:rPr>
              <a:t>phút</a:t>
            </a:r>
            <a:endParaRPr lang="en-US" sz="5400" b="1" cap="none" spc="0" dirty="0">
              <a:ln w="11430">
                <a:solidFill>
                  <a:srgbClr val="FF0000"/>
                </a:solidFill>
              </a:ln>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0523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1257300"/>
            <a:ext cx="15163800" cy="7772400"/>
          </a:xfrm>
          <a:prstGeom prst="rect">
            <a:avLst/>
          </a:prstGeom>
        </p:spPr>
      </p:pic>
      <p:sp>
        <p:nvSpPr>
          <p:cNvPr id="3" name="Rectangle 2"/>
          <p:cNvSpPr/>
          <p:nvPr/>
        </p:nvSpPr>
        <p:spPr>
          <a:xfrm>
            <a:off x="2209800" y="4222343"/>
            <a:ext cx="12954000" cy="3046988"/>
          </a:xfrm>
          <a:prstGeom prst="rect">
            <a:avLst/>
          </a:prstGeom>
        </p:spPr>
        <p:txBody>
          <a:bodyPr wrap="square">
            <a:spAutoFit/>
          </a:bodyPr>
          <a:lstStyle/>
          <a:p>
            <a:pPr algn="ctr"/>
            <a:r>
              <a:rPr lang="en-US" sz="9600" i="1" dirty="0">
                <a:latin typeface="Times New Roman" pitchFamily="18" charset="0"/>
                <a:cs typeface="Times New Roman" pitchFamily="18" charset="0"/>
              </a:rPr>
              <a:t>Theo </a:t>
            </a:r>
            <a:r>
              <a:rPr lang="en-US" sz="9600" i="1" dirty="0" err="1">
                <a:latin typeface="Times New Roman" pitchFamily="18" charset="0"/>
                <a:cs typeface="Times New Roman" pitchFamily="18" charset="0"/>
              </a:rPr>
              <a:t>em</a:t>
            </a:r>
            <a:r>
              <a:rPr lang="en-US" sz="9600" i="1" dirty="0">
                <a:latin typeface="Times New Roman" pitchFamily="18" charset="0"/>
                <a:cs typeface="Times New Roman" pitchFamily="18" charset="0"/>
              </a:rPr>
              <a:t>, BNXH </a:t>
            </a:r>
            <a:r>
              <a:rPr lang="en-US" sz="9600" i="1" dirty="0" err="1">
                <a:latin typeface="Times New Roman" pitchFamily="18" charset="0"/>
                <a:cs typeface="Times New Roman" pitchFamily="18" charset="0"/>
              </a:rPr>
              <a:t>có</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mất</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đi</a:t>
            </a:r>
            <a:r>
              <a:rPr lang="en-US" sz="9600" i="1" dirty="0">
                <a:latin typeface="Times New Roman" pitchFamily="18" charset="0"/>
                <a:cs typeface="Times New Roman" pitchFamily="18" charset="0"/>
              </a:rPr>
              <a:t> </a:t>
            </a:r>
            <a:r>
              <a:rPr lang="en-US" sz="9600" i="1" dirty="0" err="1">
                <a:latin typeface="Times New Roman" pitchFamily="18" charset="0"/>
                <a:cs typeface="Times New Roman" pitchFamily="18" charset="0"/>
              </a:rPr>
              <a:t>không</a:t>
            </a:r>
            <a:r>
              <a:rPr lang="en-US" sz="9600" i="1" dirty="0">
                <a:latin typeface="Times New Roman" pitchFamily="18" charset="0"/>
                <a:cs typeface="Times New Roman" pitchFamily="18" charset="0"/>
              </a:rPr>
              <a:t>?</a:t>
            </a:r>
            <a:endParaRPr lang="en-US" sz="9600" dirty="0">
              <a:latin typeface="Times New Roman" pitchFamily="18" charset="0"/>
              <a:cs typeface="Times New Roman" pitchFamily="18" charset="0"/>
            </a:endParaRPr>
          </a:p>
        </p:txBody>
      </p:sp>
    </p:spTree>
    <p:extLst>
      <p:ext uri="{BB962C8B-B14F-4D97-AF65-F5344CB8AC3E}">
        <p14:creationId xmlns:p14="http://schemas.microsoft.com/office/powerpoint/2010/main" val="345880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891871081"/>
              </p:ext>
            </p:extLst>
          </p:nvPr>
        </p:nvGraphicFramePr>
        <p:xfrm>
          <a:off x="609598" y="2247899"/>
          <a:ext cx="17297402" cy="7460556"/>
        </p:xfrm>
        <a:graphic>
          <a:graphicData uri="http://schemas.openxmlformats.org/drawingml/2006/table">
            <a:tbl>
              <a:tblPr/>
              <a:tblGrid>
                <a:gridCol w="8262194">
                  <a:extLst>
                    <a:ext uri="{9D8B030D-6E8A-4147-A177-3AD203B41FA5}">
                      <a16:colId xmlns:a16="http://schemas.microsoft.com/office/drawing/2014/main" val="20000"/>
                    </a:ext>
                  </a:extLst>
                </a:gridCol>
                <a:gridCol w="9035208">
                  <a:extLst>
                    <a:ext uri="{9D8B030D-6E8A-4147-A177-3AD203B41FA5}">
                      <a16:colId xmlns:a16="http://schemas.microsoft.com/office/drawing/2014/main" val="20001"/>
                    </a:ext>
                  </a:extLst>
                </a:gridCol>
              </a:tblGrid>
              <a:tr h="962582">
                <a:tc gridSpan="2">
                  <a:txBody>
                    <a:bodyPr/>
                    <a:lstStyle/>
                    <a:p>
                      <a:pPr algn="ctr">
                        <a:lnSpc>
                          <a:spcPts val="3359"/>
                        </a:lnSpc>
                        <a:defRPr/>
                      </a:pPr>
                      <a:r>
                        <a:rPr lang="en-US" sz="2399" dirty="0">
                          <a:solidFill>
                            <a:srgbClr val="44000A"/>
                          </a:solidFill>
                          <a:latin typeface="Saira ExtraCondensed Medium Bold"/>
                        </a:rPr>
                        <a:t> </a:t>
                      </a:r>
                      <a:endParaRPr lang="en-US" sz="1100" dirty="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c hMerge="1">
                  <a:txBody>
                    <a:bodyPr/>
                    <a:lstStyle/>
                    <a:p>
                      <a:pPr algn="ctr">
                        <a:lnSpc>
                          <a:spcPts val="3359"/>
                        </a:lnSpc>
                        <a:defRPr/>
                      </a:pPr>
                      <a:r>
                        <a:rPr lang="en-US" sz="2399">
                          <a:solidFill>
                            <a:srgbClr val="44000A"/>
                          </a:solidFill>
                          <a:latin typeface="Saira ExtraCondensed Medium Bold"/>
                        </a:rPr>
                        <a:t>MỨC ĐỘ CẤP BÁCH </a:t>
                      </a:r>
                      <a:endParaRPr lang="en-US" sz="110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0" cap="flat" cmpd="sng" algn="ctr">
                      <a:solidFill>
                        <a:srgbClr val="40246D"/>
                      </a:solidFill>
                      <a:prstDash val="solid"/>
                      <a:round/>
                      <a:headEnd type="none" w="med" len="med"/>
                      <a:tailEnd type="none" w="med" len="med"/>
                    </a:lnB>
                    <a:solidFill>
                      <a:srgbClr val="FFE693"/>
                    </a:solidFill>
                  </a:tcPr>
                </a:tc>
                <a:extLst>
                  <a:ext uri="{0D108BD9-81ED-4DB2-BD59-A6C34878D82A}">
                    <a16:rowId xmlns:a16="http://schemas.microsoft.com/office/drawing/2014/main" val="10000"/>
                  </a:ext>
                </a:extLst>
              </a:tr>
              <a:tr h="650021">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1</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2</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extLst>
                  <a:ext uri="{0D108BD9-81ED-4DB2-BD59-A6C34878D82A}">
                    <a16:rowId xmlns:a16="http://schemas.microsoft.com/office/drawing/2014/main" val="10001"/>
                  </a:ext>
                </a:extLst>
              </a:tr>
              <a:tr h="662365">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2365">
                <a:tc>
                  <a:txBody>
                    <a:bodyPr/>
                    <a:lstStyle/>
                    <a:p>
                      <a:pPr algn="just">
                        <a:lnSpc>
                          <a:spcPts val="1679"/>
                        </a:lnSpc>
                        <a:defRPr/>
                      </a:pPr>
                      <a:r>
                        <a:rPr lang="en-US" sz="2800" b="1" dirty="0" err="1">
                          <a:latin typeface="Times New Roman" pitchFamily="18" charset="0"/>
                          <a:cs typeface="Times New Roman" pitchFamily="18" charset="0"/>
                        </a:rPr>
                        <a:t>Gi</a:t>
                      </a:r>
                      <a:r>
                        <a:rPr lang="en-US" sz="2800" b="1" baseline="0" dirty="0" err="1">
                          <a:latin typeface="Times New Roman" pitchFamily="18" charset="0"/>
                          <a:cs typeface="Times New Roman" pitchFamily="18" charset="0"/>
                        </a:rPr>
                        <a:t>ữa</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giờ</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62365">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62365">
                <a:tc>
                  <a:txBody>
                    <a:bodyPr/>
                    <a:lstStyle/>
                    <a:p>
                      <a:pPr algn="just">
                        <a:lnSpc>
                          <a:spcPts val="1679"/>
                        </a:lnSpc>
                        <a:defRPr/>
                      </a:pPr>
                      <a:r>
                        <a:rPr lang="en-US" sz="2800" b="1" dirty="0" err="1">
                          <a:latin typeface="Times New Roman" pitchFamily="18" charset="0"/>
                          <a:cs typeface="Times New Roman" pitchFamily="18" charset="0"/>
                        </a:rPr>
                        <a:t>Tổng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điểm</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36061">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3</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4</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extLst>
                  <a:ext uri="{0D108BD9-81ED-4DB2-BD59-A6C34878D82A}">
                    <a16:rowId xmlns:a16="http://schemas.microsoft.com/office/drawing/2014/main" val="10006"/>
                  </a:ext>
                </a:extLst>
              </a:tr>
              <a:tr h="640608">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40608">
                <a:tc>
                  <a:txBody>
                    <a:bodyPr/>
                    <a:lstStyle/>
                    <a:p>
                      <a:pPr algn="just">
                        <a:lnSpc>
                          <a:spcPts val="1679"/>
                        </a:lnSpc>
                        <a:defRPr/>
                      </a:pPr>
                      <a:r>
                        <a:rPr lang="en-US" sz="2800" b="1" dirty="0" err="1">
                          <a:latin typeface="Times New Roman" pitchFamily="18" charset="0"/>
                          <a:cs typeface="Times New Roman" pitchFamily="18" charset="0"/>
                        </a:rPr>
                        <a:t>Gi</a:t>
                      </a:r>
                      <a:r>
                        <a:rPr lang="en-US" sz="2800" b="1" baseline="0" dirty="0" err="1">
                          <a:latin typeface="Times New Roman" pitchFamily="18" charset="0"/>
                          <a:cs typeface="Times New Roman" pitchFamily="18" charset="0"/>
                        </a:rPr>
                        <a:t>ữa</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giờ</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40608">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640608">
                <a:tc>
                  <a:txBody>
                    <a:bodyPr/>
                    <a:lstStyle/>
                    <a:p>
                      <a:pPr algn="just">
                        <a:lnSpc>
                          <a:spcPts val="1679"/>
                        </a:lnSpc>
                        <a:defRPr/>
                      </a:pPr>
                      <a:r>
                        <a:rPr lang="en-US" sz="2800" b="1" dirty="0" err="1">
                          <a:latin typeface="Times New Roman" pitchFamily="18" charset="0"/>
                          <a:cs typeface="Times New Roman" pitchFamily="18" charset="0"/>
                        </a:rPr>
                        <a:t>Tổng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điểm</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23" name="TextBox 23"/>
          <p:cNvSpPr txBox="1"/>
          <p:nvPr/>
        </p:nvSpPr>
        <p:spPr>
          <a:xfrm>
            <a:off x="14186767" y="771525"/>
            <a:ext cx="3072533" cy="190500"/>
          </a:xfrm>
          <a:prstGeom prst="rect">
            <a:avLst/>
          </a:prstGeom>
        </p:spPr>
        <p:txBody>
          <a:bodyPr lIns="0" tIns="0" rIns="0" bIns="0" rtlCol="0" anchor="t">
            <a:spAutoFit/>
          </a:bodyPr>
          <a:lstStyle/>
          <a:p>
            <a:pPr algn="r">
              <a:lnSpc>
                <a:spcPts val="1590"/>
              </a:lnSpc>
            </a:pPr>
            <a:r>
              <a:rPr lang="en-US" sz="1325" spc="38">
                <a:solidFill>
                  <a:srgbClr val="FFFFFF"/>
                </a:solidFill>
                <a:latin typeface="Muli Regular"/>
              </a:rPr>
              <a:t>QUAY LẠI </a:t>
            </a:r>
            <a:r>
              <a:rPr lang="en-US" sz="1325" spc="38">
                <a:solidFill>
                  <a:srgbClr val="FFFFFF"/>
                </a:solidFill>
                <a:latin typeface="Muli Regular Bold"/>
              </a:rPr>
              <a:t>TRANG CHƯƠNG TRÌNH</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69560" y="1133368"/>
            <a:ext cx="467968" cy="467968"/>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50472" y="1133368"/>
            <a:ext cx="467968" cy="467968"/>
          </a:xfrm>
          <a:prstGeom prst="rect">
            <a:avLst/>
          </a:prstGeom>
        </p:spPr>
      </p:pic>
      <p:pic>
        <p:nvPicPr>
          <p:cNvPr id="26"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32909" y="-2074930"/>
            <a:ext cx="9975080" cy="4149860"/>
          </a:xfrm>
          <a:prstGeom prst="rect">
            <a:avLst/>
          </a:prstGeom>
        </p:spPr>
      </p:pic>
      <p:sp>
        <p:nvSpPr>
          <p:cNvPr id="27" name="TextBox 26"/>
          <p:cNvSpPr txBox="1"/>
          <p:nvPr/>
        </p:nvSpPr>
        <p:spPr>
          <a:xfrm>
            <a:off x="5458929" y="338224"/>
            <a:ext cx="6384443" cy="1029128"/>
          </a:xfrm>
          <a:prstGeom prst="rect">
            <a:avLst/>
          </a:prstGeom>
        </p:spPr>
        <p:txBody>
          <a:bodyPr lIns="0" tIns="0" rIns="0" bIns="0" rtlCol="0" anchor="t">
            <a:spAutoFit/>
          </a:bodyPr>
          <a:lstStyle/>
          <a:p>
            <a:pPr algn="ctr">
              <a:lnSpc>
                <a:spcPts val="7699"/>
              </a:lnSpc>
            </a:pPr>
            <a:r>
              <a:rPr lang="en-US" sz="9600" b="1" spc="-137" dirty="0" err="1">
                <a:solidFill>
                  <a:srgbClr val="FF0000"/>
                </a:solidFill>
                <a:latin typeface="Times New Roman" pitchFamily="18" charset="0"/>
                <a:cs typeface="Times New Roman" pitchFamily="18" charset="0"/>
              </a:rPr>
              <a:t>Thực</a:t>
            </a:r>
            <a:r>
              <a:rPr lang="en-US" sz="9600" b="1" spc="-137" dirty="0">
                <a:solidFill>
                  <a:srgbClr val="FF0000"/>
                </a:solidFill>
                <a:latin typeface="Times New Roman" pitchFamily="18" charset="0"/>
                <a:cs typeface="Times New Roman" pitchFamily="18" charset="0"/>
              </a:rPr>
              <a:t> </a:t>
            </a:r>
            <a:r>
              <a:rPr lang="en-US" sz="9600" b="1" spc="-137" dirty="0" err="1">
                <a:solidFill>
                  <a:srgbClr val="FF0000"/>
                </a:solidFill>
                <a:latin typeface="Times New Roman" pitchFamily="18" charset="0"/>
                <a:cs typeface="Times New Roman" pitchFamily="18" charset="0"/>
              </a:rPr>
              <a:t>hành</a:t>
            </a:r>
            <a:endParaRPr lang="en-US" sz="9600" b="1" spc="-137" dirty="0">
              <a:solidFill>
                <a:srgbClr val="FF0000"/>
              </a:solidFill>
              <a:latin typeface="Times New Roman" pitchFamily="18" charset="0"/>
              <a:cs typeface="Times New Roman" pitchFamily="18" charset="0"/>
            </a:endParaRPr>
          </a:p>
        </p:txBody>
      </p:sp>
      <p:sp>
        <p:nvSpPr>
          <p:cNvPr id="28" name="TextBox 27"/>
          <p:cNvSpPr txBox="1"/>
          <p:nvPr/>
        </p:nvSpPr>
        <p:spPr>
          <a:xfrm>
            <a:off x="5334000" y="2247900"/>
            <a:ext cx="7010400" cy="923330"/>
          </a:xfrm>
          <a:prstGeom prst="rect">
            <a:avLst/>
          </a:prstGeom>
          <a:noFill/>
        </p:spPr>
        <p:txBody>
          <a:bodyPr wrap="square" rtlCol="0">
            <a:spAutoFit/>
          </a:bodyPr>
          <a:lstStyle/>
          <a:p>
            <a:pPr algn="ctr"/>
            <a:r>
              <a:rPr lang="en-US" sz="5400" b="1" dirty="0">
                <a:latin typeface="Times New Roman" pitchFamily="18" charset="0"/>
                <a:cs typeface="Times New Roman" pitchFamily="18" charset="0"/>
              </a:rPr>
              <a:t>THI ĐUA THEO ĐỘI</a:t>
            </a:r>
          </a:p>
        </p:txBody>
      </p:sp>
    </p:spTree>
    <p:extLst>
      <p:ext uri="{BB962C8B-B14F-4D97-AF65-F5344CB8AC3E}">
        <p14:creationId xmlns:p14="http://schemas.microsoft.com/office/powerpoint/2010/main" val="3432373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 y="-31173"/>
            <a:ext cx="9123851" cy="6006637"/>
          </a:xfrm>
          <a:prstGeom prst="rect">
            <a:avLst/>
          </a:prstGeom>
        </p:spPr>
      </p:pic>
      <p:pic>
        <p:nvPicPr>
          <p:cNvPr id="3"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57800" y="3390900"/>
            <a:ext cx="12496800" cy="6317883"/>
          </a:xfrm>
          <a:prstGeom prst="rect">
            <a:avLst/>
          </a:prstGeom>
        </p:spPr>
      </p:pic>
      <p:sp>
        <p:nvSpPr>
          <p:cNvPr id="4" name="Rectangle 3"/>
          <p:cNvSpPr/>
          <p:nvPr/>
        </p:nvSpPr>
        <p:spPr>
          <a:xfrm>
            <a:off x="8153400" y="2019300"/>
            <a:ext cx="8925841" cy="1107996"/>
          </a:xfrm>
          <a:prstGeom prst="rect">
            <a:avLst/>
          </a:prstGeom>
          <a:noFill/>
        </p:spPr>
        <p:txBody>
          <a:bodyPr wrap="none" lIns="91440" tIns="45720" rIns="91440" bIns="45720">
            <a:spAutoFit/>
          </a:bodyPr>
          <a:lstStyle/>
          <a:p>
            <a:pPr algn="ctr"/>
            <a:r>
              <a:rPr lang="en-US" sz="6600" b="1" cap="none" spc="0" dirty="0" err="1">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Chúc</a:t>
            </a:r>
            <a:r>
              <a:rPr lang="en-US" sz="66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6600" b="1" cap="none" spc="0" dirty="0" err="1">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mừng</a:t>
            </a:r>
            <a:r>
              <a:rPr lang="en-US" sz="66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6600" b="1" cap="none" spc="0" dirty="0" err="1">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đội</a:t>
            </a:r>
            <a:r>
              <a:rPr lang="en-US" sz="66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6600" b="1" cap="none" spc="0" dirty="0" err="1">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về</a:t>
            </a:r>
            <a:r>
              <a:rPr lang="en-US" sz="66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6600" b="1" cap="none" spc="0" dirty="0" err="1">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nhất</a:t>
            </a:r>
            <a:r>
              <a:rPr lang="en-US" sz="66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68755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6460" y="-1784632"/>
            <a:ext cx="9975080" cy="5097047"/>
          </a:xfrm>
          <a:prstGeom prst="rect">
            <a:avLst/>
          </a:prstGeom>
        </p:spPr>
      </p:pic>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32640" y="2705100"/>
            <a:ext cx="414319" cy="414319"/>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2591" y="624075"/>
            <a:ext cx="414319" cy="414319"/>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20248" y="2497940"/>
            <a:ext cx="414319" cy="414319"/>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30400" y="781788"/>
            <a:ext cx="433606" cy="433606"/>
          </a:xfrm>
          <a:prstGeom prst="rect">
            <a:avLst/>
          </a:prstGeom>
        </p:spPr>
      </p:pic>
      <p:sp>
        <p:nvSpPr>
          <p:cNvPr id="26" name="TextBox 26"/>
          <p:cNvSpPr txBox="1"/>
          <p:nvPr/>
        </p:nvSpPr>
        <p:spPr>
          <a:xfrm>
            <a:off x="5978949" y="917245"/>
            <a:ext cx="6384443" cy="1029128"/>
          </a:xfrm>
          <a:prstGeom prst="rect">
            <a:avLst/>
          </a:prstGeom>
        </p:spPr>
        <p:txBody>
          <a:bodyPr lIns="0" tIns="0" rIns="0" bIns="0" rtlCol="0" anchor="t">
            <a:spAutoFit/>
          </a:bodyPr>
          <a:lstStyle/>
          <a:p>
            <a:pPr algn="ctr">
              <a:lnSpc>
                <a:spcPts val="7699"/>
              </a:lnSpc>
            </a:pPr>
            <a:r>
              <a:rPr lang="en-US" sz="9600" b="1" spc="-137" dirty="0" err="1">
                <a:solidFill>
                  <a:srgbClr val="FF0000"/>
                </a:solidFill>
                <a:latin typeface="Times New Roman" pitchFamily="18" charset="0"/>
                <a:cs typeface="Times New Roman" pitchFamily="18" charset="0"/>
              </a:rPr>
              <a:t>Vận</a:t>
            </a:r>
            <a:r>
              <a:rPr lang="en-US" sz="9600" b="1" spc="-137" dirty="0">
                <a:solidFill>
                  <a:srgbClr val="FF0000"/>
                </a:solidFill>
                <a:latin typeface="Times New Roman" pitchFamily="18" charset="0"/>
                <a:cs typeface="Times New Roman" pitchFamily="18" charset="0"/>
              </a:rPr>
              <a:t> </a:t>
            </a:r>
            <a:r>
              <a:rPr lang="en-US" sz="9600" b="1" spc="-137" dirty="0" err="1">
                <a:solidFill>
                  <a:srgbClr val="FF0000"/>
                </a:solidFill>
                <a:latin typeface="Times New Roman" pitchFamily="18" charset="0"/>
                <a:cs typeface="Times New Roman" pitchFamily="18" charset="0"/>
              </a:rPr>
              <a:t>dụng</a:t>
            </a:r>
            <a:endParaRPr lang="en-US" sz="9600" b="1" spc="-137" dirty="0">
              <a:solidFill>
                <a:srgbClr val="FF0000"/>
              </a:solidFill>
              <a:latin typeface="Times New Roman" pitchFamily="18" charset="0"/>
              <a:cs typeface="Times New Roman" pitchFamily="18" charset="0"/>
            </a:endParaRPr>
          </a:p>
        </p:txBody>
      </p:sp>
      <p:pic>
        <p:nvPicPr>
          <p:cNvPr id="14"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50535" y="3695700"/>
            <a:ext cx="1499215" cy="1499215"/>
          </a:xfrm>
          <a:prstGeom prst="rect">
            <a:avLst/>
          </a:prstGeom>
        </p:spPr>
      </p:pic>
      <p:grpSp>
        <p:nvGrpSpPr>
          <p:cNvPr id="15" name="Group 59"/>
          <p:cNvGrpSpPr/>
          <p:nvPr/>
        </p:nvGrpSpPr>
        <p:grpSpPr>
          <a:xfrm>
            <a:off x="5093216" y="4991100"/>
            <a:ext cx="8339424" cy="3962400"/>
            <a:chOff x="0" y="0"/>
            <a:chExt cx="644647" cy="467060"/>
          </a:xfrm>
        </p:grpSpPr>
        <p:sp>
          <p:nvSpPr>
            <p:cNvPr id="16" name="Freeform 60"/>
            <p:cNvSpPr/>
            <p:nvPr/>
          </p:nvSpPr>
          <p:spPr>
            <a:xfrm>
              <a:off x="0" y="0"/>
              <a:ext cx="644647" cy="467060"/>
            </a:xfrm>
            <a:custGeom>
              <a:avLst/>
              <a:gdLst/>
              <a:ahLst/>
              <a:cxnLst/>
              <a:rect l="l" t="t" r="r" b="b"/>
              <a:pathLst>
                <a:path w="644647" h="467060">
                  <a:moveTo>
                    <a:pt x="441447" y="0"/>
                  </a:moveTo>
                  <a:lnTo>
                    <a:pt x="203200" y="0"/>
                  </a:lnTo>
                  <a:lnTo>
                    <a:pt x="0" y="233530"/>
                  </a:lnTo>
                  <a:lnTo>
                    <a:pt x="203200" y="467060"/>
                  </a:lnTo>
                  <a:lnTo>
                    <a:pt x="441447" y="467060"/>
                  </a:lnTo>
                  <a:lnTo>
                    <a:pt x="644647" y="233530"/>
                  </a:lnTo>
                  <a:lnTo>
                    <a:pt x="441447" y="0"/>
                  </a:lnTo>
                  <a:close/>
                </a:path>
              </a:pathLst>
            </a:custGeom>
            <a:solidFill>
              <a:srgbClr val="EFE8E8"/>
            </a:solidFill>
          </p:spPr>
        </p:sp>
        <p:sp>
          <p:nvSpPr>
            <p:cNvPr id="17" name="TextBox 61"/>
            <p:cNvSpPr txBox="1"/>
            <p:nvPr/>
          </p:nvSpPr>
          <p:spPr>
            <a:xfrm>
              <a:off x="152400" y="9525"/>
              <a:ext cx="508000" cy="396875"/>
            </a:xfrm>
            <a:prstGeom prst="rect">
              <a:avLst/>
            </a:prstGeom>
          </p:spPr>
          <p:txBody>
            <a:bodyPr lIns="50800" tIns="50800" rIns="50800" bIns="50800" rtlCol="0" anchor="ctr"/>
            <a:lstStyle/>
            <a:p>
              <a:pPr algn="ctr">
                <a:lnSpc>
                  <a:spcPts val="1439"/>
                </a:lnSpc>
              </a:pPr>
              <a:endParaRPr/>
            </a:p>
          </p:txBody>
        </p:sp>
      </p:grpSp>
      <p:sp>
        <p:nvSpPr>
          <p:cNvPr id="3" name="TextBox 2"/>
          <p:cNvSpPr txBox="1"/>
          <p:nvPr/>
        </p:nvSpPr>
        <p:spPr>
          <a:xfrm>
            <a:off x="4156910" y="3983642"/>
            <a:ext cx="4795233" cy="923330"/>
          </a:xfrm>
          <a:prstGeom prst="rect">
            <a:avLst/>
          </a:prstGeom>
          <a:noFill/>
        </p:spPr>
        <p:txBody>
          <a:bodyPr wrap="square" rtlCol="0">
            <a:spAutoFit/>
          </a:bodyPr>
          <a:lstStyle/>
          <a:p>
            <a:r>
              <a:rPr lang="en-US" sz="5400" dirty="0" err="1">
                <a:latin typeface="Times New Roman" pitchFamily="18" charset="0"/>
                <a:cs typeface="Times New Roman" pitchFamily="18" charset="0"/>
              </a:rPr>
              <a:t>Bài</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tập</a:t>
            </a:r>
            <a:r>
              <a:rPr lang="en-US" sz="5400" dirty="0">
                <a:latin typeface="Times New Roman" pitchFamily="18" charset="0"/>
                <a:cs typeface="Times New Roman" pitchFamily="18" charset="0"/>
              </a:rPr>
              <a:t> 6 </a:t>
            </a:r>
            <a:r>
              <a:rPr lang="en-US" sz="5400" dirty="0" err="1">
                <a:latin typeface="Times New Roman" pitchFamily="18" charset="0"/>
                <a:cs typeface="Times New Roman" pitchFamily="18" charset="0"/>
              </a:rPr>
              <a:t>và</a:t>
            </a:r>
            <a:r>
              <a:rPr lang="en-US" sz="5400" dirty="0">
                <a:latin typeface="Times New Roman" pitchFamily="18" charset="0"/>
                <a:cs typeface="Times New Roman" pitchFamily="18" charset="0"/>
              </a:rPr>
              <a:t> 7.</a:t>
            </a:r>
          </a:p>
        </p:txBody>
      </p:sp>
      <p:sp>
        <p:nvSpPr>
          <p:cNvPr id="19" name="TextBox 18"/>
          <p:cNvSpPr txBox="1"/>
          <p:nvPr/>
        </p:nvSpPr>
        <p:spPr>
          <a:xfrm>
            <a:off x="6746383" y="5679637"/>
            <a:ext cx="4795233" cy="2585323"/>
          </a:xfrm>
          <a:prstGeom prst="rect">
            <a:avLst/>
          </a:prstGeom>
          <a:noFill/>
        </p:spPr>
        <p:txBody>
          <a:bodyPr wrap="square" rtlCol="0">
            <a:spAutoFit/>
          </a:bodyPr>
          <a:lstStyle/>
          <a:p>
            <a:pPr algn="ctr"/>
            <a:r>
              <a:rPr lang="en-US" sz="5400" dirty="0" err="1">
                <a:latin typeface="Times New Roman" pitchFamily="18" charset="0"/>
                <a:cs typeface="Times New Roman" pitchFamily="18" charset="0"/>
              </a:rPr>
              <a:t>Cá</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nhân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thực</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hiện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bài</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tập</a:t>
            </a:r>
            <a:r>
              <a:rPr lang="en-US" sz="5400" dirty="0">
                <a:latin typeface="Times New Roman" pitchFamily="18" charset="0"/>
                <a:cs typeface="Times New Roman" pitchFamily="18" charset="0"/>
              </a:rPr>
              <a:t> 7 </a:t>
            </a:r>
            <a:r>
              <a:rPr lang="en-US" sz="5400" dirty="0" err="1">
                <a:latin typeface="Times New Roman" pitchFamily="18" charset="0"/>
                <a:cs typeface="Times New Roman" pitchFamily="18" charset="0"/>
              </a:rPr>
              <a:t>vào</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vở</a:t>
            </a:r>
            <a:r>
              <a:rPr lang="en-US" sz="5400" dirty="0">
                <a:latin typeface="Times New Roman" pitchFamily="18" charset="0"/>
                <a:cs typeface="Times New Roman" pitchFamily="18" charset="0"/>
              </a:rPr>
              <a:t>.</a:t>
            </a:r>
          </a:p>
        </p:txBody>
      </p:sp>
    </p:spTree>
    <p:extLst>
      <p:ext uri="{BB962C8B-B14F-4D97-AF65-F5344CB8AC3E}">
        <p14:creationId xmlns:p14="http://schemas.microsoft.com/office/powerpoint/2010/main" val="22758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78481">
            <a:off x="-2628900" y="7647652"/>
            <a:ext cx="7315200" cy="39944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04280">
            <a:off x="13477052" y="7833510"/>
            <a:ext cx="7315200" cy="3994432"/>
          </a:xfrm>
          <a:prstGeom prst="rect">
            <a:avLst/>
          </a:prstGeom>
        </p:spPr>
      </p:pic>
      <p:sp>
        <p:nvSpPr>
          <p:cNvPr id="5" name="Freeform 5"/>
          <p:cNvSpPr/>
          <p:nvPr/>
        </p:nvSpPr>
        <p:spPr>
          <a:xfrm>
            <a:off x="1028700" y="4152900"/>
            <a:ext cx="16230600" cy="4267200"/>
          </a:xfrm>
          <a:custGeom>
            <a:avLst/>
            <a:gdLst/>
            <a:ahLst/>
            <a:cxnLst/>
            <a:rect l="l" t="t" r="r" b="b"/>
            <a:pathLst>
              <a:path w="4274726" h="1778533">
                <a:moveTo>
                  <a:pt x="20511" y="0"/>
                </a:moveTo>
                <a:lnTo>
                  <a:pt x="4254215" y="0"/>
                </a:lnTo>
                <a:cubicBezTo>
                  <a:pt x="4259655" y="0"/>
                  <a:pt x="4264872" y="2161"/>
                  <a:pt x="4268719" y="6007"/>
                </a:cubicBezTo>
                <a:cubicBezTo>
                  <a:pt x="4272565" y="9854"/>
                  <a:pt x="4274726" y="15071"/>
                  <a:pt x="4274726" y="20511"/>
                </a:cubicBezTo>
                <a:lnTo>
                  <a:pt x="4274726" y="1758022"/>
                </a:lnTo>
                <a:cubicBezTo>
                  <a:pt x="4274726" y="1763462"/>
                  <a:pt x="4272565" y="1768679"/>
                  <a:pt x="4268719" y="1772526"/>
                </a:cubicBezTo>
                <a:cubicBezTo>
                  <a:pt x="4264872" y="1776372"/>
                  <a:pt x="4259655" y="1778533"/>
                  <a:pt x="4254215" y="1778533"/>
                </a:cubicBezTo>
                <a:lnTo>
                  <a:pt x="20511" y="1778533"/>
                </a:lnTo>
                <a:cubicBezTo>
                  <a:pt x="15071" y="1778533"/>
                  <a:pt x="9854" y="1776372"/>
                  <a:pt x="6007" y="1772526"/>
                </a:cubicBezTo>
                <a:cubicBezTo>
                  <a:pt x="2161" y="1768679"/>
                  <a:pt x="0" y="1763462"/>
                  <a:pt x="0" y="1758022"/>
                </a:cubicBezTo>
                <a:lnTo>
                  <a:pt x="0" y="20511"/>
                </a:lnTo>
                <a:cubicBezTo>
                  <a:pt x="0" y="15071"/>
                  <a:pt x="2161" y="9854"/>
                  <a:pt x="6007" y="6007"/>
                </a:cubicBezTo>
                <a:cubicBezTo>
                  <a:pt x="9854" y="2161"/>
                  <a:pt x="15071" y="0"/>
                  <a:pt x="20511" y="0"/>
                </a:cubicBezTo>
                <a:close/>
              </a:path>
            </a:pathLst>
          </a:custGeom>
          <a:solidFill>
            <a:srgbClr val="FFFFFF"/>
          </a:solidFill>
          <a:ln w="254000" cmpd="tri">
            <a:solidFill>
              <a:srgbClr val="40246D"/>
            </a:solidFill>
          </a:ln>
        </p:spPr>
      </p:sp>
      <p:grpSp>
        <p:nvGrpSpPr>
          <p:cNvPr id="7" name="Group 7"/>
          <p:cNvGrpSpPr/>
          <p:nvPr/>
        </p:nvGrpSpPr>
        <p:grpSpPr>
          <a:xfrm>
            <a:off x="1028700" y="647699"/>
            <a:ext cx="16230600" cy="1805095"/>
            <a:chOff x="0" y="0"/>
            <a:chExt cx="4274726" cy="202815"/>
          </a:xfrm>
        </p:grpSpPr>
        <p:sp>
          <p:nvSpPr>
            <p:cNvPr id="8" name="Freeform 8"/>
            <p:cNvSpPr/>
            <p:nvPr/>
          </p:nvSpPr>
          <p:spPr>
            <a:xfrm>
              <a:off x="0" y="0"/>
              <a:ext cx="4274726" cy="202815"/>
            </a:xfrm>
            <a:custGeom>
              <a:avLst/>
              <a:gdLst/>
              <a:ahLst/>
              <a:cxnLst/>
              <a:rect l="l" t="t" r="r" b="b"/>
              <a:pathLst>
                <a:path w="4274726" h="202815">
                  <a:moveTo>
                    <a:pt x="47700" y="0"/>
                  </a:moveTo>
                  <a:lnTo>
                    <a:pt x="4227026" y="0"/>
                  </a:lnTo>
                  <a:cubicBezTo>
                    <a:pt x="4239677" y="0"/>
                    <a:pt x="4251809" y="5025"/>
                    <a:pt x="4260755" y="13971"/>
                  </a:cubicBezTo>
                  <a:cubicBezTo>
                    <a:pt x="4269700" y="22916"/>
                    <a:pt x="4274726" y="35049"/>
                    <a:pt x="4274726" y="47700"/>
                  </a:cubicBezTo>
                  <a:lnTo>
                    <a:pt x="4274726" y="155116"/>
                  </a:lnTo>
                  <a:cubicBezTo>
                    <a:pt x="4274726" y="167766"/>
                    <a:pt x="4269700" y="179899"/>
                    <a:pt x="4260755" y="188844"/>
                  </a:cubicBezTo>
                  <a:cubicBezTo>
                    <a:pt x="4251809" y="197790"/>
                    <a:pt x="4239677" y="202815"/>
                    <a:pt x="4227026" y="202815"/>
                  </a:cubicBezTo>
                  <a:lnTo>
                    <a:pt x="47700" y="202815"/>
                  </a:lnTo>
                  <a:cubicBezTo>
                    <a:pt x="35049" y="202815"/>
                    <a:pt x="22916" y="197790"/>
                    <a:pt x="13971" y="188844"/>
                  </a:cubicBezTo>
                  <a:cubicBezTo>
                    <a:pt x="5025" y="179899"/>
                    <a:pt x="0" y="167766"/>
                    <a:pt x="0" y="155116"/>
                  </a:cubicBezTo>
                  <a:lnTo>
                    <a:pt x="0" y="47700"/>
                  </a:lnTo>
                  <a:cubicBezTo>
                    <a:pt x="0" y="35049"/>
                    <a:pt x="5025" y="22916"/>
                    <a:pt x="13971" y="13971"/>
                  </a:cubicBezTo>
                  <a:cubicBezTo>
                    <a:pt x="22916" y="5025"/>
                    <a:pt x="35049" y="0"/>
                    <a:pt x="47700" y="0"/>
                  </a:cubicBezTo>
                  <a:close/>
                </a:path>
              </a:pathLst>
            </a:custGeom>
            <a:solidFill>
              <a:srgbClr val="FFD447"/>
            </a:solidFill>
            <a:ln w="19050">
              <a:solidFill>
                <a:srgbClr val="40246D"/>
              </a:solidFill>
            </a:ln>
          </p:spPr>
        </p:sp>
        <p:sp>
          <p:nvSpPr>
            <p:cNvPr id="9" name="TextBox 9"/>
            <p:cNvSpPr txBox="1"/>
            <p:nvPr/>
          </p:nvSpPr>
          <p:spPr>
            <a:xfrm>
              <a:off x="0" y="-9525"/>
              <a:ext cx="812800" cy="822325"/>
            </a:xfrm>
            <a:prstGeom prst="rect">
              <a:avLst/>
            </a:prstGeom>
          </p:spPr>
          <p:txBody>
            <a:bodyPr lIns="254000" tIns="254000" rIns="254000" bIns="254000" rtlCol="0" anchor="ctr"/>
            <a:lstStyle/>
            <a:p>
              <a:pPr marL="0" lvl="0" indent="0">
                <a:lnSpc>
                  <a:spcPts val="2079"/>
                </a:lnSpc>
                <a:spcBef>
                  <a:spcPct val="0"/>
                </a:spcBef>
              </a:pPr>
              <a:r>
                <a:rPr lang="en-US" sz="1599">
                  <a:solidFill>
                    <a:srgbClr val="44000A"/>
                  </a:solidFill>
                  <a:latin typeface="Muli Regular"/>
                </a:rPr>
                <a:t>                                                                                                                                      </a:t>
              </a:r>
            </a:p>
          </p:txBody>
        </p:sp>
      </p:grpSp>
      <p:sp>
        <p:nvSpPr>
          <p:cNvPr id="18" name="TextBox 18"/>
          <p:cNvSpPr txBox="1"/>
          <p:nvPr/>
        </p:nvSpPr>
        <p:spPr>
          <a:xfrm>
            <a:off x="947737" y="5057740"/>
            <a:ext cx="16985936" cy="1841851"/>
          </a:xfrm>
          <a:prstGeom prst="rect">
            <a:avLst/>
          </a:prstGeom>
        </p:spPr>
        <p:txBody>
          <a:bodyPr lIns="0" tIns="0" rIns="0" bIns="0" rtlCol="0" anchor="ctr">
            <a:spAutoFit/>
          </a:bodyPr>
          <a:lstStyle/>
          <a:p>
            <a:pPr algn="ctr">
              <a:lnSpc>
                <a:spcPts val="15400"/>
              </a:lnSpc>
            </a:pPr>
            <a:r>
              <a:rPr lang="en-US" sz="12000" b="1" spc="108" dirty="0" err="1">
                <a:solidFill>
                  <a:srgbClr val="FD5D5B"/>
                </a:solidFill>
                <a:latin typeface="Times New Roman" pitchFamily="18" charset="0"/>
                <a:cs typeface="Times New Roman" pitchFamily="18" charset="0"/>
              </a:rPr>
              <a:t>Chào</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tạm</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biệt</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các</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em</a:t>
            </a:r>
            <a:r>
              <a:rPr lang="en-US" sz="12000" b="1" spc="108" dirty="0">
                <a:solidFill>
                  <a:srgbClr val="FD5D5B"/>
                </a:solidFill>
                <a:latin typeface="Times New Roman" pitchFamily="18" charset="0"/>
                <a:cs typeface="Times New Roman" pitchFamily="18" charset="0"/>
              </a:rPr>
              <a:t> !</a:t>
            </a:r>
          </a:p>
        </p:txBody>
      </p:sp>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70450" y="1253808"/>
            <a:ext cx="299973" cy="299973"/>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058790" y="2781300"/>
            <a:ext cx="658098" cy="658098"/>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56714" y="2781300"/>
            <a:ext cx="658098" cy="658098"/>
          </a:xfrm>
          <a:prstGeom prst="rect">
            <a:avLst/>
          </a:prstGeom>
        </p:spPr>
      </p:pic>
      <p:sp>
        <p:nvSpPr>
          <p:cNvPr id="25" name="TextBox 24"/>
          <p:cNvSpPr txBox="1"/>
          <p:nvPr/>
        </p:nvSpPr>
        <p:spPr>
          <a:xfrm>
            <a:off x="2138362" y="1042413"/>
            <a:ext cx="4648200" cy="1323439"/>
          </a:xfrm>
          <a:prstGeom prst="rect">
            <a:avLst/>
          </a:prstGeom>
          <a:noFill/>
        </p:spPr>
        <p:txBody>
          <a:bodyPr wrap="square" rtlCol="0">
            <a:spAutoFit/>
          </a:bodyPr>
          <a:lstStyle/>
          <a:p>
            <a:r>
              <a:rPr lang="en-US" sz="8000" b="1" dirty="0" err="1">
                <a:solidFill>
                  <a:srgbClr val="0070C0"/>
                </a:solidFill>
                <a:latin typeface="Times New Roman" pitchFamily="18" charset="0"/>
                <a:cs typeface="Times New Roman" pitchFamily="18" charset="0"/>
              </a:rPr>
              <a:t>Ngữ</a:t>
            </a:r>
            <a:r>
              <a:rPr lang="en-US" sz="8000" b="1" dirty="0">
                <a:solidFill>
                  <a:srgbClr val="0070C0"/>
                </a:solidFill>
                <a:latin typeface="Times New Roman" pitchFamily="18" charset="0"/>
                <a:cs typeface="Times New Roman" pitchFamily="18" charset="0"/>
              </a:rPr>
              <a:t> </a:t>
            </a:r>
            <a:r>
              <a:rPr lang="en-US" sz="8000" b="1" dirty="0" err="1">
                <a:solidFill>
                  <a:srgbClr val="0070C0"/>
                </a:solidFill>
                <a:latin typeface="Times New Roman" pitchFamily="18" charset="0"/>
                <a:cs typeface="Times New Roman" pitchFamily="18" charset="0"/>
              </a:rPr>
              <a:t>văn</a:t>
            </a:r>
            <a:r>
              <a:rPr lang="en-US" sz="8000" b="1" dirty="0">
                <a:solidFill>
                  <a:srgbClr val="0070C0"/>
                </a:solidFill>
                <a:latin typeface="Times New Roman" pitchFamily="18" charset="0"/>
                <a:cs typeface="Times New Roman" pitchFamily="18" charset="0"/>
              </a:rPr>
              <a:t> 8</a:t>
            </a:r>
          </a:p>
        </p:txBody>
      </p:sp>
      <p:sp>
        <p:nvSpPr>
          <p:cNvPr id="26" name="TextBox 25"/>
          <p:cNvSpPr txBox="1"/>
          <p:nvPr/>
        </p:nvSpPr>
        <p:spPr>
          <a:xfrm>
            <a:off x="10363200" y="1042414"/>
            <a:ext cx="6338654" cy="1015663"/>
          </a:xfrm>
          <a:prstGeom prst="rect">
            <a:avLst/>
          </a:prstGeom>
          <a:noFill/>
        </p:spPr>
        <p:txBody>
          <a:bodyPr wrap="square" rtlCol="0">
            <a:spAutoFit/>
          </a:bodyPr>
          <a:lstStyle/>
          <a:p>
            <a:r>
              <a:rPr lang="en-US" sz="6000" b="1" dirty="0" err="1">
                <a:solidFill>
                  <a:srgbClr val="7030A0"/>
                </a:solidFill>
                <a:latin typeface="Times New Roman" pitchFamily="18" charset="0"/>
                <a:cs typeface="Times New Roman" pitchFamily="18" charset="0"/>
              </a:rPr>
              <a:t>Chân</a:t>
            </a:r>
            <a:r>
              <a:rPr lang="en-US" sz="6000" b="1" dirty="0">
                <a:solidFill>
                  <a:srgbClr val="7030A0"/>
                </a:solidFill>
                <a:latin typeface="Times New Roman" pitchFamily="18" charset="0"/>
                <a:cs typeface="Times New Roman" pitchFamily="18" charset="0"/>
              </a:rPr>
              <a:t> </a:t>
            </a:r>
            <a:r>
              <a:rPr lang="en-US" sz="6000" b="1" dirty="0" err="1">
                <a:solidFill>
                  <a:srgbClr val="7030A0"/>
                </a:solidFill>
                <a:latin typeface="Times New Roman" pitchFamily="18" charset="0"/>
                <a:cs typeface="Times New Roman" pitchFamily="18" charset="0"/>
              </a:rPr>
              <a:t>trời</a:t>
            </a:r>
            <a:r>
              <a:rPr lang="en-US" sz="6000" b="1" dirty="0">
                <a:solidFill>
                  <a:srgbClr val="7030A0"/>
                </a:solidFill>
                <a:latin typeface="Times New Roman" pitchFamily="18" charset="0"/>
                <a:cs typeface="Times New Roman" pitchFamily="18" charset="0"/>
              </a:rPr>
              <a:t> </a:t>
            </a:r>
            <a:r>
              <a:rPr lang="en-US" sz="6000" b="1" dirty="0" err="1">
                <a:solidFill>
                  <a:srgbClr val="7030A0"/>
                </a:solidFill>
                <a:latin typeface="Times New Roman" pitchFamily="18" charset="0"/>
                <a:cs typeface="Times New Roman" pitchFamily="18" charset="0"/>
              </a:rPr>
              <a:t>sáng</a:t>
            </a:r>
            <a:r>
              <a:rPr lang="en-US" sz="6000" b="1" dirty="0">
                <a:solidFill>
                  <a:srgbClr val="7030A0"/>
                </a:solidFill>
                <a:latin typeface="Times New Roman" pitchFamily="18" charset="0"/>
                <a:cs typeface="Times New Roman" pitchFamily="18" charset="0"/>
              </a:rPr>
              <a:t> </a:t>
            </a:r>
            <a:r>
              <a:rPr lang="en-US" sz="6000" b="1" dirty="0" err="1">
                <a:solidFill>
                  <a:srgbClr val="7030A0"/>
                </a:solidFill>
                <a:latin typeface="Times New Roman" pitchFamily="18" charset="0"/>
                <a:cs typeface="Times New Roman" pitchFamily="18" charset="0"/>
              </a:rPr>
              <a:t>tạo</a:t>
            </a:r>
            <a:endParaRPr lang="en-US" sz="60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340384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32292" y="411241"/>
            <a:ext cx="4688240" cy="1126323"/>
            <a:chOff x="0" y="0"/>
            <a:chExt cx="3536876" cy="849714"/>
          </a:xfrm>
        </p:grpSpPr>
        <p:sp>
          <p:nvSpPr>
            <p:cNvPr id="3" name="Freeform 3"/>
            <p:cNvSpPr/>
            <p:nvPr/>
          </p:nvSpPr>
          <p:spPr>
            <a:xfrm>
              <a:off x="0" y="0"/>
              <a:ext cx="3536876" cy="849714"/>
            </a:xfrm>
            <a:custGeom>
              <a:avLst/>
              <a:gdLst/>
              <a:ahLst/>
              <a:cxnLst/>
              <a:rect l="l" t="t" r="r" b="b"/>
              <a:pathLst>
                <a:path w="3536876" h="849714">
                  <a:moveTo>
                    <a:pt x="49540" y="0"/>
                  </a:moveTo>
                  <a:lnTo>
                    <a:pt x="3487336" y="0"/>
                  </a:lnTo>
                  <a:cubicBezTo>
                    <a:pt x="3514696" y="0"/>
                    <a:pt x="3536876" y="22180"/>
                    <a:pt x="3536876" y="49540"/>
                  </a:cubicBezTo>
                  <a:lnTo>
                    <a:pt x="3536876" y="800174"/>
                  </a:lnTo>
                  <a:cubicBezTo>
                    <a:pt x="3536876" y="813313"/>
                    <a:pt x="3531657" y="825914"/>
                    <a:pt x="3522366" y="835204"/>
                  </a:cubicBezTo>
                  <a:cubicBezTo>
                    <a:pt x="3513075" y="844495"/>
                    <a:pt x="3500474" y="849714"/>
                    <a:pt x="3487336" y="849714"/>
                  </a:cubicBezTo>
                  <a:lnTo>
                    <a:pt x="49540" y="849714"/>
                  </a:lnTo>
                  <a:cubicBezTo>
                    <a:pt x="22180" y="849714"/>
                    <a:pt x="0" y="827534"/>
                    <a:pt x="0" y="800174"/>
                  </a:cubicBezTo>
                  <a:lnTo>
                    <a:pt x="0" y="49540"/>
                  </a:lnTo>
                  <a:cubicBezTo>
                    <a:pt x="0" y="22180"/>
                    <a:pt x="22180" y="0"/>
                    <a:pt x="49540" y="0"/>
                  </a:cubicBezTo>
                  <a:close/>
                </a:path>
              </a:pathLst>
            </a:custGeom>
            <a:solidFill>
              <a:srgbClr val="EFE8E8"/>
            </a:solidFill>
            <a:ln>
              <a:noFill/>
            </a:ln>
          </p:spPr>
        </p:sp>
        <p:sp>
          <p:nvSpPr>
            <p:cNvPr id="4" name="TextBox 4"/>
            <p:cNvSpPr txBox="1"/>
            <p:nvPr/>
          </p:nvSpPr>
          <p:spPr>
            <a:xfrm>
              <a:off x="0" y="-19050"/>
              <a:ext cx="812800" cy="831850"/>
            </a:xfrm>
            <a:prstGeom prst="rect">
              <a:avLst/>
            </a:prstGeom>
          </p:spPr>
          <p:txBody>
            <a:bodyPr lIns="190500" tIns="190500" rIns="190500" bIns="190500" rtlCol="0" anchor="ctr"/>
            <a:lstStyle/>
            <a:p>
              <a:pPr>
                <a:lnSpc>
                  <a:spcPts val="1820"/>
                </a:lnSpc>
              </a:pPr>
              <a:r>
                <a:rPr lang="en-US" sz="1300">
                  <a:solidFill>
                    <a:srgbClr val="44000A"/>
                  </a:solidFill>
                  <a:latin typeface="Muli Regular Bold"/>
                </a:rPr>
                <a:t>Nhấp chuột phải </a:t>
              </a:r>
              <a:r>
                <a:rPr lang="en-US" sz="1300">
                  <a:solidFill>
                    <a:srgbClr val="44000A"/>
                  </a:solidFill>
                  <a:latin typeface="Muli Regular"/>
                </a:rPr>
                <a:t>vào </a:t>
              </a:r>
              <a:r>
                <a:rPr lang="en-US" sz="1300">
                  <a:solidFill>
                    <a:srgbClr val="44000A"/>
                  </a:solidFill>
                  <a:latin typeface="Muli Regular Bold"/>
                </a:rPr>
                <a:t>phông nền của trang trình chiếu</a:t>
              </a:r>
              <a:r>
                <a:rPr lang="en-US" sz="1300">
                  <a:solidFill>
                    <a:srgbClr val="44000A"/>
                  </a:solidFill>
                  <a:latin typeface="Muli Regular"/>
                </a:rPr>
                <a:t>, hoặc vào </a:t>
              </a:r>
              <a:r>
                <a:rPr lang="en-US" sz="1300">
                  <a:solidFill>
                    <a:srgbClr val="44000A"/>
                  </a:solidFill>
                  <a:latin typeface="Muli Regular Bold"/>
                </a:rPr>
                <a:t>ảnh thu nhỏ</a:t>
              </a:r>
              <a:r>
                <a:rPr lang="en-US" sz="1300">
                  <a:solidFill>
                    <a:srgbClr val="44000A"/>
                  </a:solidFill>
                  <a:latin typeface="Muli Regular"/>
                </a:rPr>
                <a:t> bên dưới, để hiển thị tuỳ chọn </a:t>
              </a:r>
              <a:r>
                <a:rPr lang="en-US" sz="1300">
                  <a:solidFill>
                    <a:srgbClr val="44000A"/>
                  </a:solidFill>
                  <a:latin typeface="Muli Regular Bold"/>
                </a:rPr>
                <a:t>mở rộng</a:t>
              </a:r>
              <a:r>
                <a:rPr lang="en-US" sz="1300">
                  <a:solidFill>
                    <a:srgbClr val="44000A"/>
                  </a:solidFill>
                  <a:latin typeface="Muli Regular"/>
                </a:rPr>
                <a:t> trang này thành </a:t>
              </a:r>
              <a:r>
                <a:rPr lang="en-US" sz="1300">
                  <a:solidFill>
                    <a:srgbClr val="44000A"/>
                  </a:solidFill>
                  <a:latin typeface="Muli Regular Bold"/>
                </a:rPr>
                <a:t>bảng trắng</a:t>
              </a:r>
              <a:r>
                <a:rPr lang="en-US" sz="1300">
                  <a:solidFill>
                    <a:srgbClr val="44000A"/>
                  </a:solidFill>
                  <a:latin typeface="Muli Regular"/>
                </a:rPr>
                <a:t> để có thêm không gian.</a:t>
              </a:r>
            </a:p>
          </p:txBody>
        </p:sp>
      </p:grpSp>
      <p:grpSp>
        <p:nvGrpSpPr>
          <p:cNvPr id="5" name="Group 5"/>
          <p:cNvGrpSpPr/>
          <p:nvPr/>
        </p:nvGrpSpPr>
        <p:grpSpPr>
          <a:xfrm>
            <a:off x="591968" y="722405"/>
            <a:ext cx="501069" cy="503994"/>
            <a:chOff x="0" y="0"/>
            <a:chExt cx="779909" cy="784462"/>
          </a:xfrm>
        </p:grpSpPr>
        <p:sp>
          <p:nvSpPr>
            <p:cNvPr id="6" name="Freeform 6"/>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7" name="TextBox 7"/>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1599" spc="-31">
                  <a:solidFill>
                    <a:srgbClr val="FFFFFF"/>
                  </a:solidFill>
                  <a:latin typeface="Muli Regular Bold"/>
                </a:rPr>
                <a:t>1</a:t>
              </a:r>
            </a:p>
          </p:txBody>
        </p:sp>
      </p:grpSp>
      <p:grpSp>
        <p:nvGrpSpPr>
          <p:cNvPr id="8" name="Group 8"/>
          <p:cNvGrpSpPr/>
          <p:nvPr/>
        </p:nvGrpSpPr>
        <p:grpSpPr>
          <a:xfrm>
            <a:off x="7756877" y="1956664"/>
            <a:ext cx="2760803" cy="2760803"/>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0246D"/>
            </a:solidFill>
          </p:spPr>
        </p:sp>
        <p:sp>
          <p:nvSpPr>
            <p:cNvPr id="10" name="TextBox 10"/>
            <p:cNvSpPr txBox="1"/>
            <p:nvPr/>
          </p:nvSpPr>
          <p:spPr>
            <a:xfrm>
              <a:off x="76200" y="57150"/>
              <a:ext cx="660400" cy="679450"/>
            </a:xfrm>
            <a:prstGeom prst="rect">
              <a:avLst/>
            </a:prstGeom>
          </p:spPr>
          <p:txBody>
            <a:bodyPr lIns="190500" tIns="190500" rIns="190500" bIns="190500" rtlCol="0" anchor="ctr"/>
            <a:lstStyle/>
            <a:p>
              <a:pPr algn="ctr">
                <a:lnSpc>
                  <a:spcPts val="2859"/>
                </a:lnSpc>
              </a:pPr>
              <a:r>
                <a:rPr lang="en-US" sz="2199">
                  <a:solidFill>
                    <a:srgbClr val="FFFFFF"/>
                  </a:solidFill>
                  <a:latin typeface="Muli Regular Bold"/>
                </a:rPr>
                <a:t>Lên ý tưởng</a:t>
              </a:r>
            </a:p>
            <a:p>
              <a:pPr algn="ctr">
                <a:lnSpc>
                  <a:spcPts val="2859"/>
                </a:lnSpc>
              </a:pPr>
              <a:r>
                <a:rPr lang="en-US" sz="2199">
                  <a:solidFill>
                    <a:srgbClr val="FFFFFF"/>
                  </a:solidFill>
                  <a:latin typeface="Muli Regular Bold"/>
                </a:rPr>
                <a:t>về Quy trình</a:t>
              </a:r>
            </a:p>
            <a:p>
              <a:pPr algn="ctr">
                <a:lnSpc>
                  <a:spcPts val="2859"/>
                </a:lnSpc>
              </a:pPr>
              <a:r>
                <a:rPr lang="en-US" sz="2199">
                  <a:solidFill>
                    <a:srgbClr val="FFFFFF"/>
                  </a:solidFill>
                  <a:latin typeface="Muli Regular Bold"/>
                </a:rPr>
                <a:t>Nhóm</a:t>
              </a:r>
            </a:p>
          </p:txBody>
        </p:sp>
      </p:grpSp>
      <p:grpSp>
        <p:nvGrpSpPr>
          <p:cNvPr id="11" name="Group 11"/>
          <p:cNvGrpSpPr/>
          <p:nvPr/>
        </p:nvGrpSpPr>
        <p:grpSpPr>
          <a:xfrm>
            <a:off x="8164534" y="5582828"/>
            <a:ext cx="1996970" cy="1996970"/>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447"/>
            </a:solidFill>
          </p:spPr>
        </p:sp>
        <p:sp>
          <p:nvSpPr>
            <p:cNvPr id="13" name="TextBox 13"/>
            <p:cNvSpPr txBox="1"/>
            <p:nvPr/>
          </p:nvSpPr>
          <p:spPr>
            <a:xfrm>
              <a:off x="76200" y="66675"/>
              <a:ext cx="660400" cy="669925"/>
            </a:xfrm>
            <a:prstGeom prst="rect">
              <a:avLst/>
            </a:prstGeom>
          </p:spPr>
          <p:txBody>
            <a:bodyPr lIns="190500" tIns="190500" rIns="190500" bIns="190500" rtlCol="0" anchor="ctr"/>
            <a:lstStyle/>
            <a:p>
              <a:pPr algn="ctr">
                <a:lnSpc>
                  <a:spcPts val="1820"/>
                </a:lnSpc>
              </a:pPr>
              <a:r>
                <a:rPr lang="en-US" sz="1400">
                  <a:solidFill>
                    <a:srgbClr val="44000A"/>
                  </a:solidFill>
                  <a:latin typeface="Muli Regular Bold"/>
                </a:rPr>
                <a:t>Cơ hội để</a:t>
              </a:r>
            </a:p>
            <a:p>
              <a:pPr algn="ctr">
                <a:lnSpc>
                  <a:spcPts val="1820"/>
                </a:lnSpc>
              </a:pPr>
              <a:r>
                <a:rPr lang="en-US" sz="1400">
                  <a:solidFill>
                    <a:srgbClr val="44000A"/>
                  </a:solidFill>
                  <a:latin typeface="Muli Regular Bold"/>
                </a:rPr>
                <a:t>Cải thiện</a:t>
              </a:r>
            </a:p>
          </p:txBody>
        </p:sp>
      </p:grpSp>
      <p:grpSp>
        <p:nvGrpSpPr>
          <p:cNvPr id="14" name="Group 14"/>
          <p:cNvGrpSpPr/>
          <p:nvPr/>
        </p:nvGrpSpPr>
        <p:grpSpPr>
          <a:xfrm>
            <a:off x="5160465" y="4583136"/>
            <a:ext cx="1999383" cy="1999383"/>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5D5B"/>
            </a:solidFill>
          </p:spPr>
        </p:sp>
        <p:sp>
          <p:nvSpPr>
            <p:cNvPr id="16" name="TextBox 16"/>
            <p:cNvSpPr txBox="1"/>
            <p:nvPr/>
          </p:nvSpPr>
          <p:spPr>
            <a:xfrm>
              <a:off x="76200" y="66675"/>
              <a:ext cx="660400" cy="669925"/>
            </a:xfrm>
            <a:prstGeom prst="rect">
              <a:avLst/>
            </a:prstGeom>
          </p:spPr>
          <p:txBody>
            <a:bodyPr lIns="190500" tIns="190500" rIns="190500" bIns="190500" rtlCol="0" anchor="ctr"/>
            <a:lstStyle/>
            <a:p>
              <a:pPr algn="ctr">
                <a:lnSpc>
                  <a:spcPts val="1819"/>
                </a:lnSpc>
              </a:pPr>
              <a:r>
                <a:rPr lang="en-US" sz="1399">
                  <a:solidFill>
                    <a:srgbClr val="FFFFFF"/>
                  </a:solidFill>
                  <a:latin typeface="Muli Regular Bold"/>
                </a:rPr>
                <a:t>Kết quả</a:t>
              </a:r>
            </a:p>
            <a:p>
              <a:pPr algn="ctr">
                <a:lnSpc>
                  <a:spcPts val="1819"/>
                </a:lnSpc>
              </a:pPr>
              <a:r>
                <a:rPr lang="en-US" sz="1399">
                  <a:solidFill>
                    <a:srgbClr val="FFFFFF"/>
                  </a:solidFill>
                  <a:latin typeface="Muli Regular Bold"/>
                </a:rPr>
                <a:t>Thuận lợi</a:t>
              </a:r>
            </a:p>
          </p:txBody>
        </p:sp>
      </p:grpSp>
      <p:grpSp>
        <p:nvGrpSpPr>
          <p:cNvPr id="17" name="Group 17"/>
          <p:cNvGrpSpPr/>
          <p:nvPr/>
        </p:nvGrpSpPr>
        <p:grpSpPr>
          <a:xfrm>
            <a:off x="11133109" y="4583136"/>
            <a:ext cx="2003492" cy="200349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141"/>
            </a:solidFill>
          </p:spPr>
        </p:sp>
        <p:sp>
          <p:nvSpPr>
            <p:cNvPr id="19" name="TextBox 19"/>
            <p:cNvSpPr txBox="1"/>
            <p:nvPr/>
          </p:nvSpPr>
          <p:spPr>
            <a:xfrm>
              <a:off x="76200" y="66675"/>
              <a:ext cx="660400" cy="669925"/>
            </a:xfrm>
            <a:prstGeom prst="rect">
              <a:avLst/>
            </a:prstGeom>
          </p:spPr>
          <p:txBody>
            <a:bodyPr lIns="190500" tIns="190500" rIns="190500" bIns="190500" rtlCol="0" anchor="ctr"/>
            <a:lstStyle/>
            <a:p>
              <a:pPr algn="ctr">
                <a:lnSpc>
                  <a:spcPts val="1820"/>
                </a:lnSpc>
              </a:pPr>
              <a:r>
                <a:rPr lang="en-US" sz="1400">
                  <a:solidFill>
                    <a:srgbClr val="FFFFFF"/>
                  </a:solidFill>
                  <a:latin typeface="Muli Regular Bold"/>
                </a:rPr>
                <a:t>Các Trở ngại</a:t>
              </a:r>
            </a:p>
            <a:p>
              <a:pPr algn="ctr">
                <a:lnSpc>
                  <a:spcPts val="1820"/>
                </a:lnSpc>
              </a:pPr>
              <a:r>
                <a:rPr lang="en-US" sz="1400">
                  <a:solidFill>
                    <a:srgbClr val="FFFFFF"/>
                  </a:solidFill>
                  <a:latin typeface="Muli Regular Bold"/>
                </a:rPr>
                <a:t>Trước mắt</a:t>
              </a:r>
            </a:p>
          </p:txBody>
        </p:sp>
      </p:grpSp>
      <p:grpSp>
        <p:nvGrpSpPr>
          <p:cNvPr id="20" name="Group 20"/>
          <p:cNvGrpSpPr/>
          <p:nvPr/>
        </p:nvGrpSpPr>
        <p:grpSpPr>
          <a:xfrm>
            <a:off x="13741982" y="7922947"/>
            <a:ext cx="1828800" cy="1828800"/>
            <a:chOff x="0" y="0"/>
            <a:chExt cx="3251200" cy="3251200"/>
          </a:xfrm>
        </p:grpSpPr>
        <p:sp>
          <p:nvSpPr>
            <p:cNvPr id="21" name="Freeform 21"/>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D5D5B"/>
            </a:solidFill>
          </p:spPr>
        </p:sp>
        <p:sp>
          <p:nvSpPr>
            <p:cNvPr id="22" name="TextBox 22"/>
            <p:cNvSpPr txBox="1"/>
            <p:nvPr/>
          </p:nvSpPr>
          <p:spPr>
            <a:xfrm>
              <a:off x="152400" y="244475"/>
              <a:ext cx="2946400" cy="2752725"/>
            </a:xfrm>
            <a:prstGeom prst="rect">
              <a:avLst/>
            </a:prstGeom>
          </p:spPr>
          <p:txBody>
            <a:bodyPr lIns="50800" tIns="50800" rIns="50800" bIns="50800" rtlCol="0" anchor="t"/>
            <a:lstStyle/>
            <a:p>
              <a:pPr>
                <a:lnSpc>
                  <a:spcPts val="1679"/>
                </a:lnSpc>
              </a:pPr>
              <a:r>
                <a:rPr lang="en-US" sz="1200">
                  <a:solidFill>
                    <a:srgbClr val="44000A"/>
                  </a:solidFill>
                  <a:latin typeface="Muli Regular"/>
                </a:rPr>
                <a:t>Thêm nhận xét hoặc câu hỏi. Chỉ cần sao chép và dán để nhân bản ghi chú dán này hoặc nhấn "S" làm phím tắt.</a:t>
              </a:r>
            </a:p>
          </p:txBody>
        </p:sp>
      </p:grpSp>
      <p:sp>
        <p:nvSpPr>
          <p:cNvPr id="23" name="AutoShape 23"/>
          <p:cNvSpPr/>
          <p:nvPr/>
        </p:nvSpPr>
        <p:spPr>
          <a:xfrm>
            <a:off x="6822271" y="4565063"/>
            <a:ext cx="1348943" cy="19050"/>
          </a:xfrm>
          <a:prstGeom prst="line">
            <a:avLst/>
          </a:prstGeom>
          <a:ln w="19050" cap="flat">
            <a:solidFill>
              <a:srgbClr val="40246D"/>
            </a:solidFill>
            <a:prstDash val="solid"/>
            <a:headEnd type="none" w="sm" len="sm"/>
            <a:tailEnd type="none" w="sm" len="sm"/>
          </a:ln>
        </p:spPr>
      </p:sp>
      <p:sp>
        <p:nvSpPr>
          <p:cNvPr id="24" name="AutoShape 24"/>
          <p:cNvSpPr/>
          <p:nvPr/>
        </p:nvSpPr>
        <p:spPr>
          <a:xfrm>
            <a:off x="10105315" y="4565040"/>
            <a:ext cx="1364465" cy="19050"/>
          </a:xfrm>
          <a:prstGeom prst="line">
            <a:avLst/>
          </a:prstGeom>
          <a:ln w="19050" cap="flat">
            <a:solidFill>
              <a:srgbClr val="40246D"/>
            </a:solidFill>
            <a:prstDash val="solid"/>
            <a:headEnd type="none" w="sm" len="sm"/>
            <a:tailEnd type="none" w="sm" len="sm"/>
          </a:ln>
        </p:spPr>
      </p:sp>
      <p:sp>
        <p:nvSpPr>
          <p:cNvPr id="25" name="AutoShape 25"/>
          <p:cNvSpPr/>
          <p:nvPr/>
        </p:nvSpPr>
        <p:spPr>
          <a:xfrm>
            <a:off x="8718933" y="5140616"/>
            <a:ext cx="865462" cy="19050"/>
          </a:xfrm>
          <a:prstGeom prst="line">
            <a:avLst/>
          </a:prstGeom>
          <a:ln w="19050" cap="flat">
            <a:solidFill>
              <a:srgbClr val="40246D"/>
            </a:solidFill>
            <a:prstDash val="solid"/>
            <a:headEnd type="none" w="sm" len="sm"/>
            <a:tailEnd type="none" w="sm" len="sm"/>
          </a:ln>
        </p:spPr>
      </p:sp>
      <p:sp>
        <p:nvSpPr>
          <p:cNvPr id="26" name="AutoShape 26"/>
          <p:cNvSpPr/>
          <p:nvPr/>
        </p:nvSpPr>
        <p:spPr>
          <a:xfrm>
            <a:off x="4603967" y="4660466"/>
            <a:ext cx="882486" cy="19050"/>
          </a:xfrm>
          <a:prstGeom prst="line">
            <a:avLst/>
          </a:prstGeom>
          <a:ln w="19050" cap="flat">
            <a:solidFill>
              <a:srgbClr val="40246D"/>
            </a:solidFill>
            <a:prstDash val="lgDash"/>
            <a:headEnd type="none" w="sm" len="sm"/>
            <a:tailEnd type="arrow" w="med" len="sm"/>
          </a:ln>
        </p:spPr>
      </p:sp>
      <p:grpSp>
        <p:nvGrpSpPr>
          <p:cNvPr id="27" name="Group 27"/>
          <p:cNvGrpSpPr/>
          <p:nvPr/>
        </p:nvGrpSpPr>
        <p:grpSpPr>
          <a:xfrm>
            <a:off x="5920533" y="7828673"/>
            <a:ext cx="1698692" cy="1698692"/>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93"/>
            </a:solidFill>
          </p:spPr>
        </p:sp>
        <p:sp>
          <p:nvSpPr>
            <p:cNvPr id="29" name="TextBox 29"/>
            <p:cNvSpPr txBox="1"/>
            <p:nvPr/>
          </p:nvSpPr>
          <p:spPr>
            <a:xfrm>
              <a:off x="76200" y="85725"/>
              <a:ext cx="660400" cy="650875"/>
            </a:xfrm>
            <a:prstGeom prst="rect">
              <a:avLst/>
            </a:prstGeom>
          </p:spPr>
          <p:txBody>
            <a:bodyPr lIns="190500" tIns="190500" rIns="190500" bIns="190500" rtlCol="0" anchor="ctr"/>
            <a:lstStyle/>
            <a:p>
              <a:pPr algn="ctr">
                <a:lnSpc>
                  <a:spcPts val="1439"/>
                </a:lnSpc>
              </a:pPr>
              <a:r>
                <a:rPr lang="en-US" sz="1200">
                  <a:solidFill>
                    <a:srgbClr val="44000A"/>
                  </a:solidFill>
                  <a:latin typeface="Muli Regular"/>
                </a:rPr>
                <a:t>Chúng ta</a:t>
              </a:r>
            </a:p>
            <a:p>
              <a:pPr algn="ctr">
                <a:lnSpc>
                  <a:spcPts val="1439"/>
                </a:lnSpc>
              </a:pPr>
              <a:r>
                <a:rPr lang="en-US" sz="1200">
                  <a:solidFill>
                    <a:srgbClr val="44000A"/>
                  </a:solidFill>
                  <a:latin typeface="Muli Regular"/>
                </a:rPr>
                <a:t>có thể cải thiện</a:t>
              </a:r>
            </a:p>
            <a:p>
              <a:pPr algn="ctr">
                <a:lnSpc>
                  <a:spcPts val="1439"/>
                </a:lnSpc>
              </a:pPr>
              <a:r>
                <a:rPr lang="en-US" sz="1200">
                  <a:solidFill>
                    <a:srgbClr val="44000A"/>
                  </a:solidFill>
                  <a:latin typeface="Muli Regular"/>
                </a:rPr>
                <a:t>phần nào trong</a:t>
              </a:r>
            </a:p>
            <a:p>
              <a:pPr algn="ctr">
                <a:lnSpc>
                  <a:spcPts val="1439"/>
                </a:lnSpc>
              </a:pPr>
              <a:r>
                <a:rPr lang="en-US" sz="1200">
                  <a:solidFill>
                    <a:srgbClr val="44000A"/>
                  </a:solidFill>
                  <a:latin typeface="Muli Regular"/>
                </a:rPr>
                <a:t>quy trình</a:t>
              </a:r>
            </a:p>
            <a:p>
              <a:pPr algn="ctr">
                <a:lnSpc>
                  <a:spcPts val="1439"/>
                </a:lnSpc>
              </a:pPr>
              <a:r>
                <a:rPr lang="en-US" sz="1200">
                  <a:solidFill>
                    <a:srgbClr val="44000A"/>
                  </a:solidFill>
                  <a:latin typeface="Muli Regular"/>
                </a:rPr>
                <a:t>làm việc?</a:t>
              </a:r>
            </a:p>
          </p:txBody>
        </p:sp>
      </p:grpSp>
      <p:grpSp>
        <p:nvGrpSpPr>
          <p:cNvPr id="30" name="Group 30"/>
          <p:cNvGrpSpPr/>
          <p:nvPr/>
        </p:nvGrpSpPr>
        <p:grpSpPr>
          <a:xfrm>
            <a:off x="1498558" y="5113840"/>
            <a:ext cx="1698692" cy="1698692"/>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AEC"/>
            </a:solidFill>
          </p:spPr>
        </p:sp>
        <p:sp>
          <p:nvSpPr>
            <p:cNvPr id="32" name="TextBox 32"/>
            <p:cNvSpPr txBox="1"/>
            <p:nvPr/>
          </p:nvSpPr>
          <p:spPr>
            <a:xfrm>
              <a:off x="76200" y="85725"/>
              <a:ext cx="660400" cy="650875"/>
            </a:xfrm>
            <a:prstGeom prst="rect">
              <a:avLst/>
            </a:prstGeom>
          </p:spPr>
          <p:txBody>
            <a:bodyPr lIns="190500" tIns="190500" rIns="190500" bIns="190500" rtlCol="0" anchor="ctr"/>
            <a:lstStyle/>
            <a:p>
              <a:pPr algn="ctr">
                <a:lnSpc>
                  <a:spcPts val="1439"/>
                </a:lnSpc>
              </a:pPr>
              <a:r>
                <a:rPr lang="en-US" sz="1200">
                  <a:solidFill>
                    <a:srgbClr val="44000A"/>
                  </a:solidFill>
                  <a:latin typeface="Muli Regular"/>
                </a:rPr>
                <a:t>Đâu là những điểm nổi bật tích cực trong các quy trình của chúng ta?</a:t>
              </a:r>
            </a:p>
          </p:txBody>
        </p:sp>
      </p:grpSp>
      <p:grpSp>
        <p:nvGrpSpPr>
          <p:cNvPr id="33" name="Group 33"/>
          <p:cNvGrpSpPr/>
          <p:nvPr/>
        </p:nvGrpSpPr>
        <p:grpSpPr>
          <a:xfrm>
            <a:off x="3197250" y="3003054"/>
            <a:ext cx="1698692" cy="1698692"/>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AEC"/>
            </a:solidFill>
          </p:spPr>
        </p:sp>
        <p:sp>
          <p:nvSpPr>
            <p:cNvPr id="35" name="TextBox 35"/>
            <p:cNvSpPr txBox="1"/>
            <p:nvPr/>
          </p:nvSpPr>
          <p:spPr>
            <a:xfrm>
              <a:off x="76200" y="85725"/>
              <a:ext cx="660400" cy="650875"/>
            </a:xfrm>
            <a:prstGeom prst="rect">
              <a:avLst/>
            </a:prstGeom>
          </p:spPr>
          <p:txBody>
            <a:bodyPr lIns="190500" tIns="190500" rIns="190500" bIns="190500" rtlCol="0" anchor="ctr"/>
            <a:lstStyle/>
            <a:p>
              <a:pPr algn="ctr">
                <a:lnSpc>
                  <a:spcPts val="1439"/>
                </a:lnSpc>
              </a:pPr>
              <a:r>
                <a:rPr lang="en-US" sz="1200">
                  <a:solidFill>
                    <a:srgbClr val="44000A"/>
                  </a:solidFill>
                  <a:latin typeface="Muli Regular"/>
                </a:rPr>
                <a:t>Phần nào</a:t>
              </a:r>
            </a:p>
            <a:p>
              <a:pPr algn="ctr">
                <a:lnSpc>
                  <a:spcPts val="1439"/>
                </a:lnSpc>
              </a:pPr>
              <a:r>
                <a:rPr lang="en-US" sz="1200">
                  <a:solidFill>
                    <a:srgbClr val="44000A"/>
                  </a:solidFill>
                  <a:latin typeface="Muli Regular"/>
                </a:rPr>
                <a:t>của quy trình</a:t>
              </a:r>
            </a:p>
            <a:p>
              <a:pPr algn="ctr">
                <a:lnSpc>
                  <a:spcPts val="1439"/>
                </a:lnSpc>
              </a:pPr>
              <a:r>
                <a:rPr lang="en-US" sz="1200">
                  <a:solidFill>
                    <a:srgbClr val="44000A"/>
                  </a:solidFill>
                  <a:latin typeface="Muli Regular"/>
                </a:rPr>
                <a:t>đạt được</a:t>
              </a:r>
            </a:p>
            <a:p>
              <a:pPr algn="ctr">
                <a:lnSpc>
                  <a:spcPts val="1439"/>
                </a:lnSpc>
              </a:pPr>
              <a:r>
                <a:rPr lang="en-US" sz="1200">
                  <a:solidFill>
                    <a:srgbClr val="44000A"/>
                  </a:solidFill>
                  <a:latin typeface="Muli Regular"/>
                </a:rPr>
                <a:t>thành công?</a:t>
              </a:r>
            </a:p>
          </p:txBody>
        </p:sp>
      </p:grpSp>
      <p:grpSp>
        <p:nvGrpSpPr>
          <p:cNvPr id="36" name="Group 36"/>
          <p:cNvGrpSpPr/>
          <p:nvPr/>
        </p:nvGrpSpPr>
        <p:grpSpPr>
          <a:xfrm>
            <a:off x="10707690" y="7828673"/>
            <a:ext cx="1698692" cy="1698692"/>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93"/>
            </a:solidFill>
          </p:spPr>
        </p:sp>
        <p:sp>
          <p:nvSpPr>
            <p:cNvPr id="38" name="TextBox 38"/>
            <p:cNvSpPr txBox="1"/>
            <p:nvPr/>
          </p:nvSpPr>
          <p:spPr>
            <a:xfrm>
              <a:off x="76200" y="85725"/>
              <a:ext cx="660400" cy="650875"/>
            </a:xfrm>
            <a:prstGeom prst="rect">
              <a:avLst/>
            </a:prstGeom>
          </p:spPr>
          <p:txBody>
            <a:bodyPr lIns="190500" tIns="190500" rIns="190500" bIns="190500" rtlCol="0" anchor="ctr"/>
            <a:lstStyle/>
            <a:p>
              <a:pPr algn="ctr">
                <a:lnSpc>
                  <a:spcPts val="1439"/>
                </a:lnSpc>
              </a:pPr>
              <a:r>
                <a:rPr lang="en-US" sz="1200">
                  <a:solidFill>
                    <a:srgbClr val="44000A"/>
                  </a:solidFill>
                  <a:latin typeface="Muli Regular"/>
                </a:rPr>
                <a:t>Chúng ta</a:t>
              </a:r>
            </a:p>
            <a:p>
              <a:pPr algn="ctr">
                <a:lnSpc>
                  <a:spcPts val="1439"/>
                </a:lnSpc>
              </a:pPr>
              <a:r>
                <a:rPr lang="en-US" sz="1200">
                  <a:solidFill>
                    <a:srgbClr val="44000A"/>
                  </a:solidFill>
                  <a:latin typeface="Muli Regular"/>
                </a:rPr>
                <a:t>có thể thử</a:t>
              </a:r>
            </a:p>
            <a:p>
              <a:pPr algn="ctr">
                <a:lnSpc>
                  <a:spcPts val="1439"/>
                </a:lnSpc>
              </a:pPr>
              <a:r>
                <a:rPr lang="en-US" sz="1200">
                  <a:solidFill>
                    <a:srgbClr val="44000A"/>
                  </a:solidFill>
                  <a:latin typeface="Muli Regular"/>
                </a:rPr>
                <a:t>những ý tưởng nào để hiểu</a:t>
              </a:r>
            </a:p>
            <a:p>
              <a:pPr algn="ctr">
                <a:lnSpc>
                  <a:spcPts val="1439"/>
                </a:lnSpc>
              </a:pPr>
              <a:r>
                <a:rPr lang="en-US" sz="1200">
                  <a:solidFill>
                    <a:srgbClr val="44000A"/>
                  </a:solidFill>
                  <a:latin typeface="Muli Regular"/>
                </a:rPr>
                <a:t>tốt hơn?</a:t>
              </a:r>
            </a:p>
          </p:txBody>
        </p:sp>
      </p:grpSp>
      <p:grpSp>
        <p:nvGrpSpPr>
          <p:cNvPr id="39" name="Group 39"/>
          <p:cNvGrpSpPr/>
          <p:nvPr/>
        </p:nvGrpSpPr>
        <p:grpSpPr>
          <a:xfrm>
            <a:off x="8294654" y="8266101"/>
            <a:ext cx="1698692" cy="1698692"/>
            <a:chOff x="0" y="0"/>
            <a:chExt cx="812800" cy="812800"/>
          </a:xfrm>
        </p:grpSpPr>
        <p:sp>
          <p:nvSpPr>
            <p:cNvPr id="40"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93"/>
            </a:solidFill>
          </p:spPr>
        </p:sp>
        <p:sp>
          <p:nvSpPr>
            <p:cNvPr id="41" name="TextBox 41"/>
            <p:cNvSpPr txBox="1"/>
            <p:nvPr/>
          </p:nvSpPr>
          <p:spPr>
            <a:xfrm>
              <a:off x="76200" y="85725"/>
              <a:ext cx="660400" cy="650875"/>
            </a:xfrm>
            <a:prstGeom prst="rect">
              <a:avLst/>
            </a:prstGeom>
          </p:spPr>
          <p:txBody>
            <a:bodyPr lIns="190500" tIns="190500" rIns="190500" bIns="190500" rtlCol="0" anchor="ctr"/>
            <a:lstStyle/>
            <a:p>
              <a:pPr algn="ctr">
                <a:lnSpc>
                  <a:spcPts val="1439"/>
                </a:lnSpc>
              </a:pPr>
              <a:r>
                <a:rPr lang="en-US" sz="1200">
                  <a:solidFill>
                    <a:srgbClr val="44000A"/>
                  </a:solidFill>
                  <a:latin typeface="Muli Regular"/>
                </a:rPr>
                <a:t>Những phần nào trong các quy trình có tiềm năng để phát triển?</a:t>
              </a:r>
            </a:p>
          </p:txBody>
        </p:sp>
      </p:grpSp>
      <p:grpSp>
        <p:nvGrpSpPr>
          <p:cNvPr id="42" name="Group 42"/>
          <p:cNvGrpSpPr/>
          <p:nvPr/>
        </p:nvGrpSpPr>
        <p:grpSpPr>
          <a:xfrm>
            <a:off x="13385775" y="3003054"/>
            <a:ext cx="1698692" cy="1698692"/>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783"/>
            </a:solidFill>
          </p:spPr>
        </p:sp>
        <p:sp>
          <p:nvSpPr>
            <p:cNvPr id="44" name="TextBox 44"/>
            <p:cNvSpPr txBox="1"/>
            <p:nvPr/>
          </p:nvSpPr>
          <p:spPr>
            <a:xfrm>
              <a:off x="76200" y="85725"/>
              <a:ext cx="660400" cy="650875"/>
            </a:xfrm>
            <a:prstGeom prst="rect">
              <a:avLst/>
            </a:prstGeom>
          </p:spPr>
          <p:txBody>
            <a:bodyPr lIns="190500" tIns="190500" rIns="190500" bIns="190500" rtlCol="0" anchor="ctr"/>
            <a:lstStyle/>
            <a:p>
              <a:pPr algn="ctr">
                <a:lnSpc>
                  <a:spcPts val="1439"/>
                </a:lnSpc>
              </a:pPr>
              <a:r>
                <a:rPr lang="en-US" sz="1200">
                  <a:solidFill>
                    <a:srgbClr val="44000A"/>
                  </a:solidFill>
                  <a:latin typeface="Muli Regular"/>
                </a:rPr>
                <a:t>Phần nào</a:t>
              </a:r>
            </a:p>
            <a:p>
              <a:pPr algn="ctr">
                <a:lnSpc>
                  <a:spcPts val="1439"/>
                </a:lnSpc>
              </a:pPr>
              <a:r>
                <a:rPr lang="en-US" sz="1200">
                  <a:solidFill>
                    <a:srgbClr val="44000A"/>
                  </a:solidFill>
                  <a:latin typeface="Muli Regular"/>
                </a:rPr>
                <a:t>của quy trình</a:t>
              </a:r>
            </a:p>
            <a:p>
              <a:pPr algn="ctr">
                <a:lnSpc>
                  <a:spcPts val="1439"/>
                </a:lnSpc>
              </a:pPr>
              <a:r>
                <a:rPr lang="en-US" sz="1200">
                  <a:solidFill>
                    <a:srgbClr val="44000A"/>
                  </a:solidFill>
                  <a:latin typeface="Muli Regular"/>
                </a:rPr>
                <a:t>là khó khăn</a:t>
              </a:r>
            </a:p>
            <a:p>
              <a:pPr algn="ctr">
                <a:lnSpc>
                  <a:spcPts val="1439"/>
                </a:lnSpc>
              </a:pPr>
              <a:r>
                <a:rPr lang="en-US" sz="1200">
                  <a:solidFill>
                    <a:srgbClr val="44000A"/>
                  </a:solidFill>
                  <a:latin typeface="Muli Regular"/>
                </a:rPr>
                <a:t>nhất?</a:t>
              </a:r>
            </a:p>
          </p:txBody>
        </p:sp>
      </p:grpSp>
      <p:grpSp>
        <p:nvGrpSpPr>
          <p:cNvPr id="45" name="Group 45"/>
          <p:cNvGrpSpPr/>
          <p:nvPr/>
        </p:nvGrpSpPr>
        <p:grpSpPr>
          <a:xfrm>
            <a:off x="15090750" y="5113840"/>
            <a:ext cx="1757551" cy="1757711"/>
            <a:chOff x="0" y="0"/>
            <a:chExt cx="840963" cy="841040"/>
          </a:xfrm>
        </p:grpSpPr>
        <p:sp>
          <p:nvSpPr>
            <p:cNvPr id="46" name="Freeform 46"/>
            <p:cNvSpPr/>
            <p:nvPr/>
          </p:nvSpPr>
          <p:spPr>
            <a:xfrm>
              <a:off x="1838" y="0"/>
              <a:ext cx="837287" cy="841040"/>
            </a:xfrm>
            <a:custGeom>
              <a:avLst/>
              <a:gdLst/>
              <a:ahLst/>
              <a:cxnLst/>
              <a:rect l="l" t="t" r="r" b="b"/>
              <a:pathLst>
                <a:path w="837287" h="841040">
                  <a:moveTo>
                    <a:pt x="418644" y="0"/>
                  </a:moveTo>
                  <a:cubicBezTo>
                    <a:pt x="650156" y="1035"/>
                    <a:pt x="837287" y="189005"/>
                    <a:pt x="837287" y="420520"/>
                  </a:cubicBezTo>
                  <a:cubicBezTo>
                    <a:pt x="837287" y="652035"/>
                    <a:pt x="650156" y="840005"/>
                    <a:pt x="418644" y="841040"/>
                  </a:cubicBezTo>
                  <a:cubicBezTo>
                    <a:pt x="187131" y="840005"/>
                    <a:pt x="0" y="652035"/>
                    <a:pt x="0" y="420520"/>
                  </a:cubicBezTo>
                  <a:cubicBezTo>
                    <a:pt x="0" y="189005"/>
                    <a:pt x="187131" y="1035"/>
                    <a:pt x="418644" y="0"/>
                  </a:cubicBezTo>
                  <a:close/>
                </a:path>
              </a:pathLst>
            </a:custGeom>
            <a:solidFill>
              <a:srgbClr val="FFB783"/>
            </a:solidFill>
          </p:spPr>
        </p:sp>
        <p:sp>
          <p:nvSpPr>
            <p:cNvPr id="47" name="TextBox 47"/>
            <p:cNvSpPr txBox="1"/>
            <p:nvPr/>
          </p:nvSpPr>
          <p:spPr>
            <a:xfrm>
              <a:off x="76200" y="85725"/>
              <a:ext cx="660400" cy="650875"/>
            </a:xfrm>
            <a:prstGeom prst="rect">
              <a:avLst/>
            </a:prstGeom>
          </p:spPr>
          <p:txBody>
            <a:bodyPr lIns="190500" tIns="190500" rIns="190500" bIns="190500" rtlCol="0" anchor="ctr"/>
            <a:lstStyle/>
            <a:p>
              <a:pPr algn="ctr">
                <a:lnSpc>
                  <a:spcPts val="1439"/>
                </a:lnSpc>
              </a:pPr>
              <a:r>
                <a:rPr lang="en-US" sz="1200">
                  <a:solidFill>
                    <a:srgbClr val="44000A"/>
                  </a:solidFill>
                  <a:latin typeface="Muli Regular"/>
                </a:rPr>
                <a:t>Những phần nào của quy trình tạo ra những chướng ngại hoặc căng thẳng?</a:t>
              </a:r>
            </a:p>
          </p:txBody>
        </p:sp>
      </p:grpSp>
      <p:sp>
        <p:nvSpPr>
          <p:cNvPr id="48" name="AutoShape 48"/>
          <p:cNvSpPr/>
          <p:nvPr/>
        </p:nvSpPr>
        <p:spPr>
          <a:xfrm>
            <a:off x="3188220" y="5770946"/>
            <a:ext cx="1982006" cy="19050"/>
          </a:xfrm>
          <a:prstGeom prst="line">
            <a:avLst/>
          </a:prstGeom>
          <a:ln w="19050" cap="flat">
            <a:solidFill>
              <a:srgbClr val="40246D"/>
            </a:solidFill>
            <a:prstDash val="lgDash"/>
            <a:headEnd type="none" w="sm" len="sm"/>
            <a:tailEnd type="arrow" w="med" len="sm"/>
          </a:ln>
        </p:spPr>
      </p:sp>
      <p:sp>
        <p:nvSpPr>
          <p:cNvPr id="49" name="AutoShape 49"/>
          <p:cNvSpPr/>
          <p:nvPr/>
        </p:nvSpPr>
        <p:spPr>
          <a:xfrm>
            <a:off x="8809763" y="7913422"/>
            <a:ext cx="686373" cy="19050"/>
          </a:xfrm>
          <a:prstGeom prst="line">
            <a:avLst/>
          </a:prstGeom>
          <a:ln w="19050" cap="flat">
            <a:solidFill>
              <a:srgbClr val="40246D"/>
            </a:solidFill>
            <a:prstDash val="lgDash"/>
            <a:headEnd type="none" w="sm" len="sm"/>
            <a:tailEnd type="arrow" w="med" len="sm"/>
          </a:ln>
        </p:spPr>
      </p:sp>
      <p:sp>
        <p:nvSpPr>
          <p:cNvPr id="50" name="AutoShape 50"/>
          <p:cNvSpPr/>
          <p:nvPr/>
        </p:nvSpPr>
        <p:spPr>
          <a:xfrm>
            <a:off x="7243432" y="7669282"/>
            <a:ext cx="1333858" cy="19050"/>
          </a:xfrm>
          <a:prstGeom prst="line">
            <a:avLst/>
          </a:prstGeom>
          <a:ln w="19050" cap="flat">
            <a:solidFill>
              <a:srgbClr val="40246D"/>
            </a:solidFill>
            <a:prstDash val="lgDash"/>
            <a:headEnd type="none" w="sm" len="sm"/>
            <a:tailEnd type="arrow" w="med" len="sm"/>
          </a:ln>
        </p:spPr>
      </p:sp>
      <p:sp>
        <p:nvSpPr>
          <p:cNvPr id="51" name="AutoShape 51"/>
          <p:cNvSpPr/>
          <p:nvPr/>
        </p:nvSpPr>
        <p:spPr>
          <a:xfrm>
            <a:off x="9748867" y="7669272"/>
            <a:ext cx="1334517" cy="19050"/>
          </a:xfrm>
          <a:prstGeom prst="line">
            <a:avLst/>
          </a:prstGeom>
          <a:ln w="19050" cap="flat">
            <a:solidFill>
              <a:srgbClr val="40246D"/>
            </a:solidFill>
            <a:prstDash val="lgDash"/>
            <a:headEnd type="none" w="sm" len="sm"/>
            <a:tailEnd type="arrow" w="med" len="sm"/>
          </a:ln>
        </p:spPr>
      </p:sp>
      <p:sp>
        <p:nvSpPr>
          <p:cNvPr id="52" name="AutoShape 52"/>
          <p:cNvSpPr/>
          <p:nvPr/>
        </p:nvSpPr>
        <p:spPr>
          <a:xfrm>
            <a:off x="12808037" y="4660626"/>
            <a:ext cx="871468" cy="19050"/>
          </a:xfrm>
          <a:prstGeom prst="line">
            <a:avLst/>
          </a:prstGeom>
          <a:ln w="19050" cap="flat">
            <a:solidFill>
              <a:srgbClr val="40246D"/>
            </a:solidFill>
            <a:prstDash val="lgDash"/>
            <a:headEnd type="none" w="sm" len="sm"/>
            <a:tailEnd type="arrow" w="med" len="sm"/>
          </a:ln>
        </p:spPr>
      </p:sp>
      <p:sp>
        <p:nvSpPr>
          <p:cNvPr id="53" name="AutoShape 53"/>
          <p:cNvSpPr/>
          <p:nvPr/>
        </p:nvSpPr>
        <p:spPr>
          <a:xfrm>
            <a:off x="13125526" y="5785767"/>
            <a:ext cx="1975619" cy="19050"/>
          </a:xfrm>
          <a:prstGeom prst="line">
            <a:avLst/>
          </a:prstGeom>
          <a:ln w="19050" cap="flat">
            <a:solidFill>
              <a:srgbClr val="40246D"/>
            </a:solidFill>
            <a:prstDash val="lgDash"/>
            <a:headEnd type="none" w="sm" len="sm"/>
            <a:tailEnd type="arrow" w="med" len="sm"/>
          </a:ln>
        </p:spPr>
      </p:sp>
      <p:grpSp>
        <p:nvGrpSpPr>
          <p:cNvPr id="54" name="Group 54"/>
          <p:cNvGrpSpPr/>
          <p:nvPr/>
        </p:nvGrpSpPr>
        <p:grpSpPr>
          <a:xfrm>
            <a:off x="15845508" y="7922947"/>
            <a:ext cx="1828800" cy="1828800"/>
            <a:chOff x="0" y="0"/>
            <a:chExt cx="3251200" cy="3251200"/>
          </a:xfrm>
        </p:grpSpPr>
        <p:sp>
          <p:nvSpPr>
            <p:cNvPr id="55" name="Freeform 55"/>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9141"/>
            </a:solidFill>
          </p:spPr>
        </p:sp>
        <p:sp>
          <p:nvSpPr>
            <p:cNvPr id="56" name="TextBox 56"/>
            <p:cNvSpPr txBox="1"/>
            <p:nvPr/>
          </p:nvSpPr>
          <p:spPr>
            <a:xfrm>
              <a:off x="152400" y="244475"/>
              <a:ext cx="2946400" cy="2752725"/>
            </a:xfrm>
            <a:prstGeom prst="rect">
              <a:avLst/>
            </a:prstGeom>
          </p:spPr>
          <p:txBody>
            <a:bodyPr lIns="50800" tIns="50800" rIns="50800" bIns="50800" rtlCol="0" anchor="t"/>
            <a:lstStyle/>
            <a:p>
              <a:pPr>
                <a:lnSpc>
                  <a:spcPts val="1679"/>
                </a:lnSpc>
              </a:pPr>
              <a:r>
                <a:rPr lang="en-US" sz="1200">
                  <a:solidFill>
                    <a:srgbClr val="44000A"/>
                  </a:solidFill>
                  <a:latin typeface="Muli Regular"/>
                </a:rPr>
                <a:t>Bạn cũng có thể dùng giấy ghi chú dính này để trình bày các giải pháp hoặc ý tưởng thay thế.</a:t>
              </a:r>
            </a:p>
          </p:txBody>
        </p:sp>
      </p:grpSp>
      <p:grpSp>
        <p:nvGrpSpPr>
          <p:cNvPr id="57" name="Group 57"/>
          <p:cNvGrpSpPr/>
          <p:nvPr/>
        </p:nvGrpSpPr>
        <p:grpSpPr>
          <a:xfrm>
            <a:off x="6960259" y="500533"/>
            <a:ext cx="4596777" cy="1126323"/>
            <a:chOff x="0" y="0"/>
            <a:chExt cx="6814452" cy="1669708"/>
          </a:xfrm>
        </p:grpSpPr>
        <p:sp>
          <p:nvSpPr>
            <p:cNvPr id="58" name="Freeform 58"/>
            <p:cNvSpPr/>
            <p:nvPr/>
          </p:nvSpPr>
          <p:spPr>
            <a:xfrm>
              <a:off x="0" y="0"/>
              <a:ext cx="6814452" cy="1669708"/>
            </a:xfrm>
            <a:custGeom>
              <a:avLst/>
              <a:gdLst/>
              <a:ahLst/>
              <a:cxnLst/>
              <a:rect l="l" t="t" r="r" b="b"/>
              <a:pathLst>
                <a:path w="6814452" h="1669708">
                  <a:moveTo>
                    <a:pt x="50526" y="0"/>
                  </a:moveTo>
                  <a:lnTo>
                    <a:pt x="6763926" y="0"/>
                  </a:lnTo>
                  <a:cubicBezTo>
                    <a:pt x="6777327" y="0"/>
                    <a:pt x="6790178" y="5323"/>
                    <a:pt x="6799653" y="14799"/>
                  </a:cubicBezTo>
                  <a:cubicBezTo>
                    <a:pt x="6809129" y="24274"/>
                    <a:pt x="6814452" y="37126"/>
                    <a:pt x="6814452" y="50526"/>
                  </a:cubicBezTo>
                  <a:lnTo>
                    <a:pt x="6814452" y="1619182"/>
                  </a:lnTo>
                  <a:cubicBezTo>
                    <a:pt x="6814452" y="1632582"/>
                    <a:pt x="6809129" y="1645434"/>
                    <a:pt x="6799653" y="1654909"/>
                  </a:cubicBezTo>
                  <a:cubicBezTo>
                    <a:pt x="6790178" y="1664385"/>
                    <a:pt x="6777327" y="1669708"/>
                    <a:pt x="6763926" y="1669708"/>
                  </a:cubicBezTo>
                  <a:lnTo>
                    <a:pt x="50526" y="1669708"/>
                  </a:lnTo>
                  <a:cubicBezTo>
                    <a:pt x="22621" y="1669708"/>
                    <a:pt x="0" y="1647087"/>
                    <a:pt x="0" y="1619182"/>
                  </a:cubicBezTo>
                  <a:lnTo>
                    <a:pt x="0" y="50526"/>
                  </a:lnTo>
                  <a:cubicBezTo>
                    <a:pt x="0" y="37126"/>
                    <a:pt x="5323" y="24274"/>
                    <a:pt x="14799" y="14799"/>
                  </a:cubicBezTo>
                  <a:cubicBezTo>
                    <a:pt x="24274" y="5323"/>
                    <a:pt x="37126" y="0"/>
                    <a:pt x="50526" y="0"/>
                  </a:cubicBezTo>
                  <a:close/>
                </a:path>
              </a:pathLst>
            </a:custGeom>
            <a:solidFill>
              <a:srgbClr val="EFE8E8"/>
            </a:solidFill>
            <a:ln>
              <a:noFill/>
            </a:ln>
          </p:spPr>
        </p:sp>
        <p:sp>
          <p:nvSpPr>
            <p:cNvPr id="59" name="TextBox 59"/>
            <p:cNvSpPr txBox="1"/>
            <p:nvPr/>
          </p:nvSpPr>
          <p:spPr>
            <a:xfrm>
              <a:off x="0" y="-19050"/>
              <a:ext cx="812800" cy="831850"/>
            </a:xfrm>
            <a:prstGeom prst="rect">
              <a:avLst/>
            </a:prstGeom>
          </p:spPr>
          <p:txBody>
            <a:bodyPr lIns="254000" tIns="254000" rIns="254000" bIns="254000" rtlCol="0" anchor="ctr"/>
            <a:lstStyle/>
            <a:p>
              <a:pPr>
                <a:lnSpc>
                  <a:spcPts val="1820"/>
                </a:lnSpc>
              </a:pPr>
              <a:r>
                <a:rPr lang="en-US" sz="1300">
                  <a:solidFill>
                    <a:srgbClr val="44000A"/>
                  </a:solidFill>
                  <a:latin typeface="Muli Regular Bold"/>
                </a:rPr>
                <a:t>Trả lời các câu hỏi gợi ý </a:t>
              </a:r>
              <a:r>
                <a:rPr lang="en-US" sz="1300">
                  <a:solidFill>
                    <a:srgbClr val="44000A"/>
                  </a:solidFill>
                  <a:latin typeface="Muli Regular"/>
                </a:rPr>
                <a:t>bên trong </a:t>
              </a:r>
              <a:r>
                <a:rPr lang="en-US" sz="1300">
                  <a:solidFill>
                    <a:srgbClr val="44000A"/>
                  </a:solidFill>
                  <a:latin typeface="Muli Regular Bold"/>
                </a:rPr>
                <a:t>những hình tròn nhỏ</a:t>
              </a:r>
            </a:p>
            <a:p>
              <a:pPr>
                <a:lnSpc>
                  <a:spcPts val="1820"/>
                </a:lnSpc>
              </a:pPr>
              <a:r>
                <a:rPr lang="en-US" sz="1300">
                  <a:solidFill>
                    <a:srgbClr val="44000A"/>
                  </a:solidFill>
                  <a:latin typeface="Muli Regular Bold"/>
                </a:rPr>
                <a:t>nhất </a:t>
              </a:r>
              <a:r>
                <a:rPr lang="en-US" sz="1300">
                  <a:solidFill>
                    <a:srgbClr val="44000A"/>
                  </a:solidFill>
                  <a:latin typeface="Muli Regular"/>
                </a:rPr>
                <a:t>ở bên dưới. Thêm các hình tròn nếu cần bổ sung</a:t>
              </a:r>
            </a:p>
            <a:p>
              <a:pPr>
                <a:lnSpc>
                  <a:spcPts val="1820"/>
                </a:lnSpc>
              </a:pPr>
              <a:r>
                <a:rPr lang="en-US" sz="1300">
                  <a:solidFill>
                    <a:srgbClr val="44000A"/>
                  </a:solidFill>
                  <a:latin typeface="Muli Regular"/>
                </a:rPr>
                <a:t>ý tưởng cho mỗi cụm trong ba cụm ý tưởng chính.</a:t>
              </a:r>
            </a:p>
          </p:txBody>
        </p:sp>
      </p:grpSp>
      <p:grpSp>
        <p:nvGrpSpPr>
          <p:cNvPr id="60" name="Group 60"/>
          <p:cNvGrpSpPr/>
          <p:nvPr/>
        </p:nvGrpSpPr>
        <p:grpSpPr>
          <a:xfrm>
            <a:off x="1239837" y="7212582"/>
            <a:ext cx="4256553" cy="1095033"/>
            <a:chOff x="0" y="0"/>
            <a:chExt cx="6310090" cy="1623321"/>
          </a:xfrm>
        </p:grpSpPr>
        <p:sp>
          <p:nvSpPr>
            <p:cNvPr id="61" name="Freeform 61"/>
            <p:cNvSpPr/>
            <p:nvPr/>
          </p:nvSpPr>
          <p:spPr>
            <a:xfrm>
              <a:off x="0" y="0"/>
              <a:ext cx="6310090" cy="1623321"/>
            </a:xfrm>
            <a:custGeom>
              <a:avLst/>
              <a:gdLst/>
              <a:ahLst/>
              <a:cxnLst/>
              <a:rect l="l" t="t" r="r" b="b"/>
              <a:pathLst>
                <a:path w="6310090" h="1623321">
                  <a:moveTo>
                    <a:pt x="54565" y="0"/>
                  </a:moveTo>
                  <a:lnTo>
                    <a:pt x="6255525" y="0"/>
                  </a:lnTo>
                  <a:cubicBezTo>
                    <a:pt x="6269997" y="0"/>
                    <a:pt x="6283875" y="5749"/>
                    <a:pt x="6294108" y="15982"/>
                  </a:cubicBezTo>
                  <a:cubicBezTo>
                    <a:pt x="6304341" y="26215"/>
                    <a:pt x="6310090" y="40093"/>
                    <a:pt x="6310090" y="54565"/>
                  </a:cubicBezTo>
                  <a:lnTo>
                    <a:pt x="6310090" y="1568757"/>
                  </a:lnTo>
                  <a:cubicBezTo>
                    <a:pt x="6310090" y="1583228"/>
                    <a:pt x="6304341" y="1597107"/>
                    <a:pt x="6294108" y="1607340"/>
                  </a:cubicBezTo>
                  <a:cubicBezTo>
                    <a:pt x="6283875" y="1617573"/>
                    <a:pt x="6269997" y="1623321"/>
                    <a:pt x="6255525" y="1623321"/>
                  </a:cubicBezTo>
                  <a:lnTo>
                    <a:pt x="54565" y="1623321"/>
                  </a:lnTo>
                  <a:cubicBezTo>
                    <a:pt x="40093" y="1623321"/>
                    <a:pt x="26215" y="1617573"/>
                    <a:pt x="15982" y="1607340"/>
                  </a:cubicBezTo>
                  <a:cubicBezTo>
                    <a:pt x="5749" y="1597107"/>
                    <a:pt x="0" y="1583228"/>
                    <a:pt x="0" y="1568757"/>
                  </a:cubicBezTo>
                  <a:lnTo>
                    <a:pt x="0" y="54565"/>
                  </a:lnTo>
                  <a:cubicBezTo>
                    <a:pt x="0" y="40093"/>
                    <a:pt x="5749" y="26215"/>
                    <a:pt x="15982" y="15982"/>
                  </a:cubicBezTo>
                  <a:cubicBezTo>
                    <a:pt x="26215" y="5749"/>
                    <a:pt x="40093" y="0"/>
                    <a:pt x="54565" y="0"/>
                  </a:cubicBezTo>
                  <a:close/>
                </a:path>
              </a:pathLst>
            </a:custGeom>
            <a:solidFill>
              <a:srgbClr val="EFE8E8"/>
            </a:solidFill>
            <a:ln>
              <a:noFill/>
            </a:ln>
          </p:spPr>
        </p:sp>
        <p:sp>
          <p:nvSpPr>
            <p:cNvPr id="62" name="TextBox 62"/>
            <p:cNvSpPr txBox="1"/>
            <p:nvPr/>
          </p:nvSpPr>
          <p:spPr>
            <a:xfrm>
              <a:off x="0" y="-19050"/>
              <a:ext cx="812800" cy="831850"/>
            </a:xfrm>
            <a:prstGeom prst="rect">
              <a:avLst/>
            </a:prstGeom>
          </p:spPr>
          <p:txBody>
            <a:bodyPr lIns="254000" tIns="254000" rIns="254000" bIns="254000" rtlCol="0" anchor="ctr"/>
            <a:lstStyle/>
            <a:p>
              <a:pPr>
                <a:lnSpc>
                  <a:spcPts val="1820"/>
                </a:lnSpc>
              </a:pPr>
              <a:r>
                <a:rPr lang="en-US" sz="1300">
                  <a:solidFill>
                    <a:srgbClr val="44000A"/>
                  </a:solidFill>
                  <a:latin typeface="Muli Regular"/>
                </a:rPr>
                <a:t>Thực hiện một </a:t>
              </a:r>
              <a:r>
                <a:rPr lang="en-US" sz="1300">
                  <a:solidFill>
                    <a:srgbClr val="44000A"/>
                  </a:solidFill>
                  <a:latin typeface="Muli Regular Bold"/>
                </a:rPr>
                <a:t>cuộc chạy đua ý tưởng </a:t>
              </a:r>
              <a:r>
                <a:rPr lang="en-US" sz="1300">
                  <a:solidFill>
                    <a:srgbClr val="44000A"/>
                  </a:solidFill>
                  <a:latin typeface="Muli Regular"/>
                </a:rPr>
                <a:t>bằng cách</a:t>
              </a:r>
              <a:r>
                <a:rPr lang="en-US" sz="1300">
                  <a:solidFill>
                    <a:srgbClr val="44000A"/>
                  </a:solidFill>
                  <a:latin typeface="Muli Regular Bold"/>
                </a:rPr>
                <a:t> đặt giới hạn thời gian, </a:t>
              </a:r>
              <a:r>
                <a:rPr lang="en-US" sz="1300">
                  <a:solidFill>
                    <a:srgbClr val="44000A"/>
                  </a:solidFill>
                  <a:latin typeface="Muli Regular"/>
                </a:rPr>
                <a:t>và trong khoảng thời gian đó, bạn sẽ</a:t>
              </a:r>
              <a:r>
                <a:rPr lang="en-US" sz="1300">
                  <a:solidFill>
                    <a:srgbClr val="44000A"/>
                  </a:solidFill>
                  <a:latin typeface="Muli Regular Bold"/>
                </a:rPr>
                <a:t> tập trung điền </a:t>
              </a:r>
              <a:r>
                <a:rPr lang="en-US" sz="1300">
                  <a:solidFill>
                    <a:srgbClr val="44000A"/>
                  </a:solidFill>
                  <a:latin typeface="Muli Regular"/>
                </a:rPr>
                <a:t>vào biểu đồ cụm.</a:t>
              </a:r>
            </a:p>
          </p:txBody>
        </p:sp>
      </p:grpSp>
      <p:grpSp>
        <p:nvGrpSpPr>
          <p:cNvPr id="63" name="Group 63"/>
          <p:cNvGrpSpPr/>
          <p:nvPr/>
        </p:nvGrpSpPr>
        <p:grpSpPr>
          <a:xfrm>
            <a:off x="1239837" y="8569096"/>
            <a:ext cx="4256553" cy="1228383"/>
            <a:chOff x="0" y="0"/>
            <a:chExt cx="3211205" cy="926710"/>
          </a:xfrm>
        </p:grpSpPr>
        <p:sp>
          <p:nvSpPr>
            <p:cNvPr id="64" name="Freeform 64"/>
            <p:cNvSpPr/>
            <p:nvPr/>
          </p:nvSpPr>
          <p:spPr>
            <a:xfrm>
              <a:off x="0" y="0"/>
              <a:ext cx="3211205" cy="926710"/>
            </a:xfrm>
            <a:custGeom>
              <a:avLst/>
              <a:gdLst/>
              <a:ahLst/>
              <a:cxnLst/>
              <a:rect l="l" t="t" r="r" b="b"/>
              <a:pathLst>
                <a:path w="3211205" h="926710">
                  <a:moveTo>
                    <a:pt x="54565" y="0"/>
                  </a:moveTo>
                  <a:lnTo>
                    <a:pt x="3156640" y="0"/>
                  </a:lnTo>
                  <a:cubicBezTo>
                    <a:pt x="3171111" y="0"/>
                    <a:pt x="3184990" y="5749"/>
                    <a:pt x="3195223" y="15982"/>
                  </a:cubicBezTo>
                  <a:cubicBezTo>
                    <a:pt x="3205456" y="26215"/>
                    <a:pt x="3211205" y="40093"/>
                    <a:pt x="3211205" y="54565"/>
                  </a:cubicBezTo>
                  <a:lnTo>
                    <a:pt x="3211205" y="872145"/>
                  </a:lnTo>
                  <a:cubicBezTo>
                    <a:pt x="3211205" y="886616"/>
                    <a:pt x="3205456" y="900495"/>
                    <a:pt x="3195223" y="910728"/>
                  </a:cubicBezTo>
                  <a:cubicBezTo>
                    <a:pt x="3184990" y="920961"/>
                    <a:pt x="3171111" y="926710"/>
                    <a:pt x="3156640" y="926710"/>
                  </a:cubicBezTo>
                  <a:lnTo>
                    <a:pt x="54565" y="926710"/>
                  </a:lnTo>
                  <a:cubicBezTo>
                    <a:pt x="40093" y="926710"/>
                    <a:pt x="26215" y="920961"/>
                    <a:pt x="15982" y="910728"/>
                  </a:cubicBezTo>
                  <a:cubicBezTo>
                    <a:pt x="5749" y="900495"/>
                    <a:pt x="0" y="886616"/>
                    <a:pt x="0" y="872145"/>
                  </a:cubicBezTo>
                  <a:lnTo>
                    <a:pt x="0" y="54565"/>
                  </a:lnTo>
                  <a:cubicBezTo>
                    <a:pt x="0" y="40093"/>
                    <a:pt x="5749" y="26215"/>
                    <a:pt x="15982" y="15982"/>
                  </a:cubicBezTo>
                  <a:cubicBezTo>
                    <a:pt x="26215" y="5749"/>
                    <a:pt x="40093" y="0"/>
                    <a:pt x="54565" y="0"/>
                  </a:cubicBezTo>
                  <a:close/>
                </a:path>
              </a:pathLst>
            </a:custGeom>
            <a:solidFill>
              <a:srgbClr val="EFE8E8"/>
            </a:solidFill>
            <a:ln>
              <a:noFill/>
            </a:ln>
          </p:spPr>
        </p:sp>
        <p:sp>
          <p:nvSpPr>
            <p:cNvPr id="65" name="TextBox 65"/>
            <p:cNvSpPr txBox="1"/>
            <p:nvPr/>
          </p:nvSpPr>
          <p:spPr>
            <a:xfrm>
              <a:off x="0" y="-19050"/>
              <a:ext cx="812800" cy="831850"/>
            </a:xfrm>
            <a:prstGeom prst="rect">
              <a:avLst/>
            </a:prstGeom>
          </p:spPr>
          <p:txBody>
            <a:bodyPr lIns="190500" tIns="190500" rIns="190500" bIns="190500" rtlCol="0" anchor="ctr"/>
            <a:lstStyle/>
            <a:p>
              <a:pPr>
                <a:lnSpc>
                  <a:spcPts val="1820"/>
                </a:lnSpc>
              </a:pPr>
              <a:r>
                <a:rPr lang="en-US" sz="1300">
                  <a:solidFill>
                    <a:srgbClr val="44000A"/>
                  </a:solidFill>
                  <a:latin typeface="Muli Regular"/>
                </a:rPr>
                <a:t>Tạo đồ thị hoặc biểu đồ nhanh hơn! </a:t>
              </a:r>
              <a:r>
                <a:rPr lang="en-US" sz="1300">
                  <a:solidFill>
                    <a:srgbClr val="44000A"/>
                  </a:solidFill>
                  <a:latin typeface="Muli Regular Bold"/>
                </a:rPr>
                <a:t>Nhấp chuột phải</a:t>
              </a:r>
              <a:r>
                <a:rPr lang="en-US" sz="1300">
                  <a:solidFill>
                    <a:srgbClr val="44000A"/>
                  </a:solidFill>
                  <a:latin typeface="Muli Regular"/>
                </a:rPr>
                <a:t> vào bất kỳ hình dạng nào, bật </a:t>
              </a:r>
              <a:r>
                <a:rPr lang="en-US" sz="1300">
                  <a:solidFill>
                    <a:srgbClr val="44000A"/>
                  </a:solidFill>
                  <a:latin typeface="Muli Regular Bold"/>
                </a:rPr>
                <a:t>quick flow, và</a:t>
              </a:r>
              <a:r>
                <a:rPr lang="en-US" sz="1300">
                  <a:solidFill>
                    <a:srgbClr val="44000A"/>
                  </a:solidFill>
                  <a:latin typeface="Muli Regular"/>
                </a:rPr>
                <a:t> nhấp vào </a:t>
              </a:r>
              <a:r>
                <a:rPr lang="en-US" sz="1300">
                  <a:solidFill>
                    <a:srgbClr val="44000A"/>
                  </a:solidFill>
                  <a:latin typeface="Muli Regular Bold"/>
                </a:rPr>
                <a:t>các ký hiệu bổ sung</a:t>
              </a:r>
              <a:r>
                <a:rPr lang="en-US" sz="1300">
                  <a:solidFill>
                    <a:srgbClr val="44000A"/>
                  </a:solidFill>
                  <a:latin typeface="Muli Regular"/>
                </a:rPr>
                <a:t> để thêm các hình dạng tương ứng.</a:t>
              </a:r>
            </a:p>
          </p:txBody>
        </p:sp>
      </p:grpSp>
      <p:grpSp>
        <p:nvGrpSpPr>
          <p:cNvPr id="66" name="Group 66"/>
          <p:cNvGrpSpPr/>
          <p:nvPr/>
        </p:nvGrpSpPr>
        <p:grpSpPr>
          <a:xfrm>
            <a:off x="6343628" y="717724"/>
            <a:ext cx="501069" cy="503994"/>
            <a:chOff x="0" y="0"/>
            <a:chExt cx="779909" cy="784462"/>
          </a:xfrm>
        </p:grpSpPr>
        <p:sp>
          <p:nvSpPr>
            <p:cNvPr id="67" name="Freeform 67"/>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68" name="TextBox 68"/>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1599" spc="-31">
                  <a:solidFill>
                    <a:srgbClr val="FFFFFF"/>
                  </a:solidFill>
                  <a:latin typeface="Muli Regular Bold"/>
                </a:rPr>
                <a:t>2</a:t>
              </a:r>
            </a:p>
          </p:txBody>
        </p:sp>
      </p:grpSp>
      <p:grpSp>
        <p:nvGrpSpPr>
          <p:cNvPr id="69" name="Group 69"/>
          <p:cNvGrpSpPr/>
          <p:nvPr/>
        </p:nvGrpSpPr>
        <p:grpSpPr>
          <a:xfrm>
            <a:off x="591968" y="7508101"/>
            <a:ext cx="501069" cy="503994"/>
            <a:chOff x="0" y="0"/>
            <a:chExt cx="779909" cy="784462"/>
          </a:xfrm>
        </p:grpSpPr>
        <p:sp>
          <p:nvSpPr>
            <p:cNvPr id="70" name="Freeform 70"/>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71" name="TextBox 71"/>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1599" spc="-31">
                  <a:solidFill>
                    <a:srgbClr val="FFFFFF"/>
                  </a:solidFill>
                  <a:latin typeface="Muli Regular Bold"/>
                </a:rPr>
                <a:t>3</a:t>
              </a:r>
            </a:p>
          </p:txBody>
        </p:sp>
      </p:grpSp>
      <p:grpSp>
        <p:nvGrpSpPr>
          <p:cNvPr id="72" name="Group 72"/>
          <p:cNvGrpSpPr/>
          <p:nvPr/>
        </p:nvGrpSpPr>
        <p:grpSpPr>
          <a:xfrm>
            <a:off x="591968" y="8816990"/>
            <a:ext cx="501069" cy="503994"/>
            <a:chOff x="0" y="0"/>
            <a:chExt cx="779909" cy="784462"/>
          </a:xfrm>
        </p:grpSpPr>
        <p:sp>
          <p:nvSpPr>
            <p:cNvPr id="73" name="Freeform 73"/>
            <p:cNvSpPr/>
            <p:nvPr/>
          </p:nvSpPr>
          <p:spPr>
            <a:xfrm>
              <a:off x="89930" y="0"/>
              <a:ext cx="600050" cy="784462"/>
            </a:xfrm>
            <a:custGeom>
              <a:avLst/>
              <a:gdLst/>
              <a:ahLst/>
              <a:cxnLst/>
              <a:rect l="l" t="t" r="r" b="b"/>
              <a:pathLst>
                <a:path w="600050" h="784462">
                  <a:moveTo>
                    <a:pt x="300025" y="0"/>
                  </a:moveTo>
                  <a:cubicBezTo>
                    <a:pt x="477108" y="48026"/>
                    <a:pt x="600050" y="208751"/>
                    <a:pt x="600050" y="392231"/>
                  </a:cubicBezTo>
                  <a:cubicBezTo>
                    <a:pt x="600050" y="575712"/>
                    <a:pt x="477108" y="736436"/>
                    <a:pt x="300025" y="784462"/>
                  </a:cubicBezTo>
                  <a:cubicBezTo>
                    <a:pt x="122941" y="736436"/>
                    <a:pt x="0" y="575712"/>
                    <a:pt x="0" y="392231"/>
                  </a:cubicBezTo>
                  <a:cubicBezTo>
                    <a:pt x="0" y="208751"/>
                    <a:pt x="122941" y="48026"/>
                    <a:pt x="300025" y="0"/>
                  </a:cubicBezTo>
                  <a:close/>
                </a:path>
              </a:pathLst>
            </a:custGeom>
            <a:solidFill>
              <a:srgbClr val="40246D"/>
            </a:solidFill>
            <a:ln>
              <a:noFill/>
            </a:ln>
          </p:spPr>
        </p:sp>
        <p:sp>
          <p:nvSpPr>
            <p:cNvPr id="74" name="TextBox 74"/>
            <p:cNvSpPr txBox="1"/>
            <p:nvPr/>
          </p:nvSpPr>
          <p:spPr>
            <a:xfrm>
              <a:off x="76200" y="114300"/>
              <a:ext cx="660400" cy="622300"/>
            </a:xfrm>
            <a:prstGeom prst="rect">
              <a:avLst/>
            </a:prstGeom>
          </p:spPr>
          <p:txBody>
            <a:bodyPr lIns="50800" tIns="50800" rIns="50800" bIns="50800" rtlCol="0" anchor="ctr"/>
            <a:lstStyle/>
            <a:p>
              <a:pPr algn="ctr">
                <a:lnSpc>
                  <a:spcPts val="1599"/>
                </a:lnSpc>
              </a:pPr>
              <a:r>
                <a:rPr lang="en-US" sz="1599" spc="-31">
                  <a:solidFill>
                    <a:srgbClr val="FFFFFF"/>
                  </a:solidFill>
                  <a:latin typeface="Muli Regular Bold"/>
                </a:rPr>
                <a:t>4</a:t>
              </a:r>
            </a:p>
          </p:txBody>
        </p:sp>
      </p:grpSp>
      <p:sp>
        <p:nvSpPr>
          <p:cNvPr id="75" name="TextBox 75"/>
          <p:cNvSpPr txBox="1"/>
          <p:nvPr/>
        </p:nvSpPr>
        <p:spPr>
          <a:xfrm>
            <a:off x="13916027" y="841134"/>
            <a:ext cx="3309509" cy="219075"/>
          </a:xfrm>
          <a:prstGeom prst="rect">
            <a:avLst/>
          </a:prstGeom>
        </p:spPr>
        <p:txBody>
          <a:bodyPr lIns="0" tIns="0" rIns="0" bIns="0" rtlCol="0" anchor="t">
            <a:spAutoFit/>
          </a:bodyPr>
          <a:lstStyle/>
          <a:p>
            <a:pPr algn="r">
              <a:lnSpc>
                <a:spcPts val="1770"/>
              </a:lnSpc>
            </a:pPr>
            <a:r>
              <a:rPr lang="en-US" sz="1475" spc="42">
                <a:solidFill>
                  <a:srgbClr val="FFFFFF"/>
                </a:solidFill>
                <a:latin typeface="Muli Regular"/>
              </a:rPr>
              <a:t>QUAY LẠI </a:t>
            </a:r>
            <a:r>
              <a:rPr lang="en-US" sz="1475" spc="42">
                <a:solidFill>
                  <a:srgbClr val="FFFFFF"/>
                </a:solidFill>
                <a:latin typeface="Muli Regular Bold"/>
              </a:rPr>
              <a:t>TRANG CHƯƠNG TRÌNH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59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78481">
            <a:off x="-2628900" y="7647652"/>
            <a:ext cx="7315200" cy="39944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04280">
            <a:off x="13477052" y="7833510"/>
            <a:ext cx="7315200" cy="3994432"/>
          </a:xfrm>
          <a:prstGeom prst="rect">
            <a:avLst/>
          </a:prstGeom>
        </p:spPr>
      </p:pic>
      <p:sp>
        <p:nvSpPr>
          <p:cNvPr id="5" name="Freeform 5"/>
          <p:cNvSpPr/>
          <p:nvPr/>
        </p:nvSpPr>
        <p:spPr>
          <a:xfrm>
            <a:off x="1028700" y="3110347"/>
            <a:ext cx="16230600" cy="5721795"/>
          </a:xfrm>
          <a:custGeom>
            <a:avLst/>
            <a:gdLst/>
            <a:ahLst/>
            <a:cxnLst/>
            <a:rect l="l" t="t" r="r" b="b"/>
            <a:pathLst>
              <a:path w="4274726" h="1778533">
                <a:moveTo>
                  <a:pt x="20511" y="0"/>
                </a:moveTo>
                <a:lnTo>
                  <a:pt x="4254215" y="0"/>
                </a:lnTo>
                <a:cubicBezTo>
                  <a:pt x="4259655" y="0"/>
                  <a:pt x="4264872" y="2161"/>
                  <a:pt x="4268719" y="6007"/>
                </a:cubicBezTo>
                <a:cubicBezTo>
                  <a:pt x="4272565" y="9854"/>
                  <a:pt x="4274726" y="15071"/>
                  <a:pt x="4274726" y="20511"/>
                </a:cubicBezTo>
                <a:lnTo>
                  <a:pt x="4274726" y="1758022"/>
                </a:lnTo>
                <a:cubicBezTo>
                  <a:pt x="4274726" y="1763462"/>
                  <a:pt x="4272565" y="1768679"/>
                  <a:pt x="4268719" y="1772526"/>
                </a:cubicBezTo>
                <a:cubicBezTo>
                  <a:pt x="4264872" y="1776372"/>
                  <a:pt x="4259655" y="1778533"/>
                  <a:pt x="4254215" y="1778533"/>
                </a:cubicBezTo>
                <a:lnTo>
                  <a:pt x="20511" y="1778533"/>
                </a:lnTo>
                <a:cubicBezTo>
                  <a:pt x="15071" y="1778533"/>
                  <a:pt x="9854" y="1776372"/>
                  <a:pt x="6007" y="1772526"/>
                </a:cubicBezTo>
                <a:cubicBezTo>
                  <a:pt x="2161" y="1768679"/>
                  <a:pt x="0" y="1763462"/>
                  <a:pt x="0" y="1758022"/>
                </a:cubicBezTo>
                <a:lnTo>
                  <a:pt x="0" y="20511"/>
                </a:lnTo>
                <a:cubicBezTo>
                  <a:pt x="0" y="15071"/>
                  <a:pt x="2161" y="9854"/>
                  <a:pt x="6007" y="6007"/>
                </a:cubicBezTo>
                <a:cubicBezTo>
                  <a:pt x="9854" y="2161"/>
                  <a:pt x="15071" y="0"/>
                  <a:pt x="20511" y="0"/>
                </a:cubicBezTo>
                <a:close/>
              </a:path>
            </a:pathLst>
          </a:custGeom>
          <a:solidFill>
            <a:srgbClr val="FFFFFF"/>
          </a:solidFill>
          <a:ln w="254000" cmpd="tri">
            <a:solidFill>
              <a:srgbClr val="40246D"/>
            </a:solidFill>
          </a:ln>
        </p:spPr>
      </p:sp>
      <p:grpSp>
        <p:nvGrpSpPr>
          <p:cNvPr id="7" name="Group 7"/>
          <p:cNvGrpSpPr/>
          <p:nvPr/>
        </p:nvGrpSpPr>
        <p:grpSpPr>
          <a:xfrm>
            <a:off x="1028700" y="647699"/>
            <a:ext cx="16230600" cy="1805095"/>
            <a:chOff x="0" y="0"/>
            <a:chExt cx="4274726" cy="202815"/>
          </a:xfrm>
        </p:grpSpPr>
        <p:sp>
          <p:nvSpPr>
            <p:cNvPr id="8" name="Freeform 8"/>
            <p:cNvSpPr/>
            <p:nvPr/>
          </p:nvSpPr>
          <p:spPr>
            <a:xfrm>
              <a:off x="0" y="0"/>
              <a:ext cx="4274726" cy="202815"/>
            </a:xfrm>
            <a:custGeom>
              <a:avLst/>
              <a:gdLst/>
              <a:ahLst/>
              <a:cxnLst/>
              <a:rect l="l" t="t" r="r" b="b"/>
              <a:pathLst>
                <a:path w="4274726" h="202815">
                  <a:moveTo>
                    <a:pt x="47700" y="0"/>
                  </a:moveTo>
                  <a:lnTo>
                    <a:pt x="4227026" y="0"/>
                  </a:lnTo>
                  <a:cubicBezTo>
                    <a:pt x="4239677" y="0"/>
                    <a:pt x="4251809" y="5025"/>
                    <a:pt x="4260755" y="13971"/>
                  </a:cubicBezTo>
                  <a:cubicBezTo>
                    <a:pt x="4269700" y="22916"/>
                    <a:pt x="4274726" y="35049"/>
                    <a:pt x="4274726" y="47700"/>
                  </a:cubicBezTo>
                  <a:lnTo>
                    <a:pt x="4274726" y="155116"/>
                  </a:lnTo>
                  <a:cubicBezTo>
                    <a:pt x="4274726" y="167766"/>
                    <a:pt x="4269700" y="179899"/>
                    <a:pt x="4260755" y="188844"/>
                  </a:cubicBezTo>
                  <a:cubicBezTo>
                    <a:pt x="4251809" y="197790"/>
                    <a:pt x="4239677" y="202815"/>
                    <a:pt x="4227026" y="202815"/>
                  </a:cubicBezTo>
                  <a:lnTo>
                    <a:pt x="47700" y="202815"/>
                  </a:lnTo>
                  <a:cubicBezTo>
                    <a:pt x="35049" y="202815"/>
                    <a:pt x="22916" y="197790"/>
                    <a:pt x="13971" y="188844"/>
                  </a:cubicBezTo>
                  <a:cubicBezTo>
                    <a:pt x="5025" y="179899"/>
                    <a:pt x="0" y="167766"/>
                    <a:pt x="0" y="155116"/>
                  </a:cubicBezTo>
                  <a:lnTo>
                    <a:pt x="0" y="47700"/>
                  </a:lnTo>
                  <a:cubicBezTo>
                    <a:pt x="0" y="35049"/>
                    <a:pt x="5025" y="22916"/>
                    <a:pt x="13971" y="13971"/>
                  </a:cubicBezTo>
                  <a:cubicBezTo>
                    <a:pt x="22916" y="5025"/>
                    <a:pt x="35049" y="0"/>
                    <a:pt x="47700" y="0"/>
                  </a:cubicBezTo>
                  <a:close/>
                </a:path>
              </a:pathLst>
            </a:custGeom>
            <a:solidFill>
              <a:srgbClr val="FFD447"/>
            </a:solidFill>
            <a:ln w="19050">
              <a:solidFill>
                <a:srgbClr val="40246D"/>
              </a:solidFill>
            </a:ln>
          </p:spPr>
        </p:sp>
        <p:sp>
          <p:nvSpPr>
            <p:cNvPr id="9" name="TextBox 9"/>
            <p:cNvSpPr txBox="1"/>
            <p:nvPr/>
          </p:nvSpPr>
          <p:spPr>
            <a:xfrm>
              <a:off x="0" y="-9525"/>
              <a:ext cx="812800" cy="822325"/>
            </a:xfrm>
            <a:prstGeom prst="rect">
              <a:avLst/>
            </a:prstGeom>
          </p:spPr>
          <p:txBody>
            <a:bodyPr lIns="254000" tIns="254000" rIns="254000" bIns="254000" rtlCol="0" anchor="ctr"/>
            <a:lstStyle/>
            <a:p>
              <a:pPr marL="0" lvl="0" indent="0">
                <a:lnSpc>
                  <a:spcPts val="2079"/>
                </a:lnSpc>
                <a:spcBef>
                  <a:spcPct val="0"/>
                </a:spcBef>
              </a:pPr>
              <a:r>
                <a:rPr lang="en-US" sz="1599">
                  <a:solidFill>
                    <a:srgbClr val="44000A"/>
                  </a:solidFill>
                  <a:latin typeface="Muli Regular"/>
                </a:rPr>
                <a:t>                                                                                                                                      </a:t>
              </a:r>
            </a:p>
          </p:txBody>
        </p:sp>
      </p:grpSp>
      <p:sp>
        <p:nvSpPr>
          <p:cNvPr id="18" name="TextBox 18"/>
          <p:cNvSpPr txBox="1"/>
          <p:nvPr/>
        </p:nvSpPr>
        <p:spPr>
          <a:xfrm>
            <a:off x="947737" y="4070290"/>
            <a:ext cx="16985936" cy="3816750"/>
          </a:xfrm>
          <a:prstGeom prst="rect">
            <a:avLst/>
          </a:prstGeom>
        </p:spPr>
        <p:txBody>
          <a:bodyPr lIns="0" tIns="0" rIns="0" bIns="0" rtlCol="0" anchor="ctr">
            <a:spAutoFit/>
          </a:bodyPr>
          <a:lstStyle/>
          <a:p>
            <a:pPr algn="ctr">
              <a:lnSpc>
                <a:spcPts val="15400"/>
              </a:lnSpc>
            </a:pPr>
            <a:r>
              <a:rPr lang="en-US" sz="12000" b="1" spc="108" dirty="0" err="1">
                <a:solidFill>
                  <a:srgbClr val="FD5D5B"/>
                </a:solidFill>
                <a:latin typeface="Times New Roman" pitchFamily="18" charset="0"/>
                <a:cs typeface="Times New Roman" pitchFamily="18" charset="0"/>
              </a:rPr>
              <a:t>Chào</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mừng</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các</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em</a:t>
            </a:r>
            <a:r>
              <a:rPr lang="en-US" sz="12000" b="1" spc="108" dirty="0">
                <a:solidFill>
                  <a:srgbClr val="FD5D5B"/>
                </a:solidFill>
                <a:latin typeface="Times New Roman" pitchFamily="18" charset="0"/>
                <a:cs typeface="Times New Roman" pitchFamily="18" charset="0"/>
              </a:rPr>
              <a:t> </a:t>
            </a:r>
          </a:p>
          <a:p>
            <a:pPr algn="ctr">
              <a:lnSpc>
                <a:spcPts val="15400"/>
              </a:lnSpc>
            </a:pPr>
            <a:r>
              <a:rPr lang="en-US" sz="12000" b="1" spc="108" dirty="0" err="1">
                <a:solidFill>
                  <a:srgbClr val="FD5D5B"/>
                </a:solidFill>
                <a:latin typeface="Times New Roman" pitchFamily="18" charset="0"/>
                <a:cs typeface="Times New Roman" pitchFamily="18" charset="0"/>
              </a:rPr>
              <a:t>đến</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với</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lớp</a:t>
            </a:r>
            <a:r>
              <a:rPr lang="en-US" sz="12000" b="1" spc="108" dirty="0">
                <a:solidFill>
                  <a:srgbClr val="FD5D5B"/>
                </a:solidFill>
                <a:latin typeface="Times New Roman" pitchFamily="18" charset="0"/>
                <a:cs typeface="Times New Roman" pitchFamily="18" charset="0"/>
              </a:rPr>
              <a:t> </a:t>
            </a:r>
            <a:r>
              <a:rPr lang="en-US" sz="12000" b="1" spc="108" dirty="0" err="1">
                <a:solidFill>
                  <a:srgbClr val="FD5D5B"/>
                </a:solidFill>
                <a:latin typeface="Times New Roman" pitchFamily="18" charset="0"/>
                <a:cs typeface="Times New Roman" pitchFamily="18" charset="0"/>
              </a:rPr>
              <a:t>học</a:t>
            </a:r>
            <a:r>
              <a:rPr lang="en-US" sz="12000" b="1" spc="108" dirty="0">
                <a:solidFill>
                  <a:srgbClr val="FD5D5B"/>
                </a:solidFill>
                <a:latin typeface="Times New Roman" pitchFamily="18" charset="0"/>
                <a:cs typeface="Times New Roman" pitchFamily="18" charset="0"/>
              </a:rPr>
              <a:t>!</a:t>
            </a:r>
          </a:p>
        </p:txBody>
      </p:sp>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70450" y="1253808"/>
            <a:ext cx="299973" cy="299973"/>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058790" y="2781300"/>
            <a:ext cx="658098" cy="658098"/>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56714" y="2781300"/>
            <a:ext cx="658098" cy="658098"/>
          </a:xfrm>
          <a:prstGeom prst="rect">
            <a:avLst/>
          </a:prstGeom>
        </p:spPr>
      </p:pic>
      <p:sp>
        <p:nvSpPr>
          <p:cNvPr id="25" name="TextBox 24"/>
          <p:cNvSpPr txBox="1"/>
          <p:nvPr/>
        </p:nvSpPr>
        <p:spPr>
          <a:xfrm>
            <a:off x="2138362" y="1042413"/>
            <a:ext cx="4648200" cy="1323439"/>
          </a:xfrm>
          <a:prstGeom prst="rect">
            <a:avLst/>
          </a:prstGeom>
          <a:noFill/>
        </p:spPr>
        <p:txBody>
          <a:bodyPr wrap="square" rtlCol="0">
            <a:spAutoFit/>
          </a:bodyPr>
          <a:lstStyle/>
          <a:p>
            <a:r>
              <a:rPr lang="en-US" sz="8000" b="1" dirty="0" err="1">
                <a:solidFill>
                  <a:srgbClr val="0070C0"/>
                </a:solidFill>
                <a:latin typeface="Times New Roman" pitchFamily="18" charset="0"/>
                <a:cs typeface="Times New Roman" pitchFamily="18" charset="0"/>
              </a:rPr>
              <a:t>Ngữ</a:t>
            </a:r>
            <a:r>
              <a:rPr lang="en-US" sz="8000" b="1" dirty="0">
                <a:solidFill>
                  <a:srgbClr val="0070C0"/>
                </a:solidFill>
                <a:latin typeface="Times New Roman" pitchFamily="18" charset="0"/>
                <a:cs typeface="Times New Roman" pitchFamily="18" charset="0"/>
              </a:rPr>
              <a:t> </a:t>
            </a:r>
            <a:r>
              <a:rPr lang="en-US" sz="8000" b="1" dirty="0" err="1">
                <a:solidFill>
                  <a:srgbClr val="0070C0"/>
                </a:solidFill>
                <a:latin typeface="Times New Roman" pitchFamily="18" charset="0"/>
                <a:cs typeface="Times New Roman" pitchFamily="18" charset="0"/>
              </a:rPr>
              <a:t>văn</a:t>
            </a:r>
            <a:r>
              <a:rPr lang="en-US" sz="8000" b="1" dirty="0">
                <a:solidFill>
                  <a:srgbClr val="0070C0"/>
                </a:solidFill>
                <a:latin typeface="Times New Roman" pitchFamily="18" charset="0"/>
                <a:cs typeface="Times New Roman" pitchFamily="18" charset="0"/>
              </a:rPr>
              <a:t> 8</a:t>
            </a:r>
          </a:p>
        </p:txBody>
      </p:sp>
      <p:sp>
        <p:nvSpPr>
          <p:cNvPr id="26" name="TextBox 25"/>
          <p:cNvSpPr txBox="1"/>
          <p:nvPr/>
        </p:nvSpPr>
        <p:spPr>
          <a:xfrm>
            <a:off x="10363200" y="1042414"/>
            <a:ext cx="6338654" cy="1015663"/>
          </a:xfrm>
          <a:prstGeom prst="rect">
            <a:avLst/>
          </a:prstGeom>
          <a:noFill/>
        </p:spPr>
        <p:txBody>
          <a:bodyPr wrap="square" rtlCol="0">
            <a:spAutoFit/>
          </a:bodyPr>
          <a:lstStyle/>
          <a:p>
            <a:r>
              <a:rPr lang="en-US" sz="6000" b="1" dirty="0" err="1">
                <a:solidFill>
                  <a:srgbClr val="7030A0"/>
                </a:solidFill>
                <a:latin typeface="Times New Roman" pitchFamily="18" charset="0"/>
                <a:cs typeface="Times New Roman" pitchFamily="18" charset="0"/>
              </a:rPr>
              <a:t>Chân</a:t>
            </a:r>
            <a:r>
              <a:rPr lang="en-US" sz="6000" b="1" dirty="0">
                <a:solidFill>
                  <a:srgbClr val="7030A0"/>
                </a:solidFill>
                <a:latin typeface="Times New Roman" pitchFamily="18" charset="0"/>
                <a:cs typeface="Times New Roman" pitchFamily="18" charset="0"/>
              </a:rPr>
              <a:t> </a:t>
            </a:r>
            <a:r>
              <a:rPr lang="en-US" sz="6000" b="1" dirty="0" err="1">
                <a:solidFill>
                  <a:srgbClr val="7030A0"/>
                </a:solidFill>
                <a:latin typeface="Times New Roman" pitchFamily="18" charset="0"/>
                <a:cs typeface="Times New Roman" pitchFamily="18" charset="0"/>
              </a:rPr>
              <a:t>trời</a:t>
            </a:r>
            <a:r>
              <a:rPr lang="en-US" sz="6000" b="1" dirty="0">
                <a:solidFill>
                  <a:srgbClr val="7030A0"/>
                </a:solidFill>
                <a:latin typeface="Times New Roman" pitchFamily="18" charset="0"/>
                <a:cs typeface="Times New Roman" pitchFamily="18" charset="0"/>
              </a:rPr>
              <a:t> </a:t>
            </a:r>
            <a:r>
              <a:rPr lang="en-US" sz="6000" b="1" dirty="0" err="1">
                <a:solidFill>
                  <a:srgbClr val="7030A0"/>
                </a:solidFill>
                <a:latin typeface="Times New Roman" pitchFamily="18" charset="0"/>
                <a:cs typeface="Times New Roman" pitchFamily="18" charset="0"/>
              </a:rPr>
              <a:t>sáng</a:t>
            </a:r>
            <a:r>
              <a:rPr lang="en-US" sz="6000" b="1" dirty="0">
                <a:solidFill>
                  <a:srgbClr val="7030A0"/>
                </a:solidFill>
                <a:latin typeface="Times New Roman" pitchFamily="18" charset="0"/>
                <a:cs typeface="Times New Roman" pitchFamily="18" charset="0"/>
              </a:rPr>
              <a:t> </a:t>
            </a:r>
            <a:r>
              <a:rPr lang="en-US" sz="6000" b="1" dirty="0" err="1">
                <a:solidFill>
                  <a:srgbClr val="7030A0"/>
                </a:solidFill>
                <a:latin typeface="Times New Roman" pitchFamily="18" charset="0"/>
                <a:cs typeface="Times New Roman" pitchFamily="18" charset="0"/>
              </a:rPr>
              <a:t>tạo</a:t>
            </a:r>
            <a:endParaRPr lang="en-US" sz="6000" b="1" dirty="0">
              <a:solidFill>
                <a:srgbClr val="7030A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B783"/>
        </a:solidFill>
        <a:effectLst/>
      </p:bgPr>
    </p:bg>
    <p:spTree>
      <p:nvGrpSpPr>
        <p:cNvPr id="1" name=""/>
        <p:cNvGrpSpPr/>
        <p:nvPr/>
      </p:nvGrpSpPr>
      <p:grpSpPr>
        <a:xfrm>
          <a:off x="0" y="0"/>
          <a:ext cx="0" cy="0"/>
          <a:chOff x="0" y="0"/>
          <a:chExt cx="0" cy="0"/>
        </a:xfrm>
      </p:grpSpPr>
      <p:grpSp>
        <p:nvGrpSpPr>
          <p:cNvPr id="2" name="Group 2"/>
          <p:cNvGrpSpPr/>
          <p:nvPr/>
        </p:nvGrpSpPr>
        <p:grpSpPr>
          <a:xfrm>
            <a:off x="673390" y="3146335"/>
            <a:ext cx="16941219" cy="6527980"/>
            <a:chOff x="0" y="0"/>
            <a:chExt cx="4461885" cy="1719303"/>
          </a:xfrm>
        </p:grpSpPr>
        <p:sp>
          <p:nvSpPr>
            <p:cNvPr id="3" name="Freeform 3"/>
            <p:cNvSpPr/>
            <p:nvPr/>
          </p:nvSpPr>
          <p:spPr>
            <a:xfrm>
              <a:off x="0" y="0"/>
              <a:ext cx="4461885" cy="1719303"/>
            </a:xfrm>
            <a:custGeom>
              <a:avLst/>
              <a:gdLst/>
              <a:ahLst/>
              <a:cxnLst/>
              <a:rect l="l" t="t" r="r" b="b"/>
              <a:pathLst>
                <a:path w="4461885" h="1719303">
                  <a:moveTo>
                    <a:pt x="19650" y="0"/>
                  </a:moveTo>
                  <a:lnTo>
                    <a:pt x="4442235" y="0"/>
                  </a:lnTo>
                  <a:cubicBezTo>
                    <a:pt x="4453087" y="0"/>
                    <a:pt x="4461885" y="8798"/>
                    <a:pt x="4461885" y="19650"/>
                  </a:cubicBezTo>
                  <a:lnTo>
                    <a:pt x="4461885" y="1699653"/>
                  </a:lnTo>
                  <a:cubicBezTo>
                    <a:pt x="4461885" y="1710506"/>
                    <a:pt x="4453087" y="1719303"/>
                    <a:pt x="4442235" y="1719303"/>
                  </a:cubicBezTo>
                  <a:lnTo>
                    <a:pt x="19650" y="1719303"/>
                  </a:lnTo>
                  <a:cubicBezTo>
                    <a:pt x="8798" y="1719303"/>
                    <a:pt x="0" y="1710506"/>
                    <a:pt x="0" y="1699653"/>
                  </a:cubicBezTo>
                  <a:lnTo>
                    <a:pt x="0" y="19650"/>
                  </a:lnTo>
                  <a:cubicBezTo>
                    <a:pt x="0" y="8798"/>
                    <a:pt x="8798" y="0"/>
                    <a:pt x="19650" y="0"/>
                  </a:cubicBezTo>
                  <a:close/>
                </a:path>
              </a:pathLst>
            </a:custGeom>
            <a:solidFill>
              <a:srgbClr val="FFFFFF"/>
            </a:solidFill>
            <a:ln w="19050">
              <a:solidFill>
                <a:srgbClr val="40246D"/>
              </a:solidFill>
            </a:ln>
          </p:spPr>
        </p:sp>
        <p:sp>
          <p:nvSpPr>
            <p:cNvPr id="4" name="TextBox 4"/>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grpSp>
        <p:nvGrpSpPr>
          <p:cNvPr id="5" name="Group 5"/>
          <p:cNvGrpSpPr/>
          <p:nvPr/>
        </p:nvGrpSpPr>
        <p:grpSpPr>
          <a:xfrm>
            <a:off x="3128337" y="3514725"/>
            <a:ext cx="1828800" cy="1828800"/>
            <a:chOff x="0" y="0"/>
            <a:chExt cx="3251200" cy="3251200"/>
          </a:xfrm>
        </p:grpSpPr>
        <p:sp>
          <p:nvSpPr>
            <p:cNvPr id="6" name="Freeform 6"/>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D447"/>
            </a:solidFill>
          </p:spPr>
        </p:sp>
        <p:sp>
          <p:nvSpPr>
            <p:cNvPr id="7" name="TextBox 7"/>
            <p:cNvSpPr txBox="1"/>
            <p:nvPr/>
          </p:nvSpPr>
          <p:spPr>
            <a:xfrm>
              <a:off x="152400" y="244475"/>
              <a:ext cx="2946400" cy="2752725"/>
            </a:xfrm>
            <a:prstGeom prst="rect">
              <a:avLst/>
            </a:prstGeom>
          </p:spPr>
          <p:txBody>
            <a:bodyPr lIns="50800" tIns="50800" rIns="50800" bIns="50800" rtlCol="0" anchor="t"/>
            <a:lstStyle/>
            <a:p>
              <a:pPr>
                <a:lnSpc>
                  <a:spcPts val="1679"/>
                </a:lnSpc>
              </a:pPr>
              <a:endParaRPr/>
            </a:p>
          </p:txBody>
        </p:sp>
      </p:grpSp>
      <p:grpSp>
        <p:nvGrpSpPr>
          <p:cNvPr id="8" name="Group 8"/>
          <p:cNvGrpSpPr/>
          <p:nvPr/>
        </p:nvGrpSpPr>
        <p:grpSpPr>
          <a:xfrm>
            <a:off x="1147137" y="3514725"/>
            <a:ext cx="1828800" cy="1828800"/>
            <a:chOff x="0" y="0"/>
            <a:chExt cx="3251200" cy="3251200"/>
          </a:xfrm>
        </p:grpSpPr>
        <p:sp>
          <p:nvSpPr>
            <p:cNvPr id="9" name="Freeform 9"/>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D5D5B"/>
            </a:solidFill>
          </p:spPr>
        </p:sp>
        <p:sp>
          <p:nvSpPr>
            <p:cNvPr id="10" name="TextBox 10"/>
            <p:cNvSpPr txBox="1"/>
            <p:nvPr/>
          </p:nvSpPr>
          <p:spPr>
            <a:xfrm>
              <a:off x="152400" y="244475"/>
              <a:ext cx="2946400" cy="2752725"/>
            </a:xfrm>
            <a:prstGeom prst="rect">
              <a:avLst/>
            </a:prstGeom>
          </p:spPr>
          <p:txBody>
            <a:bodyPr lIns="50800" tIns="50800" rIns="50800" bIns="50800" rtlCol="0" anchor="t"/>
            <a:lstStyle/>
            <a:p>
              <a:pPr>
                <a:lnSpc>
                  <a:spcPts val="1679"/>
                </a:lnSpc>
              </a:pPr>
              <a:endParaRPr/>
            </a:p>
          </p:txBody>
        </p:sp>
      </p:grpSp>
      <p:grpSp>
        <p:nvGrpSpPr>
          <p:cNvPr id="11" name="Group 11"/>
          <p:cNvGrpSpPr/>
          <p:nvPr/>
        </p:nvGrpSpPr>
        <p:grpSpPr>
          <a:xfrm>
            <a:off x="5109537" y="3514725"/>
            <a:ext cx="1828800" cy="1828800"/>
            <a:chOff x="0" y="0"/>
            <a:chExt cx="3251200" cy="3251200"/>
          </a:xfrm>
        </p:grpSpPr>
        <p:sp>
          <p:nvSpPr>
            <p:cNvPr id="12" name="Freeform 12"/>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9141"/>
            </a:solidFill>
          </p:spPr>
        </p:sp>
        <p:sp>
          <p:nvSpPr>
            <p:cNvPr id="13" name="TextBox 13"/>
            <p:cNvSpPr txBox="1"/>
            <p:nvPr/>
          </p:nvSpPr>
          <p:spPr>
            <a:xfrm>
              <a:off x="152400" y="244475"/>
              <a:ext cx="2946400" cy="2752725"/>
            </a:xfrm>
            <a:prstGeom prst="rect">
              <a:avLst/>
            </a:prstGeom>
          </p:spPr>
          <p:txBody>
            <a:bodyPr lIns="50800" tIns="50800" rIns="50800" bIns="50800" rtlCol="0" anchor="t"/>
            <a:lstStyle/>
            <a:p>
              <a:pPr>
                <a:lnSpc>
                  <a:spcPts val="1679"/>
                </a:lnSpc>
              </a:pPr>
              <a:endParaRPr/>
            </a:p>
          </p:txBody>
        </p:sp>
      </p:grpSp>
      <p:grpSp>
        <p:nvGrpSpPr>
          <p:cNvPr id="14" name="Group 14"/>
          <p:cNvGrpSpPr/>
          <p:nvPr/>
        </p:nvGrpSpPr>
        <p:grpSpPr>
          <a:xfrm>
            <a:off x="1147137" y="5495925"/>
            <a:ext cx="1828800" cy="1828800"/>
            <a:chOff x="0" y="0"/>
            <a:chExt cx="3251200" cy="3251200"/>
          </a:xfrm>
        </p:grpSpPr>
        <p:sp>
          <p:nvSpPr>
            <p:cNvPr id="15" name="Freeform 15"/>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BAEC"/>
            </a:solidFill>
          </p:spPr>
        </p:sp>
        <p:sp>
          <p:nvSpPr>
            <p:cNvPr id="16" name="TextBox 16"/>
            <p:cNvSpPr txBox="1"/>
            <p:nvPr/>
          </p:nvSpPr>
          <p:spPr>
            <a:xfrm>
              <a:off x="152400" y="244475"/>
              <a:ext cx="2946400" cy="2752725"/>
            </a:xfrm>
            <a:prstGeom prst="rect">
              <a:avLst/>
            </a:prstGeom>
          </p:spPr>
          <p:txBody>
            <a:bodyPr lIns="50800" tIns="50800" rIns="50800" bIns="50800" rtlCol="0" anchor="t"/>
            <a:lstStyle/>
            <a:p>
              <a:pPr>
                <a:lnSpc>
                  <a:spcPts val="1679"/>
                </a:lnSpc>
              </a:pPr>
              <a:endParaRPr/>
            </a:p>
          </p:txBody>
        </p:sp>
      </p:grpSp>
      <p:grpSp>
        <p:nvGrpSpPr>
          <p:cNvPr id="17" name="Group 17"/>
          <p:cNvGrpSpPr/>
          <p:nvPr/>
        </p:nvGrpSpPr>
        <p:grpSpPr>
          <a:xfrm>
            <a:off x="3128337" y="5495925"/>
            <a:ext cx="1828800" cy="1828800"/>
            <a:chOff x="0" y="0"/>
            <a:chExt cx="3251200" cy="3251200"/>
          </a:xfrm>
        </p:grpSpPr>
        <p:sp>
          <p:nvSpPr>
            <p:cNvPr id="18" name="Freeform 18"/>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E693"/>
            </a:solidFill>
          </p:spPr>
        </p:sp>
        <p:sp>
          <p:nvSpPr>
            <p:cNvPr id="19" name="TextBox 19"/>
            <p:cNvSpPr txBox="1"/>
            <p:nvPr/>
          </p:nvSpPr>
          <p:spPr>
            <a:xfrm>
              <a:off x="152400" y="244475"/>
              <a:ext cx="2946400" cy="2752725"/>
            </a:xfrm>
            <a:prstGeom prst="rect">
              <a:avLst/>
            </a:prstGeom>
          </p:spPr>
          <p:txBody>
            <a:bodyPr lIns="50800" tIns="50800" rIns="50800" bIns="50800" rtlCol="0" anchor="t"/>
            <a:lstStyle/>
            <a:p>
              <a:pPr>
                <a:lnSpc>
                  <a:spcPts val="1679"/>
                </a:lnSpc>
              </a:pPr>
              <a:endParaRPr/>
            </a:p>
          </p:txBody>
        </p:sp>
      </p:grpSp>
      <p:grpSp>
        <p:nvGrpSpPr>
          <p:cNvPr id="20" name="Group 20"/>
          <p:cNvGrpSpPr/>
          <p:nvPr/>
        </p:nvGrpSpPr>
        <p:grpSpPr>
          <a:xfrm>
            <a:off x="5109537" y="5495925"/>
            <a:ext cx="1828800" cy="1828800"/>
            <a:chOff x="0" y="0"/>
            <a:chExt cx="3251200" cy="3251200"/>
          </a:xfrm>
        </p:grpSpPr>
        <p:sp>
          <p:nvSpPr>
            <p:cNvPr id="21" name="Freeform 21"/>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FFB783"/>
            </a:solidFill>
          </p:spPr>
        </p:sp>
        <p:sp>
          <p:nvSpPr>
            <p:cNvPr id="22" name="TextBox 22"/>
            <p:cNvSpPr txBox="1"/>
            <p:nvPr/>
          </p:nvSpPr>
          <p:spPr>
            <a:xfrm>
              <a:off x="152400" y="244475"/>
              <a:ext cx="2946400" cy="2752725"/>
            </a:xfrm>
            <a:prstGeom prst="rect">
              <a:avLst/>
            </a:prstGeom>
          </p:spPr>
          <p:txBody>
            <a:bodyPr lIns="50800" tIns="50800" rIns="50800" bIns="50800" rtlCol="0" anchor="t"/>
            <a:lstStyle/>
            <a:p>
              <a:pPr>
                <a:lnSpc>
                  <a:spcPts val="1679"/>
                </a:lnSpc>
              </a:pPr>
              <a:endParaRPr/>
            </a:p>
          </p:txBody>
        </p:sp>
      </p:grpSp>
      <p:grpSp>
        <p:nvGrpSpPr>
          <p:cNvPr id="23" name="Group 23"/>
          <p:cNvGrpSpPr/>
          <p:nvPr/>
        </p:nvGrpSpPr>
        <p:grpSpPr>
          <a:xfrm>
            <a:off x="1147137" y="7477125"/>
            <a:ext cx="1828800" cy="1828800"/>
            <a:chOff x="0" y="0"/>
            <a:chExt cx="3251200" cy="3251200"/>
          </a:xfrm>
        </p:grpSpPr>
        <p:sp>
          <p:nvSpPr>
            <p:cNvPr id="24" name="Freeform 24"/>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40246D"/>
            </a:solidFill>
          </p:spPr>
        </p:sp>
        <p:sp>
          <p:nvSpPr>
            <p:cNvPr id="25" name="TextBox 25"/>
            <p:cNvSpPr txBox="1"/>
            <p:nvPr/>
          </p:nvSpPr>
          <p:spPr>
            <a:xfrm>
              <a:off x="152400" y="244475"/>
              <a:ext cx="2946400" cy="2752725"/>
            </a:xfrm>
            <a:prstGeom prst="rect">
              <a:avLst/>
            </a:prstGeom>
          </p:spPr>
          <p:txBody>
            <a:bodyPr lIns="50800" tIns="50800" rIns="50800" bIns="50800" rtlCol="0" anchor="t"/>
            <a:lstStyle/>
            <a:p>
              <a:pPr>
                <a:lnSpc>
                  <a:spcPts val="1679"/>
                </a:lnSpc>
              </a:pPr>
              <a:endParaRPr/>
            </a:p>
          </p:txBody>
        </p:sp>
      </p:grpSp>
      <p:grpSp>
        <p:nvGrpSpPr>
          <p:cNvPr id="26" name="Group 26"/>
          <p:cNvGrpSpPr/>
          <p:nvPr/>
        </p:nvGrpSpPr>
        <p:grpSpPr>
          <a:xfrm>
            <a:off x="3128337" y="7477125"/>
            <a:ext cx="1828800" cy="1828800"/>
            <a:chOff x="0" y="0"/>
            <a:chExt cx="3251200" cy="3251200"/>
          </a:xfrm>
        </p:grpSpPr>
        <p:sp>
          <p:nvSpPr>
            <p:cNvPr id="27" name="Freeform 27"/>
            <p:cNvSpPr/>
            <p:nvPr/>
          </p:nvSpPr>
          <p:spPr>
            <a:xfrm>
              <a:off x="0" y="0"/>
              <a:ext cx="3251200" cy="3251200"/>
            </a:xfrm>
            <a:custGeom>
              <a:avLst/>
              <a:gdLst/>
              <a:ahLst/>
              <a:cxnLst/>
              <a:rect l="l" t="t" r="r" b="b"/>
              <a:pathLst>
                <a:path w="3251200" h="3251200">
                  <a:moveTo>
                    <a:pt x="3251200" y="25400"/>
                  </a:moveTo>
                  <a:cubicBezTo>
                    <a:pt x="3251200" y="11372"/>
                    <a:pt x="3239833" y="0"/>
                    <a:pt x="3225800" y="0"/>
                  </a:cubicBezTo>
                  <a:lnTo>
                    <a:pt x="25400" y="0"/>
                  </a:lnTo>
                  <a:cubicBezTo>
                    <a:pt x="11372" y="0"/>
                    <a:pt x="0" y="11372"/>
                    <a:pt x="0" y="25400"/>
                  </a:cubicBezTo>
                  <a:lnTo>
                    <a:pt x="0" y="3225800"/>
                  </a:lnTo>
                  <a:cubicBezTo>
                    <a:pt x="0" y="3239833"/>
                    <a:pt x="11372" y="3251200"/>
                    <a:pt x="25400" y="3251200"/>
                  </a:cubicBezTo>
                  <a:lnTo>
                    <a:pt x="3225800" y="3251200"/>
                  </a:lnTo>
                  <a:cubicBezTo>
                    <a:pt x="3239833" y="3251200"/>
                    <a:pt x="3251200" y="3239833"/>
                    <a:pt x="3251200" y="3225800"/>
                  </a:cubicBezTo>
                  <a:lnTo>
                    <a:pt x="3251200" y="25400"/>
                  </a:lnTo>
                  <a:close/>
                </a:path>
              </a:pathLst>
            </a:custGeom>
            <a:solidFill>
              <a:srgbClr val="EFE8E8"/>
            </a:solidFill>
          </p:spPr>
        </p:sp>
        <p:sp>
          <p:nvSpPr>
            <p:cNvPr id="28" name="TextBox 28"/>
            <p:cNvSpPr txBox="1"/>
            <p:nvPr/>
          </p:nvSpPr>
          <p:spPr>
            <a:xfrm>
              <a:off x="152400" y="244475"/>
              <a:ext cx="2946400" cy="2752725"/>
            </a:xfrm>
            <a:prstGeom prst="rect">
              <a:avLst/>
            </a:prstGeom>
          </p:spPr>
          <p:txBody>
            <a:bodyPr lIns="50800" tIns="50800" rIns="50800" bIns="50800" rtlCol="0" anchor="t"/>
            <a:lstStyle/>
            <a:p>
              <a:pPr>
                <a:lnSpc>
                  <a:spcPts val="1679"/>
                </a:lnSpc>
              </a:pPr>
              <a:endParaRPr/>
            </a:p>
          </p:txBody>
        </p:sp>
      </p:grpSp>
      <p:sp>
        <p:nvSpPr>
          <p:cNvPr id="29" name="AutoShape 29"/>
          <p:cNvSpPr/>
          <p:nvPr/>
        </p:nvSpPr>
        <p:spPr>
          <a:xfrm>
            <a:off x="7711470" y="3592077"/>
            <a:ext cx="3365261" cy="0"/>
          </a:xfrm>
          <a:prstGeom prst="line">
            <a:avLst/>
          </a:prstGeom>
          <a:ln w="19050" cap="flat">
            <a:solidFill>
              <a:srgbClr val="40246D"/>
            </a:solidFill>
            <a:prstDash val="solid"/>
            <a:headEnd type="none" w="sm" len="sm"/>
            <a:tailEnd type="none" w="sm" len="sm"/>
          </a:ln>
        </p:spPr>
      </p:sp>
      <p:sp>
        <p:nvSpPr>
          <p:cNvPr id="30" name="AutoShape 30"/>
          <p:cNvSpPr/>
          <p:nvPr/>
        </p:nvSpPr>
        <p:spPr>
          <a:xfrm>
            <a:off x="7745631" y="4184170"/>
            <a:ext cx="1435787" cy="0"/>
          </a:xfrm>
          <a:prstGeom prst="line">
            <a:avLst/>
          </a:prstGeom>
          <a:ln w="19050" cap="flat">
            <a:solidFill>
              <a:srgbClr val="40246D"/>
            </a:solidFill>
            <a:prstDash val="sysDash"/>
            <a:headEnd type="none" w="sm" len="sm"/>
            <a:tailEnd type="none" w="sm" len="sm"/>
          </a:ln>
        </p:spPr>
      </p:sp>
      <p:sp>
        <p:nvSpPr>
          <p:cNvPr id="31" name="AutoShape 31"/>
          <p:cNvSpPr/>
          <p:nvPr/>
        </p:nvSpPr>
        <p:spPr>
          <a:xfrm>
            <a:off x="7745631" y="4776263"/>
            <a:ext cx="1435787" cy="0"/>
          </a:xfrm>
          <a:prstGeom prst="line">
            <a:avLst/>
          </a:prstGeom>
          <a:ln w="19050" cap="flat">
            <a:solidFill>
              <a:srgbClr val="40246D"/>
            </a:solidFill>
            <a:prstDash val="sysDot"/>
            <a:headEnd type="none" w="sm" len="sm"/>
            <a:tailEnd type="none" w="sm" len="sm"/>
          </a:ln>
        </p:spPr>
      </p:sp>
      <p:sp>
        <p:nvSpPr>
          <p:cNvPr id="32" name="AutoShape 32"/>
          <p:cNvSpPr/>
          <p:nvPr/>
        </p:nvSpPr>
        <p:spPr>
          <a:xfrm>
            <a:off x="7745631" y="5368356"/>
            <a:ext cx="1435787" cy="0"/>
          </a:xfrm>
          <a:prstGeom prst="line">
            <a:avLst/>
          </a:prstGeom>
          <a:ln w="19050" cap="flat">
            <a:solidFill>
              <a:srgbClr val="40246D"/>
            </a:solidFill>
            <a:prstDash val="solid"/>
            <a:headEnd type="none" w="sm" len="sm"/>
            <a:tailEnd type="triangle" w="lg" len="med"/>
          </a:ln>
        </p:spPr>
      </p:sp>
      <p:sp>
        <p:nvSpPr>
          <p:cNvPr id="33" name="AutoShape 33"/>
          <p:cNvSpPr/>
          <p:nvPr/>
        </p:nvSpPr>
        <p:spPr>
          <a:xfrm>
            <a:off x="7745631" y="5960449"/>
            <a:ext cx="1435787" cy="0"/>
          </a:xfrm>
          <a:prstGeom prst="line">
            <a:avLst/>
          </a:prstGeom>
          <a:ln w="19050" cap="flat">
            <a:solidFill>
              <a:srgbClr val="40246D"/>
            </a:solidFill>
            <a:prstDash val="solid"/>
            <a:headEnd type="none" w="sm" len="sm"/>
            <a:tailEnd type="arrow" w="med" len="sm"/>
          </a:ln>
        </p:spPr>
      </p:sp>
      <p:sp>
        <p:nvSpPr>
          <p:cNvPr id="34" name="AutoShape 34"/>
          <p:cNvSpPr/>
          <p:nvPr/>
        </p:nvSpPr>
        <p:spPr>
          <a:xfrm>
            <a:off x="7745631" y="6552543"/>
            <a:ext cx="1435787" cy="0"/>
          </a:xfrm>
          <a:prstGeom prst="line">
            <a:avLst/>
          </a:prstGeom>
          <a:ln w="19050" cap="flat">
            <a:solidFill>
              <a:srgbClr val="40246D"/>
            </a:solidFill>
            <a:prstDash val="sysDot"/>
            <a:headEnd type="none" w="sm" len="sm"/>
            <a:tailEnd type="arrow" w="med" len="sm"/>
          </a:ln>
        </p:spPr>
      </p:sp>
      <p:sp>
        <p:nvSpPr>
          <p:cNvPr id="35" name="AutoShape 35"/>
          <p:cNvSpPr/>
          <p:nvPr/>
        </p:nvSpPr>
        <p:spPr>
          <a:xfrm>
            <a:off x="7745631" y="7144636"/>
            <a:ext cx="1435787" cy="0"/>
          </a:xfrm>
          <a:prstGeom prst="line">
            <a:avLst/>
          </a:prstGeom>
          <a:ln w="19050" cap="flat">
            <a:solidFill>
              <a:srgbClr val="40246D"/>
            </a:solidFill>
            <a:prstDash val="solid"/>
            <a:headEnd type="none" w="sm" len="sm"/>
            <a:tailEnd type="none" w="sm" len="sm"/>
          </a:ln>
        </p:spPr>
      </p:sp>
      <p:sp>
        <p:nvSpPr>
          <p:cNvPr id="36" name="AutoShape 36"/>
          <p:cNvSpPr/>
          <p:nvPr/>
        </p:nvSpPr>
        <p:spPr>
          <a:xfrm>
            <a:off x="7745631" y="7736729"/>
            <a:ext cx="1435787" cy="0"/>
          </a:xfrm>
          <a:prstGeom prst="line">
            <a:avLst/>
          </a:prstGeom>
          <a:ln w="19050" cap="flat">
            <a:solidFill>
              <a:srgbClr val="40246D"/>
            </a:solidFill>
            <a:prstDash val="solid"/>
            <a:headEnd type="arrow" w="med" len="sm"/>
            <a:tailEnd type="arrow" w="med" len="sm"/>
          </a:ln>
        </p:spPr>
      </p:sp>
      <p:sp>
        <p:nvSpPr>
          <p:cNvPr id="37" name="AutoShape 37"/>
          <p:cNvSpPr/>
          <p:nvPr/>
        </p:nvSpPr>
        <p:spPr>
          <a:xfrm>
            <a:off x="9640945" y="4186891"/>
            <a:ext cx="1435787" cy="0"/>
          </a:xfrm>
          <a:prstGeom prst="line">
            <a:avLst/>
          </a:prstGeom>
          <a:ln w="19050" cap="flat">
            <a:solidFill>
              <a:srgbClr val="40246D"/>
            </a:solidFill>
            <a:prstDash val="sysDot"/>
            <a:headEnd type="triangle" w="lg" len="med"/>
            <a:tailEnd type="triangle" w="lg" len="med"/>
          </a:ln>
        </p:spPr>
      </p:sp>
      <p:sp>
        <p:nvSpPr>
          <p:cNvPr id="38" name="AutoShape 38"/>
          <p:cNvSpPr/>
          <p:nvPr/>
        </p:nvSpPr>
        <p:spPr>
          <a:xfrm>
            <a:off x="9640945" y="4781706"/>
            <a:ext cx="1435787" cy="0"/>
          </a:xfrm>
          <a:prstGeom prst="line">
            <a:avLst/>
          </a:prstGeom>
          <a:ln w="19050" cap="flat">
            <a:solidFill>
              <a:srgbClr val="40246D"/>
            </a:solidFill>
            <a:prstDash val="solid"/>
            <a:headEnd type="diamond" w="lg" len="lg"/>
            <a:tailEnd type="diamond" w="lg" len="lg"/>
          </a:ln>
        </p:spPr>
      </p:sp>
      <p:sp>
        <p:nvSpPr>
          <p:cNvPr id="39" name="AutoShape 39"/>
          <p:cNvSpPr/>
          <p:nvPr/>
        </p:nvSpPr>
        <p:spPr>
          <a:xfrm>
            <a:off x="9640945" y="5376520"/>
            <a:ext cx="1435787" cy="0"/>
          </a:xfrm>
          <a:prstGeom prst="line">
            <a:avLst/>
          </a:prstGeom>
          <a:ln w="19050" cap="flat">
            <a:solidFill>
              <a:srgbClr val="40246D"/>
            </a:solidFill>
            <a:prstDash val="solid"/>
            <a:headEnd type="oval" w="lg" len="lg"/>
            <a:tailEnd type="oval" w="lg" len="lg"/>
          </a:ln>
        </p:spPr>
      </p:sp>
      <p:sp>
        <p:nvSpPr>
          <p:cNvPr id="40" name="AutoShape 40"/>
          <p:cNvSpPr/>
          <p:nvPr/>
        </p:nvSpPr>
        <p:spPr>
          <a:xfrm>
            <a:off x="9640945" y="5971335"/>
            <a:ext cx="1435787" cy="0"/>
          </a:xfrm>
          <a:prstGeom prst="line">
            <a:avLst/>
          </a:prstGeom>
          <a:ln w="19050" cap="flat">
            <a:solidFill>
              <a:srgbClr val="40246D"/>
            </a:solidFill>
            <a:prstDash val="solid"/>
            <a:headEnd type="diamond" w="lg" len="lg"/>
            <a:tailEnd type="diamond" w="lg" len="lg"/>
          </a:ln>
        </p:spPr>
      </p:sp>
      <p:sp>
        <p:nvSpPr>
          <p:cNvPr id="41" name="AutoShape 41"/>
          <p:cNvSpPr/>
          <p:nvPr/>
        </p:nvSpPr>
        <p:spPr>
          <a:xfrm>
            <a:off x="9640945" y="6566150"/>
            <a:ext cx="1435787" cy="0"/>
          </a:xfrm>
          <a:prstGeom prst="line">
            <a:avLst/>
          </a:prstGeom>
          <a:ln w="19050" cap="flat">
            <a:solidFill>
              <a:srgbClr val="40246D"/>
            </a:solidFill>
            <a:prstDash val="solid"/>
            <a:headEnd type="diamond" w="lg" len="lg"/>
            <a:tailEnd type="diamond" w="lg" len="lg"/>
          </a:ln>
        </p:spPr>
      </p:sp>
      <p:sp>
        <p:nvSpPr>
          <p:cNvPr id="42" name="AutoShape 42"/>
          <p:cNvSpPr/>
          <p:nvPr/>
        </p:nvSpPr>
        <p:spPr>
          <a:xfrm>
            <a:off x="9640945" y="7160964"/>
            <a:ext cx="1435787" cy="0"/>
          </a:xfrm>
          <a:prstGeom prst="line">
            <a:avLst/>
          </a:prstGeom>
          <a:ln w="19050" cap="flat">
            <a:solidFill>
              <a:srgbClr val="40246D"/>
            </a:solidFill>
            <a:prstDash val="solid"/>
            <a:headEnd type="oval" w="lg" len="lg"/>
            <a:tailEnd type="oval" w="lg" len="lg"/>
          </a:ln>
        </p:spPr>
      </p:sp>
      <p:sp>
        <p:nvSpPr>
          <p:cNvPr id="43" name="AutoShape 43"/>
          <p:cNvSpPr/>
          <p:nvPr/>
        </p:nvSpPr>
        <p:spPr>
          <a:xfrm>
            <a:off x="9640945" y="7755779"/>
            <a:ext cx="1435787" cy="0"/>
          </a:xfrm>
          <a:prstGeom prst="line">
            <a:avLst/>
          </a:prstGeom>
          <a:ln w="19050" cap="flat">
            <a:solidFill>
              <a:srgbClr val="40246D"/>
            </a:solidFill>
            <a:prstDash val="solid"/>
            <a:headEnd type="diamond" w="lg" len="lg"/>
            <a:tailEnd type="diamond" w="lg" len="lg"/>
          </a:ln>
        </p:spPr>
      </p:sp>
      <p:grpSp>
        <p:nvGrpSpPr>
          <p:cNvPr id="44" name="Group 44"/>
          <p:cNvGrpSpPr/>
          <p:nvPr/>
        </p:nvGrpSpPr>
        <p:grpSpPr>
          <a:xfrm>
            <a:off x="12342822" y="3588239"/>
            <a:ext cx="2181614" cy="1185306"/>
            <a:chOff x="0" y="0"/>
            <a:chExt cx="928934" cy="504705"/>
          </a:xfrm>
        </p:grpSpPr>
        <p:sp>
          <p:nvSpPr>
            <p:cNvPr id="45" name="Freeform 45"/>
            <p:cNvSpPr/>
            <p:nvPr/>
          </p:nvSpPr>
          <p:spPr>
            <a:xfrm>
              <a:off x="347345" y="0"/>
              <a:ext cx="234245" cy="504705"/>
            </a:xfrm>
            <a:custGeom>
              <a:avLst/>
              <a:gdLst/>
              <a:ahLst/>
              <a:cxnLst/>
              <a:rect l="l" t="t" r="r" b="b"/>
              <a:pathLst>
                <a:path w="234245" h="504705">
                  <a:moveTo>
                    <a:pt x="117122" y="0"/>
                  </a:moveTo>
                  <a:cubicBezTo>
                    <a:pt x="234245" y="147850"/>
                    <a:pt x="234245" y="356855"/>
                    <a:pt x="117122" y="504705"/>
                  </a:cubicBezTo>
                  <a:cubicBezTo>
                    <a:pt x="0" y="356855"/>
                    <a:pt x="0" y="147850"/>
                    <a:pt x="117122" y="0"/>
                  </a:cubicBezTo>
                  <a:lnTo>
                    <a:pt x="117122" y="0"/>
                  </a:lnTo>
                  <a:close/>
                </a:path>
              </a:pathLst>
            </a:custGeom>
            <a:solidFill>
              <a:srgbClr val="EFE8E8"/>
            </a:solidFill>
          </p:spPr>
        </p:sp>
        <p:sp>
          <p:nvSpPr>
            <p:cNvPr id="46" name="TextBox 46"/>
            <p:cNvSpPr txBox="1"/>
            <p:nvPr/>
          </p:nvSpPr>
          <p:spPr>
            <a:xfrm>
              <a:off x="76200" y="85725"/>
              <a:ext cx="660400" cy="650875"/>
            </a:xfrm>
            <a:prstGeom prst="rect">
              <a:avLst/>
            </a:prstGeom>
          </p:spPr>
          <p:txBody>
            <a:bodyPr lIns="190500" tIns="190500" rIns="190500" bIns="190500" rtlCol="0" anchor="ctr"/>
            <a:lstStyle/>
            <a:p>
              <a:pPr algn="ctr">
                <a:lnSpc>
                  <a:spcPts val="1439"/>
                </a:lnSpc>
              </a:pPr>
              <a:endParaRPr/>
            </a:p>
          </p:txBody>
        </p:sp>
      </p:grpSp>
      <p:grpSp>
        <p:nvGrpSpPr>
          <p:cNvPr id="47" name="Group 47"/>
          <p:cNvGrpSpPr/>
          <p:nvPr/>
        </p:nvGrpSpPr>
        <p:grpSpPr>
          <a:xfrm>
            <a:off x="14893156" y="6673772"/>
            <a:ext cx="1912070" cy="1056229"/>
            <a:chOff x="0" y="0"/>
            <a:chExt cx="2005401" cy="1107786"/>
          </a:xfrm>
        </p:grpSpPr>
        <p:sp>
          <p:nvSpPr>
            <p:cNvPr id="48" name="Freeform 48"/>
            <p:cNvSpPr/>
            <p:nvPr/>
          </p:nvSpPr>
          <p:spPr>
            <a:xfrm>
              <a:off x="0" y="0"/>
              <a:ext cx="2005401" cy="1107786"/>
            </a:xfrm>
            <a:custGeom>
              <a:avLst/>
              <a:gdLst/>
              <a:ahLst/>
              <a:cxnLst/>
              <a:rect l="l" t="t" r="r" b="b"/>
              <a:pathLst>
                <a:path w="2005401" h="1107786">
                  <a:moveTo>
                    <a:pt x="0" y="0"/>
                  </a:moveTo>
                  <a:lnTo>
                    <a:pt x="2005401" y="0"/>
                  </a:lnTo>
                  <a:lnTo>
                    <a:pt x="2005401" y="1107786"/>
                  </a:lnTo>
                  <a:lnTo>
                    <a:pt x="0" y="1107786"/>
                  </a:lnTo>
                  <a:close/>
                </a:path>
              </a:pathLst>
            </a:custGeom>
            <a:solidFill>
              <a:srgbClr val="EFE8E8"/>
            </a:solidFill>
          </p:spPr>
        </p:sp>
        <p:sp>
          <p:nvSpPr>
            <p:cNvPr id="49" name="TextBox 49"/>
            <p:cNvSpPr txBox="1"/>
            <p:nvPr/>
          </p:nvSpPr>
          <p:spPr>
            <a:xfrm>
              <a:off x="0" y="9525"/>
              <a:ext cx="812800" cy="803275"/>
            </a:xfrm>
            <a:prstGeom prst="rect">
              <a:avLst/>
            </a:prstGeom>
          </p:spPr>
          <p:txBody>
            <a:bodyPr lIns="190500" tIns="190500" rIns="190500" bIns="190500" rtlCol="0" anchor="ctr"/>
            <a:lstStyle/>
            <a:p>
              <a:pPr algn="ctr">
                <a:lnSpc>
                  <a:spcPts val="1439"/>
                </a:lnSpc>
              </a:pPr>
              <a:endParaRPr/>
            </a:p>
          </p:txBody>
        </p:sp>
      </p:grpSp>
      <p:grpSp>
        <p:nvGrpSpPr>
          <p:cNvPr id="50" name="Group 50"/>
          <p:cNvGrpSpPr/>
          <p:nvPr/>
        </p:nvGrpSpPr>
        <p:grpSpPr>
          <a:xfrm>
            <a:off x="12342822" y="5020625"/>
            <a:ext cx="2316265" cy="1457404"/>
            <a:chOff x="0" y="0"/>
            <a:chExt cx="812800" cy="511417"/>
          </a:xfrm>
        </p:grpSpPr>
        <p:sp>
          <p:nvSpPr>
            <p:cNvPr id="51" name="Freeform 51"/>
            <p:cNvSpPr/>
            <p:nvPr/>
          </p:nvSpPr>
          <p:spPr>
            <a:xfrm>
              <a:off x="0" y="0"/>
              <a:ext cx="812800" cy="511417"/>
            </a:xfrm>
            <a:custGeom>
              <a:avLst/>
              <a:gdLst/>
              <a:ahLst/>
              <a:cxnLst/>
              <a:rect l="l" t="t" r="r" b="b"/>
              <a:pathLst>
                <a:path w="812800" h="511417">
                  <a:moveTo>
                    <a:pt x="406400" y="0"/>
                  </a:moveTo>
                  <a:lnTo>
                    <a:pt x="812800" y="255709"/>
                  </a:lnTo>
                  <a:lnTo>
                    <a:pt x="406400" y="511417"/>
                  </a:lnTo>
                  <a:lnTo>
                    <a:pt x="0" y="255709"/>
                  </a:lnTo>
                  <a:lnTo>
                    <a:pt x="406400" y="0"/>
                  </a:lnTo>
                  <a:close/>
                </a:path>
              </a:pathLst>
            </a:custGeom>
            <a:solidFill>
              <a:srgbClr val="EFE8E8"/>
            </a:solidFill>
          </p:spPr>
        </p:sp>
        <p:sp>
          <p:nvSpPr>
            <p:cNvPr id="52" name="TextBox 52"/>
            <p:cNvSpPr txBox="1"/>
            <p:nvPr/>
          </p:nvSpPr>
          <p:spPr>
            <a:xfrm>
              <a:off x="139700" y="149225"/>
              <a:ext cx="533400" cy="523875"/>
            </a:xfrm>
            <a:prstGeom prst="rect">
              <a:avLst/>
            </a:prstGeom>
          </p:spPr>
          <p:txBody>
            <a:bodyPr lIns="190500" tIns="190500" rIns="190500" bIns="190500" rtlCol="0" anchor="ctr"/>
            <a:lstStyle/>
            <a:p>
              <a:pPr algn="ctr">
                <a:lnSpc>
                  <a:spcPts val="1439"/>
                </a:lnSpc>
              </a:pPr>
              <a:endParaRPr/>
            </a:p>
          </p:txBody>
        </p:sp>
      </p:grpSp>
      <p:grpSp>
        <p:nvGrpSpPr>
          <p:cNvPr id="53" name="Group 53"/>
          <p:cNvGrpSpPr/>
          <p:nvPr/>
        </p:nvGrpSpPr>
        <p:grpSpPr>
          <a:xfrm>
            <a:off x="12286450" y="6717649"/>
            <a:ext cx="2294358" cy="1057179"/>
            <a:chOff x="0" y="0"/>
            <a:chExt cx="834932" cy="384714"/>
          </a:xfrm>
        </p:grpSpPr>
        <p:sp>
          <p:nvSpPr>
            <p:cNvPr id="54" name="Freeform 54"/>
            <p:cNvSpPr/>
            <p:nvPr/>
          </p:nvSpPr>
          <p:spPr>
            <a:xfrm>
              <a:off x="0" y="0"/>
              <a:ext cx="834932" cy="384714"/>
            </a:xfrm>
            <a:custGeom>
              <a:avLst/>
              <a:gdLst/>
              <a:ahLst/>
              <a:cxnLst/>
              <a:rect l="l" t="t" r="r" b="b"/>
              <a:pathLst>
                <a:path w="834932" h="384714">
                  <a:moveTo>
                    <a:pt x="203200" y="0"/>
                  </a:moveTo>
                  <a:lnTo>
                    <a:pt x="834932" y="0"/>
                  </a:lnTo>
                  <a:lnTo>
                    <a:pt x="631732" y="384714"/>
                  </a:lnTo>
                  <a:lnTo>
                    <a:pt x="0" y="384714"/>
                  </a:lnTo>
                  <a:lnTo>
                    <a:pt x="203200" y="0"/>
                  </a:lnTo>
                  <a:close/>
                </a:path>
              </a:pathLst>
            </a:custGeom>
            <a:solidFill>
              <a:srgbClr val="EFE8E8"/>
            </a:solidFill>
          </p:spPr>
        </p:sp>
        <p:sp>
          <p:nvSpPr>
            <p:cNvPr id="55" name="TextBox 55"/>
            <p:cNvSpPr txBox="1"/>
            <p:nvPr/>
          </p:nvSpPr>
          <p:spPr>
            <a:xfrm>
              <a:off x="101600" y="9525"/>
              <a:ext cx="609600" cy="600075"/>
            </a:xfrm>
            <a:prstGeom prst="rect">
              <a:avLst/>
            </a:prstGeom>
          </p:spPr>
          <p:txBody>
            <a:bodyPr lIns="254000" tIns="254000" rIns="254000" bIns="254000" rtlCol="0" anchor="ctr"/>
            <a:lstStyle/>
            <a:p>
              <a:pPr algn="ctr">
                <a:lnSpc>
                  <a:spcPts val="1439"/>
                </a:lnSpc>
              </a:pPr>
              <a:endParaRPr/>
            </a:p>
          </p:txBody>
        </p:sp>
      </p:grpSp>
      <p:grpSp>
        <p:nvGrpSpPr>
          <p:cNvPr id="56" name="Group 56"/>
          <p:cNvGrpSpPr/>
          <p:nvPr/>
        </p:nvGrpSpPr>
        <p:grpSpPr>
          <a:xfrm>
            <a:off x="15123670" y="5020625"/>
            <a:ext cx="1451042" cy="1451042"/>
            <a:chOff x="0" y="0"/>
            <a:chExt cx="812800" cy="812800"/>
          </a:xfrm>
        </p:grpSpPr>
        <p:sp>
          <p:nvSpPr>
            <p:cNvPr id="57" name="Freeform 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E8E8"/>
            </a:solidFill>
          </p:spPr>
        </p:sp>
        <p:sp>
          <p:nvSpPr>
            <p:cNvPr id="58" name="TextBox 58"/>
            <p:cNvSpPr txBox="1"/>
            <p:nvPr/>
          </p:nvSpPr>
          <p:spPr>
            <a:xfrm>
              <a:off x="76200" y="85725"/>
              <a:ext cx="660400" cy="650875"/>
            </a:xfrm>
            <a:prstGeom prst="rect">
              <a:avLst/>
            </a:prstGeom>
          </p:spPr>
          <p:txBody>
            <a:bodyPr lIns="50800" tIns="50800" rIns="50800" bIns="50800" rtlCol="0" anchor="ctr"/>
            <a:lstStyle/>
            <a:p>
              <a:pPr algn="ctr">
                <a:lnSpc>
                  <a:spcPts val="1439"/>
                </a:lnSpc>
              </a:pPr>
              <a:endParaRPr/>
            </a:p>
          </p:txBody>
        </p:sp>
      </p:grpSp>
      <p:grpSp>
        <p:nvGrpSpPr>
          <p:cNvPr id="59" name="Group 59"/>
          <p:cNvGrpSpPr/>
          <p:nvPr/>
        </p:nvGrpSpPr>
        <p:grpSpPr>
          <a:xfrm>
            <a:off x="14890169" y="3514725"/>
            <a:ext cx="1771464" cy="1283462"/>
            <a:chOff x="0" y="0"/>
            <a:chExt cx="644647" cy="467060"/>
          </a:xfrm>
        </p:grpSpPr>
        <p:sp>
          <p:nvSpPr>
            <p:cNvPr id="60" name="Freeform 60"/>
            <p:cNvSpPr/>
            <p:nvPr/>
          </p:nvSpPr>
          <p:spPr>
            <a:xfrm>
              <a:off x="0" y="0"/>
              <a:ext cx="644647" cy="467060"/>
            </a:xfrm>
            <a:custGeom>
              <a:avLst/>
              <a:gdLst/>
              <a:ahLst/>
              <a:cxnLst/>
              <a:rect l="l" t="t" r="r" b="b"/>
              <a:pathLst>
                <a:path w="644647" h="467060">
                  <a:moveTo>
                    <a:pt x="441447" y="0"/>
                  </a:moveTo>
                  <a:lnTo>
                    <a:pt x="203200" y="0"/>
                  </a:lnTo>
                  <a:lnTo>
                    <a:pt x="0" y="233530"/>
                  </a:lnTo>
                  <a:lnTo>
                    <a:pt x="203200" y="467060"/>
                  </a:lnTo>
                  <a:lnTo>
                    <a:pt x="441447" y="467060"/>
                  </a:lnTo>
                  <a:lnTo>
                    <a:pt x="644647" y="233530"/>
                  </a:lnTo>
                  <a:lnTo>
                    <a:pt x="441447" y="0"/>
                  </a:lnTo>
                  <a:close/>
                </a:path>
              </a:pathLst>
            </a:custGeom>
            <a:solidFill>
              <a:srgbClr val="EFE8E8"/>
            </a:solidFill>
          </p:spPr>
        </p:sp>
        <p:sp>
          <p:nvSpPr>
            <p:cNvPr id="61" name="TextBox 61"/>
            <p:cNvSpPr txBox="1"/>
            <p:nvPr/>
          </p:nvSpPr>
          <p:spPr>
            <a:xfrm>
              <a:off x="152400" y="9525"/>
              <a:ext cx="508000" cy="396875"/>
            </a:xfrm>
            <a:prstGeom prst="rect">
              <a:avLst/>
            </a:prstGeom>
          </p:spPr>
          <p:txBody>
            <a:bodyPr lIns="50800" tIns="50800" rIns="50800" bIns="50800" rtlCol="0" anchor="ctr"/>
            <a:lstStyle/>
            <a:p>
              <a:pPr algn="ctr">
                <a:lnSpc>
                  <a:spcPts val="1439"/>
                </a:lnSpc>
              </a:pPr>
              <a:endParaRPr/>
            </a:p>
          </p:txBody>
        </p:sp>
      </p:grpSp>
      <p:pic>
        <p:nvPicPr>
          <p:cNvPr id="62" name="Picture 6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83369" y="8520596"/>
            <a:ext cx="818051" cy="785329"/>
          </a:xfrm>
          <a:prstGeom prst="rect">
            <a:avLst/>
          </a:prstGeom>
        </p:spPr>
      </p:pic>
      <p:pic>
        <p:nvPicPr>
          <p:cNvPr id="63" name="Picture 6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66129" y="8582321"/>
            <a:ext cx="818051" cy="661878"/>
          </a:xfrm>
          <a:prstGeom prst="rect">
            <a:avLst/>
          </a:prstGeom>
        </p:spPr>
      </p:pic>
      <p:pic>
        <p:nvPicPr>
          <p:cNvPr id="64" name="Picture 6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427852" y="8483315"/>
            <a:ext cx="818051" cy="786817"/>
          </a:xfrm>
          <a:prstGeom prst="rect">
            <a:avLst/>
          </a:prstGeom>
        </p:spPr>
      </p:pic>
      <p:pic>
        <p:nvPicPr>
          <p:cNvPr id="65" name="Picture 6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328987" y="8582321"/>
            <a:ext cx="818051" cy="651466"/>
          </a:xfrm>
          <a:prstGeom prst="rect">
            <a:avLst/>
          </a:prstGeom>
        </p:spPr>
      </p:pic>
      <p:pic>
        <p:nvPicPr>
          <p:cNvPr id="66" name="Picture 6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274858" y="8547368"/>
            <a:ext cx="818051" cy="731784"/>
          </a:xfrm>
          <a:prstGeom prst="rect">
            <a:avLst/>
          </a:prstGeom>
        </p:spPr>
      </p:pic>
      <p:pic>
        <p:nvPicPr>
          <p:cNvPr id="67" name="Picture 6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220730" y="8507210"/>
            <a:ext cx="818051" cy="798715"/>
          </a:xfrm>
          <a:prstGeom prst="rect">
            <a:avLst/>
          </a:prstGeom>
        </p:spPr>
      </p:pic>
      <p:pic>
        <p:nvPicPr>
          <p:cNvPr id="68" name="Picture 6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234773" y="8483315"/>
            <a:ext cx="818051" cy="786817"/>
          </a:xfrm>
          <a:prstGeom prst="rect">
            <a:avLst/>
          </a:prstGeom>
        </p:spPr>
      </p:pic>
      <p:pic>
        <p:nvPicPr>
          <p:cNvPr id="69" name="Picture 6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095431" y="8490752"/>
            <a:ext cx="818051" cy="779380"/>
          </a:xfrm>
          <a:prstGeom prst="rect">
            <a:avLst/>
          </a:prstGeom>
        </p:spPr>
      </p:pic>
      <p:pic>
        <p:nvPicPr>
          <p:cNvPr id="70" name="Picture 7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5041303" y="8483315"/>
            <a:ext cx="818051" cy="786817"/>
          </a:xfrm>
          <a:prstGeom prst="rect">
            <a:avLst/>
          </a:prstGeom>
        </p:spPr>
      </p:pic>
      <p:pic>
        <p:nvPicPr>
          <p:cNvPr id="71" name="Picture 7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5987175" y="8471416"/>
            <a:ext cx="818051" cy="798715"/>
          </a:xfrm>
          <a:prstGeom prst="rect">
            <a:avLst/>
          </a:prstGeom>
        </p:spPr>
      </p:pic>
      <p:sp>
        <p:nvSpPr>
          <p:cNvPr id="72" name="TextBox 72"/>
          <p:cNvSpPr txBox="1"/>
          <p:nvPr/>
        </p:nvSpPr>
        <p:spPr>
          <a:xfrm>
            <a:off x="673390" y="1024765"/>
            <a:ext cx="6620256" cy="1148080"/>
          </a:xfrm>
          <a:prstGeom prst="rect">
            <a:avLst/>
          </a:prstGeom>
        </p:spPr>
        <p:txBody>
          <a:bodyPr lIns="0" tIns="0" rIns="0" bIns="0" rtlCol="0" anchor="t">
            <a:spAutoFit/>
          </a:bodyPr>
          <a:lstStyle/>
          <a:p>
            <a:pPr>
              <a:lnSpc>
                <a:spcPts val="8960"/>
              </a:lnSpc>
            </a:pPr>
            <a:r>
              <a:rPr lang="en-US" sz="8000" spc="-160">
                <a:solidFill>
                  <a:srgbClr val="44000A"/>
                </a:solidFill>
                <a:latin typeface="Saira ExtraCondensed Black Bold"/>
              </a:rPr>
              <a:t>Trang Tài nguyên</a:t>
            </a:r>
          </a:p>
        </p:txBody>
      </p:sp>
      <p:sp>
        <p:nvSpPr>
          <p:cNvPr id="73" name="TextBox 73"/>
          <p:cNvSpPr txBox="1"/>
          <p:nvPr/>
        </p:nvSpPr>
        <p:spPr>
          <a:xfrm>
            <a:off x="8069945" y="811406"/>
            <a:ext cx="9544665" cy="1470025"/>
          </a:xfrm>
          <a:prstGeom prst="rect">
            <a:avLst/>
          </a:prstGeom>
        </p:spPr>
        <p:txBody>
          <a:bodyPr lIns="0" tIns="0" rIns="0" bIns="0" rtlCol="0" anchor="t">
            <a:spAutoFit/>
          </a:bodyPr>
          <a:lstStyle/>
          <a:p>
            <a:pPr>
              <a:lnSpc>
                <a:spcPts val="2975"/>
              </a:lnSpc>
            </a:pPr>
            <a:r>
              <a:rPr lang="en-US" sz="2125">
                <a:solidFill>
                  <a:srgbClr val="44000A"/>
                </a:solidFill>
                <a:latin typeface="Muli Regular"/>
              </a:rPr>
              <a:t>Sử dụng các tài nguyên thiết kế bảng trắng này trong bản thuyết trình Canva của bạn. Để truy cập thêm các thành phần này, hãy nhấp chuột phải và mở rộng bất kỳ trang nào thành bảng trắng, sau đó khám phá thẻ thành phần. Thiết kế vui vẻ! </a:t>
            </a:r>
            <a:r>
              <a:rPr lang="en-US" sz="2125">
                <a:solidFill>
                  <a:srgbClr val="44000A"/>
                </a:solidFill>
                <a:latin typeface="Muli Regular Bold"/>
              </a:rPr>
              <a:t>Xóa hoặc giấu trang này trước khi trình bày.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BAEC"/>
        </a:solidFill>
        <a:effectLst/>
      </p:bgPr>
    </p:bg>
    <p:spTree>
      <p:nvGrpSpPr>
        <p:cNvPr id="1" name=""/>
        <p:cNvGrpSpPr/>
        <p:nvPr/>
      </p:nvGrpSpPr>
      <p:grpSpPr>
        <a:xfrm>
          <a:off x="0" y="0"/>
          <a:ext cx="0" cy="0"/>
          <a:chOff x="0" y="0"/>
          <a:chExt cx="0" cy="0"/>
        </a:xfrm>
      </p:grpSpPr>
      <p:grpSp>
        <p:nvGrpSpPr>
          <p:cNvPr id="2" name="Group 2"/>
          <p:cNvGrpSpPr/>
          <p:nvPr/>
        </p:nvGrpSpPr>
        <p:grpSpPr>
          <a:xfrm>
            <a:off x="673390" y="3146335"/>
            <a:ext cx="16941219" cy="6527980"/>
            <a:chOff x="0" y="0"/>
            <a:chExt cx="4461885" cy="1719303"/>
          </a:xfrm>
        </p:grpSpPr>
        <p:sp>
          <p:nvSpPr>
            <p:cNvPr id="3" name="Freeform 3"/>
            <p:cNvSpPr/>
            <p:nvPr/>
          </p:nvSpPr>
          <p:spPr>
            <a:xfrm>
              <a:off x="0" y="0"/>
              <a:ext cx="4461885" cy="1719303"/>
            </a:xfrm>
            <a:custGeom>
              <a:avLst/>
              <a:gdLst/>
              <a:ahLst/>
              <a:cxnLst/>
              <a:rect l="l" t="t" r="r" b="b"/>
              <a:pathLst>
                <a:path w="4461885" h="1719303">
                  <a:moveTo>
                    <a:pt x="19650" y="0"/>
                  </a:moveTo>
                  <a:lnTo>
                    <a:pt x="4442235" y="0"/>
                  </a:lnTo>
                  <a:cubicBezTo>
                    <a:pt x="4453087" y="0"/>
                    <a:pt x="4461885" y="8798"/>
                    <a:pt x="4461885" y="19650"/>
                  </a:cubicBezTo>
                  <a:lnTo>
                    <a:pt x="4461885" y="1699653"/>
                  </a:lnTo>
                  <a:cubicBezTo>
                    <a:pt x="4461885" y="1710506"/>
                    <a:pt x="4453087" y="1719303"/>
                    <a:pt x="4442235" y="1719303"/>
                  </a:cubicBezTo>
                  <a:lnTo>
                    <a:pt x="19650" y="1719303"/>
                  </a:lnTo>
                  <a:cubicBezTo>
                    <a:pt x="8798" y="1719303"/>
                    <a:pt x="0" y="1710506"/>
                    <a:pt x="0" y="1699653"/>
                  </a:cubicBezTo>
                  <a:lnTo>
                    <a:pt x="0" y="19650"/>
                  </a:lnTo>
                  <a:cubicBezTo>
                    <a:pt x="0" y="8798"/>
                    <a:pt x="8798" y="0"/>
                    <a:pt x="19650" y="0"/>
                  </a:cubicBezTo>
                  <a:close/>
                </a:path>
              </a:pathLst>
            </a:custGeom>
            <a:solidFill>
              <a:srgbClr val="FFFFFF"/>
            </a:solidFill>
            <a:ln w="19050">
              <a:solidFill>
                <a:srgbClr val="40246D"/>
              </a:solidFill>
            </a:ln>
          </p:spPr>
        </p:sp>
        <p:sp>
          <p:nvSpPr>
            <p:cNvPr id="4" name="TextBox 4"/>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275426" y="3627639"/>
            <a:ext cx="1793201" cy="256838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9344" y="6624624"/>
            <a:ext cx="1718484" cy="256838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68782" y="3747457"/>
            <a:ext cx="2390935" cy="256838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01402" y="6503264"/>
            <a:ext cx="2288199" cy="256838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212030" y="6498713"/>
            <a:ext cx="2282897" cy="2572937"/>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028700" y="3742906"/>
            <a:ext cx="3103323" cy="2572937"/>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425550" y="3747457"/>
            <a:ext cx="1695135" cy="2568387"/>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859717" y="6672683"/>
            <a:ext cx="2261003" cy="2472270"/>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1701745" y="3657079"/>
            <a:ext cx="3203101" cy="1749039"/>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1729097" y="5636375"/>
            <a:ext cx="3148397" cy="1608762"/>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1811547" y="7475393"/>
            <a:ext cx="2983498" cy="1499215"/>
          </a:xfrm>
          <a:prstGeom prst="rect">
            <a:avLst/>
          </a:prstGeom>
        </p:spPr>
      </p:pic>
      <p:pic>
        <p:nvPicPr>
          <p:cNvPr id="16"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5261844" y="5627449"/>
            <a:ext cx="1698480" cy="1593483"/>
          </a:xfrm>
          <a:prstGeom prst="rect">
            <a:avLst/>
          </a:prstGeom>
        </p:spPr>
      </p:pic>
      <p:pic>
        <p:nvPicPr>
          <p:cNvPr id="17" name="Picture 17"/>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14946485" y="3734857"/>
            <a:ext cx="2129934" cy="1593483"/>
          </a:xfrm>
          <a:prstGeom prst="rect">
            <a:avLst/>
          </a:prstGeom>
        </p:spPr>
      </p:pic>
      <p:pic>
        <p:nvPicPr>
          <p:cNvPr id="18" name="Picture 18"/>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a:off x="15361476" y="7475393"/>
            <a:ext cx="1499215" cy="1499215"/>
          </a:xfrm>
          <a:prstGeom prst="rect">
            <a:avLst/>
          </a:prstGeom>
        </p:spPr>
      </p:pic>
      <p:sp>
        <p:nvSpPr>
          <p:cNvPr id="19" name="TextBox 19"/>
          <p:cNvSpPr txBox="1"/>
          <p:nvPr/>
        </p:nvSpPr>
        <p:spPr>
          <a:xfrm>
            <a:off x="673390" y="1024765"/>
            <a:ext cx="6620256" cy="1148080"/>
          </a:xfrm>
          <a:prstGeom prst="rect">
            <a:avLst/>
          </a:prstGeom>
        </p:spPr>
        <p:txBody>
          <a:bodyPr lIns="0" tIns="0" rIns="0" bIns="0" rtlCol="0" anchor="t">
            <a:spAutoFit/>
          </a:bodyPr>
          <a:lstStyle/>
          <a:p>
            <a:pPr>
              <a:lnSpc>
                <a:spcPts val="8960"/>
              </a:lnSpc>
            </a:pPr>
            <a:r>
              <a:rPr lang="en-US" sz="8000" spc="-160">
                <a:solidFill>
                  <a:srgbClr val="44000A"/>
                </a:solidFill>
                <a:latin typeface="Saira ExtraCondensed Black Bold"/>
              </a:rPr>
              <a:t>Trang Tài nguyên</a:t>
            </a:r>
          </a:p>
        </p:txBody>
      </p:sp>
      <p:sp>
        <p:nvSpPr>
          <p:cNvPr id="20" name="TextBox 20"/>
          <p:cNvSpPr txBox="1"/>
          <p:nvPr/>
        </p:nvSpPr>
        <p:spPr>
          <a:xfrm>
            <a:off x="8069945" y="1164783"/>
            <a:ext cx="9544665" cy="763270"/>
          </a:xfrm>
          <a:prstGeom prst="rect">
            <a:avLst/>
          </a:prstGeom>
        </p:spPr>
        <p:txBody>
          <a:bodyPr lIns="0" tIns="0" rIns="0" bIns="0" rtlCol="0" anchor="t">
            <a:spAutoFit/>
          </a:bodyPr>
          <a:lstStyle/>
          <a:p>
            <a:pPr>
              <a:lnSpc>
                <a:spcPts val="3080"/>
              </a:lnSpc>
            </a:pPr>
            <a:r>
              <a:rPr lang="en-US" sz="2200">
                <a:solidFill>
                  <a:srgbClr val="44000A"/>
                </a:solidFill>
                <a:latin typeface="Muli Regular"/>
              </a:rPr>
              <a:t>Sử dụng các tài nguyên thiết kế này trong Bản thuyết trình Canva của bạn. Thiết kế vui vẻ!</a:t>
            </a:r>
            <a:r>
              <a:rPr lang="en-US" sz="2200">
                <a:solidFill>
                  <a:srgbClr val="44000A"/>
                </a:solidFill>
                <a:latin typeface="Muli Regular Bold"/>
              </a:rPr>
              <a:t> Xóa hoặc giấu trang này trước khi trình bày.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693"/>
        </a:solidFill>
        <a:effectLst/>
      </p:bgPr>
    </p:bg>
    <p:spTree>
      <p:nvGrpSpPr>
        <p:cNvPr id="1" name=""/>
        <p:cNvGrpSpPr/>
        <p:nvPr/>
      </p:nvGrpSpPr>
      <p:grpSpPr>
        <a:xfrm>
          <a:off x="0" y="0"/>
          <a:ext cx="0" cy="0"/>
          <a:chOff x="0" y="0"/>
          <a:chExt cx="0" cy="0"/>
        </a:xfrm>
      </p:grpSpPr>
      <p:grpSp>
        <p:nvGrpSpPr>
          <p:cNvPr id="2" name="Group 2"/>
          <p:cNvGrpSpPr/>
          <p:nvPr/>
        </p:nvGrpSpPr>
        <p:grpSpPr>
          <a:xfrm>
            <a:off x="673390" y="3146335"/>
            <a:ext cx="16941219" cy="6527980"/>
            <a:chOff x="0" y="0"/>
            <a:chExt cx="4461885" cy="1719303"/>
          </a:xfrm>
        </p:grpSpPr>
        <p:sp>
          <p:nvSpPr>
            <p:cNvPr id="3" name="Freeform 3"/>
            <p:cNvSpPr/>
            <p:nvPr/>
          </p:nvSpPr>
          <p:spPr>
            <a:xfrm>
              <a:off x="0" y="0"/>
              <a:ext cx="4461885" cy="1719303"/>
            </a:xfrm>
            <a:custGeom>
              <a:avLst/>
              <a:gdLst/>
              <a:ahLst/>
              <a:cxnLst/>
              <a:rect l="l" t="t" r="r" b="b"/>
              <a:pathLst>
                <a:path w="4461885" h="1719303">
                  <a:moveTo>
                    <a:pt x="19650" y="0"/>
                  </a:moveTo>
                  <a:lnTo>
                    <a:pt x="4442235" y="0"/>
                  </a:lnTo>
                  <a:cubicBezTo>
                    <a:pt x="4453087" y="0"/>
                    <a:pt x="4461885" y="8798"/>
                    <a:pt x="4461885" y="19650"/>
                  </a:cubicBezTo>
                  <a:lnTo>
                    <a:pt x="4461885" y="1699653"/>
                  </a:lnTo>
                  <a:cubicBezTo>
                    <a:pt x="4461885" y="1710506"/>
                    <a:pt x="4453087" y="1719303"/>
                    <a:pt x="4442235" y="1719303"/>
                  </a:cubicBezTo>
                  <a:lnTo>
                    <a:pt x="19650" y="1719303"/>
                  </a:lnTo>
                  <a:cubicBezTo>
                    <a:pt x="8798" y="1719303"/>
                    <a:pt x="0" y="1710506"/>
                    <a:pt x="0" y="1699653"/>
                  </a:cubicBezTo>
                  <a:lnTo>
                    <a:pt x="0" y="19650"/>
                  </a:lnTo>
                  <a:cubicBezTo>
                    <a:pt x="0" y="8798"/>
                    <a:pt x="8798" y="0"/>
                    <a:pt x="19650" y="0"/>
                  </a:cubicBezTo>
                  <a:close/>
                </a:path>
              </a:pathLst>
            </a:custGeom>
            <a:solidFill>
              <a:srgbClr val="FFFFFF"/>
            </a:solidFill>
            <a:ln w="19050">
              <a:solidFill>
                <a:srgbClr val="40246D"/>
              </a:solidFill>
            </a:ln>
          </p:spPr>
        </p:sp>
        <p:sp>
          <p:nvSpPr>
            <p:cNvPr id="4" name="TextBox 4"/>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sp>
        <p:nvSpPr>
          <p:cNvPr id="5" name="TextBox 5"/>
          <p:cNvSpPr txBox="1"/>
          <p:nvPr/>
        </p:nvSpPr>
        <p:spPr>
          <a:xfrm>
            <a:off x="673390" y="1024765"/>
            <a:ext cx="6620256" cy="1148080"/>
          </a:xfrm>
          <a:prstGeom prst="rect">
            <a:avLst/>
          </a:prstGeom>
        </p:spPr>
        <p:txBody>
          <a:bodyPr lIns="0" tIns="0" rIns="0" bIns="0" rtlCol="0" anchor="t">
            <a:spAutoFit/>
          </a:bodyPr>
          <a:lstStyle/>
          <a:p>
            <a:pPr>
              <a:lnSpc>
                <a:spcPts val="8960"/>
              </a:lnSpc>
            </a:pPr>
            <a:r>
              <a:rPr lang="en-US" sz="8000" spc="-160">
                <a:solidFill>
                  <a:srgbClr val="44000A"/>
                </a:solidFill>
                <a:latin typeface="Saira ExtraCondensed Black Bold"/>
              </a:rPr>
              <a:t>Trang Tài nguyên</a:t>
            </a:r>
          </a:p>
        </p:txBody>
      </p:sp>
      <p:sp>
        <p:nvSpPr>
          <p:cNvPr id="6" name="TextBox 6"/>
          <p:cNvSpPr txBox="1"/>
          <p:nvPr/>
        </p:nvSpPr>
        <p:spPr>
          <a:xfrm>
            <a:off x="8069945" y="969521"/>
            <a:ext cx="9544665" cy="1153795"/>
          </a:xfrm>
          <a:prstGeom prst="rect">
            <a:avLst/>
          </a:prstGeom>
        </p:spPr>
        <p:txBody>
          <a:bodyPr lIns="0" tIns="0" rIns="0" bIns="0" rtlCol="0" anchor="t">
            <a:spAutoFit/>
          </a:bodyPr>
          <a:lstStyle/>
          <a:p>
            <a:pPr>
              <a:lnSpc>
                <a:spcPts val="3080"/>
              </a:lnSpc>
            </a:pPr>
            <a:r>
              <a:rPr lang="en-US" sz="2200">
                <a:solidFill>
                  <a:srgbClr val="44000A"/>
                </a:solidFill>
                <a:latin typeface="Muli Regular"/>
              </a:rPr>
              <a:t>Tìm điều kỳ diệu và thú vị khi trình bày với Bản Thuyết Trình Canva.</a:t>
            </a:r>
          </a:p>
          <a:p>
            <a:pPr>
              <a:lnSpc>
                <a:spcPts val="3080"/>
              </a:lnSpc>
            </a:pPr>
            <a:r>
              <a:rPr lang="en-US" sz="2200">
                <a:solidFill>
                  <a:srgbClr val="44000A"/>
                </a:solidFill>
                <a:latin typeface="Muli Regular"/>
              </a:rPr>
              <a:t>Nhấn các phím sau khi ở chế độ Thuyết trình!</a:t>
            </a:r>
          </a:p>
          <a:p>
            <a:pPr>
              <a:lnSpc>
                <a:spcPts val="3080"/>
              </a:lnSpc>
            </a:pPr>
            <a:r>
              <a:rPr lang="en-US" sz="2200">
                <a:solidFill>
                  <a:srgbClr val="44000A"/>
                </a:solidFill>
                <a:latin typeface="Muli Regular Bold"/>
              </a:rPr>
              <a:t>Xóa hoặc giấu trang này trước khi trình bày.</a:t>
            </a:r>
          </a:p>
        </p:txBody>
      </p:sp>
      <p:graphicFrame>
        <p:nvGraphicFramePr>
          <p:cNvPr id="7" name="Table 7"/>
          <p:cNvGraphicFramePr>
            <a:graphicFrameLocks noGrp="1"/>
          </p:cNvGraphicFramePr>
          <p:nvPr/>
        </p:nvGraphicFramePr>
        <p:xfrm>
          <a:off x="903683" y="3371608"/>
          <a:ext cx="16480636" cy="6077434"/>
        </p:xfrm>
        <a:graphic>
          <a:graphicData uri="http://schemas.openxmlformats.org/drawingml/2006/table">
            <a:tbl>
              <a:tblPr/>
              <a:tblGrid>
                <a:gridCol w="4120159">
                  <a:extLst>
                    <a:ext uri="{9D8B030D-6E8A-4147-A177-3AD203B41FA5}">
                      <a16:colId xmlns:a16="http://schemas.microsoft.com/office/drawing/2014/main" val="20000"/>
                    </a:ext>
                  </a:extLst>
                </a:gridCol>
                <a:gridCol w="4120159">
                  <a:extLst>
                    <a:ext uri="{9D8B030D-6E8A-4147-A177-3AD203B41FA5}">
                      <a16:colId xmlns:a16="http://schemas.microsoft.com/office/drawing/2014/main" val="20001"/>
                    </a:ext>
                  </a:extLst>
                </a:gridCol>
                <a:gridCol w="4120159">
                  <a:extLst>
                    <a:ext uri="{9D8B030D-6E8A-4147-A177-3AD203B41FA5}">
                      <a16:colId xmlns:a16="http://schemas.microsoft.com/office/drawing/2014/main" val="20002"/>
                    </a:ext>
                  </a:extLst>
                </a:gridCol>
                <a:gridCol w="4120159">
                  <a:extLst>
                    <a:ext uri="{9D8B030D-6E8A-4147-A177-3AD203B41FA5}">
                      <a16:colId xmlns:a16="http://schemas.microsoft.com/office/drawing/2014/main" val="20003"/>
                    </a:ext>
                  </a:extLst>
                </a:gridCol>
              </a:tblGrid>
              <a:tr h="3038717">
                <a:tc>
                  <a:txBody>
                    <a:bodyPr/>
                    <a:lstStyle/>
                    <a:p>
                      <a:pPr algn="ctr">
                        <a:lnSpc>
                          <a:spcPts val="3640"/>
                        </a:lnSpc>
                        <a:defRPr/>
                      </a:pPr>
                      <a:r>
                        <a:rPr lang="en-US" sz="2600">
                          <a:solidFill>
                            <a:srgbClr val="44000A"/>
                          </a:solidFill>
                          <a:latin typeface="Saira ExtraCondensed Black Bold"/>
                        </a:rPr>
                        <a:t>B</a:t>
                      </a:r>
                      <a:r>
                        <a:rPr lang="en-US" sz="2600">
                          <a:solidFill>
                            <a:srgbClr val="44000A"/>
                          </a:solidFill>
                          <a:latin typeface="Saira ExtraCondensed Black"/>
                        </a:rPr>
                        <a:t> để tạo hiệu ứng mờ</a:t>
                      </a:r>
                      <a:endParaRPr lang="en-US" sz="1100"/>
                    </a:p>
                  </a:txBody>
                  <a:tcPr marL="190500" marR="190500" marT="190500" marB="190500" anchor="ctr">
                    <a:lnL w="9525" cap="flat" cmpd="sng" algn="ctr">
                      <a:solidFill>
                        <a:srgbClr val="FFFFFF"/>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40246D"/>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Bold"/>
                        </a:rPr>
                        <a:t>C</a:t>
                      </a:r>
                      <a:r>
                        <a:rPr lang="en-US" sz="2600">
                          <a:solidFill>
                            <a:srgbClr val="44000A"/>
                          </a:solidFill>
                          <a:latin typeface="Saira ExtraCondensed Black"/>
                        </a:rPr>
                        <a:t> để tạo hiệu ứng hoa giấy</a:t>
                      </a:r>
                      <a:endParaRPr lang="en-US" sz="1100"/>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40246D"/>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Bold"/>
                        </a:rPr>
                        <a:t>D</a:t>
                      </a:r>
                      <a:r>
                        <a:rPr lang="en-US" sz="2600">
                          <a:solidFill>
                            <a:srgbClr val="44000A"/>
                          </a:solidFill>
                          <a:latin typeface="Saira ExtraCondensed Black"/>
                        </a:rPr>
                        <a:t> để tạo hiệu ứng tiếng trống</a:t>
                      </a:r>
                      <a:endParaRPr lang="en-US" sz="1100"/>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40246D"/>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Bold"/>
                        </a:rPr>
                        <a:t>M để thả mic </a:t>
                      </a:r>
                      <a:endParaRPr lang="en-US" sz="1100"/>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40246D"/>
                      </a:solidFill>
                      <a:prstDash val="solid"/>
                      <a:round/>
                      <a:headEnd type="none" w="med" len="med"/>
                      <a:tailEnd type="none" w="med" len="med"/>
                    </a:lnB>
                  </a:tcPr>
                </a:tc>
                <a:extLst>
                  <a:ext uri="{0D108BD9-81ED-4DB2-BD59-A6C34878D82A}">
                    <a16:rowId xmlns:a16="http://schemas.microsoft.com/office/drawing/2014/main" val="10000"/>
                  </a:ext>
                </a:extLst>
              </a:tr>
              <a:tr h="3038717">
                <a:tc>
                  <a:txBody>
                    <a:bodyPr/>
                    <a:lstStyle/>
                    <a:p>
                      <a:pPr algn="ctr">
                        <a:lnSpc>
                          <a:spcPts val="3640"/>
                        </a:lnSpc>
                        <a:defRPr/>
                      </a:pPr>
                      <a:r>
                        <a:rPr lang="en-US" sz="2600">
                          <a:solidFill>
                            <a:srgbClr val="44000A"/>
                          </a:solidFill>
                          <a:latin typeface="Saira ExtraCondensed Black Bold"/>
                        </a:rPr>
                        <a:t>O</a:t>
                      </a:r>
                      <a:r>
                        <a:rPr lang="en-US" sz="2600">
                          <a:solidFill>
                            <a:srgbClr val="44000A"/>
                          </a:solidFill>
                          <a:latin typeface="Saira ExtraCondensed Black"/>
                        </a:rPr>
                        <a:t> để tạo hiệu ứng bong bóng</a:t>
                      </a:r>
                      <a:endParaRPr lang="en-US" sz="1100"/>
                    </a:p>
                  </a:txBody>
                  <a:tcPr marL="190500" marR="190500" marT="190500" marB="190500" anchor="ctr">
                    <a:lnL w="9525" cap="flat" cmpd="sng" algn="ctr">
                      <a:solidFill>
                        <a:srgbClr val="FFFFFF"/>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40246D"/>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Bold"/>
                        </a:rPr>
                        <a:t>Q</a:t>
                      </a:r>
                      <a:r>
                        <a:rPr lang="en-US" sz="2600">
                          <a:solidFill>
                            <a:srgbClr val="44000A"/>
                          </a:solidFill>
                          <a:latin typeface="Saira ExtraCondensed Black"/>
                        </a:rPr>
                        <a:t> để tắt tiếng</a:t>
                      </a:r>
                      <a:endParaRPr lang="en-US" sz="1100"/>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40246D"/>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Bold"/>
                        </a:rPr>
                        <a:t>U</a:t>
                      </a:r>
                      <a:r>
                        <a:rPr lang="en-US" sz="2600">
                          <a:solidFill>
                            <a:srgbClr val="44000A"/>
                          </a:solidFill>
                          <a:latin typeface="Saira ExtraCondensed Black"/>
                        </a:rPr>
                        <a:t> để hạ màn</a:t>
                      </a:r>
                      <a:endParaRPr lang="en-US" sz="1100"/>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40246D"/>
                      </a:solidFill>
                      <a:prstDash val="solid"/>
                      <a:round/>
                      <a:headEnd type="none" w="med" len="med"/>
                      <a:tailEnd type="none" w="med" len="med"/>
                    </a:lnR>
                    <a:lnT w="9525" cap="flat" cmpd="sng" algn="ctr">
                      <a:solidFill>
                        <a:srgbClr val="40246D"/>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a:lnSpc>
                          <a:spcPts val="3640"/>
                        </a:lnSpc>
                        <a:defRPr/>
                      </a:pPr>
                      <a:r>
                        <a:rPr lang="en-US" sz="2600">
                          <a:solidFill>
                            <a:srgbClr val="44000A"/>
                          </a:solidFill>
                          <a:latin typeface="Saira ExtraCondensed Black"/>
                        </a:rPr>
                        <a:t>Bất kỳ số nào từ</a:t>
                      </a:r>
                      <a:endParaRPr lang="en-US" sz="1100"/>
                    </a:p>
                    <a:p>
                      <a:pPr algn="ctr">
                        <a:lnSpc>
                          <a:spcPts val="3640"/>
                        </a:lnSpc>
                      </a:pPr>
                      <a:r>
                        <a:rPr lang="en-US" sz="2600">
                          <a:solidFill>
                            <a:srgbClr val="44000A"/>
                          </a:solidFill>
                          <a:latin typeface="Saira ExtraCondensed Black Bold"/>
                        </a:rPr>
                        <a:t>0-9 để hẹn giờ </a:t>
                      </a:r>
                    </a:p>
                  </a:txBody>
                  <a:tcPr marL="190500" marR="190500" marT="190500" marB="190500" anchor="ctr">
                    <a:lnL w="9525" cap="flat" cmpd="sng" algn="ctr">
                      <a:solidFill>
                        <a:srgbClr val="40246D"/>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40246D"/>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14325600" y="6878767"/>
            <a:ext cx="3276600" cy="1312733"/>
          </a:xfrm>
          <a:prstGeom prst="roundRect">
            <a:avLst/>
          </a:prstGeom>
          <a:ln w="762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1" name="Rounded Rectangle 40"/>
          <p:cNvSpPr/>
          <p:nvPr/>
        </p:nvSpPr>
        <p:spPr>
          <a:xfrm>
            <a:off x="11811001" y="3641443"/>
            <a:ext cx="1828798" cy="1398255"/>
          </a:xfrm>
          <a:prstGeom prst="roundRect">
            <a:avLst/>
          </a:prstGeom>
          <a:ln w="762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6460" y="-1784632"/>
            <a:ext cx="9975080" cy="50970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947" y="5039699"/>
            <a:ext cx="4522604" cy="5076392"/>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432640" y="2705100"/>
            <a:ext cx="414319" cy="414319"/>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42591" y="624075"/>
            <a:ext cx="414319" cy="414319"/>
          </a:xfrm>
          <a:prstGeom prst="rect">
            <a:avLst/>
          </a:prstGeom>
        </p:spPr>
      </p:pic>
      <p:pic>
        <p:nvPicPr>
          <p:cNvPr id="24"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620248" y="2497940"/>
            <a:ext cx="414319" cy="414319"/>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30400" y="781788"/>
            <a:ext cx="433606" cy="433606"/>
          </a:xfrm>
          <a:prstGeom prst="rect">
            <a:avLst/>
          </a:prstGeom>
        </p:spPr>
      </p:pic>
      <p:sp>
        <p:nvSpPr>
          <p:cNvPr id="26" name="TextBox 26"/>
          <p:cNvSpPr txBox="1"/>
          <p:nvPr/>
        </p:nvSpPr>
        <p:spPr>
          <a:xfrm>
            <a:off x="5978949" y="917245"/>
            <a:ext cx="6384443" cy="1029128"/>
          </a:xfrm>
          <a:prstGeom prst="rect">
            <a:avLst/>
          </a:prstGeom>
        </p:spPr>
        <p:txBody>
          <a:bodyPr lIns="0" tIns="0" rIns="0" bIns="0" rtlCol="0" anchor="t">
            <a:spAutoFit/>
          </a:bodyPr>
          <a:lstStyle/>
          <a:p>
            <a:pPr algn="ctr">
              <a:lnSpc>
                <a:spcPts val="7699"/>
              </a:lnSpc>
            </a:pPr>
            <a:r>
              <a:rPr lang="en-US" sz="9600" b="1" spc="-137" dirty="0" err="1">
                <a:solidFill>
                  <a:srgbClr val="FF0000"/>
                </a:solidFill>
                <a:latin typeface="Times New Roman" pitchFamily="18" charset="0"/>
                <a:cs typeface="Times New Roman" pitchFamily="18" charset="0"/>
              </a:rPr>
              <a:t>Khởi</a:t>
            </a:r>
            <a:r>
              <a:rPr lang="en-US" sz="9600" b="1" spc="-137" dirty="0">
                <a:solidFill>
                  <a:srgbClr val="FF0000"/>
                </a:solidFill>
                <a:latin typeface="Times New Roman" pitchFamily="18" charset="0"/>
                <a:cs typeface="Times New Roman" pitchFamily="18" charset="0"/>
              </a:rPr>
              <a:t> </a:t>
            </a:r>
            <a:r>
              <a:rPr lang="en-US" sz="9600" b="1" spc="-137" dirty="0" err="1">
                <a:solidFill>
                  <a:srgbClr val="FF0000"/>
                </a:solidFill>
                <a:latin typeface="Times New Roman" pitchFamily="18" charset="0"/>
                <a:cs typeface="Times New Roman" pitchFamily="18" charset="0"/>
              </a:rPr>
              <a:t>động</a:t>
            </a:r>
            <a:endParaRPr lang="en-US" sz="9600" b="1" spc="-137" dirty="0">
              <a:solidFill>
                <a:srgbClr val="FF0000"/>
              </a:solidFill>
              <a:latin typeface="Times New Roman" pitchFamily="18" charset="0"/>
              <a:cs typeface="Times New Roman" pitchFamily="18" charset="0"/>
            </a:endParaRPr>
          </a:p>
        </p:txBody>
      </p:sp>
      <p:sp>
        <p:nvSpPr>
          <p:cNvPr id="32" name="Rectangle 31"/>
          <p:cNvSpPr/>
          <p:nvPr/>
        </p:nvSpPr>
        <p:spPr>
          <a:xfrm>
            <a:off x="4836932" y="7069604"/>
            <a:ext cx="12950981" cy="1754326"/>
          </a:xfrm>
          <a:prstGeom prst="rect">
            <a:avLst/>
          </a:prstGeom>
        </p:spPr>
        <p:txBody>
          <a:bodyPr wrap="none">
            <a:spAutoFit/>
          </a:bodyPr>
          <a:lstStyle/>
          <a:p>
            <a:r>
              <a:rPr lang="en-US" sz="5400" i="1" dirty="0">
                <a:latin typeface="Times New Roman" pitchFamily="18" charset="0"/>
                <a:cs typeface="Times New Roman" pitchFamily="18" charset="0"/>
              </a:rPr>
              <a:t>b)”</a:t>
            </a:r>
            <a:r>
              <a:rPr lang="en-US" sz="5400" i="1" dirty="0" err="1">
                <a:latin typeface="Times New Roman" pitchFamily="18" charset="0"/>
                <a:cs typeface="Times New Roman" pitchFamily="18" charset="0"/>
              </a:rPr>
              <a:t>Các</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bạn</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trẻ</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tiếc</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nuối</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vì</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ra</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sức</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đẩy</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thuyền</a:t>
            </a:r>
            <a:r>
              <a:rPr lang="en-US" sz="5400" i="1" dirty="0">
                <a:latin typeface="Times New Roman" pitchFamily="18" charset="0"/>
                <a:cs typeface="Times New Roman" pitchFamily="18" charset="0"/>
              </a:rPr>
              <a:t> </a:t>
            </a:r>
          </a:p>
          <a:p>
            <a:r>
              <a:rPr lang="en-US" sz="5400" i="1" dirty="0" err="1">
                <a:latin typeface="Times New Roman" pitchFamily="18" charset="0"/>
                <a:cs typeface="Times New Roman" pitchFamily="18" charset="0"/>
              </a:rPr>
              <a:t>nhưng</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thần</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tượng</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lại</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không</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thành</a:t>
            </a:r>
            <a:r>
              <a:rPr lang="en-US" sz="5400" i="1" dirty="0">
                <a:latin typeface="Times New Roman" pitchFamily="18" charset="0"/>
                <a:cs typeface="Times New Roman" pitchFamily="18" charset="0"/>
              </a:rPr>
              <a:t> </a:t>
            </a:r>
            <a:r>
              <a:rPr lang="en-US" sz="5400" i="1" dirty="0" err="1">
                <a:latin typeface="Times New Roman" pitchFamily="18" charset="0"/>
                <a:cs typeface="Times New Roman" pitchFamily="18" charset="0"/>
              </a:rPr>
              <a:t>đôi</a:t>
            </a:r>
            <a:r>
              <a:rPr lang="en-US" sz="5400" i="1" dirty="0">
                <a:latin typeface="Times New Roman" pitchFamily="18" charset="0"/>
                <a:cs typeface="Times New Roman" pitchFamily="18" charset="0"/>
              </a:rPr>
              <a:t>.”</a:t>
            </a:r>
            <a:endParaRPr lang="en-US" sz="5400" dirty="0">
              <a:latin typeface="Times New Roman" pitchFamily="18" charset="0"/>
              <a:cs typeface="Times New Roman" pitchFamily="18" charset="0"/>
            </a:endParaRPr>
          </a:p>
        </p:txBody>
      </p:sp>
      <p:sp>
        <p:nvSpPr>
          <p:cNvPr id="42" name="Rounded Rectangle 41"/>
          <p:cNvSpPr/>
          <p:nvPr/>
        </p:nvSpPr>
        <p:spPr>
          <a:xfrm>
            <a:off x="4641894" y="4762501"/>
            <a:ext cx="2673305" cy="1219200"/>
          </a:xfrm>
          <a:prstGeom prst="roundRect">
            <a:avLst/>
          </a:prstGeom>
          <a:ln w="762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 name="Rectangle 1"/>
          <p:cNvSpPr>
            <a:spLocks noChangeArrowheads="1"/>
          </p:cNvSpPr>
          <p:nvPr/>
        </p:nvSpPr>
        <p:spPr bwMode="auto">
          <a:xfrm>
            <a:off x="4654884" y="3793004"/>
            <a:ext cx="1279491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a)”</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Giữa</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dòng</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đời</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vạn</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thính</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thì</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bản</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lĩnh</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né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thính</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càng</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 </a:t>
            </a:r>
            <a:r>
              <a:rPr kumimoji="0" lang="en-US" altLang="zh-CN" sz="6000" b="0" i="1" u="none" strike="noStrike" cap="none" normalizeH="0" baseline="0" dirty="0" err="1">
                <a:ln>
                  <a:noFill/>
                </a:ln>
                <a:solidFill>
                  <a:schemeClr val="tx1"/>
                </a:solidFill>
                <a:effectLst/>
                <a:latin typeface="Times New Roman" pitchFamily="18" charset="0"/>
                <a:ea typeface="SimSun" pitchFamily="2" charset="-122"/>
                <a:cs typeface="Times New Roman" pitchFamily="18" charset="0"/>
              </a:rPr>
              <a:t>cao</a:t>
            </a:r>
            <a:r>
              <a:rPr kumimoji="0" lang="en-US" altLang="zh-CN" sz="6000" b="0" i="1"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a:t>
            </a:r>
            <a:endParaRPr kumimoji="0" lang="en-US" altLang="zh-CN" sz="6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par>
                                <p:cTn id="13" presetID="21" presetClass="emph" presetSubtype="0" repeatCount="indefinite" fill="hold" grpId="1" nodeType="withEffect">
                                  <p:stCondLst>
                                    <p:cond delay="0"/>
                                  </p:stCondLst>
                                  <p:childTnLst>
                                    <p:animClr clrSpc="hsl" dir="cw">
                                      <p:cBhvr override="childStyle">
                                        <p:cTn id="14" dur="500" fill="hold"/>
                                        <p:tgtEl>
                                          <p:spTgt spid="41"/>
                                        </p:tgtEl>
                                        <p:attrNameLst>
                                          <p:attrName>style.color</p:attrName>
                                        </p:attrNameLst>
                                      </p:cBhvr>
                                      <p:by>
                                        <p:hsl h="7200000" s="0" l="0"/>
                                      </p:by>
                                    </p:animClr>
                                    <p:animClr clrSpc="hsl" dir="cw">
                                      <p:cBhvr>
                                        <p:cTn id="15" dur="500" fill="hold"/>
                                        <p:tgtEl>
                                          <p:spTgt spid="41"/>
                                        </p:tgtEl>
                                        <p:attrNameLst>
                                          <p:attrName>fillcolor</p:attrName>
                                        </p:attrNameLst>
                                      </p:cBhvr>
                                      <p:by>
                                        <p:hsl h="7200000" s="0" l="0"/>
                                      </p:by>
                                    </p:animClr>
                                    <p:animClr clrSpc="hsl" dir="cw">
                                      <p:cBhvr>
                                        <p:cTn id="16" dur="500" fill="hold"/>
                                        <p:tgtEl>
                                          <p:spTgt spid="41"/>
                                        </p:tgtEl>
                                        <p:attrNameLst>
                                          <p:attrName>stroke.color</p:attrName>
                                        </p:attrNameLst>
                                      </p:cBhvr>
                                      <p:by>
                                        <p:hsl h="7200000" s="0" l="0"/>
                                      </p:by>
                                    </p:animClr>
                                    <p:set>
                                      <p:cBhvr>
                                        <p:cTn id="17" dur="500" fill="hold"/>
                                        <p:tgtEl>
                                          <p:spTgt spid="41"/>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par>
                                <p:cTn id="23" presetID="21" presetClass="emph" presetSubtype="0" repeatCount="indefinite" fill="hold" grpId="1" nodeType="withEffect">
                                  <p:stCondLst>
                                    <p:cond delay="0"/>
                                  </p:stCondLst>
                                  <p:childTnLst>
                                    <p:animClr clrSpc="hsl" dir="cw">
                                      <p:cBhvr override="childStyle">
                                        <p:cTn id="24" dur="500" fill="hold"/>
                                        <p:tgtEl>
                                          <p:spTgt spid="42"/>
                                        </p:tgtEl>
                                        <p:attrNameLst>
                                          <p:attrName>style.color</p:attrName>
                                        </p:attrNameLst>
                                      </p:cBhvr>
                                      <p:by>
                                        <p:hsl h="7200000" s="0" l="0"/>
                                      </p:by>
                                    </p:animClr>
                                    <p:animClr clrSpc="hsl" dir="cw">
                                      <p:cBhvr>
                                        <p:cTn id="25" dur="500" fill="hold"/>
                                        <p:tgtEl>
                                          <p:spTgt spid="42"/>
                                        </p:tgtEl>
                                        <p:attrNameLst>
                                          <p:attrName>fillcolor</p:attrName>
                                        </p:attrNameLst>
                                      </p:cBhvr>
                                      <p:by>
                                        <p:hsl h="7200000" s="0" l="0"/>
                                      </p:by>
                                    </p:animClr>
                                    <p:animClr clrSpc="hsl" dir="cw">
                                      <p:cBhvr>
                                        <p:cTn id="26" dur="500" fill="hold"/>
                                        <p:tgtEl>
                                          <p:spTgt spid="42"/>
                                        </p:tgtEl>
                                        <p:attrNameLst>
                                          <p:attrName>stroke.color</p:attrName>
                                        </p:attrNameLst>
                                      </p:cBhvr>
                                      <p:by>
                                        <p:hsl h="7200000" s="0" l="0"/>
                                      </p:by>
                                    </p:animClr>
                                    <p:set>
                                      <p:cBhvr>
                                        <p:cTn id="27" dur="500" fill="hold"/>
                                        <p:tgtEl>
                                          <p:spTgt spid="42"/>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arn(inVertical)">
                                      <p:cBhvr>
                                        <p:cTn id="37" dur="500"/>
                                        <p:tgtEl>
                                          <p:spTgt spid="43"/>
                                        </p:tgtEl>
                                      </p:cBhvr>
                                    </p:animEffect>
                                  </p:childTnLst>
                                </p:cTn>
                              </p:par>
                              <p:par>
                                <p:cTn id="38" presetID="21" presetClass="emph" presetSubtype="0" repeatCount="indefinite" fill="hold" grpId="1" nodeType="withEffect">
                                  <p:stCondLst>
                                    <p:cond delay="0"/>
                                  </p:stCondLst>
                                  <p:childTnLst>
                                    <p:animClr clrSpc="hsl" dir="cw">
                                      <p:cBhvr override="childStyle">
                                        <p:cTn id="39" dur="500" fill="hold"/>
                                        <p:tgtEl>
                                          <p:spTgt spid="43"/>
                                        </p:tgtEl>
                                        <p:attrNameLst>
                                          <p:attrName>style.color</p:attrName>
                                        </p:attrNameLst>
                                      </p:cBhvr>
                                      <p:by>
                                        <p:hsl h="7200000" s="0" l="0"/>
                                      </p:by>
                                    </p:animClr>
                                    <p:animClr clrSpc="hsl" dir="cw">
                                      <p:cBhvr>
                                        <p:cTn id="40" dur="500" fill="hold"/>
                                        <p:tgtEl>
                                          <p:spTgt spid="43"/>
                                        </p:tgtEl>
                                        <p:attrNameLst>
                                          <p:attrName>fillcolor</p:attrName>
                                        </p:attrNameLst>
                                      </p:cBhvr>
                                      <p:by>
                                        <p:hsl h="7200000" s="0" l="0"/>
                                      </p:by>
                                    </p:animClr>
                                    <p:animClr clrSpc="hsl" dir="cw">
                                      <p:cBhvr>
                                        <p:cTn id="41" dur="500" fill="hold"/>
                                        <p:tgtEl>
                                          <p:spTgt spid="43"/>
                                        </p:tgtEl>
                                        <p:attrNameLst>
                                          <p:attrName>stroke.color</p:attrName>
                                        </p:attrNameLst>
                                      </p:cBhvr>
                                      <p:by>
                                        <p:hsl h="7200000" s="0" l="0"/>
                                      </p:by>
                                    </p:animClr>
                                    <p:set>
                                      <p:cBhvr>
                                        <p:cTn id="42" dur="500" fill="hold"/>
                                        <p:tgtEl>
                                          <p:spTgt spid="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1" grpId="0" animBg="1"/>
      <p:bldP spid="41" grpId="1" animBg="1"/>
      <p:bldP spid="32" grpId="0"/>
      <p:bldP spid="42" grpId="0" animBg="1"/>
      <p:bldP spid="42" grpId="1"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693"/>
        </a:solidFill>
        <a:effectLst/>
      </p:bgPr>
    </p:bg>
    <p:spTree>
      <p:nvGrpSpPr>
        <p:cNvPr id="1" name=""/>
        <p:cNvGrpSpPr/>
        <p:nvPr/>
      </p:nvGrpSpPr>
      <p:grpSpPr>
        <a:xfrm>
          <a:off x="0" y="0"/>
          <a:ext cx="0" cy="0"/>
          <a:chOff x="0" y="0"/>
          <a:chExt cx="0" cy="0"/>
        </a:xfrm>
      </p:grpSpPr>
      <p:grpSp>
        <p:nvGrpSpPr>
          <p:cNvPr id="2" name="Group 2"/>
          <p:cNvGrpSpPr/>
          <p:nvPr/>
        </p:nvGrpSpPr>
        <p:grpSpPr>
          <a:xfrm>
            <a:off x="7543800" y="2400300"/>
            <a:ext cx="10591800" cy="7696200"/>
            <a:chOff x="0" y="0"/>
            <a:chExt cx="1836016" cy="2079228"/>
          </a:xfrm>
        </p:grpSpPr>
        <p:sp>
          <p:nvSpPr>
            <p:cNvPr id="3" name="Freeform 3"/>
            <p:cNvSpPr/>
            <p:nvPr/>
          </p:nvSpPr>
          <p:spPr>
            <a:xfrm>
              <a:off x="0" y="0"/>
              <a:ext cx="1836016" cy="2079228"/>
            </a:xfrm>
            <a:custGeom>
              <a:avLst/>
              <a:gdLst/>
              <a:ahLst/>
              <a:cxnLst/>
              <a:rect l="l" t="t" r="r" b="b"/>
              <a:pathLst>
                <a:path w="1836016" h="2079228">
                  <a:moveTo>
                    <a:pt x="47755" y="0"/>
                  </a:moveTo>
                  <a:lnTo>
                    <a:pt x="1788262" y="0"/>
                  </a:lnTo>
                  <a:cubicBezTo>
                    <a:pt x="1800927" y="0"/>
                    <a:pt x="1813073" y="5031"/>
                    <a:pt x="1822029" y="13987"/>
                  </a:cubicBezTo>
                  <a:cubicBezTo>
                    <a:pt x="1830985" y="22943"/>
                    <a:pt x="1836016" y="35089"/>
                    <a:pt x="1836016" y="47755"/>
                  </a:cubicBezTo>
                  <a:lnTo>
                    <a:pt x="1836016" y="2031473"/>
                  </a:lnTo>
                  <a:cubicBezTo>
                    <a:pt x="1836016" y="2057847"/>
                    <a:pt x="1814636" y="2079228"/>
                    <a:pt x="1788262" y="2079228"/>
                  </a:cubicBezTo>
                  <a:lnTo>
                    <a:pt x="47755" y="2079228"/>
                  </a:lnTo>
                  <a:cubicBezTo>
                    <a:pt x="35089" y="2079228"/>
                    <a:pt x="22943" y="2074197"/>
                    <a:pt x="13987" y="2065241"/>
                  </a:cubicBezTo>
                  <a:cubicBezTo>
                    <a:pt x="5031" y="2056285"/>
                    <a:pt x="0" y="2044139"/>
                    <a:pt x="0" y="2031473"/>
                  </a:cubicBezTo>
                  <a:lnTo>
                    <a:pt x="0" y="47755"/>
                  </a:lnTo>
                  <a:cubicBezTo>
                    <a:pt x="0" y="35089"/>
                    <a:pt x="5031" y="22943"/>
                    <a:pt x="13987" y="13987"/>
                  </a:cubicBezTo>
                  <a:cubicBezTo>
                    <a:pt x="22943" y="5031"/>
                    <a:pt x="35089" y="0"/>
                    <a:pt x="47755" y="0"/>
                  </a:cubicBezTo>
                  <a:close/>
                </a:path>
              </a:pathLst>
            </a:custGeom>
            <a:solidFill>
              <a:srgbClr val="FFFFFF"/>
            </a:solidFill>
            <a:ln w="19050">
              <a:solidFill>
                <a:srgbClr val="40246D"/>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520"/>
                </a:lnSpc>
              </a:pPr>
              <a:endParaRPr/>
            </a:p>
          </p:txBody>
        </p:sp>
      </p:grpSp>
      <p:sp>
        <p:nvSpPr>
          <p:cNvPr id="24" name="Freeform 14"/>
          <p:cNvSpPr/>
          <p:nvPr/>
        </p:nvSpPr>
        <p:spPr>
          <a:xfrm>
            <a:off x="2438400" y="419100"/>
            <a:ext cx="13258800" cy="1828800"/>
          </a:xfrm>
          <a:custGeom>
            <a:avLst/>
            <a:gdLst/>
            <a:ahLst/>
            <a:cxnLst/>
            <a:rect l="l" t="t" r="r" b="b"/>
            <a:pathLst>
              <a:path w="1149982" h="341420">
                <a:moveTo>
                  <a:pt x="76243" y="0"/>
                </a:moveTo>
                <a:lnTo>
                  <a:pt x="1073739" y="0"/>
                </a:lnTo>
                <a:cubicBezTo>
                  <a:pt x="1115847" y="0"/>
                  <a:pt x="1149982" y="34135"/>
                  <a:pt x="1149982" y="76243"/>
                </a:cubicBezTo>
                <a:lnTo>
                  <a:pt x="1149982" y="265177"/>
                </a:lnTo>
                <a:cubicBezTo>
                  <a:pt x="1149982" y="285398"/>
                  <a:pt x="1141949" y="304790"/>
                  <a:pt x="1127651" y="319089"/>
                </a:cubicBezTo>
                <a:cubicBezTo>
                  <a:pt x="1113353" y="333387"/>
                  <a:pt x="1093960" y="341420"/>
                  <a:pt x="1073739" y="341420"/>
                </a:cubicBezTo>
                <a:lnTo>
                  <a:pt x="76243" y="341420"/>
                </a:lnTo>
                <a:cubicBezTo>
                  <a:pt x="34135" y="341420"/>
                  <a:pt x="0" y="307285"/>
                  <a:pt x="0" y="265177"/>
                </a:cubicBezTo>
                <a:lnTo>
                  <a:pt x="0" y="76243"/>
                </a:lnTo>
                <a:cubicBezTo>
                  <a:pt x="0" y="34135"/>
                  <a:pt x="34135" y="0"/>
                  <a:pt x="76243" y="0"/>
                </a:cubicBezTo>
                <a:close/>
              </a:path>
            </a:pathLst>
          </a:custGeom>
          <a:solidFill>
            <a:srgbClr val="00B050"/>
          </a:solidFill>
          <a:ln w="19050">
            <a:solidFill>
              <a:srgbClr val="40246D"/>
            </a:solidFill>
          </a:ln>
        </p:spPr>
      </p:sp>
      <p:sp>
        <p:nvSpPr>
          <p:cNvPr id="26" name="TextBox 25"/>
          <p:cNvSpPr txBox="1"/>
          <p:nvPr/>
        </p:nvSpPr>
        <p:spPr>
          <a:xfrm>
            <a:off x="3429000" y="543158"/>
            <a:ext cx="11025967" cy="1569660"/>
          </a:xfrm>
          <a:prstGeom prst="rect">
            <a:avLst/>
          </a:prstGeom>
          <a:noFill/>
        </p:spPr>
        <p:txBody>
          <a:bodyPr wrap="none" rtlCol="0">
            <a:spAutoFit/>
          </a:bodyPr>
          <a:lstStyle/>
          <a:p>
            <a:r>
              <a:rPr lang="en-US" sz="9600" b="1" dirty="0">
                <a:solidFill>
                  <a:srgbClr val="FFFF00"/>
                </a:solidFill>
                <a:latin typeface="Times New Roman" pitchFamily="18" charset="0"/>
                <a:cs typeface="Times New Roman" pitchFamily="18" charset="0"/>
              </a:rPr>
              <a:t>BIỆT NGỮ XÃ HỘI</a:t>
            </a:r>
          </a:p>
        </p:txBody>
      </p:sp>
      <p:sp>
        <p:nvSpPr>
          <p:cNvPr id="27" name="TextBox 26"/>
          <p:cNvSpPr txBox="1"/>
          <p:nvPr/>
        </p:nvSpPr>
        <p:spPr>
          <a:xfrm>
            <a:off x="9888282" y="2447330"/>
            <a:ext cx="7010400" cy="923330"/>
          </a:xfrm>
          <a:prstGeom prst="rect">
            <a:avLst/>
          </a:prstGeom>
          <a:noFill/>
        </p:spPr>
        <p:txBody>
          <a:bodyPr wrap="square" rtlCol="0">
            <a:spAutoFit/>
          </a:bodyPr>
          <a:lstStyle/>
          <a:p>
            <a:r>
              <a:rPr lang="en-US" sz="5400" b="1" dirty="0">
                <a:latin typeface="Times New Roman" pitchFamily="18" charset="0"/>
                <a:cs typeface="Times New Roman" pitchFamily="18" charset="0"/>
              </a:rPr>
              <a:t>Tri </a:t>
            </a:r>
            <a:r>
              <a:rPr lang="en-US" sz="5400" b="1" dirty="0" err="1">
                <a:latin typeface="Times New Roman" pitchFamily="18" charset="0"/>
                <a:cs typeface="Times New Roman" pitchFamily="18" charset="0"/>
              </a:rPr>
              <a:t>thức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tiếng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Việt</a:t>
            </a:r>
            <a:endParaRPr lang="en-US" sz="5400" b="1" dirty="0">
              <a:latin typeface="Times New Roman" pitchFamily="18" charset="0"/>
              <a:cs typeface="Times New Roman" pitchFamily="18" charset="0"/>
            </a:endParaRPr>
          </a:p>
        </p:txBody>
      </p:sp>
      <p:sp>
        <p:nvSpPr>
          <p:cNvPr id="28" name="Rectangle 27"/>
          <p:cNvSpPr/>
          <p:nvPr/>
        </p:nvSpPr>
        <p:spPr>
          <a:xfrm>
            <a:off x="7730038" y="3370660"/>
            <a:ext cx="10253162" cy="1569660"/>
          </a:xfrm>
          <a:prstGeom prst="rect">
            <a:avLst/>
          </a:prstGeom>
        </p:spPr>
        <p:txBody>
          <a:bodyPr wrap="square">
            <a:spAutoFit/>
          </a:bodyPr>
          <a:lstStyle/>
          <a:p>
            <a:pPr algn="just"/>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Biệt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a:t>
            </a:r>
          </a:p>
        </p:txBody>
      </p:sp>
      <p:sp>
        <p:nvSpPr>
          <p:cNvPr id="29" name="Rectangle 28"/>
          <p:cNvSpPr/>
          <p:nvPr/>
        </p:nvSpPr>
        <p:spPr>
          <a:xfrm>
            <a:off x="7696200" y="4940320"/>
            <a:ext cx="1676400" cy="584775"/>
          </a:xfrm>
          <a:prstGeom prst="rect">
            <a:avLst/>
          </a:prstGeom>
        </p:spPr>
        <p:txBody>
          <a:bodyPr wrap="square">
            <a:spAutoFit/>
          </a:bodyPr>
          <a:lstStyle/>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Ví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a:t>
            </a:r>
            <a:r>
              <a:rPr lang="en-US" sz="3200" dirty="0">
                <a:latin typeface="Times New Roman" pitchFamily="18" charset="0"/>
                <a:cs typeface="Times New Roman" pitchFamily="18" charset="0"/>
              </a:rPr>
              <a:t>: </a:t>
            </a:r>
          </a:p>
        </p:txBody>
      </p:sp>
      <p:sp>
        <p:nvSpPr>
          <p:cNvPr id="30" name="Rectangle 29"/>
          <p:cNvSpPr/>
          <p:nvPr/>
        </p:nvSpPr>
        <p:spPr>
          <a:xfrm>
            <a:off x="7713119" y="5558820"/>
            <a:ext cx="10287000" cy="1569660"/>
          </a:xfrm>
          <a:prstGeom prst="rect">
            <a:avLst/>
          </a:prstGeom>
        </p:spPr>
        <p:txBody>
          <a:bodyPr wrap="square">
            <a:spAutoFit/>
          </a:bodyPr>
          <a:lstStyle/>
          <a:p>
            <a:pPr algn="just"/>
            <a:r>
              <a:rPr lang="en-US" sz="3200" dirty="0">
                <a:latin typeface="Times New Roman" pitchFamily="18" charset="0"/>
                <a:cs typeface="Times New Roman" pitchFamily="18" charset="0"/>
              </a:rPr>
              <a:t>+”</a:t>
            </a:r>
            <a:r>
              <a:rPr lang="en-US" sz="3200" i="1" dirty="0" err="1">
                <a:latin typeface="Times New Roman" pitchFamily="18" charset="0"/>
                <a:cs typeface="Times New Roman" pitchFamily="18" charset="0"/>
              </a:rPr>
              <a:t>xị</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lít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cành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củ</a:t>
            </a:r>
            <a:r>
              <a:rPr lang="en-US" sz="3200" i="1"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trẻ</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a:t>
            </a:r>
            <a:r>
              <a:rPr lang="en-US" sz="3200" i="1" dirty="0" err="1">
                <a:latin typeface="Times New Roman" pitchFamily="18" charset="0"/>
                <a:cs typeface="Times New Roman" pitchFamily="18" charset="0"/>
              </a:rPr>
              <a:t>cớm</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luật</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a:t>
            </a:r>
            <a:r>
              <a:rPr lang="en-US" sz="3200" i="1" dirty="0" err="1">
                <a:latin typeface="Times New Roman" pitchFamily="18" charset="0"/>
                <a:cs typeface="Times New Roman" pitchFamily="18" charset="0"/>
              </a:rPr>
              <a:t>trúng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a:t>
            </a:r>
          </a:p>
        </p:txBody>
      </p:sp>
      <p:sp>
        <p:nvSpPr>
          <p:cNvPr id="31" name="Rectangle 30"/>
          <p:cNvSpPr/>
          <p:nvPr/>
        </p:nvSpPr>
        <p:spPr>
          <a:xfrm>
            <a:off x="7730038" y="7277100"/>
            <a:ext cx="10287000" cy="2554545"/>
          </a:xfrm>
          <a:prstGeom prst="rect">
            <a:avLst/>
          </a:prstGeom>
        </p:spPr>
        <p:txBody>
          <a:bodyPr wrap="square">
            <a:spAutoFit/>
          </a:bodyPr>
          <a:lstStyle/>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Chức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phạm</a:t>
            </a:r>
            <a:r>
              <a:rPr lang="en-US" sz="3200" dirty="0">
                <a:latin typeface="Times New Roman" pitchFamily="18" charset="0"/>
                <a:cs typeface="Times New Roman" pitchFamily="18" charset="0"/>
              </a:rPr>
              <a:t> vi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vốn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a:t>
            </a:r>
          </a:p>
        </p:txBody>
      </p:sp>
      <p:pic>
        <p:nvPicPr>
          <p:cNvPr id="13"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3009900"/>
            <a:ext cx="7162800" cy="6629400"/>
          </a:xfrm>
          <a:prstGeom prst="rect">
            <a:avLst/>
          </a:prstGeom>
        </p:spPr>
      </p:pic>
      <p:sp>
        <p:nvSpPr>
          <p:cNvPr id="5" name="Rectangle 4"/>
          <p:cNvSpPr/>
          <p:nvPr/>
        </p:nvSpPr>
        <p:spPr>
          <a:xfrm>
            <a:off x="1066800" y="4940320"/>
            <a:ext cx="5562600" cy="2862322"/>
          </a:xfrm>
          <a:prstGeom prst="rect">
            <a:avLst/>
          </a:prstGeom>
        </p:spPr>
        <p:txBody>
          <a:bodyPr wrap="square">
            <a:spAutoFit/>
          </a:bodyPr>
          <a:lstStyle/>
          <a:p>
            <a:pPr algn="just"/>
            <a:r>
              <a:rPr lang="en-US" sz="3600" b="1" i="1" dirty="0">
                <a:solidFill>
                  <a:srgbClr val="FFFF00"/>
                </a:solidFill>
                <a:latin typeface="Times New Roman" pitchFamily="18" charset="0"/>
                <a:cs typeface="Times New Roman" pitchFamily="18" charset="0"/>
                <a:sym typeface="Wingdings"/>
              </a:rPr>
              <a:t></a:t>
            </a:r>
            <a:r>
              <a:rPr lang="en-US" sz="3600" b="1" i="1" dirty="0" err="1">
                <a:solidFill>
                  <a:srgbClr val="FFFF00"/>
                </a:solidFill>
                <a:latin typeface="Times New Roman" pitchFamily="18" charset="0"/>
                <a:cs typeface="Times New Roman" pitchFamily="18" charset="0"/>
                <a:sym typeface="Wingdings"/>
              </a:rPr>
              <a:t>B</a:t>
            </a:r>
            <a:r>
              <a:rPr lang="en-US" sz="3600" b="1" i="1" dirty="0" err="1">
                <a:solidFill>
                  <a:srgbClr val="FFFF00"/>
                </a:solidFill>
                <a:latin typeface="Times New Roman" pitchFamily="18" charset="0"/>
                <a:cs typeface="Times New Roman" pitchFamily="18" charset="0"/>
              </a:rPr>
              <a:t>ài</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tập</a:t>
            </a:r>
            <a:r>
              <a:rPr lang="en-US" sz="3600" b="1" i="1" dirty="0">
                <a:solidFill>
                  <a:srgbClr val="FFFF00"/>
                </a:solidFill>
                <a:latin typeface="Times New Roman" pitchFamily="18" charset="0"/>
                <a:cs typeface="Times New Roman" pitchFamily="18" charset="0"/>
              </a:rPr>
              <a:t> 3: </a:t>
            </a:r>
            <a:r>
              <a:rPr lang="en-US" sz="3600" b="1" i="1" dirty="0" err="1">
                <a:solidFill>
                  <a:srgbClr val="FFFF00"/>
                </a:solidFill>
                <a:latin typeface="Times New Roman" pitchFamily="18" charset="0"/>
                <a:cs typeface="Times New Roman" pitchFamily="18" charset="0"/>
              </a:rPr>
              <a:t>Khi</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viết</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bài</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văn</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phân</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tích</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một</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tác</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phẩm</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văn</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học</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chúng</a:t>
            </a:r>
            <a:r>
              <a:rPr lang="en-US" sz="3600" b="1" i="1" dirty="0">
                <a:solidFill>
                  <a:srgbClr val="FFFF00"/>
                </a:solidFill>
                <a:latin typeface="Times New Roman" pitchFamily="18" charset="0"/>
                <a:cs typeface="Times New Roman" pitchFamily="18" charset="0"/>
              </a:rPr>
              <a:t> ta </a:t>
            </a:r>
            <a:r>
              <a:rPr lang="en-US" sz="3600" b="1" i="1" dirty="0" err="1">
                <a:solidFill>
                  <a:srgbClr val="FFFF00"/>
                </a:solidFill>
                <a:latin typeface="Times New Roman" pitchFamily="18" charset="0"/>
                <a:cs typeface="Times New Roman" pitchFamily="18" charset="0"/>
              </a:rPr>
              <a:t>có</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thể</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sử</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dụng</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các</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biệt</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ngữ</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xã</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hội</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không</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Vì</a:t>
            </a:r>
            <a:r>
              <a:rPr lang="en-US" sz="3600" b="1" i="1" dirty="0">
                <a:solidFill>
                  <a:srgbClr val="FFFF00"/>
                </a:solidFill>
                <a:latin typeface="Times New Roman" pitchFamily="18" charset="0"/>
                <a:cs typeface="Times New Roman" pitchFamily="18" charset="0"/>
              </a:rPr>
              <a:t> </a:t>
            </a:r>
            <a:r>
              <a:rPr lang="en-US" sz="3600" b="1" i="1" dirty="0" err="1">
                <a:solidFill>
                  <a:srgbClr val="FFFF00"/>
                </a:solidFill>
                <a:latin typeface="Times New Roman" pitchFamily="18" charset="0"/>
                <a:cs typeface="Times New Roman" pitchFamily="18" charset="0"/>
              </a:rPr>
              <a:t>sao</a:t>
            </a:r>
            <a:r>
              <a:rPr lang="en-US" sz="3600" b="1" i="1" dirty="0">
                <a:solidFill>
                  <a:srgbClr val="FFFF00"/>
                </a:solidFill>
                <a:latin typeface="Times New Roman" pitchFamily="18" charset="0"/>
                <a:cs typeface="Times New Roman" pitchFamily="18" charset="0"/>
              </a:rPr>
              <a:t>?</a:t>
            </a:r>
            <a:endParaRPr lang="en-US" sz="3600" b="1" dirty="0">
              <a:solidFill>
                <a:srgbClr val="FFFF00"/>
              </a:solidFill>
              <a:latin typeface="Times New Roman" pitchFamily="18" charset="0"/>
              <a:cs typeface="Times New Roman" pitchFamily="18" charset="0"/>
            </a:endParaRPr>
          </a:p>
        </p:txBody>
      </p:sp>
      <p:pic>
        <p:nvPicPr>
          <p:cNvPr id="15" name="Picture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788651" y="2447330"/>
            <a:ext cx="1167897" cy="923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barn(inVertical)">
                                      <p:cBhvr>
                                        <p:cTn id="25" dur="500"/>
                                        <p:tgtEl>
                                          <p:spTgt spid="3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0">
                                            <p:txEl>
                                              <p:pRg st="1" end="1"/>
                                            </p:txEl>
                                          </p:spTgt>
                                        </p:tgtEl>
                                        <p:attrNameLst>
                                          <p:attrName>style.visibility</p:attrName>
                                        </p:attrNameLst>
                                      </p:cBhvr>
                                      <p:to>
                                        <p:strVal val="visible"/>
                                      </p:to>
                                    </p:set>
                                    <p:animEffect transition="in" filter="barn(inVertical)">
                                      <p:cBhvr>
                                        <p:cTn id="30" dur="500"/>
                                        <p:tgtEl>
                                          <p:spTgt spid="3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barn(inVertical)">
                                      <p:cBhvr>
                                        <p:cTn id="35" dur="500"/>
                                        <p:tgtEl>
                                          <p:spTgt spid="3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1">
                                            <p:txEl>
                                              <p:pRg st="0" end="0"/>
                                            </p:txEl>
                                          </p:spTgt>
                                        </p:tgtEl>
                                        <p:attrNameLst>
                                          <p:attrName>style.visibility</p:attrName>
                                        </p:attrNameLst>
                                      </p:cBhvr>
                                      <p:to>
                                        <p:strVal val="visible"/>
                                      </p:to>
                                    </p:set>
                                    <p:animEffect transition="in" filter="barn(inVertical)">
                                      <p:cBhvr>
                                        <p:cTn id="40" dur="500"/>
                                        <p:tgtEl>
                                          <p:spTgt spid="3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1">
                                            <p:txEl>
                                              <p:pRg st="1" end="1"/>
                                            </p:txEl>
                                          </p:spTgt>
                                        </p:tgtEl>
                                        <p:attrNameLst>
                                          <p:attrName>style.visibility</p:attrName>
                                        </p:attrNameLst>
                                      </p:cBhvr>
                                      <p:to>
                                        <p:strVal val="visible"/>
                                      </p:to>
                                    </p:set>
                                    <p:animEffect transition="in" filter="barn(inVertical)">
                                      <p:cBhvr>
                                        <p:cTn id="45" dur="500"/>
                                        <p:tgtEl>
                                          <p:spTgt spid="31">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1">
                                            <p:txEl>
                                              <p:pRg st="2" end="2"/>
                                            </p:txEl>
                                          </p:spTgt>
                                        </p:tgtEl>
                                        <p:attrNameLst>
                                          <p:attrName>style.visibility</p:attrName>
                                        </p:attrNameLst>
                                      </p:cBhvr>
                                      <p:to>
                                        <p:strVal val="visible"/>
                                      </p:to>
                                    </p:set>
                                    <p:animEffect transition="in" filter="barn(inVertical)">
                                      <p:cBhvr>
                                        <p:cTn id="50" dur="500"/>
                                        <p:tgtEl>
                                          <p:spTgt spid="31">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1">
                                            <p:txEl>
                                              <p:pRg st="3" end="3"/>
                                            </p:txEl>
                                          </p:spTgt>
                                        </p:tgtEl>
                                        <p:attrNameLst>
                                          <p:attrName>style.visibility</p:attrName>
                                        </p:attrNameLst>
                                      </p:cBhvr>
                                      <p:to>
                                        <p:strVal val="visible"/>
                                      </p:to>
                                    </p:set>
                                    <p:animEffect transition="in" filter="barn(inVertical)">
                                      <p:cBhvr>
                                        <p:cTn id="55" dur="500"/>
                                        <p:tgtEl>
                                          <p:spTgt spid="31">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arn(inVertical)">
                                      <p:cBhvr>
                                        <p:cTn id="60" dur="500"/>
                                        <p:tgtEl>
                                          <p:spTgt spid="5"/>
                                        </p:tgtEl>
                                      </p:cBhvr>
                                    </p:animEffect>
                                  </p:childTnLst>
                                </p:cTn>
                              </p:par>
                              <p:par>
                                <p:cTn id="61" presetID="16" presetClass="entr" presetSubtype="21"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500"/>
                                        <p:tgtEl>
                                          <p:spTgt spid="13"/>
                                        </p:tgtEl>
                                      </p:cBhvr>
                                    </p:animEffect>
                                  </p:childTnLst>
                                </p:cTn>
                              </p:par>
                              <p:par>
                                <p:cTn id="64" presetID="32" presetClass="emph" presetSubtype="0" repeatCount="indefinite" fill="hold" nodeType="withEffect">
                                  <p:stCondLst>
                                    <p:cond delay="0"/>
                                  </p:stCondLst>
                                  <p:childTnLst>
                                    <p:animRot by="120000">
                                      <p:cBhvr>
                                        <p:cTn id="65" dur="100" fill="hold">
                                          <p:stCondLst>
                                            <p:cond delay="0"/>
                                          </p:stCondLst>
                                        </p:cTn>
                                        <p:tgtEl>
                                          <p:spTgt spid="13"/>
                                        </p:tgtEl>
                                        <p:attrNameLst>
                                          <p:attrName>r</p:attrName>
                                        </p:attrNameLst>
                                      </p:cBhvr>
                                    </p:animRot>
                                    <p:animRot by="-240000">
                                      <p:cBhvr>
                                        <p:cTn id="66" dur="200" fill="hold">
                                          <p:stCondLst>
                                            <p:cond delay="200"/>
                                          </p:stCondLst>
                                        </p:cTn>
                                        <p:tgtEl>
                                          <p:spTgt spid="13"/>
                                        </p:tgtEl>
                                        <p:attrNameLst>
                                          <p:attrName>r</p:attrName>
                                        </p:attrNameLst>
                                      </p:cBhvr>
                                    </p:animRot>
                                    <p:animRot by="240000">
                                      <p:cBhvr>
                                        <p:cTn id="67" dur="200" fill="hold">
                                          <p:stCondLst>
                                            <p:cond delay="400"/>
                                          </p:stCondLst>
                                        </p:cTn>
                                        <p:tgtEl>
                                          <p:spTgt spid="13"/>
                                        </p:tgtEl>
                                        <p:attrNameLst>
                                          <p:attrName>r</p:attrName>
                                        </p:attrNameLst>
                                      </p:cBhvr>
                                    </p:animRot>
                                    <p:animRot by="-240000">
                                      <p:cBhvr>
                                        <p:cTn id="68" dur="200" fill="hold">
                                          <p:stCondLst>
                                            <p:cond delay="600"/>
                                          </p:stCondLst>
                                        </p:cTn>
                                        <p:tgtEl>
                                          <p:spTgt spid="13"/>
                                        </p:tgtEl>
                                        <p:attrNameLst>
                                          <p:attrName>r</p:attrName>
                                        </p:attrNameLst>
                                      </p:cBhvr>
                                    </p:animRot>
                                    <p:animRot by="120000">
                                      <p:cBhvr>
                                        <p:cTn id="69"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82420742"/>
              </p:ext>
            </p:extLst>
          </p:nvPr>
        </p:nvGraphicFramePr>
        <p:xfrm>
          <a:off x="609598" y="2247899"/>
          <a:ext cx="17297402" cy="7460556"/>
        </p:xfrm>
        <a:graphic>
          <a:graphicData uri="http://schemas.openxmlformats.org/drawingml/2006/table">
            <a:tbl>
              <a:tblPr/>
              <a:tblGrid>
                <a:gridCol w="8262194">
                  <a:extLst>
                    <a:ext uri="{9D8B030D-6E8A-4147-A177-3AD203B41FA5}">
                      <a16:colId xmlns:a16="http://schemas.microsoft.com/office/drawing/2014/main" val="20000"/>
                    </a:ext>
                  </a:extLst>
                </a:gridCol>
                <a:gridCol w="9035208">
                  <a:extLst>
                    <a:ext uri="{9D8B030D-6E8A-4147-A177-3AD203B41FA5}">
                      <a16:colId xmlns:a16="http://schemas.microsoft.com/office/drawing/2014/main" val="20001"/>
                    </a:ext>
                  </a:extLst>
                </a:gridCol>
              </a:tblGrid>
              <a:tr h="962582">
                <a:tc gridSpan="2">
                  <a:txBody>
                    <a:bodyPr/>
                    <a:lstStyle/>
                    <a:p>
                      <a:pPr algn="ctr">
                        <a:lnSpc>
                          <a:spcPts val="3359"/>
                        </a:lnSpc>
                        <a:defRPr/>
                      </a:pPr>
                      <a:r>
                        <a:rPr lang="en-US" sz="2399" dirty="0">
                          <a:solidFill>
                            <a:srgbClr val="44000A"/>
                          </a:solidFill>
                          <a:latin typeface="Saira ExtraCondensed Medium Bold"/>
                        </a:rPr>
                        <a:t> </a:t>
                      </a:r>
                      <a:endParaRPr lang="en-US" sz="1100" dirty="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c hMerge="1">
                  <a:txBody>
                    <a:bodyPr/>
                    <a:lstStyle/>
                    <a:p>
                      <a:pPr algn="ctr">
                        <a:lnSpc>
                          <a:spcPts val="3359"/>
                        </a:lnSpc>
                        <a:defRPr/>
                      </a:pPr>
                      <a:r>
                        <a:rPr lang="en-US" sz="2399">
                          <a:solidFill>
                            <a:srgbClr val="44000A"/>
                          </a:solidFill>
                          <a:latin typeface="Saira ExtraCondensed Medium Bold"/>
                        </a:rPr>
                        <a:t>MỨC ĐỘ CẤP BÁCH </a:t>
                      </a:r>
                      <a:endParaRPr lang="en-US" sz="110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0" cap="flat" cmpd="sng" algn="ctr">
                      <a:solidFill>
                        <a:srgbClr val="40246D"/>
                      </a:solidFill>
                      <a:prstDash val="solid"/>
                      <a:round/>
                      <a:headEnd type="none" w="med" len="med"/>
                      <a:tailEnd type="none" w="med" len="med"/>
                    </a:lnB>
                    <a:solidFill>
                      <a:srgbClr val="FFE693"/>
                    </a:solidFill>
                  </a:tcPr>
                </a:tc>
                <a:extLst>
                  <a:ext uri="{0D108BD9-81ED-4DB2-BD59-A6C34878D82A}">
                    <a16:rowId xmlns:a16="http://schemas.microsoft.com/office/drawing/2014/main" val="10000"/>
                  </a:ext>
                </a:extLst>
              </a:tr>
              <a:tr h="650021">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1</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2</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extLst>
                  <a:ext uri="{0D108BD9-81ED-4DB2-BD59-A6C34878D82A}">
                    <a16:rowId xmlns:a16="http://schemas.microsoft.com/office/drawing/2014/main" val="10001"/>
                  </a:ext>
                </a:extLst>
              </a:tr>
              <a:tr h="662365">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2365">
                <a:tc>
                  <a:txBody>
                    <a:bodyPr/>
                    <a:lstStyle/>
                    <a:p>
                      <a:pPr algn="just">
                        <a:lnSpc>
                          <a:spcPts val="1679"/>
                        </a:lnSpc>
                        <a:defRPr/>
                      </a:pPr>
                      <a:r>
                        <a:rPr lang="en-US" sz="2800" b="1" dirty="0" err="1">
                          <a:latin typeface="Times New Roman" pitchFamily="18" charset="0"/>
                          <a:cs typeface="Times New Roman" pitchFamily="18" charset="0"/>
                        </a:rPr>
                        <a:t>Gi</a:t>
                      </a:r>
                      <a:r>
                        <a:rPr lang="en-US" sz="2800" b="1" baseline="0" dirty="0" err="1">
                          <a:latin typeface="Times New Roman" pitchFamily="18" charset="0"/>
                          <a:cs typeface="Times New Roman" pitchFamily="18" charset="0"/>
                        </a:rPr>
                        <a:t>ữa</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giờ</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62365">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62365">
                <a:tc>
                  <a:txBody>
                    <a:bodyPr/>
                    <a:lstStyle/>
                    <a:p>
                      <a:pPr algn="just">
                        <a:lnSpc>
                          <a:spcPts val="1679"/>
                        </a:lnSpc>
                        <a:defRPr/>
                      </a:pPr>
                      <a:r>
                        <a:rPr lang="en-US" sz="2800" b="1" dirty="0" err="1">
                          <a:latin typeface="Times New Roman" pitchFamily="18" charset="0"/>
                          <a:cs typeface="Times New Roman" pitchFamily="18" charset="0"/>
                        </a:rPr>
                        <a:t>Tổng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điểm</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36061">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3</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4</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extLst>
                  <a:ext uri="{0D108BD9-81ED-4DB2-BD59-A6C34878D82A}">
                    <a16:rowId xmlns:a16="http://schemas.microsoft.com/office/drawing/2014/main" val="10006"/>
                  </a:ext>
                </a:extLst>
              </a:tr>
              <a:tr h="640608">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40608">
                <a:tc>
                  <a:txBody>
                    <a:bodyPr/>
                    <a:lstStyle/>
                    <a:p>
                      <a:pPr algn="just">
                        <a:lnSpc>
                          <a:spcPts val="1679"/>
                        </a:lnSpc>
                        <a:defRPr/>
                      </a:pPr>
                      <a:r>
                        <a:rPr lang="en-US" sz="2800" b="1" dirty="0" err="1">
                          <a:latin typeface="Times New Roman" pitchFamily="18" charset="0"/>
                          <a:cs typeface="Times New Roman" pitchFamily="18" charset="0"/>
                        </a:rPr>
                        <a:t>Gi</a:t>
                      </a:r>
                      <a:r>
                        <a:rPr lang="en-US" sz="2800" b="1" baseline="0" dirty="0" err="1">
                          <a:latin typeface="Times New Roman" pitchFamily="18" charset="0"/>
                          <a:cs typeface="Times New Roman" pitchFamily="18" charset="0"/>
                        </a:rPr>
                        <a:t>ữa</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giờ</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40608">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640608">
                <a:tc>
                  <a:txBody>
                    <a:bodyPr/>
                    <a:lstStyle/>
                    <a:p>
                      <a:pPr algn="just">
                        <a:lnSpc>
                          <a:spcPts val="1679"/>
                        </a:lnSpc>
                        <a:defRPr/>
                      </a:pPr>
                      <a:r>
                        <a:rPr lang="en-US" sz="2800" b="1" dirty="0" err="1">
                          <a:latin typeface="Times New Roman" pitchFamily="18" charset="0"/>
                          <a:cs typeface="Times New Roman" pitchFamily="18" charset="0"/>
                        </a:rPr>
                        <a:t>Tổng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điểm</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23" name="TextBox 23"/>
          <p:cNvSpPr txBox="1"/>
          <p:nvPr/>
        </p:nvSpPr>
        <p:spPr>
          <a:xfrm>
            <a:off x="14186767" y="771525"/>
            <a:ext cx="3072533" cy="190500"/>
          </a:xfrm>
          <a:prstGeom prst="rect">
            <a:avLst/>
          </a:prstGeom>
        </p:spPr>
        <p:txBody>
          <a:bodyPr lIns="0" tIns="0" rIns="0" bIns="0" rtlCol="0" anchor="t">
            <a:spAutoFit/>
          </a:bodyPr>
          <a:lstStyle/>
          <a:p>
            <a:pPr algn="r">
              <a:lnSpc>
                <a:spcPts val="1590"/>
              </a:lnSpc>
            </a:pPr>
            <a:r>
              <a:rPr lang="en-US" sz="1325" spc="38">
                <a:solidFill>
                  <a:srgbClr val="FFFFFF"/>
                </a:solidFill>
                <a:latin typeface="Muli Regular"/>
              </a:rPr>
              <a:t>QUAY LẠI </a:t>
            </a:r>
            <a:r>
              <a:rPr lang="en-US" sz="1325" spc="38">
                <a:solidFill>
                  <a:srgbClr val="FFFFFF"/>
                </a:solidFill>
                <a:latin typeface="Muli Regular Bold"/>
              </a:rPr>
              <a:t>TRANG CHƯƠNG TRÌNH</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69560" y="1133368"/>
            <a:ext cx="467968" cy="467968"/>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50472" y="1133368"/>
            <a:ext cx="467968" cy="467968"/>
          </a:xfrm>
          <a:prstGeom prst="rect">
            <a:avLst/>
          </a:prstGeom>
        </p:spPr>
      </p:pic>
      <p:pic>
        <p:nvPicPr>
          <p:cNvPr id="26"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32909" y="-2074930"/>
            <a:ext cx="9975080" cy="4149860"/>
          </a:xfrm>
          <a:prstGeom prst="rect">
            <a:avLst/>
          </a:prstGeom>
        </p:spPr>
      </p:pic>
      <p:sp>
        <p:nvSpPr>
          <p:cNvPr id="27" name="TextBox 26"/>
          <p:cNvSpPr txBox="1"/>
          <p:nvPr/>
        </p:nvSpPr>
        <p:spPr>
          <a:xfrm>
            <a:off x="5458929" y="338224"/>
            <a:ext cx="6384443" cy="1029128"/>
          </a:xfrm>
          <a:prstGeom prst="rect">
            <a:avLst/>
          </a:prstGeom>
        </p:spPr>
        <p:txBody>
          <a:bodyPr lIns="0" tIns="0" rIns="0" bIns="0" rtlCol="0" anchor="t">
            <a:spAutoFit/>
          </a:bodyPr>
          <a:lstStyle/>
          <a:p>
            <a:pPr algn="ctr">
              <a:lnSpc>
                <a:spcPts val="7699"/>
              </a:lnSpc>
            </a:pPr>
            <a:r>
              <a:rPr lang="en-US" sz="9600" b="1" spc="-137" dirty="0" err="1">
                <a:solidFill>
                  <a:srgbClr val="FF0000"/>
                </a:solidFill>
                <a:latin typeface="Times New Roman" pitchFamily="18" charset="0"/>
                <a:cs typeface="Times New Roman" pitchFamily="18" charset="0"/>
              </a:rPr>
              <a:t>Thực</a:t>
            </a:r>
            <a:r>
              <a:rPr lang="en-US" sz="9600" b="1" spc="-137" dirty="0">
                <a:solidFill>
                  <a:srgbClr val="FF0000"/>
                </a:solidFill>
                <a:latin typeface="Times New Roman" pitchFamily="18" charset="0"/>
                <a:cs typeface="Times New Roman" pitchFamily="18" charset="0"/>
              </a:rPr>
              <a:t> </a:t>
            </a:r>
            <a:r>
              <a:rPr lang="en-US" sz="9600" b="1" spc="-137" dirty="0" err="1">
                <a:solidFill>
                  <a:srgbClr val="FF0000"/>
                </a:solidFill>
                <a:latin typeface="Times New Roman" pitchFamily="18" charset="0"/>
                <a:cs typeface="Times New Roman" pitchFamily="18" charset="0"/>
              </a:rPr>
              <a:t>hành</a:t>
            </a:r>
            <a:endParaRPr lang="en-US" sz="9600" b="1" spc="-137" dirty="0">
              <a:solidFill>
                <a:srgbClr val="FF0000"/>
              </a:solidFill>
              <a:latin typeface="Times New Roman" pitchFamily="18" charset="0"/>
              <a:cs typeface="Times New Roman" pitchFamily="18" charset="0"/>
            </a:endParaRPr>
          </a:p>
        </p:txBody>
      </p:sp>
      <p:sp>
        <p:nvSpPr>
          <p:cNvPr id="28" name="TextBox 27"/>
          <p:cNvSpPr txBox="1"/>
          <p:nvPr/>
        </p:nvSpPr>
        <p:spPr>
          <a:xfrm>
            <a:off x="5334000" y="2247900"/>
            <a:ext cx="7010400" cy="923330"/>
          </a:xfrm>
          <a:prstGeom prst="rect">
            <a:avLst/>
          </a:prstGeom>
          <a:noFill/>
        </p:spPr>
        <p:txBody>
          <a:bodyPr wrap="square" rtlCol="0">
            <a:spAutoFit/>
          </a:bodyPr>
          <a:lstStyle/>
          <a:p>
            <a:pPr algn="ctr"/>
            <a:r>
              <a:rPr lang="en-US" sz="5400" b="1" dirty="0">
                <a:latin typeface="Times New Roman" pitchFamily="18" charset="0"/>
                <a:cs typeface="Times New Roman" pitchFamily="18" charset="0"/>
              </a:rPr>
              <a:t>THI ĐUA THEO ĐỘI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797325">
            <a:off x="9870328" y="8037542"/>
            <a:ext cx="9975080" cy="5097047"/>
          </a:xfrm>
          <a:prstGeom prst="rect">
            <a:avLst/>
          </a:prstGeom>
        </p:spPr>
      </p:pic>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7267">
            <a:off x="10757544" y="-2195297"/>
            <a:ext cx="9975080" cy="5097047"/>
          </a:xfrm>
          <a:prstGeom prst="rect">
            <a:avLst/>
          </a:prstGeom>
        </p:spPr>
      </p:pic>
      <p:pic>
        <p:nvPicPr>
          <p:cNvPr id="20" name="Picture 6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710570" y="7900742"/>
            <a:ext cx="818051" cy="779380"/>
          </a:xfrm>
          <a:prstGeom prst="rect">
            <a:avLst/>
          </a:prstGeom>
        </p:spPr>
      </p:pic>
      <p:pic>
        <p:nvPicPr>
          <p:cNvPr id="21"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80113">
            <a:off x="-3798795" y="-2195297"/>
            <a:ext cx="9975080" cy="5097047"/>
          </a:xfrm>
          <a:prstGeom prst="rect">
            <a:avLst/>
          </a:prstGeom>
        </p:spPr>
      </p:pic>
      <p:pic>
        <p:nvPicPr>
          <p:cNvPr id="2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8813">
            <a:off x="-3398067" y="7594749"/>
            <a:ext cx="9975080" cy="5097047"/>
          </a:xfrm>
          <a:prstGeom prst="rect">
            <a:avLst/>
          </a:prstGeom>
        </p:spPr>
      </p:pic>
      <p:grpSp>
        <p:nvGrpSpPr>
          <p:cNvPr id="30" name="Group 20"/>
          <p:cNvGrpSpPr/>
          <p:nvPr/>
        </p:nvGrpSpPr>
        <p:grpSpPr>
          <a:xfrm>
            <a:off x="10073557" y="8157213"/>
            <a:ext cx="2169093" cy="334645"/>
            <a:chOff x="0" y="0"/>
            <a:chExt cx="2892125" cy="446193"/>
          </a:xfrm>
        </p:grpSpPr>
        <p:sp>
          <p:nvSpPr>
            <p:cNvPr id="31" name="TextBox 21"/>
            <p:cNvSpPr txBox="1"/>
            <p:nvPr/>
          </p:nvSpPr>
          <p:spPr>
            <a:xfrm>
              <a:off x="413616" y="-38100"/>
              <a:ext cx="2478509" cy="484293"/>
            </a:xfrm>
            <a:prstGeom prst="rect">
              <a:avLst/>
            </a:prstGeom>
          </p:spPr>
          <p:txBody>
            <a:bodyPr lIns="0" tIns="0" rIns="0" bIns="0" rtlCol="0" anchor="t">
              <a:spAutoFit/>
            </a:bodyPr>
            <a:lstStyle/>
            <a:p>
              <a:pPr>
                <a:lnSpc>
                  <a:spcPts val="3080"/>
                </a:lnSpc>
              </a:pPr>
              <a:r>
                <a:rPr lang="en-US" sz="2200">
                  <a:solidFill>
                    <a:srgbClr val="44000A"/>
                  </a:solidFill>
                  <a:latin typeface="Muli Regular"/>
                </a:rPr>
                <a:t>Nhóm trưởng</a:t>
              </a:r>
            </a:p>
          </p:txBody>
        </p:sp>
        <p:pic>
          <p:nvPicPr>
            <p:cNvPr id="3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66742"/>
              <a:ext cx="312708" cy="312708"/>
            </a:xfrm>
            <a:prstGeom prst="rect">
              <a:avLst/>
            </a:prstGeom>
          </p:spPr>
        </p:pic>
      </p:grpSp>
      <p:grpSp>
        <p:nvGrpSpPr>
          <p:cNvPr id="23" name="Group 2"/>
          <p:cNvGrpSpPr/>
          <p:nvPr/>
        </p:nvGrpSpPr>
        <p:grpSpPr>
          <a:xfrm>
            <a:off x="3909970" y="870490"/>
            <a:ext cx="9601200" cy="8546019"/>
            <a:chOff x="-673714" y="-28575"/>
            <a:chExt cx="1836016" cy="2079228"/>
          </a:xfrm>
        </p:grpSpPr>
        <p:sp>
          <p:nvSpPr>
            <p:cNvPr id="24" name="Freeform 3"/>
            <p:cNvSpPr/>
            <p:nvPr/>
          </p:nvSpPr>
          <p:spPr>
            <a:xfrm>
              <a:off x="-673714" y="-28575"/>
              <a:ext cx="1836016" cy="2079228"/>
            </a:xfrm>
            <a:custGeom>
              <a:avLst/>
              <a:gdLst/>
              <a:ahLst/>
              <a:cxnLst/>
              <a:rect l="l" t="t" r="r" b="b"/>
              <a:pathLst>
                <a:path w="1836016" h="2079228">
                  <a:moveTo>
                    <a:pt x="47755" y="0"/>
                  </a:moveTo>
                  <a:lnTo>
                    <a:pt x="1788262" y="0"/>
                  </a:lnTo>
                  <a:cubicBezTo>
                    <a:pt x="1800927" y="0"/>
                    <a:pt x="1813073" y="5031"/>
                    <a:pt x="1822029" y="13987"/>
                  </a:cubicBezTo>
                  <a:cubicBezTo>
                    <a:pt x="1830985" y="22943"/>
                    <a:pt x="1836016" y="35089"/>
                    <a:pt x="1836016" y="47755"/>
                  </a:cubicBezTo>
                  <a:lnTo>
                    <a:pt x="1836016" y="2031473"/>
                  </a:lnTo>
                  <a:cubicBezTo>
                    <a:pt x="1836016" y="2057847"/>
                    <a:pt x="1814636" y="2079228"/>
                    <a:pt x="1788262" y="2079228"/>
                  </a:cubicBezTo>
                  <a:lnTo>
                    <a:pt x="47755" y="2079228"/>
                  </a:lnTo>
                  <a:cubicBezTo>
                    <a:pt x="35089" y="2079228"/>
                    <a:pt x="22943" y="2074197"/>
                    <a:pt x="13987" y="2065241"/>
                  </a:cubicBezTo>
                  <a:cubicBezTo>
                    <a:pt x="5031" y="2056285"/>
                    <a:pt x="0" y="2044139"/>
                    <a:pt x="0" y="2031473"/>
                  </a:cubicBezTo>
                  <a:lnTo>
                    <a:pt x="0" y="47755"/>
                  </a:lnTo>
                  <a:cubicBezTo>
                    <a:pt x="0" y="35089"/>
                    <a:pt x="5031" y="22943"/>
                    <a:pt x="13987" y="13987"/>
                  </a:cubicBezTo>
                  <a:cubicBezTo>
                    <a:pt x="22943" y="5031"/>
                    <a:pt x="35089" y="0"/>
                    <a:pt x="47755" y="0"/>
                  </a:cubicBezTo>
                  <a:close/>
                </a:path>
              </a:pathLst>
            </a:custGeom>
            <a:solidFill>
              <a:srgbClr val="FFFFFF"/>
            </a:solidFill>
            <a:ln w="19050">
              <a:solidFill>
                <a:srgbClr val="40246D"/>
              </a:solidFill>
            </a:ln>
          </p:spPr>
        </p:sp>
        <p:sp>
          <p:nvSpPr>
            <p:cNvPr id="25" name="TextBox 4"/>
            <p:cNvSpPr txBox="1"/>
            <p:nvPr/>
          </p:nvSpPr>
          <p:spPr>
            <a:xfrm>
              <a:off x="0" y="-28575"/>
              <a:ext cx="812800" cy="841375"/>
            </a:xfrm>
            <a:prstGeom prst="rect">
              <a:avLst/>
            </a:prstGeom>
          </p:spPr>
          <p:txBody>
            <a:bodyPr lIns="50800" tIns="50800" rIns="50800" bIns="50800" rtlCol="0" anchor="ctr"/>
            <a:lstStyle/>
            <a:p>
              <a:pPr algn="ctr">
                <a:lnSpc>
                  <a:spcPts val="2520"/>
                </a:lnSpc>
              </a:pPr>
              <a:endParaRPr/>
            </a:p>
          </p:txBody>
        </p:sp>
      </p:grpSp>
      <p:pic>
        <p:nvPicPr>
          <p:cNvPr id="34"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419600" y="4890526"/>
            <a:ext cx="7239000" cy="4009742"/>
          </a:xfrm>
          <a:prstGeom prst="rect">
            <a:avLst/>
          </a:prstGeom>
        </p:spPr>
      </p:pic>
      <p:grpSp>
        <p:nvGrpSpPr>
          <p:cNvPr id="27" name="Group 17"/>
          <p:cNvGrpSpPr/>
          <p:nvPr/>
        </p:nvGrpSpPr>
        <p:grpSpPr>
          <a:xfrm>
            <a:off x="4419600" y="2019300"/>
            <a:ext cx="7853298" cy="2485859"/>
            <a:chOff x="0" y="66675"/>
            <a:chExt cx="10471064" cy="3314477"/>
          </a:xfrm>
        </p:grpSpPr>
        <p:sp>
          <p:nvSpPr>
            <p:cNvPr id="28" name="TextBox 18"/>
            <p:cNvSpPr txBox="1"/>
            <p:nvPr/>
          </p:nvSpPr>
          <p:spPr>
            <a:xfrm>
              <a:off x="0" y="2013256"/>
              <a:ext cx="10471064" cy="1367896"/>
            </a:xfrm>
            <a:prstGeom prst="rect">
              <a:avLst/>
            </a:prstGeom>
          </p:spPr>
          <p:txBody>
            <a:bodyPr wrap="square" lIns="0" tIns="0" rIns="0" bIns="0" rtlCol="0" anchor="t">
              <a:spAutoFit/>
            </a:bodyPr>
            <a:lstStyle/>
            <a:p>
              <a:pPr algn="just">
                <a:lnSpc>
                  <a:spcPts val="4000"/>
                </a:lnSpc>
              </a:pPr>
              <a:r>
                <a:rPr lang="en-US" sz="4000" spc="-34" dirty="0" err="1">
                  <a:solidFill>
                    <a:srgbClr val="44000A"/>
                  </a:solidFill>
                  <a:latin typeface="Times New Roman" pitchFamily="18" charset="0"/>
                  <a:cs typeface="Times New Roman" pitchFamily="18" charset="0"/>
                </a:rPr>
                <a:t>Xin</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chào</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Tôi</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là</a:t>
              </a:r>
              <a:r>
                <a:rPr lang="en-US" sz="4000" spc="-34" dirty="0">
                  <a:solidFill>
                    <a:srgbClr val="44000A"/>
                  </a:solidFill>
                  <a:latin typeface="Times New Roman" pitchFamily="18" charset="0"/>
                  <a:cs typeface="Times New Roman" pitchFamily="18" charset="0"/>
                </a:rPr>
                <a:t> …….., </a:t>
              </a:r>
              <a:r>
                <a:rPr lang="en-US" sz="4000" spc="-34" dirty="0" err="1">
                  <a:solidFill>
                    <a:srgbClr val="44000A"/>
                  </a:solidFill>
                  <a:latin typeface="Times New Roman" pitchFamily="18" charset="0"/>
                  <a:cs typeface="Times New Roman" pitchFamily="18" charset="0"/>
                </a:rPr>
                <a:t>người</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dẫn</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dắt</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kim</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thư</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ký</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cho</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hoạt</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động</a:t>
              </a:r>
              <a:r>
                <a:rPr lang="en-US" sz="4000" spc="-34" dirty="0">
                  <a:solidFill>
                    <a:srgbClr val="44000A"/>
                  </a:solidFill>
                  <a:latin typeface="Times New Roman" pitchFamily="18" charset="0"/>
                  <a:cs typeface="Times New Roman" pitchFamily="18" charset="0"/>
                </a:rPr>
                <a:t> </a:t>
              </a:r>
              <a:r>
                <a:rPr lang="en-US" sz="4000" spc="-34" dirty="0" err="1">
                  <a:solidFill>
                    <a:srgbClr val="44000A"/>
                  </a:solidFill>
                  <a:latin typeface="Times New Roman" pitchFamily="18" charset="0"/>
                  <a:cs typeface="Times New Roman" pitchFamily="18" charset="0"/>
                </a:rPr>
                <a:t>hôm</a:t>
              </a:r>
              <a:r>
                <a:rPr lang="en-US" sz="4000" spc="-34" dirty="0">
                  <a:solidFill>
                    <a:srgbClr val="44000A"/>
                  </a:solidFill>
                  <a:latin typeface="Times New Roman" pitchFamily="18" charset="0"/>
                  <a:cs typeface="Times New Roman" pitchFamily="18" charset="0"/>
                </a:rPr>
                <a:t> nay. </a:t>
              </a:r>
            </a:p>
          </p:txBody>
        </p:sp>
        <p:sp>
          <p:nvSpPr>
            <p:cNvPr id="29" name="TextBox 19"/>
            <p:cNvSpPr txBox="1"/>
            <p:nvPr/>
          </p:nvSpPr>
          <p:spPr>
            <a:xfrm>
              <a:off x="0" y="66675"/>
              <a:ext cx="9766127" cy="1552999"/>
            </a:xfrm>
            <a:prstGeom prst="rect">
              <a:avLst/>
            </a:prstGeom>
          </p:spPr>
          <p:txBody>
            <a:bodyPr lIns="0" tIns="0" rIns="0" bIns="0" rtlCol="0" anchor="t">
              <a:spAutoFit/>
            </a:bodyPr>
            <a:lstStyle/>
            <a:p>
              <a:pPr>
                <a:lnSpc>
                  <a:spcPts val="8960"/>
                </a:lnSpc>
              </a:pPr>
              <a:r>
                <a:rPr lang="en-US" sz="8000" spc="-160" dirty="0" err="1">
                  <a:solidFill>
                    <a:srgbClr val="44000A"/>
                  </a:solidFill>
                  <a:latin typeface="Times New Roman" pitchFamily="18" charset="0"/>
                  <a:cs typeface="Times New Roman" pitchFamily="18" charset="0"/>
                </a:rPr>
                <a:t>Giới</a:t>
              </a:r>
              <a:r>
                <a:rPr lang="en-US" sz="8000" spc="-160" dirty="0">
                  <a:solidFill>
                    <a:srgbClr val="44000A"/>
                  </a:solidFill>
                  <a:latin typeface="Times New Roman" pitchFamily="18" charset="0"/>
                  <a:cs typeface="Times New Roman" pitchFamily="18" charset="0"/>
                </a:rPr>
                <a:t> </a:t>
              </a:r>
              <a:r>
                <a:rPr lang="en-US" sz="8000" spc="-160" dirty="0" err="1">
                  <a:solidFill>
                    <a:srgbClr val="44000A"/>
                  </a:solidFill>
                  <a:latin typeface="Times New Roman" pitchFamily="18" charset="0"/>
                  <a:cs typeface="Times New Roman" pitchFamily="18" charset="0"/>
                </a:rPr>
                <a:t>thiệu</a:t>
              </a:r>
              <a:endParaRPr lang="en-US" sz="8000" spc="-160" dirty="0">
                <a:solidFill>
                  <a:srgbClr val="44000A"/>
                </a:solidFill>
                <a:latin typeface="Times New Roman" pitchFamily="18" charset="0"/>
                <a:cs typeface="Times New Roman" pitchFamily="18"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69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849">
            <a:off x="-2376818" y="-2047507"/>
            <a:ext cx="9563951" cy="5222352"/>
          </a:xfrm>
          <a:prstGeom prst="rect">
            <a:avLst/>
          </a:prstGeom>
        </p:spPr>
      </p:pic>
      <p:grpSp>
        <p:nvGrpSpPr>
          <p:cNvPr id="3" name="Group 3"/>
          <p:cNvGrpSpPr/>
          <p:nvPr/>
        </p:nvGrpSpPr>
        <p:grpSpPr>
          <a:xfrm>
            <a:off x="1143000" y="405191"/>
            <a:ext cx="7162800" cy="6298266"/>
            <a:chOff x="0" y="0"/>
            <a:chExt cx="1789878" cy="1910919"/>
          </a:xfrm>
        </p:grpSpPr>
        <p:sp>
          <p:nvSpPr>
            <p:cNvPr id="4" name="Freeform 4"/>
            <p:cNvSpPr/>
            <p:nvPr/>
          </p:nvSpPr>
          <p:spPr>
            <a:xfrm>
              <a:off x="0" y="0"/>
              <a:ext cx="1789878" cy="1910919"/>
            </a:xfrm>
            <a:custGeom>
              <a:avLst/>
              <a:gdLst/>
              <a:ahLst/>
              <a:cxnLst/>
              <a:rect l="l" t="t" r="r" b="b"/>
              <a:pathLst>
                <a:path w="1789878" h="1910919">
                  <a:moveTo>
                    <a:pt x="48985" y="0"/>
                  </a:moveTo>
                  <a:lnTo>
                    <a:pt x="1740893" y="0"/>
                  </a:lnTo>
                  <a:cubicBezTo>
                    <a:pt x="1767947" y="0"/>
                    <a:pt x="1789878" y="21932"/>
                    <a:pt x="1789878" y="48985"/>
                  </a:cubicBezTo>
                  <a:lnTo>
                    <a:pt x="1789878" y="1861933"/>
                  </a:lnTo>
                  <a:cubicBezTo>
                    <a:pt x="1789878" y="1888987"/>
                    <a:pt x="1767947" y="1910919"/>
                    <a:pt x="1740893" y="1910919"/>
                  </a:cubicBezTo>
                  <a:lnTo>
                    <a:pt x="48985" y="1910919"/>
                  </a:lnTo>
                  <a:cubicBezTo>
                    <a:pt x="21932" y="1910919"/>
                    <a:pt x="0" y="1888987"/>
                    <a:pt x="0" y="1861933"/>
                  </a:cubicBezTo>
                  <a:lnTo>
                    <a:pt x="0" y="48985"/>
                  </a:lnTo>
                  <a:cubicBezTo>
                    <a:pt x="0" y="21932"/>
                    <a:pt x="21932" y="0"/>
                    <a:pt x="48985" y="0"/>
                  </a:cubicBezTo>
                  <a:close/>
                </a:path>
              </a:pathLst>
            </a:custGeom>
            <a:solidFill>
              <a:srgbClr val="FFFFFF"/>
            </a:solidFill>
            <a:ln w="19050">
              <a:solidFill>
                <a:srgbClr val="40246D"/>
              </a:solidFill>
            </a:ln>
          </p:spPr>
        </p:sp>
        <p:sp>
          <p:nvSpPr>
            <p:cNvPr id="5" name="TextBox 5"/>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849">
            <a:off x="12345223" y="7926099"/>
            <a:ext cx="9563951" cy="5222352"/>
          </a:xfrm>
          <a:prstGeom prst="rect">
            <a:avLst/>
          </a:prstGeom>
        </p:spPr>
      </p:pic>
      <p:graphicFrame>
        <p:nvGraphicFramePr>
          <p:cNvPr id="7" name="Table 7"/>
          <p:cNvGraphicFramePr>
            <a:graphicFrameLocks noGrp="1"/>
          </p:cNvGraphicFramePr>
          <p:nvPr>
            <p:extLst>
              <p:ext uri="{D42A27DB-BD31-4B8C-83A1-F6EECF244321}">
                <p14:modId xmlns:p14="http://schemas.microsoft.com/office/powerpoint/2010/main" val="3601243828"/>
              </p:ext>
            </p:extLst>
          </p:nvPr>
        </p:nvGraphicFramePr>
        <p:xfrm>
          <a:off x="8786668" y="867613"/>
          <a:ext cx="8663133" cy="8558841"/>
        </p:xfrm>
        <a:graphic>
          <a:graphicData uri="http://schemas.openxmlformats.org/drawingml/2006/table">
            <a:tbl>
              <a:tblPr/>
              <a:tblGrid>
                <a:gridCol w="2643332">
                  <a:extLst>
                    <a:ext uri="{9D8B030D-6E8A-4147-A177-3AD203B41FA5}">
                      <a16:colId xmlns:a16="http://schemas.microsoft.com/office/drawing/2014/main" val="20000"/>
                    </a:ext>
                  </a:extLst>
                </a:gridCol>
                <a:gridCol w="6019801">
                  <a:extLst>
                    <a:ext uri="{9D8B030D-6E8A-4147-A177-3AD203B41FA5}">
                      <a16:colId xmlns:a16="http://schemas.microsoft.com/office/drawing/2014/main" val="20001"/>
                    </a:ext>
                  </a:extLst>
                </a:gridCol>
              </a:tblGrid>
              <a:tr h="923087">
                <a:tc>
                  <a:txBody>
                    <a:bodyPr/>
                    <a:lstStyle/>
                    <a:p>
                      <a:pPr algn="ctr">
                        <a:lnSpc>
                          <a:spcPts val="2380"/>
                        </a:lnSpc>
                        <a:defRPr/>
                      </a:pPr>
                      <a:endParaRPr lang="en-US" sz="4000" b="1" dirty="0">
                        <a:latin typeface="Times New Roman" pitchFamily="18" charset="0"/>
                        <a:cs typeface="Times New Roman" pitchFamily="18" charset="0"/>
                      </a:endParaRPr>
                    </a:p>
                    <a:p>
                      <a:pPr algn="ctr">
                        <a:lnSpc>
                          <a:spcPts val="2380"/>
                        </a:lnSpc>
                        <a:defRPr/>
                      </a:pPr>
                      <a:r>
                        <a:rPr lang="en-US" sz="4000" b="1" dirty="0">
                          <a:latin typeface="Times New Roman" pitchFamily="18" charset="0"/>
                          <a:cs typeface="Times New Roman" pitchFamily="18" charset="0"/>
                        </a:rPr>
                        <a:t>BNXH</a:t>
                      </a: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92D050"/>
                    </a:solidFill>
                  </a:tcPr>
                </a:tc>
                <a:tc>
                  <a:txBody>
                    <a:bodyPr/>
                    <a:lstStyle/>
                    <a:p>
                      <a:pPr algn="ctr">
                        <a:lnSpc>
                          <a:spcPts val="2380"/>
                        </a:lnSpc>
                        <a:defRPr/>
                      </a:pPr>
                      <a:endParaRPr lang="en-US" sz="4000" b="1" dirty="0">
                        <a:solidFill>
                          <a:srgbClr val="44000A"/>
                        </a:solidFill>
                        <a:latin typeface="Times New Roman" pitchFamily="18" charset="0"/>
                        <a:cs typeface="Times New Roman" pitchFamily="18" charset="0"/>
                      </a:endParaRPr>
                    </a:p>
                    <a:p>
                      <a:pPr algn="ctr">
                        <a:lnSpc>
                          <a:spcPts val="2380"/>
                        </a:lnSpc>
                        <a:defRPr/>
                      </a:pPr>
                      <a:r>
                        <a:rPr lang="en-US" sz="4000" b="1" dirty="0">
                          <a:solidFill>
                            <a:srgbClr val="44000A"/>
                          </a:solidFill>
                          <a:latin typeface="Times New Roman" pitchFamily="18" charset="0"/>
                          <a:cs typeface="Times New Roman" pitchFamily="18" charset="0"/>
                        </a:rPr>
                        <a:t>Ý</a:t>
                      </a:r>
                      <a:r>
                        <a:rPr lang="en-US" sz="4000" b="1" baseline="0" dirty="0">
                          <a:solidFill>
                            <a:srgbClr val="44000A"/>
                          </a:solidFill>
                          <a:latin typeface="Times New Roman" pitchFamily="18" charset="0"/>
                          <a:cs typeface="Times New Roman" pitchFamily="18" charset="0"/>
                        </a:rPr>
                        <a:t> </a:t>
                      </a:r>
                      <a:r>
                        <a:rPr lang="en-US" sz="4000" b="1" baseline="0" dirty="0" err="1">
                          <a:solidFill>
                            <a:srgbClr val="44000A"/>
                          </a:solidFill>
                          <a:latin typeface="Times New Roman" pitchFamily="18" charset="0"/>
                          <a:cs typeface="Times New Roman" pitchFamily="18" charset="0"/>
                        </a:rPr>
                        <a:t>nghĩa</a:t>
                      </a:r>
                      <a:endParaRPr lang="en-US" sz="4000" b="1" dirty="0">
                        <a:latin typeface="Times New Roman" pitchFamily="18" charset="0"/>
                        <a:cs typeface="Times New Roman" pitchFamily="18" charset="0"/>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256691">
                <a:tc>
                  <a:txBody>
                    <a:bodyPr/>
                    <a:lstStyle/>
                    <a:p>
                      <a:pPr algn="ctr">
                        <a:lnSpc>
                          <a:spcPts val="2380"/>
                        </a:lnSpc>
                        <a:defRPr/>
                      </a:pPr>
                      <a:endParaRPr lang="en-US" sz="1100" dirty="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D5D5B"/>
                    </a:solidFill>
                  </a:tcPr>
                </a:tc>
                <a:tc>
                  <a:txBody>
                    <a:bodyPr/>
                    <a:lstStyle/>
                    <a:p>
                      <a:pPr algn="ctr">
                        <a:lnSpc>
                          <a:spcPts val="238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D5D5B"/>
                    </a:solidFill>
                  </a:tcPr>
                </a:tc>
                <a:extLst>
                  <a:ext uri="{0D108BD9-81ED-4DB2-BD59-A6C34878D82A}">
                    <a16:rowId xmlns:a16="http://schemas.microsoft.com/office/drawing/2014/main" val="10001"/>
                  </a:ext>
                </a:extLst>
              </a:tr>
              <a:tr h="1109692">
                <a:tc>
                  <a:txBody>
                    <a:bodyPr/>
                    <a:lstStyle/>
                    <a:p>
                      <a:pPr algn="ctr">
                        <a:lnSpc>
                          <a:spcPts val="1960"/>
                        </a:lnSpc>
                        <a:defRPr/>
                      </a:pPr>
                      <a:endParaRPr lang="en-US" sz="1100" dirty="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c>
                  <a:txBody>
                    <a:bodyPr/>
                    <a:lstStyle/>
                    <a:p>
                      <a:pPr algn="ctr">
                        <a:lnSpc>
                          <a:spcPts val="1960"/>
                        </a:lnSpc>
                        <a:defRPr/>
                      </a:pPr>
                      <a:endParaRPr lang="en-US" sz="1400" dirty="0">
                        <a:solidFill>
                          <a:srgbClr val="44000A"/>
                        </a:solidFill>
                        <a:latin typeface="Muli Regular"/>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extLst>
                  <a:ext uri="{0D108BD9-81ED-4DB2-BD59-A6C34878D82A}">
                    <a16:rowId xmlns:a16="http://schemas.microsoft.com/office/drawing/2014/main" val="10002"/>
                  </a:ext>
                </a:extLst>
              </a:tr>
              <a:tr h="1131405">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783"/>
                    </a:solidFill>
                  </a:tcPr>
                </a:tc>
                <a:tc>
                  <a:txBody>
                    <a:bodyPr/>
                    <a:lstStyle/>
                    <a:p>
                      <a:pPr algn="ctr">
                        <a:lnSpc>
                          <a:spcPts val="1960"/>
                        </a:lnSpc>
                        <a:defRPr/>
                      </a:pPr>
                      <a:endParaRPr lang="en-US" sz="1400" dirty="0">
                        <a:solidFill>
                          <a:srgbClr val="44000A"/>
                        </a:solidFill>
                        <a:latin typeface="Muli Regular"/>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783"/>
                    </a:solidFill>
                  </a:tcPr>
                </a:tc>
                <a:extLst>
                  <a:ext uri="{0D108BD9-81ED-4DB2-BD59-A6C34878D82A}">
                    <a16:rowId xmlns:a16="http://schemas.microsoft.com/office/drawing/2014/main" val="10003"/>
                  </a:ext>
                </a:extLst>
              </a:tr>
              <a:tr h="1115503">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AEC"/>
                    </a:solidFill>
                  </a:tcPr>
                </a:tc>
                <a:tc>
                  <a:txBody>
                    <a:bodyPr/>
                    <a:lstStyle/>
                    <a:p>
                      <a:pPr algn="ctr">
                        <a:lnSpc>
                          <a:spcPts val="1960"/>
                        </a:lnSpc>
                        <a:defRPr/>
                      </a:pPr>
                      <a:endParaRPr lang="en-US" sz="1400" dirty="0">
                        <a:solidFill>
                          <a:srgbClr val="44000A"/>
                        </a:solidFill>
                        <a:latin typeface="Muli Regular"/>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AEC"/>
                    </a:solidFill>
                  </a:tcPr>
                </a:tc>
                <a:extLst>
                  <a:ext uri="{0D108BD9-81ED-4DB2-BD59-A6C34878D82A}">
                    <a16:rowId xmlns:a16="http://schemas.microsoft.com/office/drawing/2014/main" val="10004"/>
                  </a:ext>
                </a:extLst>
              </a:tr>
              <a:tr h="1462216">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60247">
                <a:tc gridSpan="2">
                  <a:txBody>
                    <a:bodyPr/>
                    <a:lstStyle/>
                    <a:p>
                      <a:pPr algn="l">
                        <a:lnSpc>
                          <a:spcPts val="1960"/>
                        </a:lnSpc>
                        <a:defRPr/>
                      </a:pPr>
                      <a:endParaRPr lang="en-US" sz="4000" b="1" i="1" dirty="0">
                        <a:latin typeface="Times New Roman" pitchFamily="18" charset="0"/>
                        <a:cs typeface="Times New Roman" pitchFamily="18" charset="0"/>
                      </a:endParaRPr>
                    </a:p>
                    <a:p>
                      <a:pPr algn="l">
                        <a:lnSpc>
                          <a:spcPts val="1960"/>
                        </a:lnSpc>
                        <a:defRPr/>
                      </a:pPr>
                      <a:r>
                        <a:rPr lang="en-US" sz="4000" b="1" i="1" dirty="0" err="1">
                          <a:latin typeface="Times New Roman" pitchFamily="18" charset="0"/>
                          <a:cs typeface="Times New Roman" pitchFamily="18" charset="0"/>
                        </a:rPr>
                        <a:t>Tác</a:t>
                      </a:r>
                      <a:r>
                        <a:rPr lang="en-US" sz="4000" b="1" i="1" baseline="0" dirty="0">
                          <a:latin typeface="Times New Roman" pitchFamily="18" charset="0"/>
                          <a:cs typeface="Times New Roman" pitchFamily="18" charset="0"/>
                        </a:rPr>
                        <a:t> </a:t>
                      </a:r>
                      <a:r>
                        <a:rPr lang="en-US" sz="4000" b="1" i="1" baseline="0" dirty="0" err="1">
                          <a:latin typeface="Times New Roman" pitchFamily="18" charset="0"/>
                          <a:cs typeface="Times New Roman" pitchFamily="18" charset="0"/>
                        </a:rPr>
                        <a:t>dụng</a:t>
                      </a:r>
                      <a:r>
                        <a:rPr lang="en-US" sz="4000" b="1" i="1" baseline="0" dirty="0">
                          <a:latin typeface="Times New Roman" pitchFamily="18" charset="0"/>
                          <a:cs typeface="Times New Roman" pitchFamily="18" charset="0"/>
                        </a:rPr>
                        <a:t>:</a:t>
                      </a:r>
                      <a:endParaRPr lang="en-US" sz="4000" b="1" i="1" dirty="0">
                        <a:latin typeface="Times New Roman" pitchFamily="18" charset="0"/>
                        <a:cs typeface="Times New Roman" pitchFamily="18" charset="0"/>
                      </a:endParaRPr>
                    </a:p>
                  </a:txBody>
                  <a:tcPr marL="95250" marR="95250" marT="95250" marB="95250">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hMerge="1">
                  <a:txBody>
                    <a:bodyPr/>
                    <a:lstStyle/>
                    <a:p>
                      <a:pPr algn="ctr">
                        <a:lnSpc>
                          <a:spcPts val="1960"/>
                        </a:lnSpc>
                        <a:defRPr/>
                      </a:pPr>
                      <a:endParaRPr lang="en-US" sz="1100" dirty="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grpSp>
        <p:nvGrpSpPr>
          <p:cNvPr id="11" name="Group 11"/>
          <p:cNvGrpSpPr/>
          <p:nvPr/>
        </p:nvGrpSpPr>
        <p:grpSpPr>
          <a:xfrm>
            <a:off x="687385" y="9129712"/>
            <a:ext cx="2204176" cy="345295"/>
            <a:chOff x="0" y="0"/>
            <a:chExt cx="529481" cy="82946"/>
          </a:xfrm>
        </p:grpSpPr>
        <p:sp>
          <p:nvSpPr>
            <p:cNvPr id="12" name="Freeform 12"/>
            <p:cNvSpPr/>
            <p:nvPr/>
          </p:nvSpPr>
          <p:spPr>
            <a:xfrm>
              <a:off x="261911" y="0"/>
              <a:ext cx="5658" cy="82946"/>
            </a:xfrm>
            <a:custGeom>
              <a:avLst/>
              <a:gdLst/>
              <a:ahLst/>
              <a:cxnLst/>
              <a:rect l="l" t="t" r="r" b="b"/>
              <a:pathLst>
                <a:path w="5658" h="82946">
                  <a:moveTo>
                    <a:pt x="2829" y="0"/>
                  </a:moveTo>
                  <a:lnTo>
                    <a:pt x="2829" y="0"/>
                  </a:lnTo>
                  <a:cubicBezTo>
                    <a:pt x="5658" y="27576"/>
                    <a:pt x="5658" y="55370"/>
                    <a:pt x="2829" y="82946"/>
                  </a:cubicBezTo>
                  <a:cubicBezTo>
                    <a:pt x="0" y="55370"/>
                    <a:pt x="0" y="27576"/>
                    <a:pt x="2829" y="0"/>
                  </a:cubicBezTo>
                  <a:close/>
                </a:path>
              </a:pathLst>
            </a:custGeom>
            <a:solidFill>
              <a:srgbClr val="40246D"/>
            </a:solidFill>
          </p:spPr>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16" name="Group 16"/>
          <p:cNvGrpSpPr/>
          <p:nvPr/>
        </p:nvGrpSpPr>
        <p:grpSpPr>
          <a:xfrm>
            <a:off x="1226199" y="649828"/>
            <a:ext cx="6996402" cy="3323788"/>
            <a:chOff x="88377" y="38082"/>
            <a:chExt cx="7431805" cy="4431716"/>
          </a:xfrm>
        </p:grpSpPr>
        <p:sp>
          <p:nvSpPr>
            <p:cNvPr id="17" name="TextBox 17"/>
            <p:cNvSpPr txBox="1"/>
            <p:nvPr/>
          </p:nvSpPr>
          <p:spPr>
            <a:xfrm>
              <a:off x="88377" y="1734007"/>
              <a:ext cx="7431805" cy="2735791"/>
            </a:xfrm>
            <a:prstGeom prst="rect">
              <a:avLst/>
            </a:prstGeom>
          </p:spPr>
          <p:txBody>
            <a:bodyPr lIns="0" tIns="0" rIns="0" bIns="0" rtlCol="0" anchor="t">
              <a:spAutoFit/>
            </a:bodyPr>
            <a:lstStyle/>
            <a:p>
              <a:pPr algn="ctr">
                <a:lnSpc>
                  <a:spcPts val="4000"/>
                </a:lnSpc>
              </a:pPr>
              <a:r>
                <a:rPr lang="en-US" sz="4000" dirty="0" err="1">
                  <a:solidFill>
                    <a:srgbClr val="44000A"/>
                  </a:solidFill>
                  <a:latin typeface="Times New Roman" pitchFamily="18" charset="0"/>
                  <a:cs typeface="Times New Roman" pitchFamily="18" charset="0"/>
                </a:rPr>
                <a:t>Tìm</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và</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nêu</a:t>
              </a:r>
              <a:r>
                <a:rPr lang="en-US" sz="4000" dirty="0">
                  <a:solidFill>
                    <a:srgbClr val="44000A"/>
                  </a:solidFill>
                  <a:latin typeface="Times New Roman" pitchFamily="18" charset="0"/>
                  <a:cs typeface="Times New Roman" pitchFamily="18" charset="0"/>
                </a:rPr>
                <a:t> ý </a:t>
              </a:r>
              <a:r>
                <a:rPr lang="en-US" sz="4000" dirty="0" err="1">
                  <a:solidFill>
                    <a:srgbClr val="44000A"/>
                  </a:solidFill>
                  <a:latin typeface="Times New Roman" pitchFamily="18" charset="0"/>
                  <a:cs typeface="Times New Roman" pitchFamily="18" charset="0"/>
                </a:rPr>
                <a:t>nghĩa</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cũng</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như</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tác</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dụng</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của</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các</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biệt</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ngữ</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xã</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hội</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có</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trong</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bài</a:t>
              </a:r>
              <a:r>
                <a:rPr lang="en-US" sz="4000" dirty="0">
                  <a:solidFill>
                    <a:srgbClr val="44000A"/>
                  </a:solidFill>
                  <a:latin typeface="Times New Roman" pitchFamily="18" charset="0"/>
                  <a:cs typeface="Times New Roman" pitchFamily="18" charset="0"/>
                </a:rPr>
                <a:t> 1a </a:t>
              </a:r>
              <a:r>
                <a:rPr lang="en-US" sz="4000" dirty="0" err="1">
                  <a:solidFill>
                    <a:srgbClr val="44000A"/>
                  </a:solidFill>
                  <a:latin typeface="Times New Roman" pitchFamily="18" charset="0"/>
                  <a:cs typeface="Times New Roman" pitchFamily="18" charset="0"/>
                </a:rPr>
                <a:t>và</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bài</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tập</a:t>
              </a:r>
              <a:r>
                <a:rPr lang="en-US" sz="4000" dirty="0">
                  <a:solidFill>
                    <a:srgbClr val="44000A"/>
                  </a:solidFill>
                  <a:latin typeface="Times New Roman" pitchFamily="18" charset="0"/>
                  <a:cs typeface="Times New Roman" pitchFamily="18" charset="0"/>
                </a:rPr>
                <a:t> 4.</a:t>
              </a:r>
            </a:p>
          </p:txBody>
        </p:sp>
        <p:sp>
          <p:nvSpPr>
            <p:cNvPr id="18" name="TextBox 18"/>
            <p:cNvSpPr txBox="1"/>
            <p:nvPr/>
          </p:nvSpPr>
          <p:spPr>
            <a:xfrm>
              <a:off x="1120831" y="38082"/>
              <a:ext cx="5190144" cy="1692771"/>
            </a:xfrm>
            <a:prstGeom prst="rect">
              <a:avLst/>
            </a:prstGeom>
          </p:spPr>
          <p:txBody>
            <a:bodyPr wrap="square" lIns="0" tIns="0" rIns="0" bIns="0" rtlCol="0" anchor="t">
              <a:spAutoFit/>
            </a:bodyPr>
            <a:lstStyle/>
            <a:p>
              <a:pPr algn="ctr">
                <a:lnSpc>
                  <a:spcPts val="9884"/>
                </a:lnSpc>
              </a:pPr>
              <a:r>
                <a:rPr lang="en-US" sz="8825" b="1" spc="52" dirty="0" err="1">
                  <a:solidFill>
                    <a:srgbClr val="44000A"/>
                  </a:solidFill>
                  <a:latin typeface="Times New Roman" pitchFamily="18" charset="0"/>
                  <a:cs typeface="Times New Roman" pitchFamily="18" charset="0"/>
                </a:rPr>
                <a:t>Vòng</a:t>
              </a:r>
              <a:r>
                <a:rPr lang="en-US" sz="8825" b="1" spc="52" dirty="0">
                  <a:solidFill>
                    <a:srgbClr val="44000A"/>
                  </a:solidFill>
                  <a:latin typeface="Times New Roman" pitchFamily="18" charset="0"/>
                  <a:cs typeface="Times New Roman" pitchFamily="18" charset="0"/>
                </a:rPr>
                <a:t> 1</a:t>
              </a:r>
            </a:p>
          </p:txBody>
        </p:sp>
      </p:grpSp>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04800" y="6703457"/>
            <a:ext cx="2971800" cy="3476688"/>
          </a:xfrm>
          <a:prstGeom prst="rect">
            <a:avLst/>
          </a:prstGeom>
        </p:spPr>
      </p:pic>
      <p:grpSp>
        <p:nvGrpSpPr>
          <p:cNvPr id="29" name="Group 47"/>
          <p:cNvGrpSpPr/>
          <p:nvPr/>
        </p:nvGrpSpPr>
        <p:grpSpPr>
          <a:xfrm>
            <a:off x="1449121" y="3771900"/>
            <a:ext cx="6773479" cy="2819400"/>
            <a:chOff x="0" y="0"/>
            <a:chExt cx="2005401" cy="1107786"/>
          </a:xfrm>
        </p:grpSpPr>
        <p:sp>
          <p:nvSpPr>
            <p:cNvPr id="30" name="Freeform 48"/>
            <p:cNvSpPr/>
            <p:nvPr/>
          </p:nvSpPr>
          <p:spPr>
            <a:xfrm>
              <a:off x="0" y="0"/>
              <a:ext cx="2005401" cy="1107786"/>
            </a:xfrm>
            <a:custGeom>
              <a:avLst/>
              <a:gdLst/>
              <a:ahLst/>
              <a:cxnLst/>
              <a:rect l="l" t="t" r="r" b="b"/>
              <a:pathLst>
                <a:path w="2005401" h="1107786">
                  <a:moveTo>
                    <a:pt x="0" y="0"/>
                  </a:moveTo>
                  <a:lnTo>
                    <a:pt x="2005401" y="0"/>
                  </a:lnTo>
                  <a:lnTo>
                    <a:pt x="2005401" y="1107786"/>
                  </a:lnTo>
                  <a:lnTo>
                    <a:pt x="0" y="1107786"/>
                  </a:lnTo>
                  <a:close/>
                </a:path>
              </a:pathLst>
            </a:custGeom>
            <a:solidFill>
              <a:srgbClr val="EFE8E8"/>
            </a:solidFill>
          </p:spPr>
        </p:sp>
        <p:sp>
          <p:nvSpPr>
            <p:cNvPr id="31" name="TextBox 49"/>
            <p:cNvSpPr txBox="1"/>
            <p:nvPr/>
          </p:nvSpPr>
          <p:spPr>
            <a:xfrm>
              <a:off x="0" y="9525"/>
              <a:ext cx="812800" cy="803275"/>
            </a:xfrm>
            <a:prstGeom prst="rect">
              <a:avLst/>
            </a:prstGeom>
          </p:spPr>
          <p:txBody>
            <a:bodyPr lIns="190500" tIns="190500" rIns="190500" bIns="190500" rtlCol="0" anchor="ctr"/>
            <a:lstStyle/>
            <a:p>
              <a:pPr algn="ctr">
                <a:lnSpc>
                  <a:spcPts val="1439"/>
                </a:lnSpc>
              </a:pPr>
              <a:endParaRPr/>
            </a:p>
          </p:txBody>
        </p:sp>
      </p:grpSp>
      <p:sp>
        <p:nvSpPr>
          <p:cNvPr id="32" name="TextBox 31"/>
          <p:cNvSpPr txBox="1"/>
          <p:nvPr/>
        </p:nvSpPr>
        <p:spPr>
          <a:xfrm>
            <a:off x="2076450" y="4027438"/>
            <a:ext cx="5842306" cy="2308324"/>
          </a:xfrm>
          <a:prstGeom prst="rect">
            <a:avLst/>
          </a:prstGeom>
          <a:noFill/>
        </p:spPr>
        <p:txBody>
          <a:bodyPr wrap="square" rtlCol="0">
            <a:spAutoFit/>
          </a:bodyPr>
          <a:lstStyle/>
          <a:p>
            <a:pPr algn="just"/>
            <a:r>
              <a:rPr lang="en-US" sz="3600" dirty="0" err="1">
                <a:latin typeface="Times New Roman" pitchFamily="18" charset="0"/>
                <a:cs typeface="Times New Roman" pitchFamily="18" charset="0"/>
              </a:rPr>
              <a:t>Điểm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đầy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BNXH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ý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BNXH.</a:t>
            </a:r>
          </a:p>
        </p:txBody>
      </p:sp>
      <p:pic>
        <p:nvPicPr>
          <p:cNvPr id="33" name="Picture 6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8668" y="3973616"/>
            <a:ext cx="818051" cy="785329"/>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98188" y="7277100"/>
            <a:ext cx="4800600" cy="2548872"/>
          </a:xfrm>
          <a:prstGeom prst="rect">
            <a:avLst/>
          </a:prstGeom>
        </p:spPr>
      </p:pic>
      <p:sp>
        <p:nvSpPr>
          <p:cNvPr id="21" name="Rectangle 20"/>
          <p:cNvSpPr/>
          <p:nvPr/>
        </p:nvSpPr>
        <p:spPr>
          <a:xfrm>
            <a:off x="4598479" y="8095674"/>
            <a:ext cx="240001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FF0000"/>
                  </a:solidFill>
                </a:ln>
                <a:solidFill>
                  <a:srgbClr val="FF0000"/>
                </a:solidFill>
                <a:effectLst>
                  <a:outerShdw blurRad="50800" dist="39000" dir="5460000" algn="tl">
                    <a:srgbClr val="000000">
                      <a:alpha val="38000"/>
                    </a:srgbClr>
                  </a:outerShdw>
                </a:effectLst>
              </a:rPr>
              <a:t>12 </a:t>
            </a:r>
            <a:r>
              <a:rPr lang="en-US" sz="5400" b="1" cap="none" spc="0" dirty="0" err="1">
                <a:ln w="11430">
                  <a:solidFill>
                    <a:srgbClr val="FF0000"/>
                  </a:solidFill>
                </a:ln>
                <a:solidFill>
                  <a:srgbClr val="FF0000"/>
                </a:solidFill>
                <a:effectLst>
                  <a:outerShdw blurRad="50800" dist="39000" dir="5460000" algn="tl">
                    <a:srgbClr val="000000">
                      <a:alpha val="38000"/>
                    </a:srgbClr>
                  </a:outerShdw>
                </a:effectLst>
              </a:rPr>
              <a:t>phút</a:t>
            </a:r>
            <a:endParaRPr lang="en-US" sz="5400" b="1" cap="none" spc="0" dirty="0">
              <a:ln w="11430">
                <a:solidFill>
                  <a:srgbClr val="FF0000"/>
                </a:solidFill>
              </a:ln>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849">
            <a:off x="-2376818" y="-2047507"/>
            <a:ext cx="9563951" cy="5222352"/>
          </a:xfrm>
          <a:prstGeom prst="rect">
            <a:avLst/>
          </a:prstGeom>
        </p:spPr>
      </p:pic>
      <p:grpSp>
        <p:nvGrpSpPr>
          <p:cNvPr id="3" name="Group 3"/>
          <p:cNvGrpSpPr/>
          <p:nvPr/>
        </p:nvGrpSpPr>
        <p:grpSpPr>
          <a:xfrm>
            <a:off x="762000" y="1687324"/>
            <a:ext cx="5943600" cy="5827457"/>
            <a:chOff x="0" y="0"/>
            <a:chExt cx="1789878" cy="1910919"/>
          </a:xfrm>
        </p:grpSpPr>
        <p:sp>
          <p:nvSpPr>
            <p:cNvPr id="4" name="Freeform 4"/>
            <p:cNvSpPr/>
            <p:nvPr/>
          </p:nvSpPr>
          <p:spPr>
            <a:xfrm>
              <a:off x="0" y="0"/>
              <a:ext cx="1789878" cy="1910919"/>
            </a:xfrm>
            <a:custGeom>
              <a:avLst/>
              <a:gdLst/>
              <a:ahLst/>
              <a:cxnLst/>
              <a:rect l="l" t="t" r="r" b="b"/>
              <a:pathLst>
                <a:path w="1789878" h="1910919">
                  <a:moveTo>
                    <a:pt x="48985" y="0"/>
                  </a:moveTo>
                  <a:lnTo>
                    <a:pt x="1740893" y="0"/>
                  </a:lnTo>
                  <a:cubicBezTo>
                    <a:pt x="1767947" y="0"/>
                    <a:pt x="1789878" y="21932"/>
                    <a:pt x="1789878" y="48985"/>
                  </a:cubicBezTo>
                  <a:lnTo>
                    <a:pt x="1789878" y="1861933"/>
                  </a:lnTo>
                  <a:cubicBezTo>
                    <a:pt x="1789878" y="1888987"/>
                    <a:pt x="1767947" y="1910919"/>
                    <a:pt x="1740893" y="1910919"/>
                  </a:cubicBezTo>
                  <a:lnTo>
                    <a:pt x="48985" y="1910919"/>
                  </a:lnTo>
                  <a:cubicBezTo>
                    <a:pt x="21932" y="1910919"/>
                    <a:pt x="0" y="1888987"/>
                    <a:pt x="0" y="1861933"/>
                  </a:cubicBezTo>
                  <a:lnTo>
                    <a:pt x="0" y="48985"/>
                  </a:lnTo>
                  <a:cubicBezTo>
                    <a:pt x="0" y="21932"/>
                    <a:pt x="21932" y="0"/>
                    <a:pt x="48985" y="0"/>
                  </a:cubicBezTo>
                  <a:close/>
                </a:path>
              </a:pathLst>
            </a:custGeom>
            <a:solidFill>
              <a:srgbClr val="FFFFFF"/>
            </a:solidFill>
            <a:ln w="19050">
              <a:solidFill>
                <a:srgbClr val="40246D"/>
              </a:solidFill>
            </a:ln>
          </p:spPr>
        </p:sp>
        <p:sp>
          <p:nvSpPr>
            <p:cNvPr id="5" name="TextBox 5"/>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849">
            <a:off x="12345223" y="7926099"/>
            <a:ext cx="9563951" cy="5222352"/>
          </a:xfrm>
          <a:prstGeom prst="rect">
            <a:avLst/>
          </a:prstGeom>
        </p:spPr>
      </p:pic>
      <p:graphicFrame>
        <p:nvGraphicFramePr>
          <p:cNvPr id="7" name="Table 7"/>
          <p:cNvGraphicFramePr>
            <a:graphicFrameLocks noGrp="1"/>
          </p:cNvGraphicFramePr>
          <p:nvPr>
            <p:extLst>
              <p:ext uri="{D42A27DB-BD31-4B8C-83A1-F6EECF244321}">
                <p14:modId xmlns:p14="http://schemas.microsoft.com/office/powerpoint/2010/main" val="2851335120"/>
              </p:ext>
            </p:extLst>
          </p:nvPr>
        </p:nvGraphicFramePr>
        <p:xfrm>
          <a:off x="7010400" y="867613"/>
          <a:ext cx="10820401" cy="8607393"/>
        </p:xfrm>
        <a:graphic>
          <a:graphicData uri="http://schemas.openxmlformats.org/drawingml/2006/table">
            <a:tbl>
              <a:tblPr/>
              <a:tblGrid>
                <a:gridCol w="2438400">
                  <a:extLst>
                    <a:ext uri="{9D8B030D-6E8A-4147-A177-3AD203B41FA5}">
                      <a16:colId xmlns:a16="http://schemas.microsoft.com/office/drawing/2014/main" val="20000"/>
                    </a:ext>
                  </a:extLst>
                </a:gridCol>
                <a:gridCol w="8382001">
                  <a:extLst>
                    <a:ext uri="{9D8B030D-6E8A-4147-A177-3AD203B41FA5}">
                      <a16:colId xmlns:a16="http://schemas.microsoft.com/office/drawing/2014/main" val="20001"/>
                    </a:ext>
                  </a:extLst>
                </a:gridCol>
              </a:tblGrid>
              <a:tr h="1119599">
                <a:tc>
                  <a:txBody>
                    <a:bodyPr/>
                    <a:lstStyle/>
                    <a:p>
                      <a:pPr algn="ctr">
                        <a:lnSpc>
                          <a:spcPts val="2380"/>
                        </a:lnSpc>
                        <a:defRPr/>
                      </a:pPr>
                      <a:endParaRPr lang="en-US" sz="4000" b="1" dirty="0">
                        <a:latin typeface="Times New Roman" pitchFamily="18" charset="0"/>
                        <a:cs typeface="Times New Roman" pitchFamily="18" charset="0"/>
                      </a:endParaRPr>
                    </a:p>
                    <a:p>
                      <a:pPr algn="ctr">
                        <a:lnSpc>
                          <a:spcPts val="2380"/>
                        </a:lnSpc>
                        <a:defRPr/>
                      </a:pPr>
                      <a:r>
                        <a:rPr lang="en-US" sz="4000" b="1" dirty="0">
                          <a:latin typeface="Times New Roman" pitchFamily="18" charset="0"/>
                          <a:cs typeface="Times New Roman" pitchFamily="18" charset="0"/>
                        </a:rPr>
                        <a:t>BNXH</a:t>
                      </a: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92D050"/>
                    </a:solidFill>
                  </a:tcPr>
                </a:tc>
                <a:tc>
                  <a:txBody>
                    <a:bodyPr/>
                    <a:lstStyle/>
                    <a:p>
                      <a:pPr algn="ctr">
                        <a:lnSpc>
                          <a:spcPts val="2380"/>
                        </a:lnSpc>
                        <a:defRPr/>
                      </a:pPr>
                      <a:endParaRPr lang="en-US" sz="4000" b="1" dirty="0">
                        <a:solidFill>
                          <a:srgbClr val="44000A"/>
                        </a:solidFill>
                        <a:latin typeface="Times New Roman" pitchFamily="18" charset="0"/>
                        <a:cs typeface="Times New Roman" pitchFamily="18" charset="0"/>
                      </a:endParaRPr>
                    </a:p>
                    <a:p>
                      <a:pPr algn="ctr">
                        <a:lnSpc>
                          <a:spcPts val="2380"/>
                        </a:lnSpc>
                        <a:defRPr/>
                      </a:pPr>
                      <a:r>
                        <a:rPr lang="en-US" sz="4000" b="1" dirty="0">
                          <a:solidFill>
                            <a:srgbClr val="44000A"/>
                          </a:solidFill>
                          <a:latin typeface="Times New Roman" pitchFamily="18" charset="0"/>
                          <a:cs typeface="Times New Roman" pitchFamily="18" charset="0"/>
                        </a:rPr>
                        <a:t>Ý</a:t>
                      </a:r>
                      <a:r>
                        <a:rPr lang="en-US" sz="4000" b="1" baseline="0" dirty="0">
                          <a:solidFill>
                            <a:srgbClr val="44000A"/>
                          </a:solidFill>
                          <a:latin typeface="Times New Roman" pitchFamily="18" charset="0"/>
                          <a:cs typeface="Times New Roman" pitchFamily="18" charset="0"/>
                        </a:rPr>
                        <a:t> </a:t>
                      </a:r>
                      <a:r>
                        <a:rPr lang="en-US" sz="4000" b="1" baseline="0" dirty="0" err="1">
                          <a:solidFill>
                            <a:srgbClr val="44000A"/>
                          </a:solidFill>
                          <a:latin typeface="Times New Roman" pitchFamily="18" charset="0"/>
                          <a:cs typeface="Times New Roman" pitchFamily="18" charset="0"/>
                        </a:rPr>
                        <a:t>nghĩa</a:t>
                      </a:r>
                      <a:endParaRPr lang="en-US" sz="4000" b="1" dirty="0">
                        <a:latin typeface="Times New Roman" pitchFamily="18" charset="0"/>
                        <a:cs typeface="Times New Roman" pitchFamily="18" charset="0"/>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524222">
                <a:tc>
                  <a:txBody>
                    <a:bodyPr/>
                    <a:lstStyle/>
                    <a:p>
                      <a:pPr algn="ctr">
                        <a:lnSpc>
                          <a:spcPts val="2380"/>
                        </a:lnSpc>
                        <a:defRPr/>
                      </a:pPr>
                      <a:endParaRPr lang="en-US" sz="1100" dirty="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D5D5B"/>
                    </a:solidFill>
                  </a:tcPr>
                </a:tc>
                <a:tc>
                  <a:txBody>
                    <a:bodyPr/>
                    <a:lstStyle/>
                    <a:p>
                      <a:pPr algn="ctr">
                        <a:lnSpc>
                          <a:spcPts val="238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D5D5B"/>
                    </a:solidFill>
                  </a:tcPr>
                </a:tc>
                <a:extLst>
                  <a:ext uri="{0D108BD9-81ED-4DB2-BD59-A6C34878D82A}">
                    <a16:rowId xmlns:a16="http://schemas.microsoft.com/office/drawing/2014/main" val="10001"/>
                  </a:ext>
                </a:extLst>
              </a:tr>
              <a:tr h="1345929">
                <a:tc>
                  <a:txBody>
                    <a:bodyPr/>
                    <a:lstStyle/>
                    <a:p>
                      <a:pPr algn="ctr">
                        <a:lnSpc>
                          <a:spcPts val="1960"/>
                        </a:lnSpc>
                        <a:defRPr/>
                      </a:pPr>
                      <a:endParaRPr lang="en-US" sz="1100" dirty="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c>
                  <a:txBody>
                    <a:bodyPr/>
                    <a:lstStyle/>
                    <a:p>
                      <a:pPr algn="ctr">
                        <a:lnSpc>
                          <a:spcPts val="1960"/>
                        </a:lnSpc>
                        <a:defRPr/>
                      </a:pPr>
                      <a:endParaRPr lang="en-US" sz="1400" dirty="0">
                        <a:solidFill>
                          <a:srgbClr val="44000A"/>
                        </a:solidFill>
                        <a:latin typeface="Muli Regular"/>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extLst>
                  <a:ext uri="{0D108BD9-81ED-4DB2-BD59-A6C34878D82A}">
                    <a16:rowId xmlns:a16="http://schemas.microsoft.com/office/drawing/2014/main" val="10002"/>
                  </a:ext>
                </a:extLst>
              </a:tr>
              <a:tr h="1372265">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783"/>
                    </a:solidFill>
                  </a:tcPr>
                </a:tc>
                <a:tc>
                  <a:txBody>
                    <a:bodyPr/>
                    <a:lstStyle/>
                    <a:p>
                      <a:pPr algn="ctr">
                        <a:lnSpc>
                          <a:spcPts val="1960"/>
                        </a:lnSpc>
                        <a:defRPr/>
                      </a:pPr>
                      <a:endParaRPr lang="en-US" sz="1400" dirty="0">
                        <a:solidFill>
                          <a:srgbClr val="44000A"/>
                        </a:solidFill>
                        <a:latin typeface="Muli Regular"/>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783"/>
                    </a:solidFill>
                  </a:tcPr>
                </a:tc>
                <a:extLst>
                  <a:ext uri="{0D108BD9-81ED-4DB2-BD59-A6C34878D82A}">
                    <a16:rowId xmlns:a16="http://schemas.microsoft.com/office/drawing/2014/main" val="10003"/>
                  </a:ext>
                </a:extLst>
              </a:tr>
              <a:tr h="1352977">
                <a:tc>
                  <a:txBody>
                    <a:bodyPr/>
                    <a:lstStyle/>
                    <a:p>
                      <a:pPr algn="ctr">
                        <a:lnSpc>
                          <a:spcPts val="1960"/>
                        </a:lnSpc>
                        <a:defRPr/>
                      </a:pPr>
                      <a:endParaRPr lang="en-US" sz="110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AEC"/>
                    </a:solidFill>
                  </a:tcPr>
                </a:tc>
                <a:tc>
                  <a:txBody>
                    <a:bodyPr/>
                    <a:lstStyle/>
                    <a:p>
                      <a:pPr algn="ctr">
                        <a:lnSpc>
                          <a:spcPts val="1960"/>
                        </a:lnSpc>
                        <a:defRPr/>
                      </a:pPr>
                      <a:endParaRPr lang="en-US" sz="1400" dirty="0">
                        <a:solidFill>
                          <a:srgbClr val="44000A"/>
                        </a:solidFill>
                        <a:latin typeface="Muli Regular"/>
                      </a:endParaRPr>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BAEC"/>
                    </a:solidFill>
                  </a:tcPr>
                </a:tc>
                <a:extLst>
                  <a:ext uri="{0D108BD9-81ED-4DB2-BD59-A6C34878D82A}">
                    <a16:rowId xmlns:a16="http://schemas.microsoft.com/office/drawing/2014/main" val="10004"/>
                  </a:ext>
                </a:extLst>
              </a:tr>
              <a:tr h="1892401">
                <a:tc gridSpan="2">
                  <a:txBody>
                    <a:bodyPr/>
                    <a:lstStyle/>
                    <a:p>
                      <a:pPr algn="l">
                        <a:lnSpc>
                          <a:spcPts val="1960"/>
                        </a:lnSpc>
                        <a:defRPr/>
                      </a:pPr>
                      <a:endParaRPr lang="en-US" sz="4000" b="1" i="1" dirty="0">
                        <a:latin typeface="Times New Roman" pitchFamily="18" charset="0"/>
                        <a:cs typeface="Times New Roman" pitchFamily="18" charset="0"/>
                      </a:endParaRPr>
                    </a:p>
                    <a:p>
                      <a:pPr algn="l">
                        <a:lnSpc>
                          <a:spcPts val="1960"/>
                        </a:lnSpc>
                        <a:defRPr/>
                      </a:pPr>
                      <a:r>
                        <a:rPr lang="en-US" sz="4000" b="1" i="1" dirty="0" err="1">
                          <a:latin typeface="Times New Roman" pitchFamily="18" charset="0"/>
                          <a:cs typeface="Times New Roman" pitchFamily="18" charset="0"/>
                        </a:rPr>
                        <a:t>Tác</a:t>
                      </a:r>
                      <a:r>
                        <a:rPr lang="en-US" sz="4000" b="1" i="1" baseline="0" dirty="0">
                          <a:latin typeface="Times New Roman" pitchFamily="18" charset="0"/>
                          <a:cs typeface="Times New Roman" pitchFamily="18" charset="0"/>
                        </a:rPr>
                        <a:t> </a:t>
                      </a:r>
                      <a:r>
                        <a:rPr lang="en-US" sz="4000" b="1" i="1" baseline="0" dirty="0" err="1">
                          <a:latin typeface="Times New Roman" pitchFamily="18" charset="0"/>
                          <a:cs typeface="Times New Roman" pitchFamily="18" charset="0"/>
                        </a:rPr>
                        <a:t>dụng</a:t>
                      </a:r>
                      <a:r>
                        <a:rPr lang="en-US" sz="4000" b="1" i="1" baseline="0" dirty="0">
                          <a:latin typeface="Times New Roman" pitchFamily="18" charset="0"/>
                          <a:cs typeface="Times New Roman" pitchFamily="18" charset="0"/>
                        </a:rPr>
                        <a:t>:</a:t>
                      </a:r>
                      <a:endParaRPr lang="en-US" sz="4000" b="1" i="1" dirty="0">
                        <a:latin typeface="Times New Roman" pitchFamily="18" charset="0"/>
                        <a:cs typeface="Times New Roman" pitchFamily="18" charset="0"/>
                      </a:endParaRPr>
                    </a:p>
                  </a:txBody>
                  <a:tcPr marL="95250" marR="95250" marT="95250" marB="95250">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hMerge="1">
                  <a:txBody>
                    <a:bodyPr/>
                    <a:lstStyle/>
                    <a:p>
                      <a:pPr algn="ctr">
                        <a:lnSpc>
                          <a:spcPts val="1960"/>
                        </a:lnSpc>
                        <a:defRPr/>
                      </a:pPr>
                      <a:endParaRPr lang="en-US" sz="1100" dirty="0"/>
                    </a:p>
                  </a:txBody>
                  <a:tcPr marL="95250" marR="95250" marT="95250" marB="952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grpSp>
        <p:nvGrpSpPr>
          <p:cNvPr id="11" name="Group 11"/>
          <p:cNvGrpSpPr/>
          <p:nvPr/>
        </p:nvGrpSpPr>
        <p:grpSpPr>
          <a:xfrm>
            <a:off x="687385" y="9129712"/>
            <a:ext cx="2204176" cy="345295"/>
            <a:chOff x="0" y="0"/>
            <a:chExt cx="529481" cy="82946"/>
          </a:xfrm>
        </p:grpSpPr>
        <p:sp>
          <p:nvSpPr>
            <p:cNvPr id="12" name="Freeform 12"/>
            <p:cNvSpPr/>
            <p:nvPr/>
          </p:nvSpPr>
          <p:spPr>
            <a:xfrm>
              <a:off x="261911" y="0"/>
              <a:ext cx="5658" cy="82946"/>
            </a:xfrm>
            <a:custGeom>
              <a:avLst/>
              <a:gdLst/>
              <a:ahLst/>
              <a:cxnLst/>
              <a:rect l="l" t="t" r="r" b="b"/>
              <a:pathLst>
                <a:path w="5658" h="82946">
                  <a:moveTo>
                    <a:pt x="2829" y="0"/>
                  </a:moveTo>
                  <a:lnTo>
                    <a:pt x="2829" y="0"/>
                  </a:lnTo>
                  <a:cubicBezTo>
                    <a:pt x="5658" y="27576"/>
                    <a:pt x="5658" y="55370"/>
                    <a:pt x="2829" y="82946"/>
                  </a:cubicBezTo>
                  <a:cubicBezTo>
                    <a:pt x="0" y="55370"/>
                    <a:pt x="0" y="27576"/>
                    <a:pt x="2829" y="0"/>
                  </a:cubicBezTo>
                  <a:close/>
                </a:path>
              </a:pathLst>
            </a:custGeom>
            <a:solidFill>
              <a:srgbClr val="40246D"/>
            </a:solidFill>
          </p:spPr>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16" name="Group 16"/>
          <p:cNvGrpSpPr/>
          <p:nvPr/>
        </p:nvGrpSpPr>
        <p:grpSpPr>
          <a:xfrm>
            <a:off x="966850" y="2364618"/>
            <a:ext cx="5573854" cy="3961844"/>
            <a:chOff x="0" y="38082"/>
            <a:chExt cx="7431805" cy="5282457"/>
          </a:xfrm>
        </p:grpSpPr>
        <p:sp>
          <p:nvSpPr>
            <p:cNvPr id="17" name="TextBox 17"/>
            <p:cNvSpPr txBox="1"/>
            <p:nvPr/>
          </p:nvSpPr>
          <p:spPr>
            <a:xfrm>
              <a:off x="0" y="2584748"/>
              <a:ext cx="7431805" cy="2735791"/>
            </a:xfrm>
            <a:prstGeom prst="rect">
              <a:avLst/>
            </a:prstGeom>
          </p:spPr>
          <p:txBody>
            <a:bodyPr lIns="0" tIns="0" rIns="0" bIns="0" rtlCol="0" anchor="t">
              <a:spAutoFit/>
            </a:bodyPr>
            <a:lstStyle/>
            <a:p>
              <a:pPr algn="ctr">
                <a:lnSpc>
                  <a:spcPts val="4000"/>
                </a:lnSpc>
              </a:pPr>
              <a:r>
                <a:rPr lang="en-US" sz="4000" dirty="0" err="1">
                  <a:solidFill>
                    <a:srgbClr val="44000A"/>
                  </a:solidFill>
                  <a:latin typeface="Times New Roman" pitchFamily="18" charset="0"/>
                  <a:cs typeface="Times New Roman" pitchFamily="18" charset="0"/>
                </a:rPr>
                <a:t>Tìm</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và</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nêu</a:t>
              </a:r>
              <a:r>
                <a:rPr lang="en-US" sz="4000" dirty="0">
                  <a:solidFill>
                    <a:srgbClr val="44000A"/>
                  </a:solidFill>
                  <a:latin typeface="Times New Roman" pitchFamily="18" charset="0"/>
                  <a:cs typeface="Times New Roman" pitchFamily="18" charset="0"/>
                </a:rPr>
                <a:t> ý </a:t>
              </a:r>
              <a:r>
                <a:rPr lang="en-US" sz="4000" dirty="0" err="1">
                  <a:solidFill>
                    <a:srgbClr val="44000A"/>
                  </a:solidFill>
                  <a:latin typeface="Times New Roman" pitchFamily="18" charset="0"/>
                  <a:cs typeface="Times New Roman" pitchFamily="18" charset="0"/>
                </a:rPr>
                <a:t>nghĩa</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cũng</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như</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tác</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dụng</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của</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các</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biệt</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ngữ</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xã</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hội</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có</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trong</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bài</a:t>
              </a:r>
              <a:r>
                <a:rPr lang="en-US" sz="4000" dirty="0">
                  <a:solidFill>
                    <a:srgbClr val="44000A"/>
                  </a:solidFill>
                  <a:latin typeface="Times New Roman" pitchFamily="18" charset="0"/>
                  <a:cs typeface="Times New Roman" pitchFamily="18" charset="0"/>
                </a:rPr>
                <a:t> 1a </a:t>
              </a:r>
              <a:r>
                <a:rPr lang="en-US" sz="4000" dirty="0" err="1">
                  <a:solidFill>
                    <a:srgbClr val="44000A"/>
                  </a:solidFill>
                  <a:latin typeface="Times New Roman" pitchFamily="18" charset="0"/>
                  <a:cs typeface="Times New Roman" pitchFamily="18" charset="0"/>
                </a:rPr>
                <a:t>và</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bài</a:t>
              </a:r>
              <a:r>
                <a:rPr lang="en-US" sz="4000" dirty="0">
                  <a:solidFill>
                    <a:srgbClr val="44000A"/>
                  </a:solidFill>
                  <a:latin typeface="Times New Roman" pitchFamily="18" charset="0"/>
                  <a:cs typeface="Times New Roman" pitchFamily="18" charset="0"/>
                </a:rPr>
                <a:t> </a:t>
              </a:r>
              <a:r>
                <a:rPr lang="en-US" sz="4000" dirty="0" err="1">
                  <a:solidFill>
                    <a:srgbClr val="44000A"/>
                  </a:solidFill>
                  <a:latin typeface="Times New Roman" pitchFamily="18" charset="0"/>
                  <a:cs typeface="Times New Roman" pitchFamily="18" charset="0"/>
                </a:rPr>
                <a:t>tập</a:t>
              </a:r>
              <a:r>
                <a:rPr lang="en-US" sz="4000" dirty="0">
                  <a:solidFill>
                    <a:srgbClr val="44000A"/>
                  </a:solidFill>
                  <a:latin typeface="Times New Roman" pitchFamily="18" charset="0"/>
                  <a:cs typeface="Times New Roman" pitchFamily="18" charset="0"/>
                </a:rPr>
                <a:t> 4.</a:t>
              </a:r>
            </a:p>
          </p:txBody>
        </p:sp>
        <p:sp>
          <p:nvSpPr>
            <p:cNvPr id="18" name="TextBox 18"/>
            <p:cNvSpPr txBox="1"/>
            <p:nvPr/>
          </p:nvSpPr>
          <p:spPr>
            <a:xfrm>
              <a:off x="1120831" y="38082"/>
              <a:ext cx="5190144" cy="1692771"/>
            </a:xfrm>
            <a:prstGeom prst="rect">
              <a:avLst/>
            </a:prstGeom>
          </p:spPr>
          <p:txBody>
            <a:bodyPr wrap="square" lIns="0" tIns="0" rIns="0" bIns="0" rtlCol="0" anchor="t">
              <a:spAutoFit/>
            </a:bodyPr>
            <a:lstStyle/>
            <a:p>
              <a:pPr algn="ctr">
                <a:lnSpc>
                  <a:spcPts val="9884"/>
                </a:lnSpc>
              </a:pPr>
              <a:r>
                <a:rPr lang="en-US" sz="8825" b="1" spc="52" dirty="0" err="1">
                  <a:solidFill>
                    <a:srgbClr val="44000A"/>
                  </a:solidFill>
                  <a:latin typeface="Times New Roman" pitchFamily="18" charset="0"/>
                  <a:cs typeface="Times New Roman" pitchFamily="18" charset="0"/>
                </a:rPr>
                <a:t>Vòng</a:t>
              </a:r>
              <a:r>
                <a:rPr lang="en-US" sz="8825" b="1" spc="52" dirty="0">
                  <a:solidFill>
                    <a:srgbClr val="44000A"/>
                  </a:solidFill>
                  <a:latin typeface="Times New Roman" pitchFamily="18" charset="0"/>
                  <a:cs typeface="Times New Roman" pitchFamily="18" charset="0"/>
                </a:rPr>
                <a:t> 1</a:t>
              </a:r>
            </a:p>
          </p:txBody>
        </p:sp>
      </p:grpSp>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6712982"/>
            <a:ext cx="2971800" cy="3476688"/>
          </a:xfrm>
          <a:prstGeom prst="rect">
            <a:avLst/>
          </a:prstGeom>
        </p:spPr>
      </p:pic>
      <p:sp>
        <p:nvSpPr>
          <p:cNvPr id="8" name="Rectangle 7"/>
          <p:cNvSpPr/>
          <p:nvPr/>
        </p:nvSpPr>
        <p:spPr>
          <a:xfrm>
            <a:off x="7392483" y="2336810"/>
            <a:ext cx="2018501" cy="646331"/>
          </a:xfrm>
          <a:prstGeom prst="rect">
            <a:avLst/>
          </a:prstGeom>
        </p:spPr>
        <p:txBody>
          <a:bodyPr wrap="none">
            <a:spAutoFit/>
          </a:bodyPr>
          <a:lstStyle/>
          <a:p>
            <a:r>
              <a:rPr lang="en-US" sz="3600" b="1" i="1" dirty="0" err="1">
                <a:latin typeface="Times New Roman" pitchFamily="18" charset="0"/>
                <a:cs typeface="Times New Roman" pitchFamily="18" charset="0"/>
              </a:rPr>
              <a:t>Chém</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gió</a:t>
            </a:r>
            <a:endParaRPr lang="en-US" sz="3600" dirty="0">
              <a:latin typeface="Times New Roman" pitchFamily="18" charset="0"/>
              <a:cs typeface="Times New Roman" pitchFamily="18" charset="0"/>
            </a:endParaRPr>
          </a:p>
        </p:txBody>
      </p:sp>
      <p:sp>
        <p:nvSpPr>
          <p:cNvPr id="9" name="Rectangle 8"/>
          <p:cNvSpPr/>
          <p:nvPr/>
        </p:nvSpPr>
        <p:spPr>
          <a:xfrm>
            <a:off x="7686752" y="3873616"/>
            <a:ext cx="748923" cy="646331"/>
          </a:xfrm>
          <a:prstGeom prst="rect">
            <a:avLst/>
          </a:prstGeom>
        </p:spPr>
        <p:txBody>
          <a:bodyPr wrap="none">
            <a:spAutoFit/>
          </a:bodyPr>
          <a:lstStyle/>
          <a:p>
            <a:r>
              <a:rPr lang="en-US" sz="3600" b="1" i="1" dirty="0" err="1">
                <a:latin typeface="Times New Roman" pitchFamily="18" charset="0"/>
                <a:cs typeface="Times New Roman" pitchFamily="18" charset="0"/>
              </a:rPr>
              <a:t>Nổ</a:t>
            </a:r>
            <a:endParaRPr lang="en-US" sz="3600" dirty="0">
              <a:latin typeface="Times New Roman" pitchFamily="18" charset="0"/>
              <a:cs typeface="Times New Roman" pitchFamily="18" charset="0"/>
            </a:endParaRPr>
          </a:p>
        </p:txBody>
      </p:sp>
      <p:sp>
        <p:nvSpPr>
          <p:cNvPr id="10" name="Rectangle 9"/>
          <p:cNvSpPr/>
          <p:nvPr/>
        </p:nvSpPr>
        <p:spPr>
          <a:xfrm>
            <a:off x="7281862" y="5284960"/>
            <a:ext cx="1531188" cy="646331"/>
          </a:xfrm>
          <a:prstGeom prst="rect">
            <a:avLst/>
          </a:prstGeom>
        </p:spPr>
        <p:txBody>
          <a:bodyPr wrap="none">
            <a:spAutoFit/>
          </a:bodyPr>
          <a:lstStyle/>
          <a:p>
            <a:r>
              <a:rPr lang="en-US" sz="3600" b="1" i="1" dirty="0" err="1">
                <a:latin typeface="Times New Roman" pitchFamily="18" charset="0"/>
                <a:cs typeface="Times New Roman" pitchFamily="18" charset="0"/>
              </a:rPr>
              <a:t>Tắt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đài</a:t>
            </a:r>
            <a:endParaRPr lang="en-US" sz="3600" dirty="0">
              <a:latin typeface="Times New Roman" pitchFamily="18" charset="0"/>
              <a:cs typeface="Times New Roman" pitchFamily="18" charset="0"/>
            </a:endParaRPr>
          </a:p>
        </p:txBody>
      </p:sp>
      <p:sp>
        <p:nvSpPr>
          <p:cNvPr id="14" name="Rectangle 13"/>
          <p:cNvSpPr/>
          <p:nvPr/>
        </p:nvSpPr>
        <p:spPr>
          <a:xfrm>
            <a:off x="7207711" y="6636037"/>
            <a:ext cx="1890261" cy="646331"/>
          </a:xfrm>
          <a:prstGeom prst="rect">
            <a:avLst/>
          </a:prstGeom>
        </p:spPr>
        <p:txBody>
          <a:bodyPr wrap="none">
            <a:spAutoFit/>
          </a:bodyPr>
          <a:lstStyle/>
          <a:p>
            <a:r>
              <a:rPr lang="en-US" sz="3600" b="1" i="1" dirty="0" err="1">
                <a:latin typeface="Times New Roman" pitchFamily="18" charset="0"/>
                <a:cs typeface="Times New Roman" pitchFamily="18" charset="0"/>
              </a:rPr>
              <a:t>Phá</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đám</a:t>
            </a:r>
            <a:endParaRPr lang="en-US" sz="3600" dirty="0">
              <a:latin typeface="Times New Roman" pitchFamily="18" charset="0"/>
              <a:cs typeface="Times New Roman" pitchFamily="18" charset="0"/>
            </a:endParaRPr>
          </a:p>
        </p:txBody>
      </p:sp>
      <p:sp>
        <p:nvSpPr>
          <p:cNvPr id="15" name="Rectangle 14"/>
          <p:cNvSpPr/>
          <p:nvPr/>
        </p:nvSpPr>
        <p:spPr>
          <a:xfrm>
            <a:off x="9525000" y="1900377"/>
            <a:ext cx="8305800" cy="1569660"/>
          </a:xfrm>
          <a:prstGeom prst="rect">
            <a:avLst/>
          </a:prstGeom>
        </p:spPr>
        <p:txBody>
          <a:bodyPr wrap="square">
            <a:spAutoFit/>
          </a:bodyPr>
          <a:lstStyle/>
          <a:p>
            <a:pPr algn="just"/>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phiếm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thêm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hay </a:t>
            </a:r>
            <a:r>
              <a:rPr lang="en-US" sz="3200" dirty="0" err="1">
                <a:latin typeface="Times New Roman" pitchFamily="18" charset="0"/>
                <a:cs typeface="Times New Roman" pitchFamily="18" charset="0"/>
              </a:rPr>
              <a:t>phóng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chút</a:t>
            </a:r>
            <a:r>
              <a:rPr lang="en-US" sz="3200" dirty="0">
                <a:latin typeface="Times New Roman" pitchFamily="18" charset="0"/>
                <a:cs typeface="Times New Roman" pitchFamily="18" charset="0"/>
              </a:rPr>
              <a:t>.</a:t>
            </a:r>
          </a:p>
        </p:txBody>
      </p:sp>
      <p:sp>
        <p:nvSpPr>
          <p:cNvPr id="19" name="Rectangle 18"/>
          <p:cNvSpPr/>
          <p:nvPr/>
        </p:nvSpPr>
        <p:spPr>
          <a:xfrm>
            <a:off x="9448800" y="3643222"/>
            <a:ext cx="8153400" cy="1077218"/>
          </a:xfrm>
          <a:prstGeom prst="rect">
            <a:avLst/>
          </a:prstGeom>
        </p:spPr>
        <p:txBody>
          <a:bodyPr wrap="square">
            <a:spAutoFit/>
          </a:bodyPr>
          <a:lstStyle/>
          <a:p>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đáng</a:t>
            </a:r>
            <a:r>
              <a:rPr lang="en-US" sz="3200" dirty="0">
                <a:latin typeface="Times New Roman" pitchFamily="18" charset="0"/>
                <a:cs typeface="Times New Roman" pitchFamily="18" charset="0"/>
              </a:rPr>
              <a:t>. </a:t>
            </a:r>
          </a:p>
        </p:txBody>
      </p:sp>
      <p:sp>
        <p:nvSpPr>
          <p:cNvPr id="20" name="Rectangle 19"/>
          <p:cNvSpPr/>
          <p:nvPr/>
        </p:nvSpPr>
        <p:spPr>
          <a:xfrm>
            <a:off x="9544050" y="5286243"/>
            <a:ext cx="4277133" cy="584775"/>
          </a:xfrm>
          <a:prstGeom prst="rect">
            <a:avLst/>
          </a:prstGeom>
        </p:spPr>
        <p:txBody>
          <a:bodyPr wrap="none">
            <a:spAutoFit/>
          </a:bodyPr>
          <a:lstStyle/>
          <a:p>
            <a:r>
              <a:rPr lang="en-US" sz="3200" dirty="0" err="1">
                <a:latin typeface="Times New Roman" pitchFamily="18" charset="0"/>
                <a:cs typeface="Times New Roman" pitchFamily="18" charset="0"/>
              </a:rPr>
              <a:t>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pháo</a:t>
            </a:r>
            <a:endParaRPr lang="en-US" sz="3200" dirty="0">
              <a:latin typeface="Times New Roman" pitchFamily="18" charset="0"/>
              <a:cs typeface="Times New Roman" pitchFamily="18" charset="0"/>
            </a:endParaRPr>
          </a:p>
        </p:txBody>
      </p:sp>
      <p:sp>
        <p:nvSpPr>
          <p:cNvPr id="21" name="Rectangle 20"/>
          <p:cNvSpPr/>
          <p:nvPr/>
        </p:nvSpPr>
        <p:spPr>
          <a:xfrm>
            <a:off x="9525000" y="6420594"/>
            <a:ext cx="8153400" cy="1077218"/>
          </a:xfrm>
          <a:prstGeom prst="rect">
            <a:avLst/>
          </a:prstGeom>
        </p:spPr>
        <p:txBody>
          <a:bodyPr wrap="square">
            <a:spAutoFit/>
          </a:bodyPr>
          <a:lstStyle/>
          <a:p>
            <a:r>
              <a:rPr lang="en-US" sz="3200" dirty="0" err="1">
                <a:latin typeface="Times New Roman" pitchFamily="18" charset="0"/>
                <a:cs typeface="Times New Roman" pitchFamily="18" charset="0"/>
              </a:rPr>
              <a:t>Quấy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a:t>
            </a:r>
          </a:p>
        </p:txBody>
      </p:sp>
      <p:sp>
        <p:nvSpPr>
          <p:cNvPr id="29" name="Rectangle 28"/>
          <p:cNvSpPr/>
          <p:nvPr/>
        </p:nvSpPr>
        <p:spPr>
          <a:xfrm>
            <a:off x="7315200" y="7734300"/>
            <a:ext cx="10363200" cy="1569660"/>
          </a:xfrm>
          <a:prstGeom prst="rect">
            <a:avLst/>
          </a:prstGeom>
        </p:spPr>
        <p:txBody>
          <a:bodyPr wrap="square">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BNXH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188690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5" grpId="0"/>
      <p:bldP spid="19" grpId="0"/>
      <p:bldP spid="20" grpId="0"/>
      <p:bldP spid="21"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268090536"/>
              </p:ext>
            </p:extLst>
          </p:nvPr>
        </p:nvGraphicFramePr>
        <p:xfrm>
          <a:off x="609598" y="2247899"/>
          <a:ext cx="17297402" cy="7460556"/>
        </p:xfrm>
        <a:graphic>
          <a:graphicData uri="http://schemas.openxmlformats.org/drawingml/2006/table">
            <a:tbl>
              <a:tblPr/>
              <a:tblGrid>
                <a:gridCol w="8262194">
                  <a:extLst>
                    <a:ext uri="{9D8B030D-6E8A-4147-A177-3AD203B41FA5}">
                      <a16:colId xmlns:a16="http://schemas.microsoft.com/office/drawing/2014/main" val="20000"/>
                    </a:ext>
                  </a:extLst>
                </a:gridCol>
                <a:gridCol w="9035208">
                  <a:extLst>
                    <a:ext uri="{9D8B030D-6E8A-4147-A177-3AD203B41FA5}">
                      <a16:colId xmlns:a16="http://schemas.microsoft.com/office/drawing/2014/main" val="20001"/>
                    </a:ext>
                  </a:extLst>
                </a:gridCol>
              </a:tblGrid>
              <a:tr h="962582">
                <a:tc gridSpan="2">
                  <a:txBody>
                    <a:bodyPr/>
                    <a:lstStyle/>
                    <a:p>
                      <a:pPr algn="ctr">
                        <a:lnSpc>
                          <a:spcPts val="3359"/>
                        </a:lnSpc>
                        <a:defRPr/>
                      </a:pPr>
                      <a:r>
                        <a:rPr lang="en-US" sz="2399" dirty="0">
                          <a:solidFill>
                            <a:srgbClr val="44000A"/>
                          </a:solidFill>
                          <a:latin typeface="Saira ExtraCondensed Medium Bold"/>
                        </a:rPr>
                        <a:t> </a:t>
                      </a:r>
                      <a:endParaRPr lang="en-US" sz="1100" dirty="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E693"/>
                    </a:solidFill>
                  </a:tcPr>
                </a:tc>
                <a:tc hMerge="1">
                  <a:txBody>
                    <a:bodyPr/>
                    <a:lstStyle/>
                    <a:p>
                      <a:pPr algn="ctr">
                        <a:lnSpc>
                          <a:spcPts val="3359"/>
                        </a:lnSpc>
                        <a:defRPr/>
                      </a:pPr>
                      <a:r>
                        <a:rPr lang="en-US" sz="2399">
                          <a:solidFill>
                            <a:srgbClr val="44000A"/>
                          </a:solidFill>
                          <a:latin typeface="Saira ExtraCondensed Medium Bold"/>
                        </a:rPr>
                        <a:t>MỨC ĐỘ CẤP BÁCH </a:t>
                      </a:r>
                      <a:endParaRPr lang="en-US" sz="1100"/>
                    </a:p>
                  </a:txBody>
                  <a:tcPr marL="57150" marR="57150" marT="57150" marB="57150" anchor="ctr">
                    <a:lnL w="0" cap="flat" cmpd="sng" algn="ctr">
                      <a:solidFill>
                        <a:srgbClr val="40246D"/>
                      </a:solidFill>
                      <a:prstDash val="solid"/>
                      <a:round/>
                      <a:headEnd type="none" w="med" len="med"/>
                      <a:tailEnd type="none" w="med" len="med"/>
                    </a:lnL>
                    <a:lnR w="0" cap="flat" cmpd="sng" algn="ctr">
                      <a:solidFill>
                        <a:srgbClr val="40246D"/>
                      </a:solidFill>
                      <a:prstDash val="solid"/>
                      <a:round/>
                      <a:headEnd type="none" w="med" len="med"/>
                      <a:tailEnd type="none" w="med" len="med"/>
                    </a:lnR>
                    <a:lnT w="0" cap="flat" cmpd="sng" algn="ctr">
                      <a:solidFill>
                        <a:srgbClr val="40246D"/>
                      </a:solidFill>
                      <a:prstDash val="solid"/>
                      <a:round/>
                      <a:headEnd type="none" w="med" len="med"/>
                      <a:tailEnd type="none" w="med" len="med"/>
                    </a:lnT>
                    <a:lnB w="0" cap="flat" cmpd="sng" algn="ctr">
                      <a:solidFill>
                        <a:srgbClr val="40246D"/>
                      </a:solidFill>
                      <a:prstDash val="solid"/>
                      <a:round/>
                      <a:headEnd type="none" w="med" len="med"/>
                      <a:tailEnd type="none" w="med" len="med"/>
                    </a:lnB>
                    <a:solidFill>
                      <a:srgbClr val="FFE693"/>
                    </a:solidFill>
                  </a:tcPr>
                </a:tc>
                <a:extLst>
                  <a:ext uri="{0D108BD9-81ED-4DB2-BD59-A6C34878D82A}">
                    <a16:rowId xmlns:a16="http://schemas.microsoft.com/office/drawing/2014/main" val="10000"/>
                  </a:ext>
                </a:extLst>
              </a:tr>
              <a:tr h="650021">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1</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2</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extLst>
                  <a:ext uri="{0D108BD9-81ED-4DB2-BD59-A6C34878D82A}">
                    <a16:rowId xmlns:a16="http://schemas.microsoft.com/office/drawing/2014/main" val="10001"/>
                  </a:ext>
                </a:extLst>
              </a:tr>
              <a:tr h="662365">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2365">
                <a:tc>
                  <a:txBody>
                    <a:bodyPr/>
                    <a:lstStyle/>
                    <a:p>
                      <a:pPr algn="just">
                        <a:lnSpc>
                          <a:spcPts val="1679"/>
                        </a:lnSpc>
                        <a:defRPr/>
                      </a:pPr>
                      <a:r>
                        <a:rPr lang="en-US" sz="2800" b="1" dirty="0" err="1">
                          <a:latin typeface="Times New Roman" pitchFamily="18" charset="0"/>
                          <a:cs typeface="Times New Roman" pitchFamily="18" charset="0"/>
                        </a:rPr>
                        <a:t>Gi</a:t>
                      </a:r>
                      <a:r>
                        <a:rPr lang="en-US" sz="2800" b="1" baseline="0" dirty="0" err="1">
                          <a:latin typeface="Times New Roman" pitchFamily="18" charset="0"/>
                          <a:cs typeface="Times New Roman" pitchFamily="18" charset="0"/>
                        </a:rPr>
                        <a:t>ữa</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giờ</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62365">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62365">
                <a:tc>
                  <a:txBody>
                    <a:bodyPr/>
                    <a:lstStyle/>
                    <a:p>
                      <a:pPr algn="just">
                        <a:lnSpc>
                          <a:spcPts val="1679"/>
                        </a:lnSpc>
                        <a:defRPr/>
                      </a:pPr>
                      <a:r>
                        <a:rPr lang="en-US" sz="2800" b="1" dirty="0" err="1">
                          <a:latin typeface="Times New Roman" pitchFamily="18" charset="0"/>
                          <a:cs typeface="Times New Roman" pitchFamily="18" charset="0"/>
                        </a:rPr>
                        <a:t>Tổng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điểm</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36061">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3</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tc>
                  <a:txBody>
                    <a:bodyPr/>
                    <a:lstStyle/>
                    <a:p>
                      <a:pPr algn="ctr">
                        <a:lnSpc>
                          <a:spcPts val="1679"/>
                        </a:lnSpc>
                        <a:defRPr/>
                      </a:pPr>
                      <a:r>
                        <a:rPr lang="en-US" sz="3200" b="1" dirty="0">
                          <a:solidFill>
                            <a:srgbClr val="44000A"/>
                          </a:solidFill>
                          <a:latin typeface="Times New Roman" pitchFamily="18" charset="0"/>
                          <a:cs typeface="Times New Roman" pitchFamily="18" charset="0"/>
                        </a:rPr>
                        <a:t>ĐỘI</a:t>
                      </a:r>
                      <a:r>
                        <a:rPr lang="en-US" sz="3200" b="1" baseline="0" dirty="0">
                          <a:solidFill>
                            <a:srgbClr val="44000A"/>
                          </a:solidFill>
                          <a:latin typeface="Times New Roman" pitchFamily="18" charset="0"/>
                          <a:cs typeface="Times New Roman" pitchFamily="18" charset="0"/>
                        </a:rPr>
                        <a:t> 4</a:t>
                      </a:r>
                      <a:endParaRPr lang="en-US" sz="32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9141"/>
                    </a:solidFill>
                  </a:tcPr>
                </a:tc>
                <a:extLst>
                  <a:ext uri="{0D108BD9-81ED-4DB2-BD59-A6C34878D82A}">
                    <a16:rowId xmlns:a16="http://schemas.microsoft.com/office/drawing/2014/main" val="10006"/>
                  </a:ext>
                </a:extLst>
              </a:tr>
              <a:tr h="640608">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1:</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40608">
                <a:tc>
                  <a:txBody>
                    <a:bodyPr/>
                    <a:lstStyle/>
                    <a:p>
                      <a:pPr algn="just">
                        <a:lnSpc>
                          <a:spcPts val="1679"/>
                        </a:lnSpc>
                        <a:defRPr/>
                      </a:pPr>
                      <a:r>
                        <a:rPr lang="en-US" sz="2800" b="1" dirty="0" err="1">
                          <a:latin typeface="Times New Roman" pitchFamily="18" charset="0"/>
                          <a:cs typeface="Times New Roman" pitchFamily="18" charset="0"/>
                        </a:rPr>
                        <a:t>Gi</a:t>
                      </a:r>
                      <a:r>
                        <a:rPr lang="en-US" sz="2800" b="1" baseline="0" dirty="0" err="1">
                          <a:latin typeface="Times New Roman" pitchFamily="18" charset="0"/>
                          <a:cs typeface="Times New Roman" pitchFamily="18" charset="0"/>
                        </a:rPr>
                        <a:t>ữa</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giờ</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40608">
                <a:tc>
                  <a:txBody>
                    <a:bodyPr/>
                    <a:lstStyle/>
                    <a:p>
                      <a:pPr algn="just">
                        <a:lnSpc>
                          <a:spcPts val="1679"/>
                        </a:lnSpc>
                        <a:defRPr/>
                      </a:pPr>
                      <a:r>
                        <a:rPr lang="en-US" sz="2800" b="1" dirty="0" err="1">
                          <a:latin typeface="Times New Roman" pitchFamily="18" charset="0"/>
                          <a:cs typeface="Times New Roman" pitchFamily="18" charset="0"/>
                        </a:rPr>
                        <a:t>Vòng</a:t>
                      </a:r>
                      <a:r>
                        <a:rPr lang="en-US" sz="2800" b="1" baseline="0" dirty="0">
                          <a:latin typeface="Times New Roman" pitchFamily="18" charset="0"/>
                          <a:cs typeface="Times New Roman" pitchFamily="18" charset="0"/>
                        </a:rPr>
                        <a:t> 2:</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640608">
                <a:tc>
                  <a:txBody>
                    <a:bodyPr/>
                    <a:lstStyle/>
                    <a:p>
                      <a:pPr algn="just">
                        <a:lnSpc>
                          <a:spcPts val="1679"/>
                        </a:lnSpc>
                        <a:defRPr/>
                      </a:pPr>
                      <a:r>
                        <a:rPr lang="en-US" sz="2800" b="1" dirty="0" err="1">
                          <a:latin typeface="Times New Roman" pitchFamily="18" charset="0"/>
                          <a:cs typeface="Times New Roman" pitchFamily="18" charset="0"/>
                        </a:rPr>
                        <a:t>Tổng</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điểm</a:t>
                      </a:r>
                      <a:r>
                        <a:rPr lang="en-US" sz="2800" b="1" baseline="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57150" marR="57150" marT="57150" marB="57150" anchor="ctr">
                    <a:lnL w="19050" cap="flat" cmpd="sng" algn="ctr">
                      <a:solidFill>
                        <a:srgbClr val="40246D"/>
                      </a:solidFill>
                      <a:prstDash val="solid"/>
                      <a:round/>
                      <a:headEnd type="none" w="med" len="med"/>
                      <a:tailEnd type="none" w="med" len="med"/>
                    </a:lnL>
                    <a:lnR w="19050" cap="flat" cmpd="sng" algn="ctr">
                      <a:solidFill>
                        <a:srgbClr val="40246D"/>
                      </a:solidFill>
                      <a:prstDash val="solid"/>
                      <a:round/>
                      <a:headEnd type="none" w="med" len="med"/>
                      <a:tailEnd type="none" w="med" len="med"/>
                    </a:lnR>
                    <a:lnT w="19050" cap="flat" cmpd="sng" algn="ctr">
                      <a:solidFill>
                        <a:srgbClr val="40246D"/>
                      </a:solidFill>
                      <a:prstDash val="solid"/>
                      <a:round/>
                      <a:headEnd type="none" w="med" len="med"/>
                      <a:tailEnd type="none" w="med" len="med"/>
                    </a:lnT>
                    <a:lnB w="19050" cap="flat" cmpd="sng" algn="ctr">
                      <a:solidFill>
                        <a:srgbClr val="40246D"/>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23" name="TextBox 23"/>
          <p:cNvSpPr txBox="1"/>
          <p:nvPr/>
        </p:nvSpPr>
        <p:spPr>
          <a:xfrm>
            <a:off x="14186767" y="771525"/>
            <a:ext cx="3072533" cy="190500"/>
          </a:xfrm>
          <a:prstGeom prst="rect">
            <a:avLst/>
          </a:prstGeom>
        </p:spPr>
        <p:txBody>
          <a:bodyPr lIns="0" tIns="0" rIns="0" bIns="0" rtlCol="0" anchor="t">
            <a:spAutoFit/>
          </a:bodyPr>
          <a:lstStyle/>
          <a:p>
            <a:pPr algn="r">
              <a:lnSpc>
                <a:spcPts val="1590"/>
              </a:lnSpc>
            </a:pPr>
            <a:r>
              <a:rPr lang="en-US" sz="1325" spc="38">
                <a:solidFill>
                  <a:srgbClr val="FFFFFF"/>
                </a:solidFill>
                <a:latin typeface="Muli Regular"/>
              </a:rPr>
              <a:t>QUAY LẠI </a:t>
            </a:r>
            <a:r>
              <a:rPr lang="en-US" sz="1325" spc="38">
                <a:solidFill>
                  <a:srgbClr val="FFFFFF"/>
                </a:solidFill>
                <a:latin typeface="Muli Regular Bold"/>
              </a:rPr>
              <a:t>TRANG CHƯƠNG TRÌNH</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69560" y="1133368"/>
            <a:ext cx="467968" cy="467968"/>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50472" y="1133368"/>
            <a:ext cx="467968" cy="467968"/>
          </a:xfrm>
          <a:prstGeom prst="rect">
            <a:avLst/>
          </a:prstGeom>
        </p:spPr>
      </p:pic>
      <p:pic>
        <p:nvPicPr>
          <p:cNvPr id="26"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32909" y="-2074930"/>
            <a:ext cx="9975080" cy="4149860"/>
          </a:xfrm>
          <a:prstGeom prst="rect">
            <a:avLst/>
          </a:prstGeom>
        </p:spPr>
      </p:pic>
      <p:sp>
        <p:nvSpPr>
          <p:cNvPr id="27" name="TextBox 26"/>
          <p:cNvSpPr txBox="1"/>
          <p:nvPr/>
        </p:nvSpPr>
        <p:spPr>
          <a:xfrm>
            <a:off x="5458929" y="338224"/>
            <a:ext cx="6384443" cy="1029128"/>
          </a:xfrm>
          <a:prstGeom prst="rect">
            <a:avLst/>
          </a:prstGeom>
        </p:spPr>
        <p:txBody>
          <a:bodyPr lIns="0" tIns="0" rIns="0" bIns="0" rtlCol="0" anchor="t">
            <a:spAutoFit/>
          </a:bodyPr>
          <a:lstStyle/>
          <a:p>
            <a:pPr algn="ctr">
              <a:lnSpc>
                <a:spcPts val="7699"/>
              </a:lnSpc>
            </a:pPr>
            <a:r>
              <a:rPr lang="en-US" sz="9600" b="1" spc="-137" dirty="0" err="1">
                <a:solidFill>
                  <a:srgbClr val="FF0000"/>
                </a:solidFill>
                <a:latin typeface="Times New Roman" pitchFamily="18" charset="0"/>
                <a:cs typeface="Times New Roman" pitchFamily="18" charset="0"/>
              </a:rPr>
              <a:t>Thực</a:t>
            </a:r>
            <a:r>
              <a:rPr lang="en-US" sz="9600" b="1" spc="-137" dirty="0">
                <a:solidFill>
                  <a:srgbClr val="FF0000"/>
                </a:solidFill>
                <a:latin typeface="Times New Roman" pitchFamily="18" charset="0"/>
                <a:cs typeface="Times New Roman" pitchFamily="18" charset="0"/>
              </a:rPr>
              <a:t> </a:t>
            </a:r>
            <a:r>
              <a:rPr lang="en-US" sz="9600" b="1" spc="-137" dirty="0" err="1">
                <a:solidFill>
                  <a:srgbClr val="FF0000"/>
                </a:solidFill>
                <a:latin typeface="Times New Roman" pitchFamily="18" charset="0"/>
                <a:cs typeface="Times New Roman" pitchFamily="18" charset="0"/>
              </a:rPr>
              <a:t>hành</a:t>
            </a:r>
            <a:endParaRPr lang="en-US" sz="9600" b="1" spc="-137" dirty="0">
              <a:solidFill>
                <a:srgbClr val="FF0000"/>
              </a:solidFill>
              <a:latin typeface="Times New Roman" pitchFamily="18" charset="0"/>
              <a:cs typeface="Times New Roman" pitchFamily="18" charset="0"/>
            </a:endParaRPr>
          </a:p>
        </p:txBody>
      </p:sp>
      <p:sp>
        <p:nvSpPr>
          <p:cNvPr id="28" name="TextBox 27"/>
          <p:cNvSpPr txBox="1"/>
          <p:nvPr/>
        </p:nvSpPr>
        <p:spPr>
          <a:xfrm>
            <a:off x="5334000" y="2247900"/>
            <a:ext cx="7010400" cy="923330"/>
          </a:xfrm>
          <a:prstGeom prst="rect">
            <a:avLst/>
          </a:prstGeom>
          <a:noFill/>
        </p:spPr>
        <p:txBody>
          <a:bodyPr wrap="square" rtlCol="0">
            <a:spAutoFit/>
          </a:bodyPr>
          <a:lstStyle/>
          <a:p>
            <a:pPr algn="ctr"/>
            <a:r>
              <a:rPr lang="en-US" sz="5400" b="1" dirty="0">
                <a:latin typeface="Times New Roman" pitchFamily="18" charset="0"/>
                <a:cs typeface="Times New Roman" pitchFamily="18" charset="0"/>
              </a:rPr>
              <a:t>THI ĐUA THEO ĐỘI</a:t>
            </a:r>
          </a:p>
        </p:txBody>
      </p:sp>
    </p:spTree>
    <p:extLst>
      <p:ext uri="{BB962C8B-B14F-4D97-AF65-F5344CB8AC3E}">
        <p14:creationId xmlns:p14="http://schemas.microsoft.com/office/powerpoint/2010/main" val="1825905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TotalTime>
  <Words>1436</Words>
  <Application>Microsoft Office PowerPoint</Application>
  <PresentationFormat>Custom</PresentationFormat>
  <Paragraphs>218</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Muli Regular Bold</vt:lpstr>
      <vt:lpstr>Saira ExtraCondensed Medium Bold</vt:lpstr>
      <vt:lpstr>Arial</vt:lpstr>
      <vt:lpstr>Calibri</vt:lpstr>
      <vt:lpstr>Saira ExtraCondensed Black</vt:lpstr>
      <vt:lpstr>Muli Regular</vt:lpstr>
      <vt:lpstr>Saira ExtraCondensed Black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nguyệt minh</cp:lastModifiedBy>
  <cp:revision>31</cp:revision>
  <dcterms:created xsi:type="dcterms:W3CDTF">2006-08-16T00:00:00Z</dcterms:created>
  <dcterms:modified xsi:type="dcterms:W3CDTF">2023-05-24T07:50:11Z</dcterms:modified>
  <dc:identifier>DAFjChTnSuE</dc:identifier>
</cp:coreProperties>
</file>