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5" r:id="rId3"/>
    <p:sldMasterId id="2147483737" r:id="rId4"/>
    <p:sldMasterId id="2147483749" r:id="rId5"/>
  </p:sldMasterIdLst>
  <p:notesMasterIdLst>
    <p:notesMasterId r:id="rId37"/>
  </p:notesMasterIdLst>
  <p:sldIdLst>
    <p:sldId id="2007577995" r:id="rId6"/>
    <p:sldId id="2007579259" r:id="rId7"/>
    <p:sldId id="2007578610" r:id="rId8"/>
    <p:sldId id="2007578111" r:id="rId9"/>
    <p:sldId id="2007577998" r:id="rId10"/>
    <p:sldId id="2007579261" r:id="rId11"/>
    <p:sldId id="2007579279" r:id="rId12"/>
    <p:sldId id="2007579260" r:id="rId13"/>
    <p:sldId id="2007579263" r:id="rId14"/>
    <p:sldId id="2007579194" r:id="rId15"/>
    <p:sldId id="2007579280" r:id="rId16"/>
    <p:sldId id="2007579281" r:id="rId17"/>
    <p:sldId id="2007579243" r:id="rId18"/>
    <p:sldId id="2007579245" r:id="rId19"/>
    <p:sldId id="2007579244" r:id="rId20"/>
    <p:sldId id="2007579289" r:id="rId21"/>
    <p:sldId id="2007579290" r:id="rId22"/>
    <p:sldId id="2007579292" r:id="rId23"/>
    <p:sldId id="2007579291" r:id="rId24"/>
    <p:sldId id="2007579293" r:id="rId25"/>
    <p:sldId id="2007579282" r:id="rId26"/>
    <p:sldId id="2007579249" r:id="rId27"/>
    <p:sldId id="2007579247" r:id="rId28"/>
    <p:sldId id="2007579295" r:id="rId29"/>
    <p:sldId id="2007579267" r:id="rId30"/>
    <p:sldId id="2007579296" r:id="rId31"/>
    <p:sldId id="2007579297" r:id="rId32"/>
    <p:sldId id="2007579298" r:id="rId33"/>
    <p:sldId id="2007579251" r:id="rId34"/>
    <p:sldId id="2007579266" r:id="rId35"/>
    <p:sldId id="200757924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6CD"/>
    <a:srgbClr val="FDEFE9"/>
    <a:srgbClr val="FFF0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26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9A14E-63C2-4252-93F0-EEE74BE2D14A}" type="datetimeFigureOut">
              <a:rPr lang="en-SG" smtClean="0"/>
              <a:t>5/2/2025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94BF4-2B2A-4240-B72C-B4F1C1F88A70}" type="slidenum">
              <a:rPr lang="en-SG" smtClean="0"/>
              <a:t>‹#›</a:t>
            </a:fld>
            <a:endParaRPr lang="en-SG"/>
          </a:p>
        </p:txBody>
      </p:sp>
    </p:spTree>
    <p:extLst>
      <p:ext uri="{BB962C8B-B14F-4D97-AF65-F5344CB8AC3E}">
        <p14:creationId xmlns:p14="http://schemas.microsoft.com/office/powerpoint/2010/main" val="126702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13EF951C-F98C-977F-DB2B-30CF5AC0EECA}"/>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90D19C2A-A512-0A99-C7C0-104BDCB2B8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474552E9-23B7-16E5-5062-4DCBA9BB4B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842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709DF62D-76B2-CB21-57D0-342A671D4C0E}"/>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F47C386D-6057-F918-4862-128737BCA3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C1F35514-A0A4-0B89-EB8A-6FD4B9F0679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570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FD8BC4FD-3B9A-625B-2CFF-9975AE43D8E1}"/>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64AC12D7-6826-A2A5-5CE1-CEB2FBE35B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F26A1477-CDCE-E573-6F92-83BAE10206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1125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C0E27D20-8DAB-85FE-8D28-660EA420421B}"/>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C59874FE-41FD-6DE1-9A85-D3346B0400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9B678A15-4CE0-9DDC-A0E9-E673881223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2255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9A1748E8-709B-314D-1F61-9FADCF9A91A0}"/>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4A2C4878-312A-CC44-1A5D-65E661A2FA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9C470E17-13E5-4405-ADDC-7E9118083A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253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54A221A1-F0FB-D22E-7FE8-1A98B06B14B0}"/>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C3D41691-7E16-6CC0-5A67-DCBC7E3915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B6BE9652-ED37-9BC2-8A5B-FFA76F46AE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9634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747C0474-F893-F00C-0F06-0DC97346B7A1}"/>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FA93CFBD-AD32-6E07-8006-E5C520FD7A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9106FDDF-1241-9D1B-AE7F-83A9F90B08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3143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Zalo:0981713891</a:t>
            </a:r>
          </a:p>
          <a:p>
            <a:endParaRPr lang="en-US"/>
          </a:p>
        </p:txBody>
      </p:sp>
      <p:sp>
        <p:nvSpPr>
          <p:cNvPr id="4" name="Slide Number Placeholder 3"/>
          <p:cNvSpPr>
            <a:spLocks noGrp="1"/>
          </p:cNvSpPr>
          <p:nvPr>
            <p:ph type="sldNum" sz="quarter" idx="10"/>
          </p:nvPr>
        </p:nvSpPr>
        <p:spPr/>
        <p:txBody>
          <a:bodyPr/>
          <a:lstStyle/>
          <a:p>
            <a:fld id="{56D94BF4-2B2A-4240-B72C-B4F1C1F88A70}" type="slidenum">
              <a:rPr lang="en-SG" smtClean="0"/>
              <a:t>29</a:t>
            </a:fld>
            <a:endParaRPr lang="en-SG"/>
          </a:p>
        </p:txBody>
      </p:sp>
    </p:spTree>
    <p:extLst>
      <p:ext uri="{BB962C8B-B14F-4D97-AF65-F5344CB8AC3E}">
        <p14:creationId xmlns:p14="http://schemas.microsoft.com/office/powerpoint/2010/main" val="8945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489733AB-1CC1-4E67-B794-EB78F1BF6A12}"/>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F401E883-16F2-1F25-A262-9635F1192F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BACCFB42-F092-179A-7AD8-1CA1D414ED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7305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56D13C48-7DB2-1033-59C4-B06D3D50B124}"/>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8254F1E7-AD98-FEAC-D286-DD25678487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5ED8A250-8848-3A39-CD7D-4F719CDDBC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023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2989e69d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74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3F886CE3-AAA1-C913-5325-E29A9A542C49}"/>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1526609F-D1AE-B13D-8849-B45B6D853B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0F186770-0C7C-D1DB-8DA1-252C6780CE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016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5A634D40-4BA0-9B24-B573-6E47E8E5B0D8}"/>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8EC758B5-E27E-F325-D601-06C5CB46D7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CD76D0A6-3F3D-6904-3982-5A0DB7AD4A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5611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0080D36E-32C3-F744-7584-A49DF3986DBF}"/>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C633304B-8820-1215-C30C-684B2D3E86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E773A461-9059-2D39-FD9A-07A5A948F4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6549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B45A080F-787C-6B5B-D1A3-AB6E2DABCA71}"/>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69C13518-F6DA-2022-459D-086180DF92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A159EB18-5A0C-B9C3-67EB-32B61EDBBC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5290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82615E06-0BFC-2FFC-8C59-405079D64182}"/>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E1E90F1F-68BA-124F-4AAB-7612B411E2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D48C7922-03DF-38CE-87CA-D6D3EAA953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07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F679DD15-2784-4D7B-BDD7-C8B5B202CAE3}"/>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719C046D-6BBB-2B3C-847B-6E1F87BBA7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E8AC9F41-F3EA-A0B2-53DF-CC4A0ED550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409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785406CB-5608-AB2E-EFAE-1D2EC6958EBB}"/>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E1140F04-3B7D-C4AC-B7E1-B21258140A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A8BE2E05-2C7F-013B-AA19-75FBA69D0A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7868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4.xml"/><Relationship Id="rId5" Type="http://schemas.openxmlformats.org/officeDocument/2006/relationships/tags" Target="../tags/tag11.xml"/><Relationship Id="rId4" Type="http://schemas.openxmlformats.org/officeDocument/2006/relationships/tags" Target="../tags/tag10.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4.xml"/><Relationship Id="rId5" Type="http://schemas.openxmlformats.org/officeDocument/2006/relationships/tags" Target="../tags/tag16.xml"/><Relationship Id="rId4" Type="http://schemas.openxmlformats.org/officeDocument/2006/relationships/tags" Target="../tags/tag1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4.xml"/><Relationship Id="rId5" Type="http://schemas.openxmlformats.org/officeDocument/2006/relationships/tags" Target="../tags/tag21.xml"/><Relationship Id="rId4" Type="http://schemas.openxmlformats.org/officeDocument/2006/relationships/tags" Target="../tags/tag2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4.xml"/><Relationship Id="rId4" Type="http://schemas.openxmlformats.org/officeDocument/2006/relationships/tags" Target="../tags/tag39.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4.xml"/><Relationship Id="rId5" Type="http://schemas.openxmlformats.org/officeDocument/2006/relationships/tags" Target="../tags/tag53.xml"/><Relationship Id="rId4" Type="http://schemas.openxmlformats.org/officeDocument/2006/relationships/tags" Target="../tags/tag5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4.xml"/><Relationship Id="rId4" Type="http://schemas.openxmlformats.org/officeDocument/2006/relationships/tags" Target="../tags/tag5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4.xml"/><Relationship Id="rId5" Type="http://schemas.openxmlformats.org/officeDocument/2006/relationships/tags" Target="../tags/tag62.xml"/><Relationship Id="rId4" Type="http://schemas.openxmlformats.org/officeDocument/2006/relationships/tags" Target="../tags/tag6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473C-FFB2-6C1F-0207-4072BB62C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57ADC938-05DD-6BDC-E9C8-2680E0AA26F5}"/>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DA568F6-C490-2FF4-55D4-16F1A1636EFB}"/>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5" name="Footer Placeholder 4">
            <a:extLst>
              <a:ext uri="{FF2B5EF4-FFF2-40B4-BE49-F238E27FC236}">
                <a16:creationId xmlns:a16="http://schemas.microsoft.com/office/drawing/2014/main" id="{4FB89A4F-18E5-D732-2B78-D683466FA4A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CF9FE62-F88B-7134-D2D4-7CEB34BAB01D}"/>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742672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F57B-C360-B2D4-FF8B-E9D5A2C2B23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B540CDD-B7BD-9E92-4110-EEFB28389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121477-4B5D-AE71-8F48-D136D4F7589F}"/>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5" name="Footer Placeholder 4">
            <a:extLst>
              <a:ext uri="{FF2B5EF4-FFF2-40B4-BE49-F238E27FC236}">
                <a16:creationId xmlns:a16="http://schemas.microsoft.com/office/drawing/2014/main" id="{39792BEF-B025-8099-A4A8-4B5E60EDB6A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B7BD71D-C96B-C076-97E7-F74A800DB7B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808157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E83212-32F1-6F90-2A25-72B7B4245583}"/>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FC25BC8-C182-18FC-F753-E14268BF52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8E0E563-A3FE-6876-86B9-01CA4444B1F1}"/>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5" name="Footer Placeholder 4">
            <a:extLst>
              <a:ext uri="{FF2B5EF4-FFF2-40B4-BE49-F238E27FC236}">
                <a16:creationId xmlns:a16="http://schemas.microsoft.com/office/drawing/2014/main" id="{9C316425-BA3F-A7CD-6E47-B6AAE5BA5FB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DCE325E-8CB8-95A5-564D-A780F5443E5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464805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 y="-6181"/>
            <a:ext cx="12191921" cy="6883200"/>
            <a:chOff x="7" y="-4636"/>
            <a:chExt cx="9143941" cy="5162400"/>
          </a:xfrm>
        </p:grpSpPr>
        <p:grpSp>
          <p:nvGrpSpPr>
            <p:cNvPr id="10" name="Google Shape;10;p2"/>
            <p:cNvGrpSpPr/>
            <p:nvPr/>
          </p:nvGrpSpPr>
          <p:grpSpPr>
            <a:xfrm>
              <a:off x="152374" y="-4636"/>
              <a:ext cx="8839200" cy="5162400"/>
              <a:chOff x="169975" y="-9450"/>
              <a:chExt cx="8839200" cy="5162400"/>
            </a:xfrm>
          </p:grpSpPr>
          <p:cxnSp>
            <p:nvCxnSpPr>
              <p:cNvPr id="11" name="Google Shape;11;p2"/>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7" name="Google Shape;27;p2"/>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8" name="Google Shape;28;p2"/>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 name="Google Shape;37;p2"/>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 name="Google Shape;38;p2"/>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39;p2"/>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40;p2"/>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1" name="Google Shape;41;p2"/>
            <p:cNvGrpSpPr/>
            <p:nvPr/>
          </p:nvGrpSpPr>
          <p:grpSpPr>
            <a:xfrm>
              <a:off x="7" y="299022"/>
              <a:ext cx="9143941" cy="4555084"/>
              <a:chOff x="17400" y="303833"/>
              <a:chExt cx="9126600" cy="4555084"/>
            </a:xfrm>
          </p:grpSpPr>
          <p:cxnSp>
            <p:nvCxnSpPr>
              <p:cNvPr id="42" name="Google Shape;42;p2"/>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3" name="Google Shape;43;p2"/>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4" name="Google Shape;44;p2"/>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2"/>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2"/>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2"/>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2"/>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2"/>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2"/>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2"/>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2"/>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2"/>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2"/>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2"/>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2"/>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2"/>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 name="Google Shape;58;p2"/>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9" name="Google Shape;59;p2"/>
          <p:cNvGrpSpPr/>
          <p:nvPr/>
        </p:nvGrpSpPr>
        <p:grpSpPr>
          <a:xfrm>
            <a:off x="83688" y="713368"/>
            <a:ext cx="11461331" cy="5654203"/>
            <a:chOff x="62766" y="535026"/>
            <a:chExt cx="8595998" cy="4240652"/>
          </a:xfrm>
        </p:grpSpPr>
        <p:grpSp>
          <p:nvGrpSpPr>
            <p:cNvPr id="60" name="Google Shape;60;p2"/>
            <p:cNvGrpSpPr/>
            <p:nvPr/>
          </p:nvGrpSpPr>
          <p:grpSpPr>
            <a:xfrm rot="-10512066">
              <a:off x="113611" y="2561820"/>
              <a:ext cx="549997" cy="1238580"/>
              <a:chOff x="4239602" y="2466006"/>
              <a:chExt cx="241153" cy="543071"/>
            </a:xfrm>
          </p:grpSpPr>
          <p:sp>
            <p:nvSpPr>
              <p:cNvPr id="61" name="Google Shape;61;p2"/>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62;p2"/>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63;p2"/>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 name="Google Shape;64;p2"/>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5" name="Google Shape;65;p2"/>
            <p:cNvGrpSpPr/>
            <p:nvPr/>
          </p:nvGrpSpPr>
          <p:grpSpPr>
            <a:xfrm>
              <a:off x="8300354" y="4432301"/>
              <a:ext cx="358410" cy="343377"/>
              <a:chOff x="6797500" y="536688"/>
              <a:chExt cx="625935" cy="599680"/>
            </a:xfrm>
          </p:grpSpPr>
          <p:sp>
            <p:nvSpPr>
              <p:cNvPr id="66" name="Google Shape;66;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 name="Google Shape;67;p2"/>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 name="Google Shape;68;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 name="Google Shape;69;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 name="Google Shape;70;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1" name="Google Shape;71;p2"/>
            <p:cNvSpPr/>
            <p:nvPr/>
          </p:nvSpPr>
          <p:spPr>
            <a:xfrm>
              <a:off x="8328587" y="142620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2" name="Google Shape;72;p2"/>
            <p:cNvGrpSpPr/>
            <p:nvPr/>
          </p:nvGrpSpPr>
          <p:grpSpPr>
            <a:xfrm flipH="1">
              <a:off x="8348762" y="3753779"/>
              <a:ext cx="261606" cy="334456"/>
              <a:chOff x="2539291" y="2154860"/>
              <a:chExt cx="148784" cy="190226"/>
            </a:xfrm>
          </p:grpSpPr>
          <p:sp>
            <p:nvSpPr>
              <p:cNvPr id="73" name="Google Shape;73;p2"/>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 name="Google Shape;74;p2"/>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 name="Google Shape;75;p2"/>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6" name="Google Shape;76;p2"/>
            <p:cNvSpPr/>
            <p:nvPr/>
          </p:nvSpPr>
          <p:spPr>
            <a:xfrm>
              <a:off x="8328573" y="6213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 name="Google Shape;77;p2"/>
            <p:cNvGrpSpPr/>
            <p:nvPr/>
          </p:nvGrpSpPr>
          <p:grpSpPr>
            <a:xfrm>
              <a:off x="483166" y="535026"/>
              <a:ext cx="358410" cy="343382"/>
              <a:chOff x="6797500" y="536688"/>
              <a:chExt cx="625935" cy="599688"/>
            </a:xfrm>
          </p:grpSpPr>
          <p:sp>
            <p:nvSpPr>
              <p:cNvPr id="78" name="Google Shape;78;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 name="Google Shape;79;p2"/>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 name="Google Shape;81;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 name="Google Shape;82;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83" name="Google Shape;83;p2"/>
          <p:cNvSpPr txBox="1">
            <a:spLocks noGrp="1"/>
          </p:cNvSpPr>
          <p:nvPr>
            <p:ph type="ctrTitle"/>
          </p:nvPr>
        </p:nvSpPr>
        <p:spPr>
          <a:xfrm>
            <a:off x="1862600" y="1962400"/>
            <a:ext cx="8466800" cy="2298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7466" b="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84" name="Google Shape;84;p2"/>
          <p:cNvSpPr txBox="1">
            <a:spLocks noGrp="1"/>
          </p:cNvSpPr>
          <p:nvPr>
            <p:ph type="subTitle" idx="1"/>
          </p:nvPr>
        </p:nvSpPr>
        <p:spPr>
          <a:xfrm>
            <a:off x="3076900" y="4261200"/>
            <a:ext cx="6038400" cy="6344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835486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5"/>
        <p:cNvGrpSpPr/>
        <p:nvPr/>
      </p:nvGrpSpPr>
      <p:grpSpPr>
        <a:xfrm>
          <a:off x="0" y="0"/>
          <a:ext cx="0" cy="0"/>
          <a:chOff x="0" y="0"/>
          <a:chExt cx="0" cy="0"/>
        </a:xfrm>
      </p:grpSpPr>
      <p:grpSp>
        <p:nvGrpSpPr>
          <p:cNvPr id="86" name="Google Shape;86;p3"/>
          <p:cNvGrpSpPr/>
          <p:nvPr/>
        </p:nvGrpSpPr>
        <p:grpSpPr>
          <a:xfrm>
            <a:off x="10" y="-6181"/>
            <a:ext cx="12191921" cy="6883200"/>
            <a:chOff x="7" y="-4636"/>
            <a:chExt cx="9143941" cy="5162400"/>
          </a:xfrm>
        </p:grpSpPr>
        <p:grpSp>
          <p:nvGrpSpPr>
            <p:cNvPr id="87" name="Google Shape;87;p3"/>
            <p:cNvGrpSpPr/>
            <p:nvPr/>
          </p:nvGrpSpPr>
          <p:grpSpPr>
            <a:xfrm>
              <a:off x="152374" y="-4636"/>
              <a:ext cx="8839200" cy="5162400"/>
              <a:chOff x="169975" y="-9450"/>
              <a:chExt cx="8839200" cy="5162400"/>
            </a:xfrm>
          </p:grpSpPr>
          <p:cxnSp>
            <p:nvCxnSpPr>
              <p:cNvPr id="88" name="Google Shape;88;p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4" name="Google Shape;94;p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5" name="Google Shape;95;p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4" name="Google Shape;104;p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5" name="Google Shape;105;p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6" name="Google Shape;106;p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7" name="Google Shape;107;p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8" name="Google Shape;108;p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9" name="Google Shape;109;p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0" name="Google Shape;110;p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1" name="Google Shape;111;p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2" name="Google Shape;112;p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3" name="Google Shape;113;p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4" name="Google Shape;114;p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118" name="Google Shape;118;p3"/>
            <p:cNvGrpSpPr/>
            <p:nvPr/>
          </p:nvGrpSpPr>
          <p:grpSpPr>
            <a:xfrm>
              <a:off x="7" y="299022"/>
              <a:ext cx="9143941" cy="4555084"/>
              <a:chOff x="17400" y="303833"/>
              <a:chExt cx="9126600" cy="4555084"/>
            </a:xfrm>
          </p:grpSpPr>
          <p:cxnSp>
            <p:nvCxnSpPr>
              <p:cNvPr id="119" name="Google Shape;119;p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0" name="Google Shape;130;p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1" name="Google Shape;131;p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135" name="Google Shape;135;p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 name="Google Shape;136;p3"/>
          <p:cNvSpPr txBox="1">
            <a:spLocks noGrp="1"/>
          </p:cNvSpPr>
          <p:nvPr>
            <p:ph type="title"/>
          </p:nvPr>
        </p:nvSpPr>
        <p:spPr>
          <a:xfrm>
            <a:off x="2569800" y="3498128"/>
            <a:ext cx="7052400" cy="13692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7" name="Google Shape;137;p3"/>
          <p:cNvSpPr txBox="1">
            <a:spLocks noGrp="1"/>
          </p:cNvSpPr>
          <p:nvPr>
            <p:ph type="title" idx="2" hasCustomPrompt="1"/>
          </p:nvPr>
        </p:nvSpPr>
        <p:spPr>
          <a:xfrm>
            <a:off x="4349133" y="1248300"/>
            <a:ext cx="3493600" cy="136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3"/>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38" name="Google Shape;138;p3"/>
          <p:cNvSpPr txBox="1">
            <a:spLocks noGrp="1"/>
          </p:cNvSpPr>
          <p:nvPr>
            <p:ph type="subTitle" idx="1"/>
          </p:nvPr>
        </p:nvSpPr>
        <p:spPr>
          <a:xfrm>
            <a:off x="2569800" y="4882367"/>
            <a:ext cx="7052400" cy="5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 name="Google Shape;139;p3"/>
          <p:cNvGrpSpPr/>
          <p:nvPr/>
        </p:nvGrpSpPr>
        <p:grpSpPr>
          <a:xfrm>
            <a:off x="355088" y="-54586"/>
            <a:ext cx="11620349" cy="6584791"/>
            <a:chOff x="266316" y="-40940"/>
            <a:chExt cx="8715262" cy="4938593"/>
          </a:xfrm>
        </p:grpSpPr>
        <p:grpSp>
          <p:nvGrpSpPr>
            <p:cNvPr id="140" name="Google Shape;140;p3"/>
            <p:cNvGrpSpPr/>
            <p:nvPr/>
          </p:nvGrpSpPr>
          <p:grpSpPr>
            <a:xfrm rot="-10512066">
              <a:off x="8380736" y="-20105"/>
              <a:ext cx="549997" cy="1238580"/>
              <a:chOff x="4239602" y="2466006"/>
              <a:chExt cx="241153" cy="543071"/>
            </a:xfrm>
          </p:grpSpPr>
          <p:sp>
            <p:nvSpPr>
              <p:cNvPr id="141" name="Google Shape;141;p3"/>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 name="Google Shape;142;p3"/>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 name="Google Shape;143;p3"/>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 name="Google Shape;144;p3"/>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45" name="Google Shape;145;p3"/>
            <p:cNvGrpSpPr/>
            <p:nvPr/>
          </p:nvGrpSpPr>
          <p:grpSpPr>
            <a:xfrm>
              <a:off x="8476529" y="4554276"/>
              <a:ext cx="358410" cy="343377"/>
              <a:chOff x="6797500" y="536688"/>
              <a:chExt cx="625935" cy="599680"/>
            </a:xfrm>
          </p:grpSpPr>
          <p:sp>
            <p:nvSpPr>
              <p:cNvPr id="146" name="Google Shape;146;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 name="Google Shape;147;p3"/>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 name="Google Shape;148;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 name="Google Shape;149;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 name="Google Shape;150;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1" name="Google Shape;151;p3"/>
            <p:cNvSpPr/>
            <p:nvPr/>
          </p:nvSpPr>
          <p:spPr>
            <a:xfrm>
              <a:off x="8658787" y="402845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2" name="Google Shape;152;p3"/>
            <p:cNvGrpSpPr/>
            <p:nvPr/>
          </p:nvGrpSpPr>
          <p:grpSpPr>
            <a:xfrm flipH="1">
              <a:off x="8524937" y="3694004"/>
              <a:ext cx="261606" cy="334456"/>
              <a:chOff x="2539291" y="2154860"/>
              <a:chExt cx="148784" cy="190226"/>
            </a:xfrm>
          </p:grpSpPr>
          <p:sp>
            <p:nvSpPr>
              <p:cNvPr id="153" name="Google Shape;153;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4" name="Google Shape;154;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 name="Google Shape;155;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6" name="Google Shape;156;p3"/>
            <p:cNvSpPr/>
            <p:nvPr/>
          </p:nvSpPr>
          <p:spPr>
            <a:xfrm>
              <a:off x="8050723" y="458163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7" name="Google Shape;157;p3"/>
            <p:cNvGrpSpPr/>
            <p:nvPr/>
          </p:nvGrpSpPr>
          <p:grpSpPr>
            <a:xfrm>
              <a:off x="266316" y="738326"/>
              <a:ext cx="358410" cy="343382"/>
              <a:chOff x="6797500" y="536688"/>
              <a:chExt cx="625935" cy="599688"/>
            </a:xfrm>
          </p:grpSpPr>
          <p:sp>
            <p:nvSpPr>
              <p:cNvPr id="158" name="Google Shape;158;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 name="Google Shape;159;p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0" name="Google Shape;160;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 name="Google Shape;161;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 name="Google Shape;162;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3" name="Google Shape;163;p3"/>
            <p:cNvSpPr/>
            <p:nvPr/>
          </p:nvSpPr>
          <p:spPr>
            <a:xfrm>
              <a:off x="322762" y="1189026"/>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64" name="Google Shape;164;p3"/>
            <p:cNvGrpSpPr/>
            <p:nvPr/>
          </p:nvGrpSpPr>
          <p:grpSpPr>
            <a:xfrm flipH="1">
              <a:off x="266337" y="296554"/>
              <a:ext cx="261606" cy="334456"/>
              <a:chOff x="2539291" y="2154860"/>
              <a:chExt cx="148784" cy="190226"/>
            </a:xfrm>
          </p:grpSpPr>
          <p:sp>
            <p:nvSpPr>
              <p:cNvPr id="165" name="Google Shape;165;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 name="Google Shape;166;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 name="Google Shape;167;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8" name="Google Shape;168;p3"/>
            <p:cNvSpPr/>
            <p:nvPr/>
          </p:nvSpPr>
          <p:spPr>
            <a:xfrm>
              <a:off x="420298" y="160908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008681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9"/>
        <p:cNvGrpSpPr/>
        <p:nvPr/>
      </p:nvGrpSpPr>
      <p:grpSpPr>
        <a:xfrm>
          <a:off x="0" y="0"/>
          <a:ext cx="0" cy="0"/>
          <a:chOff x="0" y="0"/>
          <a:chExt cx="0" cy="0"/>
        </a:xfrm>
      </p:grpSpPr>
      <p:grpSp>
        <p:nvGrpSpPr>
          <p:cNvPr id="170" name="Google Shape;170;p4"/>
          <p:cNvGrpSpPr/>
          <p:nvPr/>
        </p:nvGrpSpPr>
        <p:grpSpPr>
          <a:xfrm>
            <a:off x="10" y="-6181"/>
            <a:ext cx="12191921" cy="6883200"/>
            <a:chOff x="7" y="-4636"/>
            <a:chExt cx="9143941" cy="5162400"/>
          </a:xfrm>
        </p:grpSpPr>
        <p:grpSp>
          <p:nvGrpSpPr>
            <p:cNvPr id="171" name="Google Shape;171;p4"/>
            <p:cNvGrpSpPr/>
            <p:nvPr/>
          </p:nvGrpSpPr>
          <p:grpSpPr>
            <a:xfrm>
              <a:off x="152374" y="-4636"/>
              <a:ext cx="8839200" cy="5162400"/>
              <a:chOff x="169975" y="-9450"/>
              <a:chExt cx="8839200" cy="5162400"/>
            </a:xfrm>
          </p:grpSpPr>
          <p:cxnSp>
            <p:nvCxnSpPr>
              <p:cNvPr id="172" name="Google Shape;172;p4"/>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3" name="Google Shape;173;p4"/>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4" name="Google Shape;174;p4"/>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5" name="Google Shape;175;p4"/>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6" name="Google Shape;176;p4"/>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7" name="Google Shape;177;p4"/>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8" name="Google Shape;178;p4"/>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9" name="Google Shape;179;p4"/>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0" name="Google Shape;180;p4"/>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1" name="Google Shape;181;p4"/>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2" name="Google Shape;182;p4"/>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3" name="Google Shape;183;p4"/>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4" name="Google Shape;184;p4"/>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5" name="Google Shape;185;p4"/>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6" name="Google Shape;186;p4"/>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7" name="Google Shape;187;p4"/>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4"/>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4"/>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4"/>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4"/>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4"/>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4"/>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4"/>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4"/>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4"/>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4"/>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4"/>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4"/>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4"/>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4"/>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02" name="Google Shape;202;p4"/>
            <p:cNvGrpSpPr/>
            <p:nvPr/>
          </p:nvGrpSpPr>
          <p:grpSpPr>
            <a:xfrm>
              <a:off x="7" y="299022"/>
              <a:ext cx="9143941" cy="4555084"/>
              <a:chOff x="17400" y="303833"/>
              <a:chExt cx="9126600" cy="4555084"/>
            </a:xfrm>
          </p:grpSpPr>
          <p:cxnSp>
            <p:nvCxnSpPr>
              <p:cNvPr id="203" name="Google Shape;203;p4"/>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4" name="Google Shape;204;p4"/>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4"/>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4"/>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4"/>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4"/>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4"/>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4"/>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4"/>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4"/>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3" name="Google Shape;213;p4"/>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4" name="Google Shape;214;p4"/>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5" name="Google Shape;215;p4"/>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6" name="Google Shape;216;p4"/>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7" name="Google Shape;217;p4"/>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8" name="Google Shape;218;p4"/>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19" name="Google Shape;219;p4"/>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0" name="Google Shape;220;p4"/>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4"/>
          <p:cNvSpPr txBox="1">
            <a:spLocks noGrp="1"/>
          </p:cNvSpPr>
          <p:nvPr>
            <p:ph type="body" idx="1"/>
          </p:nvPr>
        </p:nvSpPr>
        <p:spPr>
          <a:xfrm>
            <a:off x="960000" y="1417800"/>
            <a:ext cx="4895200" cy="2984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Albert Sans Light"/>
              <a:buChar char="●"/>
              <a:defRPr sz="1600"/>
            </a:lvl1pPr>
            <a:lvl2pPr marL="1219170" lvl="1" indent="-406390" rtl="0">
              <a:lnSpc>
                <a:spcPct val="115000"/>
              </a:lnSpc>
              <a:spcBef>
                <a:spcPts val="0"/>
              </a:spcBef>
              <a:spcAft>
                <a:spcPts val="0"/>
              </a:spcAft>
              <a:buSzPts val="1200"/>
              <a:buFont typeface="Nunito Light"/>
              <a:buChar char="○"/>
              <a:defRPr sz="1600"/>
            </a:lvl2pPr>
            <a:lvl3pPr marL="1828754" lvl="2" indent="-406390" rtl="0">
              <a:lnSpc>
                <a:spcPct val="115000"/>
              </a:lnSpc>
              <a:spcBef>
                <a:spcPts val="2133"/>
              </a:spcBef>
              <a:spcAft>
                <a:spcPts val="0"/>
              </a:spcAft>
              <a:buSzPts val="1200"/>
              <a:buFont typeface="Nunito Light"/>
              <a:buChar char="■"/>
              <a:defRPr sz="1600"/>
            </a:lvl3pPr>
            <a:lvl4pPr marL="2438339" lvl="3" indent="-406390" rtl="0">
              <a:lnSpc>
                <a:spcPct val="115000"/>
              </a:lnSpc>
              <a:spcBef>
                <a:spcPts val="2133"/>
              </a:spcBef>
              <a:spcAft>
                <a:spcPts val="0"/>
              </a:spcAft>
              <a:buSzPts val="1200"/>
              <a:buFont typeface="Nunito Light"/>
              <a:buChar char="●"/>
              <a:defRPr sz="1600"/>
            </a:lvl4pPr>
            <a:lvl5pPr marL="3047924" lvl="4" indent="-406390" rtl="0">
              <a:lnSpc>
                <a:spcPct val="115000"/>
              </a:lnSpc>
              <a:spcBef>
                <a:spcPts val="2133"/>
              </a:spcBef>
              <a:spcAft>
                <a:spcPts val="0"/>
              </a:spcAft>
              <a:buSzPts val="1200"/>
              <a:buFont typeface="Nunito Light"/>
              <a:buChar char="○"/>
              <a:defRPr sz="1600"/>
            </a:lvl5pPr>
            <a:lvl6pPr marL="3657509" lvl="5" indent="-406390" rtl="0">
              <a:lnSpc>
                <a:spcPct val="115000"/>
              </a:lnSpc>
              <a:spcBef>
                <a:spcPts val="2133"/>
              </a:spcBef>
              <a:spcAft>
                <a:spcPts val="0"/>
              </a:spcAft>
              <a:buSzPts val="1200"/>
              <a:buFont typeface="Nunito Light"/>
              <a:buChar char="■"/>
              <a:defRPr sz="1600"/>
            </a:lvl6pPr>
            <a:lvl7pPr marL="4267093" lvl="6" indent="-406390" rtl="0">
              <a:lnSpc>
                <a:spcPct val="115000"/>
              </a:lnSpc>
              <a:spcBef>
                <a:spcPts val="2133"/>
              </a:spcBef>
              <a:spcAft>
                <a:spcPts val="0"/>
              </a:spcAft>
              <a:buSzPts val="1200"/>
              <a:buFont typeface="Nunito Light"/>
              <a:buChar char="●"/>
              <a:defRPr sz="1600"/>
            </a:lvl7pPr>
            <a:lvl8pPr marL="4876678" lvl="7" indent="-406390" rtl="0">
              <a:lnSpc>
                <a:spcPct val="115000"/>
              </a:lnSpc>
              <a:spcBef>
                <a:spcPts val="2133"/>
              </a:spcBef>
              <a:spcAft>
                <a:spcPts val="0"/>
              </a:spcAft>
              <a:buSzPts val="1200"/>
              <a:buFont typeface="Nunito Light"/>
              <a:buChar char="○"/>
              <a:defRPr sz="1600"/>
            </a:lvl8pPr>
            <a:lvl9pPr marL="5486263" lvl="8" indent="-406390" rtl="0">
              <a:lnSpc>
                <a:spcPct val="115000"/>
              </a:lnSpc>
              <a:spcBef>
                <a:spcPts val="2133"/>
              </a:spcBef>
              <a:spcAft>
                <a:spcPts val="2133"/>
              </a:spcAft>
              <a:buSzPts val="1200"/>
              <a:buFont typeface="Nunito Light"/>
              <a:buChar char="■"/>
              <a:defRPr sz="1600"/>
            </a:lvl9pPr>
          </a:lstStyle>
          <a:p>
            <a:endParaRPr/>
          </a:p>
        </p:txBody>
      </p:sp>
    </p:spTree>
    <p:extLst>
      <p:ext uri="{BB962C8B-B14F-4D97-AF65-F5344CB8AC3E}">
        <p14:creationId xmlns:p14="http://schemas.microsoft.com/office/powerpoint/2010/main" val="1636136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2"/>
        <p:cNvGrpSpPr/>
        <p:nvPr/>
      </p:nvGrpSpPr>
      <p:grpSpPr>
        <a:xfrm>
          <a:off x="0" y="0"/>
          <a:ext cx="0" cy="0"/>
          <a:chOff x="0" y="0"/>
          <a:chExt cx="0" cy="0"/>
        </a:xfrm>
      </p:grpSpPr>
      <p:grpSp>
        <p:nvGrpSpPr>
          <p:cNvPr id="223" name="Google Shape;223;p5"/>
          <p:cNvGrpSpPr/>
          <p:nvPr/>
        </p:nvGrpSpPr>
        <p:grpSpPr>
          <a:xfrm>
            <a:off x="10" y="-6181"/>
            <a:ext cx="12191921" cy="6883200"/>
            <a:chOff x="7" y="-4636"/>
            <a:chExt cx="9143941" cy="5162400"/>
          </a:xfrm>
        </p:grpSpPr>
        <p:grpSp>
          <p:nvGrpSpPr>
            <p:cNvPr id="224" name="Google Shape;224;p5"/>
            <p:cNvGrpSpPr/>
            <p:nvPr/>
          </p:nvGrpSpPr>
          <p:grpSpPr>
            <a:xfrm>
              <a:off x="152374" y="-4636"/>
              <a:ext cx="8839200" cy="5162400"/>
              <a:chOff x="169975" y="-9450"/>
              <a:chExt cx="8839200" cy="5162400"/>
            </a:xfrm>
          </p:grpSpPr>
          <p:cxnSp>
            <p:nvCxnSpPr>
              <p:cNvPr id="225" name="Google Shape;225;p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0" name="Google Shape;240;p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1" name="Google Shape;241;p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0" name="Google Shape;250;p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1" name="Google Shape;251;p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2" name="Google Shape;252;p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3" name="Google Shape;253;p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4" name="Google Shape;254;p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55" name="Google Shape;255;p5"/>
            <p:cNvGrpSpPr/>
            <p:nvPr/>
          </p:nvGrpSpPr>
          <p:grpSpPr>
            <a:xfrm>
              <a:off x="7" y="299022"/>
              <a:ext cx="9143941" cy="4555084"/>
              <a:chOff x="17400" y="303833"/>
              <a:chExt cx="9126600" cy="4555084"/>
            </a:xfrm>
          </p:grpSpPr>
          <p:cxnSp>
            <p:nvCxnSpPr>
              <p:cNvPr id="256" name="Google Shape;256;p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7" name="Google Shape;257;p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72" name="Google Shape;272;p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3" name="Google Shape;273;p5"/>
          <p:cNvGrpSpPr/>
          <p:nvPr/>
        </p:nvGrpSpPr>
        <p:grpSpPr>
          <a:xfrm>
            <a:off x="289577" y="4436744"/>
            <a:ext cx="11543295" cy="2054275"/>
            <a:chOff x="217182" y="3327558"/>
            <a:chExt cx="8657471" cy="1540706"/>
          </a:xfrm>
        </p:grpSpPr>
        <p:sp>
          <p:nvSpPr>
            <p:cNvPr id="274" name="Google Shape;274;p5"/>
            <p:cNvSpPr/>
            <p:nvPr/>
          </p:nvSpPr>
          <p:spPr>
            <a:xfrm>
              <a:off x="8592373" y="457962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5" name="Google Shape;275;p5"/>
            <p:cNvGrpSpPr/>
            <p:nvPr/>
          </p:nvGrpSpPr>
          <p:grpSpPr>
            <a:xfrm>
              <a:off x="281235" y="3327558"/>
              <a:ext cx="358420" cy="358420"/>
              <a:chOff x="2560313" y="3108720"/>
              <a:chExt cx="146653" cy="146653"/>
            </a:xfrm>
          </p:grpSpPr>
          <p:sp>
            <p:nvSpPr>
              <p:cNvPr id="276" name="Google Shape;276;p5"/>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7" name="Google Shape;277;p5"/>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8" name="Google Shape;278;p5"/>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79" name="Google Shape;279;p5"/>
            <p:cNvSpPr/>
            <p:nvPr/>
          </p:nvSpPr>
          <p:spPr>
            <a:xfrm>
              <a:off x="349040" y="4306328"/>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0" name="Google Shape;280;p5"/>
            <p:cNvSpPr/>
            <p:nvPr/>
          </p:nvSpPr>
          <p:spPr>
            <a:xfrm rot="4693672">
              <a:off x="349090" y="4618695"/>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1" name="Google Shape;281;p5"/>
            <p:cNvSpPr/>
            <p:nvPr/>
          </p:nvSpPr>
          <p:spPr>
            <a:xfrm rot="-4259938">
              <a:off x="251146" y="3983607"/>
              <a:ext cx="222860" cy="230804"/>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2" name="Google Shape;282;p5"/>
            <p:cNvGrpSpPr/>
            <p:nvPr/>
          </p:nvGrpSpPr>
          <p:grpSpPr>
            <a:xfrm>
              <a:off x="507966" y="3845270"/>
              <a:ext cx="200212" cy="301758"/>
              <a:chOff x="6797500" y="609371"/>
              <a:chExt cx="349654" cy="526997"/>
            </a:xfrm>
          </p:grpSpPr>
          <p:sp>
            <p:nvSpPr>
              <p:cNvPr id="283" name="Google Shape;283;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4" name="Google Shape;284;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5" name="Google Shape;285;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86" name="Google Shape;286;p5"/>
            <p:cNvSpPr/>
            <p:nvPr/>
          </p:nvSpPr>
          <p:spPr>
            <a:xfrm rot="4693672">
              <a:off x="8616640" y="3798870"/>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7" name="Google Shape;287;p5"/>
            <p:cNvGrpSpPr/>
            <p:nvPr/>
          </p:nvGrpSpPr>
          <p:grpSpPr>
            <a:xfrm>
              <a:off x="8674441" y="3479895"/>
              <a:ext cx="200212" cy="301758"/>
              <a:chOff x="6797500" y="609371"/>
              <a:chExt cx="349654" cy="526997"/>
            </a:xfrm>
          </p:grpSpPr>
          <p:sp>
            <p:nvSpPr>
              <p:cNvPr id="288" name="Google Shape;288;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9" name="Google Shape;289;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0" name="Google Shape;290;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1" name="Google Shape;291;p5"/>
            <p:cNvSpPr/>
            <p:nvPr/>
          </p:nvSpPr>
          <p:spPr>
            <a:xfrm>
              <a:off x="8501390" y="4046753"/>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2" name="Google Shape;292;p5"/>
            <p:cNvSpPr/>
            <p:nvPr/>
          </p:nvSpPr>
          <p:spPr>
            <a:xfrm rot="-6613492">
              <a:off x="8616693" y="4299546"/>
              <a:ext cx="222611" cy="23054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3" name="Google Shape;293;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4" name="Google Shape;294;p5"/>
          <p:cNvSpPr txBox="1">
            <a:spLocks noGrp="1"/>
          </p:cNvSpPr>
          <p:nvPr>
            <p:ph type="subTitle" idx="1"/>
          </p:nvPr>
        </p:nvSpPr>
        <p:spPr>
          <a:xfrm>
            <a:off x="960000" y="4700269"/>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5" name="Google Shape;295;p5"/>
          <p:cNvSpPr txBox="1">
            <a:spLocks noGrp="1"/>
          </p:cNvSpPr>
          <p:nvPr>
            <p:ph type="subTitle" idx="2"/>
          </p:nvPr>
        </p:nvSpPr>
        <p:spPr>
          <a:xfrm>
            <a:off x="960000" y="2869636"/>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6" name="Google Shape;296;p5"/>
          <p:cNvSpPr txBox="1">
            <a:spLocks noGrp="1"/>
          </p:cNvSpPr>
          <p:nvPr>
            <p:ph type="subTitle" idx="3"/>
          </p:nvPr>
        </p:nvSpPr>
        <p:spPr>
          <a:xfrm>
            <a:off x="960000" y="4338100"/>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97" name="Google Shape;297;p5"/>
          <p:cNvSpPr txBox="1">
            <a:spLocks noGrp="1"/>
          </p:cNvSpPr>
          <p:nvPr>
            <p:ph type="subTitle" idx="4"/>
          </p:nvPr>
        </p:nvSpPr>
        <p:spPr>
          <a:xfrm>
            <a:off x="960000" y="2507467"/>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931352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8"/>
        <p:cNvGrpSpPr/>
        <p:nvPr/>
      </p:nvGrpSpPr>
      <p:grpSpPr>
        <a:xfrm>
          <a:off x="0" y="0"/>
          <a:ext cx="0" cy="0"/>
          <a:chOff x="0" y="0"/>
          <a:chExt cx="0" cy="0"/>
        </a:xfrm>
      </p:grpSpPr>
      <p:grpSp>
        <p:nvGrpSpPr>
          <p:cNvPr id="299" name="Google Shape;299;p6"/>
          <p:cNvGrpSpPr/>
          <p:nvPr/>
        </p:nvGrpSpPr>
        <p:grpSpPr>
          <a:xfrm>
            <a:off x="203165" y="-5685703"/>
            <a:ext cx="11785600" cy="17837348"/>
            <a:chOff x="152374" y="-4264278"/>
            <a:chExt cx="8839200" cy="13378011"/>
          </a:xfrm>
        </p:grpSpPr>
        <p:grpSp>
          <p:nvGrpSpPr>
            <p:cNvPr id="300" name="Google Shape;300;p6"/>
            <p:cNvGrpSpPr/>
            <p:nvPr/>
          </p:nvGrpSpPr>
          <p:grpSpPr>
            <a:xfrm>
              <a:off x="152374" y="-4636"/>
              <a:ext cx="8839200" cy="5162400"/>
              <a:chOff x="169975" y="-9450"/>
              <a:chExt cx="8839200" cy="5162400"/>
            </a:xfrm>
          </p:grpSpPr>
          <p:cxnSp>
            <p:nvCxnSpPr>
              <p:cNvPr id="301" name="Google Shape;301;p6"/>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6"/>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6"/>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6"/>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6"/>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6"/>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6"/>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6"/>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9" name="Google Shape;309;p6"/>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0" name="Google Shape;310;p6"/>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6"/>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6"/>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6"/>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6"/>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6"/>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6"/>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6"/>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6"/>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9" name="Google Shape;319;p6"/>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0" name="Google Shape;320;p6"/>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1" name="Google Shape;321;p6"/>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2" name="Google Shape;322;p6"/>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3" name="Google Shape;323;p6"/>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4" name="Google Shape;324;p6"/>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5" name="Google Shape;325;p6"/>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6" name="Google Shape;326;p6"/>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7" name="Google Shape;327;p6"/>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8" name="Google Shape;328;p6"/>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6"/>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6"/>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331" name="Google Shape;331;p6"/>
            <p:cNvGrpSpPr/>
            <p:nvPr/>
          </p:nvGrpSpPr>
          <p:grpSpPr>
            <a:xfrm>
              <a:off x="4563274" y="-4264278"/>
              <a:ext cx="0" cy="13378011"/>
              <a:chOff x="4580700" y="-4259467"/>
              <a:chExt cx="0" cy="13378011"/>
            </a:xfrm>
          </p:grpSpPr>
          <p:cxnSp>
            <p:nvCxnSpPr>
              <p:cNvPr id="332" name="Google Shape;332;p6"/>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6"/>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6"/>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6"/>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6"/>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6"/>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6"/>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6"/>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4" name="Google Shape;344;p6"/>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5" name="Google Shape;345;p6"/>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6"/>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348" name="Google Shape;348;p6"/>
          <p:cNvSpPr/>
          <p:nvPr/>
        </p:nvSpPr>
        <p:spPr>
          <a:xfrm>
            <a:off x="244400" y="1"/>
            <a:ext cx="11701672" cy="6615768"/>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grpSp>
        <p:nvGrpSpPr>
          <p:cNvPr id="355" name="Google Shape;355;p6"/>
          <p:cNvGrpSpPr/>
          <p:nvPr/>
        </p:nvGrpSpPr>
        <p:grpSpPr>
          <a:xfrm flipH="1">
            <a:off x="67927" y="6566407"/>
            <a:ext cx="297227" cy="269131"/>
            <a:chOff x="1750909" y="1599631"/>
            <a:chExt cx="149983" cy="135805"/>
          </a:xfrm>
        </p:grpSpPr>
        <p:sp>
          <p:nvSpPr>
            <p:cNvPr id="356" name="Google Shape;356;p6"/>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357" name="Google Shape;357;p6"/>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58" name="Google Shape;358;p6"/>
          <p:cNvGrpSpPr/>
          <p:nvPr/>
        </p:nvGrpSpPr>
        <p:grpSpPr>
          <a:xfrm flipH="1">
            <a:off x="11333061" y="770619"/>
            <a:ext cx="477880" cy="457843"/>
            <a:chOff x="6797500" y="536688"/>
            <a:chExt cx="625935" cy="599688"/>
          </a:xfrm>
        </p:grpSpPr>
        <p:sp>
          <p:nvSpPr>
            <p:cNvPr id="359" name="Google Shape;359;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0" name="Google Shape;360;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1" name="Google Shape;361;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2" name="Google Shape;362;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3" name="Google Shape;363;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64" name="Google Shape;364;p6"/>
          <p:cNvGrpSpPr/>
          <p:nvPr/>
        </p:nvGrpSpPr>
        <p:grpSpPr>
          <a:xfrm rot="10800000" flipH="1">
            <a:off x="484877" y="6074519"/>
            <a:ext cx="477880" cy="457843"/>
            <a:chOff x="6797500" y="536688"/>
            <a:chExt cx="625935" cy="599688"/>
          </a:xfrm>
        </p:grpSpPr>
        <p:sp>
          <p:nvSpPr>
            <p:cNvPr id="365" name="Google Shape;365;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6" name="Google Shape;366;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7" name="Google Shape;367;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8" name="Google Shape;368;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9" name="Google Shape;369;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370" name="Google Shape;370;p6"/>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58121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1"/>
        <p:cNvGrpSpPr/>
        <p:nvPr/>
      </p:nvGrpSpPr>
      <p:grpSpPr>
        <a:xfrm>
          <a:off x="0" y="0"/>
          <a:ext cx="0" cy="0"/>
          <a:chOff x="0" y="0"/>
          <a:chExt cx="0" cy="0"/>
        </a:xfrm>
      </p:grpSpPr>
      <p:grpSp>
        <p:nvGrpSpPr>
          <p:cNvPr id="372" name="Google Shape;372;p7"/>
          <p:cNvGrpSpPr/>
          <p:nvPr/>
        </p:nvGrpSpPr>
        <p:grpSpPr>
          <a:xfrm>
            <a:off x="10" y="-6181"/>
            <a:ext cx="12191921" cy="6883200"/>
            <a:chOff x="7" y="-4636"/>
            <a:chExt cx="9143941" cy="5162400"/>
          </a:xfrm>
        </p:grpSpPr>
        <p:grpSp>
          <p:nvGrpSpPr>
            <p:cNvPr id="373" name="Google Shape;373;p7"/>
            <p:cNvGrpSpPr/>
            <p:nvPr/>
          </p:nvGrpSpPr>
          <p:grpSpPr>
            <a:xfrm>
              <a:off x="152374" y="-4636"/>
              <a:ext cx="8839200" cy="5162400"/>
              <a:chOff x="169975" y="-9450"/>
              <a:chExt cx="8839200" cy="5162400"/>
            </a:xfrm>
          </p:grpSpPr>
          <p:cxnSp>
            <p:nvCxnSpPr>
              <p:cNvPr id="374" name="Google Shape;374;p7"/>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5" name="Google Shape;375;p7"/>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6" name="Google Shape;376;p7"/>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7" name="Google Shape;377;p7"/>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8" name="Google Shape;378;p7"/>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9" name="Google Shape;379;p7"/>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0" name="Google Shape;380;p7"/>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1" name="Google Shape;381;p7"/>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2" name="Google Shape;382;p7"/>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3" name="Google Shape;383;p7"/>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4" name="Google Shape;384;p7"/>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5" name="Google Shape;385;p7"/>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6" name="Google Shape;386;p7"/>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7" name="Google Shape;387;p7"/>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8" name="Google Shape;388;p7"/>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9" name="Google Shape;389;p7"/>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0" name="Google Shape;390;p7"/>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1" name="Google Shape;391;p7"/>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2" name="Google Shape;392;p7"/>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3" name="Google Shape;393;p7"/>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4" name="Google Shape;394;p7"/>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5" name="Google Shape;395;p7"/>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6" name="Google Shape;396;p7"/>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7" name="Google Shape;397;p7"/>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8" name="Google Shape;398;p7"/>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9" name="Google Shape;399;p7"/>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0" name="Google Shape;400;p7"/>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1" name="Google Shape;401;p7"/>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2" name="Google Shape;402;p7"/>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7"/>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04" name="Google Shape;404;p7"/>
            <p:cNvGrpSpPr/>
            <p:nvPr/>
          </p:nvGrpSpPr>
          <p:grpSpPr>
            <a:xfrm>
              <a:off x="7" y="299022"/>
              <a:ext cx="9143941" cy="4555084"/>
              <a:chOff x="17400" y="303833"/>
              <a:chExt cx="9126600" cy="4555084"/>
            </a:xfrm>
          </p:grpSpPr>
          <p:cxnSp>
            <p:nvCxnSpPr>
              <p:cNvPr id="405" name="Google Shape;405;p7"/>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7"/>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7"/>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7"/>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7"/>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7"/>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7"/>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7"/>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7"/>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7"/>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7"/>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7"/>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7"/>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8" name="Google Shape;418;p7"/>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9" name="Google Shape;419;p7"/>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7"/>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421" name="Google Shape;421;p7"/>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22" name="Google Shape;422;p7"/>
          <p:cNvGrpSpPr/>
          <p:nvPr/>
        </p:nvGrpSpPr>
        <p:grpSpPr>
          <a:xfrm>
            <a:off x="-133179" y="3803535"/>
            <a:ext cx="11989403" cy="2726669"/>
            <a:chOff x="-99884" y="2852651"/>
            <a:chExt cx="8992052" cy="2045002"/>
          </a:xfrm>
        </p:grpSpPr>
        <p:grpSp>
          <p:nvGrpSpPr>
            <p:cNvPr id="423" name="Google Shape;423;p7"/>
            <p:cNvGrpSpPr/>
            <p:nvPr/>
          </p:nvGrpSpPr>
          <p:grpSpPr>
            <a:xfrm rot="-10512066">
              <a:off x="-49039" y="3375020"/>
              <a:ext cx="549997" cy="1238580"/>
              <a:chOff x="4239602" y="2466006"/>
              <a:chExt cx="241153" cy="543071"/>
            </a:xfrm>
          </p:grpSpPr>
          <p:sp>
            <p:nvSpPr>
              <p:cNvPr id="424" name="Google Shape;424;p7"/>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5" name="Google Shape;425;p7"/>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6" name="Google Shape;426;p7"/>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7" name="Google Shape;427;p7"/>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28" name="Google Shape;428;p7"/>
            <p:cNvGrpSpPr/>
            <p:nvPr/>
          </p:nvGrpSpPr>
          <p:grpSpPr>
            <a:xfrm>
              <a:off x="8496879" y="4554276"/>
              <a:ext cx="358410" cy="343377"/>
              <a:chOff x="6797500" y="536688"/>
              <a:chExt cx="625935" cy="599680"/>
            </a:xfrm>
          </p:grpSpPr>
          <p:sp>
            <p:nvSpPr>
              <p:cNvPr id="429" name="Google Shape;429;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0" name="Google Shape;430;p7"/>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1" name="Google Shape;431;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2" name="Google Shape;432;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3" name="Google Shape;433;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4" name="Google Shape;434;p7"/>
            <p:cNvSpPr/>
            <p:nvPr/>
          </p:nvSpPr>
          <p:spPr>
            <a:xfrm rot="-3419093">
              <a:off x="312228" y="3581074"/>
              <a:ext cx="301991" cy="31275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35" name="Google Shape;435;p7"/>
            <p:cNvGrpSpPr/>
            <p:nvPr/>
          </p:nvGrpSpPr>
          <p:grpSpPr>
            <a:xfrm flipH="1">
              <a:off x="8630562" y="4004529"/>
              <a:ext cx="261606" cy="334456"/>
              <a:chOff x="2539291" y="2154860"/>
              <a:chExt cx="148784" cy="190226"/>
            </a:xfrm>
          </p:grpSpPr>
          <p:sp>
            <p:nvSpPr>
              <p:cNvPr id="436" name="Google Shape;436;p7"/>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7" name="Google Shape;437;p7"/>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8" name="Google Shape;438;p7"/>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9" name="Google Shape;439;p7"/>
            <p:cNvSpPr/>
            <p:nvPr/>
          </p:nvSpPr>
          <p:spPr>
            <a:xfrm>
              <a:off x="8496873" y="37453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40" name="Google Shape;440;p7"/>
            <p:cNvGrpSpPr/>
            <p:nvPr/>
          </p:nvGrpSpPr>
          <p:grpSpPr>
            <a:xfrm>
              <a:off x="249816" y="2852651"/>
              <a:ext cx="358410" cy="343382"/>
              <a:chOff x="6797500" y="536688"/>
              <a:chExt cx="625935" cy="599688"/>
            </a:xfrm>
          </p:grpSpPr>
          <p:sp>
            <p:nvSpPr>
              <p:cNvPr id="441" name="Google Shape;441;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2" name="Google Shape;442;p7"/>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3" name="Google Shape;443;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4" name="Google Shape;444;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5" name="Google Shape;445;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6" name="Google Shape;446;p7"/>
            <p:cNvSpPr/>
            <p:nvPr/>
          </p:nvSpPr>
          <p:spPr>
            <a:xfrm>
              <a:off x="551798" y="458163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7" name="Google Shape;447;p7"/>
          <p:cNvSpPr>
            <a:spLocks noGrp="1"/>
          </p:cNvSpPr>
          <p:nvPr>
            <p:ph type="pic" idx="2"/>
          </p:nvPr>
        </p:nvSpPr>
        <p:spPr>
          <a:xfrm>
            <a:off x="1428551" y="1251400"/>
            <a:ext cx="3954800" cy="4355200"/>
          </a:xfrm>
          <a:prstGeom prst="rect">
            <a:avLst/>
          </a:prstGeom>
          <a:noFill/>
          <a:ln>
            <a:noFill/>
          </a:ln>
        </p:spPr>
      </p:sp>
      <p:sp>
        <p:nvSpPr>
          <p:cNvPr id="448" name="Google Shape;448;p7"/>
          <p:cNvSpPr txBox="1">
            <a:spLocks noGrp="1"/>
          </p:cNvSpPr>
          <p:nvPr>
            <p:ph type="title"/>
          </p:nvPr>
        </p:nvSpPr>
        <p:spPr>
          <a:xfrm>
            <a:off x="5753451" y="1239851"/>
            <a:ext cx="5010000" cy="1616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9" name="Google Shape;449;p7"/>
          <p:cNvSpPr txBox="1">
            <a:spLocks noGrp="1"/>
          </p:cNvSpPr>
          <p:nvPr>
            <p:ph type="subTitle" idx="1"/>
          </p:nvPr>
        </p:nvSpPr>
        <p:spPr>
          <a:xfrm>
            <a:off x="5753467" y="2820151"/>
            <a:ext cx="5010000" cy="2798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Albert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2948649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0"/>
        <p:cNvGrpSpPr/>
        <p:nvPr/>
      </p:nvGrpSpPr>
      <p:grpSpPr>
        <a:xfrm>
          <a:off x="0" y="0"/>
          <a:ext cx="0" cy="0"/>
          <a:chOff x="0" y="0"/>
          <a:chExt cx="0" cy="0"/>
        </a:xfrm>
      </p:grpSpPr>
      <p:grpSp>
        <p:nvGrpSpPr>
          <p:cNvPr id="451" name="Google Shape;451;p8"/>
          <p:cNvGrpSpPr/>
          <p:nvPr/>
        </p:nvGrpSpPr>
        <p:grpSpPr>
          <a:xfrm>
            <a:off x="10" y="-6181"/>
            <a:ext cx="12191921" cy="6883200"/>
            <a:chOff x="7" y="-4636"/>
            <a:chExt cx="9143941" cy="5162400"/>
          </a:xfrm>
        </p:grpSpPr>
        <p:grpSp>
          <p:nvGrpSpPr>
            <p:cNvPr id="452" name="Google Shape;452;p8"/>
            <p:cNvGrpSpPr/>
            <p:nvPr/>
          </p:nvGrpSpPr>
          <p:grpSpPr>
            <a:xfrm>
              <a:off x="152374" y="-4636"/>
              <a:ext cx="8839200" cy="5162400"/>
              <a:chOff x="169975" y="-9450"/>
              <a:chExt cx="8839200" cy="5162400"/>
            </a:xfrm>
          </p:grpSpPr>
          <p:cxnSp>
            <p:nvCxnSpPr>
              <p:cNvPr id="453" name="Google Shape;453;p8"/>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4" name="Google Shape;454;p8"/>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5" name="Google Shape;455;p8"/>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6" name="Google Shape;456;p8"/>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7" name="Google Shape;457;p8"/>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8" name="Google Shape;458;p8"/>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9" name="Google Shape;459;p8"/>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0" name="Google Shape;460;p8"/>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1" name="Google Shape;461;p8"/>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2" name="Google Shape;462;p8"/>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3" name="Google Shape;463;p8"/>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4" name="Google Shape;464;p8"/>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5" name="Google Shape;465;p8"/>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6" name="Google Shape;466;p8"/>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7" name="Google Shape;467;p8"/>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8" name="Google Shape;468;p8"/>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9" name="Google Shape;469;p8"/>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0" name="Google Shape;470;p8"/>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1" name="Google Shape;471;p8"/>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2" name="Google Shape;472;p8"/>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3" name="Google Shape;473;p8"/>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4" name="Google Shape;474;p8"/>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5" name="Google Shape;475;p8"/>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8"/>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8"/>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8"/>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8"/>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8"/>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8"/>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8"/>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83" name="Google Shape;483;p8"/>
            <p:cNvGrpSpPr/>
            <p:nvPr/>
          </p:nvGrpSpPr>
          <p:grpSpPr>
            <a:xfrm>
              <a:off x="7" y="299022"/>
              <a:ext cx="9143941" cy="4555084"/>
              <a:chOff x="17400" y="303833"/>
              <a:chExt cx="9126600" cy="4555084"/>
            </a:xfrm>
          </p:grpSpPr>
          <p:cxnSp>
            <p:nvCxnSpPr>
              <p:cNvPr id="484" name="Google Shape;484;p8"/>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8"/>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8"/>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8"/>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8"/>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8"/>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8"/>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1" name="Google Shape;491;p8"/>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2" name="Google Shape;492;p8"/>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8"/>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8"/>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8"/>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8"/>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8"/>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8"/>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8"/>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00" name="Google Shape;500;p8"/>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01" name="Google Shape;501;p8"/>
          <p:cNvGrpSpPr/>
          <p:nvPr/>
        </p:nvGrpSpPr>
        <p:grpSpPr>
          <a:xfrm>
            <a:off x="358121" y="366766"/>
            <a:ext cx="11602959" cy="6139365"/>
            <a:chOff x="268590" y="275074"/>
            <a:chExt cx="8702219" cy="4604524"/>
          </a:xfrm>
        </p:grpSpPr>
        <p:grpSp>
          <p:nvGrpSpPr>
            <p:cNvPr id="502" name="Google Shape;502;p8"/>
            <p:cNvGrpSpPr/>
            <p:nvPr/>
          </p:nvGrpSpPr>
          <p:grpSpPr>
            <a:xfrm flipH="1">
              <a:off x="268590" y="4123695"/>
              <a:ext cx="358420" cy="358420"/>
              <a:chOff x="2560313" y="3108720"/>
              <a:chExt cx="146653" cy="146653"/>
            </a:xfrm>
          </p:grpSpPr>
          <p:sp>
            <p:nvSpPr>
              <p:cNvPr id="503" name="Google Shape;503;p8"/>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4" name="Google Shape;504;p8"/>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5" name="Google Shape;505;p8"/>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6" name="Google Shape;506;p8"/>
            <p:cNvGrpSpPr/>
            <p:nvPr/>
          </p:nvGrpSpPr>
          <p:grpSpPr>
            <a:xfrm flipH="1">
              <a:off x="8165520" y="4677751"/>
              <a:ext cx="222920" cy="201848"/>
              <a:chOff x="1750909" y="1599631"/>
              <a:chExt cx="149983" cy="135805"/>
            </a:xfrm>
          </p:grpSpPr>
          <p:sp>
            <p:nvSpPr>
              <p:cNvPr id="507" name="Google Shape;507;p8"/>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8" name="Google Shape;508;p8"/>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9" name="Google Shape;509;p8"/>
            <p:cNvGrpSpPr/>
            <p:nvPr/>
          </p:nvGrpSpPr>
          <p:grpSpPr>
            <a:xfrm flipH="1">
              <a:off x="4469806" y="275074"/>
              <a:ext cx="204375" cy="221040"/>
              <a:chOff x="2642037" y="391134"/>
              <a:chExt cx="137506" cy="148718"/>
            </a:xfrm>
          </p:grpSpPr>
          <p:sp>
            <p:nvSpPr>
              <p:cNvPr id="510" name="Google Shape;510;p8"/>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1" name="Google Shape;511;p8"/>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2" name="Google Shape;512;p8"/>
            <p:cNvGrpSpPr/>
            <p:nvPr/>
          </p:nvGrpSpPr>
          <p:grpSpPr>
            <a:xfrm rot="-8100000" flipH="1">
              <a:off x="8543473" y="3738764"/>
              <a:ext cx="358420" cy="343386"/>
              <a:chOff x="6797500" y="536688"/>
              <a:chExt cx="625935" cy="599680"/>
            </a:xfrm>
          </p:grpSpPr>
          <p:sp>
            <p:nvSpPr>
              <p:cNvPr id="513" name="Google Shape;513;p8"/>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4" name="Google Shape;514;p8"/>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5" name="Google Shape;515;p8"/>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6" name="Google Shape;516;p8"/>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7" name="Google Shape;517;p8"/>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8" name="Google Shape;518;p8"/>
            <p:cNvGrpSpPr/>
            <p:nvPr/>
          </p:nvGrpSpPr>
          <p:grpSpPr>
            <a:xfrm rot="10800000" flipH="1">
              <a:off x="272720" y="3061492"/>
              <a:ext cx="350187" cy="856395"/>
              <a:chOff x="2394592" y="1351461"/>
              <a:chExt cx="153544" cy="375497"/>
            </a:xfrm>
          </p:grpSpPr>
          <p:sp>
            <p:nvSpPr>
              <p:cNvPr id="519" name="Google Shape;519;p8"/>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0" name="Google Shape;520;p8"/>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1" name="Google Shape;521;p8"/>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2" name="Google Shape;522;p8"/>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3" name="Google Shape;523;p8"/>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4" name="Google Shape;524;p8"/>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5" name="Google Shape;525;p8"/>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6" name="Google Shape;526;p8"/>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7" name="Google Shape;527;p8"/>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8" name="Google Shape;528;p8"/>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9" name="Google Shape;529;p8"/>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0" name="Google Shape;530;p8"/>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1" name="Google Shape;531;p8"/>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2" name="Google Shape;532;p8"/>
            <p:cNvSpPr/>
            <p:nvPr/>
          </p:nvSpPr>
          <p:spPr>
            <a:xfrm flipH="1">
              <a:off x="8560045"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3" name="Google Shape;533;p8"/>
            <p:cNvSpPr/>
            <p:nvPr/>
          </p:nvSpPr>
          <p:spPr>
            <a:xfrm rot="-878030" flipH="1">
              <a:off x="807295" y="4617236"/>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4" name="Google Shape;534;p8"/>
            <p:cNvSpPr/>
            <p:nvPr/>
          </p:nvSpPr>
          <p:spPr>
            <a:xfrm flipH="1">
              <a:off x="8560046" y="415858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5" name="Google Shape;535;p8"/>
            <p:cNvSpPr/>
            <p:nvPr/>
          </p:nvSpPr>
          <p:spPr>
            <a:xfrm flipH="1">
              <a:off x="345596" y="45667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6" name="Google Shape;536;p8"/>
          <p:cNvSpPr txBox="1">
            <a:spLocks noGrp="1"/>
          </p:cNvSpPr>
          <p:nvPr>
            <p:ph type="title"/>
          </p:nvPr>
        </p:nvSpPr>
        <p:spPr>
          <a:xfrm>
            <a:off x="1599300" y="1742800"/>
            <a:ext cx="89936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971209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7"/>
        <p:cNvGrpSpPr/>
        <p:nvPr/>
      </p:nvGrpSpPr>
      <p:grpSpPr>
        <a:xfrm>
          <a:off x="0" y="0"/>
          <a:ext cx="0" cy="0"/>
          <a:chOff x="0" y="0"/>
          <a:chExt cx="0" cy="0"/>
        </a:xfrm>
      </p:grpSpPr>
      <p:grpSp>
        <p:nvGrpSpPr>
          <p:cNvPr id="538" name="Google Shape;538;p9"/>
          <p:cNvGrpSpPr/>
          <p:nvPr/>
        </p:nvGrpSpPr>
        <p:grpSpPr>
          <a:xfrm>
            <a:off x="10" y="-6181"/>
            <a:ext cx="12191921" cy="6883200"/>
            <a:chOff x="7" y="-4636"/>
            <a:chExt cx="9143941" cy="5162400"/>
          </a:xfrm>
        </p:grpSpPr>
        <p:grpSp>
          <p:nvGrpSpPr>
            <p:cNvPr id="539" name="Google Shape;539;p9"/>
            <p:cNvGrpSpPr/>
            <p:nvPr/>
          </p:nvGrpSpPr>
          <p:grpSpPr>
            <a:xfrm>
              <a:off x="152374" y="-4636"/>
              <a:ext cx="8839200" cy="5162400"/>
              <a:chOff x="169975" y="-9450"/>
              <a:chExt cx="8839200" cy="5162400"/>
            </a:xfrm>
          </p:grpSpPr>
          <p:cxnSp>
            <p:nvCxnSpPr>
              <p:cNvPr id="540" name="Google Shape;540;p9"/>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1" name="Google Shape;541;p9"/>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2" name="Google Shape;542;p9"/>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3" name="Google Shape;543;p9"/>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4" name="Google Shape;544;p9"/>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5" name="Google Shape;545;p9"/>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6" name="Google Shape;546;p9"/>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7" name="Google Shape;547;p9"/>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8" name="Google Shape;548;p9"/>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9"/>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9"/>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9"/>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9"/>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9"/>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9"/>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9"/>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9"/>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9"/>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9"/>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9"/>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9"/>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9"/>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9"/>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9"/>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4" name="Google Shape;564;p9"/>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5" name="Google Shape;565;p9"/>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9"/>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9"/>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9"/>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9"/>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570" name="Google Shape;570;p9"/>
            <p:cNvGrpSpPr/>
            <p:nvPr/>
          </p:nvGrpSpPr>
          <p:grpSpPr>
            <a:xfrm>
              <a:off x="7" y="299022"/>
              <a:ext cx="9143941" cy="4555084"/>
              <a:chOff x="17400" y="303833"/>
              <a:chExt cx="9126600" cy="4555084"/>
            </a:xfrm>
          </p:grpSpPr>
          <p:cxnSp>
            <p:nvCxnSpPr>
              <p:cNvPr id="571" name="Google Shape;571;p9"/>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9"/>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9"/>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4" name="Google Shape;574;p9"/>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5" name="Google Shape;575;p9"/>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6" name="Google Shape;576;p9"/>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7" name="Google Shape;577;p9"/>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8" name="Google Shape;578;p9"/>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9" name="Google Shape;579;p9"/>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0" name="Google Shape;580;p9"/>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1" name="Google Shape;581;p9"/>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2" name="Google Shape;582;p9"/>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3" name="Google Shape;583;p9"/>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4" name="Google Shape;584;p9"/>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5" name="Google Shape;585;p9"/>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6" name="Google Shape;586;p9"/>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7" name="Google Shape;587;p9"/>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88" name="Google Shape;588;p9"/>
          <p:cNvGrpSpPr/>
          <p:nvPr/>
        </p:nvGrpSpPr>
        <p:grpSpPr>
          <a:xfrm>
            <a:off x="174665" y="382559"/>
            <a:ext cx="11935332" cy="6278853"/>
            <a:chOff x="130998" y="286919"/>
            <a:chExt cx="8951499" cy="4709140"/>
          </a:xfrm>
        </p:grpSpPr>
        <p:grpSp>
          <p:nvGrpSpPr>
            <p:cNvPr id="589" name="Google Shape;589;p9"/>
            <p:cNvGrpSpPr/>
            <p:nvPr/>
          </p:nvGrpSpPr>
          <p:grpSpPr>
            <a:xfrm rot="-622165">
              <a:off x="8186242" y="347294"/>
              <a:ext cx="787245" cy="1282697"/>
              <a:chOff x="6044657" y="1017651"/>
              <a:chExt cx="787219" cy="1282655"/>
            </a:xfrm>
          </p:grpSpPr>
          <p:grpSp>
            <p:nvGrpSpPr>
              <p:cNvPr id="590" name="Google Shape;590;p9"/>
              <p:cNvGrpSpPr/>
              <p:nvPr/>
            </p:nvGrpSpPr>
            <p:grpSpPr>
              <a:xfrm>
                <a:off x="6044657" y="1017651"/>
                <a:ext cx="787219" cy="833748"/>
                <a:chOff x="1768711" y="666395"/>
                <a:chExt cx="405282" cy="429236"/>
              </a:xfrm>
            </p:grpSpPr>
            <p:sp>
              <p:nvSpPr>
                <p:cNvPr id="591" name="Google Shape;591;p9"/>
                <p:cNvSpPr/>
                <p:nvPr/>
              </p:nvSpPr>
              <p:spPr>
                <a:xfrm rot="1471361">
                  <a:off x="2109805" y="841945"/>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2" name="Google Shape;592;p9"/>
                <p:cNvSpPr/>
                <p:nvPr/>
              </p:nvSpPr>
              <p:spPr>
                <a:xfrm rot="1471361">
                  <a:off x="2125561" y="807384"/>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3" name="Google Shape;593;p9"/>
                <p:cNvSpPr/>
                <p:nvPr/>
              </p:nvSpPr>
              <p:spPr>
                <a:xfrm rot="1471361">
                  <a:off x="2138886" y="778143"/>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4" name="Google Shape;594;p9"/>
                <p:cNvSpPr/>
                <p:nvPr/>
              </p:nvSpPr>
              <p:spPr>
                <a:xfrm rot="1471361">
                  <a:off x="1829510" y="705679"/>
                  <a:ext cx="265503" cy="350669"/>
                </a:xfrm>
                <a:custGeom>
                  <a:avLst/>
                  <a:gdLst/>
                  <a:ahLst/>
                  <a:cxnLst/>
                  <a:rect l="l" t="t" r="r" b="b"/>
                  <a:pathLst>
                    <a:path w="352634" h="465749" extrusionOk="0">
                      <a:moveTo>
                        <a:pt x="0" y="0"/>
                      </a:moveTo>
                      <a:lnTo>
                        <a:pt x="352634" y="0"/>
                      </a:lnTo>
                      <a:lnTo>
                        <a:pt x="352634" y="465750"/>
                      </a:lnTo>
                      <a:lnTo>
                        <a:pt x="0" y="46575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5" name="Google Shape;595;p9"/>
                <p:cNvSpPr/>
                <p:nvPr/>
              </p:nvSpPr>
              <p:spPr>
                <a:xfrm rot="-3928639">
                  <a:off x="1902921" y="681071"/>
                  <a:ext cx="11758" cy="32064"/>
                </a:xfrm>
                <a:custGeom>
                  <a:avLst/>
                  <a:gdLst/>
                  <a:ahLst/>
                  <a:cxnLst/>
                  <a:rect l="l" t="t" r="r" b="b"/>
                  <a:pathLst>
                    <a:path w="15617" h="42586" extrusionOk="0">
                      <a:moveTo>
                        <a:pt x="3197" y="12"/>
                      </a:moveTo>
                      <a:lnTo>
                        <a:pt x="12421" y="12"/>
                      </a:lnTo>
                      <a:cubicBezTo>
                        <a:pt x="14180" y="12"/>
                        <a:pt x="15618" y="1438"/>
                        <a:pt x="15618" y="3209"/>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6" name="Google Shape;596;p9"/>
                <p:cNvSpPr/>
                <p:nvPr/>
              </p:nvSpPr>
              <p:spPr>
                <a:xfrm>
                  <a:off x="1879240" y="715140"/>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2"/>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7" name="Google Shape;597;p9"/>
                <p:cNvSpPr/>
                <p:nvPr/>
              </p:nvSpPr>
              <p:spPr>
                <a:xfrm>
                  <a:off x="1865917" y="744374"/>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8" name="Google Shape;598;p9"/>
                <p:cNvSpPr/>
                <p:nvPr/>
              </p:nvSpPr>
              <p:spPr>
                <a:xfrm rot="-3928639">
                  <a:off x="1862938" y="768770"/>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9" name="Google Shape;599;p9"/>
                <p:cNvSpPr/>
                <p:nvPr/>
              </p:nvSpPr>
              <p:spPr>
                <a:xfrm rot="-3928639">
                  <a:off x="1849612" y="798003"/>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1" y="42574"/>
                        <a:pt x="0" y="41143"/>
                        <a:pt x="0" y="39377"/>
                      </a:cubicBezTo>
                      <a:lnTo>
                        <a:pt x="0" y="3197"/>
                      </a:lnTo>
                      <a:cubicBezTo>
                        <a:pt x="0" y="1431"/>
                        <a:pt x="1431"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0" name="Google Shape;600;p9"/>
                <p:cNvSpPr/>
                <p:nvPr/>
              </p:nvSpPr>
              <p:spPr>
                <a:xfrm rot="-3928639">
                  <a:off x="1836275" y="827234"/>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2" y="42574"/>
                        <a:pt x="0" y="41143"/>
                        <a:pt x="0" y="39377"/>
                      </a:cubicBezTo>
                      <a:lnTo>
                        <a:pt x="0" y="3197"/>
                      </a:lnTo>
                      <a:cubicBezTo>
                        <a:pt x="0" y="1431"/>
                        <a:pt x="1432"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1" name="Google Shape;601;p9"/>
                <p:cNvSpPr/>
                <p:nvPr/>
              </p:nvSpPr>
              <p:spPr>
                <a:xfrm rot="-3928639">
                  <a:off x="1822948" y="856462"/>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2" name="Google Shape;602;p9"/>
                <p:cNvSpPr/>
                <p:nvPr/>
              </p:nvSpPr>
              <p:spPr>
                <a:xfrm rot="-3928639">
                  <a:off x="1809614" y="885679"/>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3" name="Google Shape;603;p9"/>
                <p:cNvSpPr/>
                <p:nvPr/>
              </p:nvSpPr>
              <p:spPr>
                <a:xfrm rot="-3928639">
                  <a:off x="1796295" y="914931"/>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4" name="Google Shape;604;p9"/>
                <p:cNvSpPr/>
                <p:nvPr/>
              </p:nvSpPr>
              <p:spPr>
                <a:xfrm>
                  <a:off x="1772614" y="949002"/>
                  <a:ext cx="32465" cy="22421"/>
                </a:xfrm>
                <a:custGeom>
                  <a:avLst/>
                  <a:gdLst/>
                  <a:ahLst/>
                  <a:cxnLst/>
                  <a:rect l="l" t="t" r="r" b="b"/>
                  <a:pathLst>
                    <a:path w="43143"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5" name="Google Shape;605;p9"/>
                <p:cNvSpPr/>
                <p:nvPr/>
              </p:nvSpPr>
              <p:spPr>
                <a:xfrm rot="1471361">
                  <a:off x="1902428" y="765888"/>
                  <a:ext cx="172418" cy="114670"/>
                </a:xfrm>
                <a:custGeom>
                  <a:avLst/>
                  <a:gdLst/>
                  <a:ahLst/>
                  <a:cxnLst/>
                  <a:rect l="l" t="t" r="r" b="b"/>
                  <a:pathLst>
                    <a:path w="229000" h="152302" extrusionOk="0">
                      <a:moveTo>
                        <a:pt x="0" y="0"/>
                      </a:moveTo>
                      <a:lnTo>
                        <a:pt x="229000" y="0"/>
                      </a:lnTo>
                      <a:lnTo>
                        <a:pt x="229000" y="152302"/>
                      </a:lnTo>
                      <a:lnTo>
                        <a:pt x="0" y="15230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6" name="Google Shape;606;p9"/>
                <p:cNvSpPr/>
                <p:nvPr/>
              </p:nvSpPr>
              <p:spPr>
                <a:xfrm rot="1471361">
                  <a:off x="1910370" y="773705"/>
                  <a:ext cx="156524" cy="99019"/>
                </a:xfrm>
                <a:custGeom>
                  <a:avLst/>
                  <a:gdLst/>
                  <a:ahLst/>
                  <a:cxnLst/>
                  <a:rect l="l" t="t" r="r" b="b"/>
                  <a:pathLst>
                    <a:path w="207891" h="131514" extrusionOk="0">
                      <a:moveTo>
                        <a:pt x="0" y="0"/>
                      </a:moveTo>
                      <a:lnTo>
                        <a:pt x="207891" y="0"/>
                      </a:lnTo>
                      <a:lnTo>
                        <a:pt x="207891" y="131514"/>
                      </a:lnTo>
                      <a:lnTo>
                        <a:pt x="0" y="131514"/>
                      </a:lnTo>
                      <a:close/>
                    </a:path>
                  </a:pathLst>
                </a:custGeom>
                <a:no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7" name="Google Shape;607;p9"/>
                <p:cNvSpPr/>
                <p:nvPr/>
              </p:nvSpPr>
              <p:spPr>
                <a:xfrm rot="-3928639">
                  <a:off x="1946830" y="756574"/>
                  <a:ext cx="84638" cy="130886"/>
                </a:xfrm>
                <a:custGeom>
                  <a:avLst/>
                  <a:gdLst/>
                  <a:ahLst/>
                  <a:cxnLst/>
                  <a:rect l="l" t="t" r="r" b="b"/>
                  <a:pathLst>
                    <a:path w="112414" h="173839" extrusionOk="0">
                      <a:moveTo>
                        <a:pt x="112414" y="86919"/>
                      </a:moveTo>
                      <a:cubicBezTo>
                        <a:pt x="112414" y="134924"/>
                        <a:pt x="87249" y="173839"/>
                        <a:pt x="56207" y="173839"/>
                      </a:cubicBezTo>
                      <a:cubicBezTo>
                        <a:pt x="25165" y="173839"/>
                        <a:pt x="0" y="134924"/>
                        <a:pt x="0" y="86919"/>
                      </a:cubicBezTo>
                      <a:cubicBezTo>
                        <a:pt x="0" y="38915"/>
                        <a:pt x="25165" y="0"/>
                        <a:pt x="56207" y="0"/>
                      </a:cubicBezTo>
                      <a:cubicBezTo>
                        <a:pt x="87249" y="0"/>
                        <a:pt x="112414" y="38915"/>
                        <a:pt x="112414" y="869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08" name="Google Shape;608;p9"/>
              <p:cNvGrpSpPr/>
              <p:nvPr/>
            </p:nvGrpSpPr>
            <p:grpSpPr>
              <a:xfrm>
                <a:off x="6309752" y="1637259"/>
                <a:ext cx="520274" cy="663046"/>
                <a:chOff x="3766078" y="682754"/>
                <a:chExt cx="350046" cy="446105"/>
              </a:xfrm>
            </p:grpSpPr>
            <p:sp>
              <p:nvSpPr>
                <p:cNvPr id="609" name="Google Shape;609;p9"/>
                <p:cNvSpPr/>
                <p:nvPr/>
              </p:nvSpPr>
              <p:spPr>
                <a:xfrm>
                  <a:off x="3797649" y="693946"/>
                  <a:ext cx="318475" cy="433772"/>
                </a:xfrm>
                <a:custGeom>
                  <a:avLst/>
                  <a:gdLst/>
                  <a:ahLst/>
                  <a:cxnLst/>
                  <a:rect l="l" t="t" r="r" b="b"/>
                  <a:pathLst>
                    <a:path w="423223" h="576441" extrusionOk="0">
                      <a:moveTo>
                        <a:pt x="0" y="496272"/>
                      </a:moveTo>
                      <a:lnTo>
                        <a:pt x="218624" y="573980"/>
                      </a:lnTo>
                      <a:cubicBezTo>
                        <a:pt x="240684" y="581825"/>
                        <a:pt x="264918" y="570296"/>
                        <a:pt x="272763" y="548236"/>
                      </a:cubicBezTo>
                      <a:lnTo>
                        <a:pt x="420762" y="131847"/>
                      </a:lnTo>
                      <a:cubicBezTo>
                        <a:pt x="428607" y="109787"/>
                        <a:pt x="417078" y="85553"/>
                        <a:pt x="395018" y="77708"/>
                      </a:cubicBezTo>
                      <a:lnTo>
                        <a:pt x="176394" y="0"/>
                      </a:lnTo>
                      <a:lnTo>
                        <a:pt x="0" y="4962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0" name="Google Shape;610;p9"/>
                <p:cNvSpPr/>
                <p:nvPr/>
              </p:nvSpPr>
              <p:spPr>
                <a:xfrm rot="6574626">
                  <a:off x="3650591" y="858109"/>
                  <a:ext cx="396892" cy="34948"/>
                </a:xfrm>
                <a:custGeom>
                  <a:avLst/>
                  <a:gdLst/>
                  <a:ahLst/>
                  <a:cxnLst/>
                  <a:rect l="l" t="t" r="r" b="b"/>
                  <a:pathLst>
                    <a:path w="526687" h="46377" extrusionOk="0">
                      <a:moveTo>
                        <a:pt x="0" y="0"/>
                      </a:moveTo>
                      <a:lnTo>
                        <a:pt x="526687" y="0"/>
                      </a:lnTo>
                      <a:lnTo>
                        <a:pt x="526687" y="46378"/>
                      </a:lnTo>
                      <a:lnTo>
                        <a:pt x="0" y="4637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1" name="Google Shape;611;p9"/>
                <p:cNvSpPr/>
                <p:nvPr/>
              </p:nvSpPr>
              <p:spPr>
                <a:xfrm rot="6574626">
                  <a:off x="4003494" y="694789"/>
                  <a:ext cx="7013" cy="143761"/>
                </a:xfrm>
                <a:custGeom>
                  <a:avLst/>
                  <a:gdLst/>
                  <a:ahLst/>
                  <a:cxnLst/>
                  <a:rect l="l" t="t" r="r" b="b"/>
                  <a:pathLst>
                    <a:path w="9306" h="190775" extrusionOk="0">
                      <a:moveTo>
                        <a:pt x="0" y="0"/>
                      </a:moveTo>
                      <a:lnTo>
                        <a:pt x="9307" y="0"/>
                      </a:lnTo>
                      <a:lnTo>
                        <a:pt x="9307"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2" name="Google Shape;612;p9"/>
                <p:cNvSpPr/>
                <p:nvPr/>
              </p:nvSpPr>
              <p:spPr>
                <a:xfrm rot="6574626">
                  <a:off x="3996745" y="713762"/>
                  <a:ext cx="7013" cy="143761"/>
                </a:xfrm>
                <a:custGeom>
                  <a:avLst/>
                  <a:gdLst/>
                  <a:ahLst/>
                  <a:cxnLst/>
                  <a:rect l="l" t="t" r="r" b="b"/>
                  <a:pathLst>
                    <a:path w="9306" h="190775" extrusionOk="0">
                      <a:moveTo>
                        <a:pt x="0" y="0"/>
                      </a:moveTo>
                      <a:lnTo>
                        <a:pt x="9306" y="0"/>
                      </a:lnTo>
                      <a:lnTo>
                        <a:pt x="9306"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3" name="Google Shape;613;p9"/>
                <p:cNvSpPr/>
                <p:nvPr/>
              </p:nvSpPr>
              <p:spPr>
                <a:xfrm rot="6574626">
                  <a:off x="3813639" y="929440"/>
                  <a:ext cx="405794" cy="12360"/>
                </a:xfrm>
                <a:custGeom>
                  <a:avLst/>
                  <a:gdLst/>
                  <a:ahLst/>
                  <a:cxnLst/>
                  <a:rect l="l" t="t" r="r" b="b"/>
                  <a:pathLst>
                    <a:path w="538501" h="16402" extrusionOk="0">
                      <a:moveTo>
                        <a:pt x="0" y="0"/>
                      </a:moveTo>
                      <a:lnTo>
                        <a:pt x="538501" y="0"/>
                      </a:lnTo>
                      <a:lnTo>
                        <a:pt x="538501" y="16402"/>
                      </a:lnTo>
                      <a:lnTo>
                        <a:pt x="0" y="1640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4" name="Google Shape;614;p9"/>
                <p:cNvSpPr/>
                <p:nvPr/>
              </p:nvSpPr>
              <p:spPr>
                <a:xfrm>
                  <a:off x="3792951" y="1071400"/>
                  <a:ext cx="43798" cy="53592"/>
                </a:xfrm>
                <a:custGeom>
                  <a:avLst/>
                  <a:gdLst/>
                  <a:ahLst/>
                  <a:cxnLst/>
                  <a:rect l="l" t="t" r="r" b="b"/>
                  <a:pathLst>
                    <a:path w="58203" h="71218" extrusionOk="0">
                      <a:moveTo>
                        <a:pt x="58204" y="13383"/>
                      </a:moveTo>
                      <a:lnTo>
                        <a:pt x="37642" y="71219"/>
                      </a:lnTo>
                      <a:lnTo>
                        <a:pt x="22737" y="46687"/>
                      </a:lnTo>
                      <a:lnTo>
                        <a:pt x="0" y="57835"/>
                      </a:lnTo>
                      <a:lnTo>
                        <a:pt x="20550" y="0"/>
                      </a:lnTo>
                      <a:lnTo>
                        <a:pt x="58204" y="133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15" name="Google Shape;615;p9"/>
            <p:cNvSpPr/>
            <p:nvPr/>
          </p:nvSpPr>
          <p:spPr>
            <a:xfrm rot="6566078" flipH="1">
              <a:off x="110873" y="4262889"/>
              <a:ext cx="807645" cy="528773"/>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616" name="Google Shape;616;p9"/>
            <p:cNvGrpSpPr/>
            <p:nvPr/>
          </p:nvGrpSpPr>
          <p:grpSpPr>
            <a:xfrm rot="-1391156">
              <a:off x="257839" y="3205594"/>
              <a:ext cx="621064" cy="771731"/>
              <a:chOff x="2685213" y="1388649"/>
              <a:chExt cx="417845" cy="519213"/>
            </a:xfrm>
          </p:grpSpPr>
          <p:sp>
            <p:nvSpPr>
              <p:cNvPr id="617" name="Google Shape;617;p9"/>
              <p:cNvSpPr/>
              <p:nvPr/>
            </p:nvSpPr>
            <p:spPr>
              <a:xfrm>
                <a:off x="2731547" y="1420604"/>
                <a:ext cx="352927" cy="414658"/>
              </a:xfrm>
              <a:custGeom>
                <a:avLst/>
                <a:gdLst/>
                <a:ahLst/>
                <a:cxnLst/>
                <a:rect l="l" t="t" r="r" b="b"/>
                <a:pathLst>
                  <a:path w="469006" h="551040" extrusionOk="0">
                    <a:moveTo>
                      <a:pt x="401734" y="12"/>
                    </a:moveTo>
                    <a:lnTo>
                      <a:pt x="0" y="511200"/>
                    </a:lnTo>
                    <a:cubicBezTo>
                      <a:pt x="0" y="511200"/>
                      <a:pt x="15142" y="501157"/>
                      <a:pt x="24080" y="515812"/>
                    </a:cubicBezTo>
                    <a:cubicBezTo>
                      <a:pt x="26553" y="519865"/>
                      <a:pt x="41825" y="508027"/>
                      <a:pt x="45534" y="530669"/>
                    </a:cubicBezTo>
                    <a:cubicBezTo>
                      <a:pt x="45534" y="530669"/>
                      <a:pt x="68830" y="528708"/>
                      <a:pt x="63849" y="551041"/>
                    </a:cubicBezTo>
                    <a:lnTo>
                      <a:pt x="469007" y="43371"/>
                    </a:lnTo>
                    <a:lnTo>
                      <a:pt x="40173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8" name="Google Shape;618;p9"/>
              <p:cNvSpPr/>
              <p:nvPr/>
            </p:nvSpPr>
            <p:spPr>
              <a:xfrm>
                <a:off x="2685213" y="1802960"/>
                <a:ext cx="94893" cy="104877"/>
              </a:xfrm>
              <a:custGeom>
                <a:avLst/>
                <a:gdLst/>
                <a:ahLst/>
                <a:cxnLst/>
                <a:rect l="l" t="t" r="r" b="b"/>
                <a:pathLst>
                  <a:path w="126103" h="139372" extrusionOk="0">
                    <a:moveTo>
                      <a:pt x="107078" y="22810"/>
                    </a:moveTo>
                    <a:cubicBezTo>
                      <a:pt x="103369" y="156"/>
                      <a:pt x="88096" y="12006"/>
                      <a:pt x="85624" y="7953"/>
                    </a:cubicBezTo>
                    <a:cubicBezTo>
                      <a:pt x="81274" y="822"/>
                      <a:pt x="75462" y="-450"/>
                      <a:pt x="70636" y="120"/>
                    </a:cubicBezTo>
                    <a:lnTo>
                      <a:pt x="61556" y="3342"/>
                    </a:lnTo>
                    <a:lnTo>
                      <a:pt x="0" y="139372"/>
                    </a:lnTo>
                    <a:lnTo>
                      <a:pt x="125405" y="43194"/>
                    </a:lnTo>
                    <a:cubicBezTo>
                      <a:pt x="130385" y="20861"/>
                      <a:pt x="107090" y="22822"/>
                      <a:pt x="107090" y="228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9" name="Google Shape;619;p9"/>
              <p:cNvSpPr/>
              <p:nvPr/>
            </p:nvSpPr>
            <p:spPr>
              <a:xfrm>
                <a:off x="2685213" y="1874788"/>
                <a:ext cx="28003" cy="33074"/>
              </a:xfrm>
              <a:custGeom>
                <a:avLst/>
                <a:gdLst/>
                <a:ahLst/>
                <a:cxnLst/>
                <a:rect l="l" t="t" r="r" b="b"/>
                <a:pathLst>
                  <a:path w="37213" h="43952" extrusionOk="0">
                    <a:moveTo>
                      <a:pt x="37202" y="15416"/>
                    </a:moveTo>
                    <a:cubicBezTo>
                      <a:pt x="32293" y="8783"/>
                      <a:pt x="26374" y="3494"/>
                      <a:pt x="19885" y="0"/>
                    </a:cubicBezTo>
                    <a:lnTo>
                      <a:pt x="0" y="43953"/>
                    </a:lnTo>
                    <a:lnTo>
                      <a:pt x="37214" y="154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0" name="Google Shape;620;p9"/>
              <p:cNvSpPr/>
              <p:nvPr/>
            </p:nvSpPr>
            <p:spPr>
              <a:xfrm>
                <a:off x="2731547" y="1420613"/>
                <a:ext cx="317062" cy="388139"/>
              </a:xfrm>
              <a:custGeom>
                <a:avLst/>
                <a:gdLst/>
                <a:ahLst/>
                <a:cxnLst/>
                <a:rect l="l" t="t" r="r" b="b"/>
                <a:pathLst>
                  <a:path w="421345" h="515800" extrusionOk="0">
                    <a:moveTo>
                      <a:pt x="401734" y="0"/>
                    </a:moveTo>
                    <a:lnTo>
                      <a:pt x="0" y="511188"/>
                    </a:lnTo>
                    <a:cubicBezTo>
                      <a:pt x="0" y="511188"/>
                      <a:pt x="15154" y="501157"/>
                      <a:pt x="24080" y="515800"/>
                    </a:cubicBezTo>
                    <a:lnTo>
                      <a:pt x="421345" y="12646"/>
                    </a:lnTo>
                    <a:lnTo>
                      <a:pt x="401734" y="0"/>
                    </a:lnTo>
                    <a:close/>
                  </a:path>
                </a:pathLst>
              </a:custGeom>
              <a:solidFill>
                <a:srgbClr val="FFC7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1" name="Google Shape;621;p9"/>
              <p:cNvSpPr/>
              <p:nvPr/>
            </p:nvSpPr>
            <p:spPr>
              <a:xfrm>
                <a:off x="3070811" y="1444352"/>
                <a:ext cx="13827" cy="8908"/>
              </a:xfrm>
              <a:custGeom>
                <a:avLst/>
                <a:gdLst/>
                <a:ahLst/>
                <a:cxnLst/>
                <a:rect l="l" t="t" r="r" b="b"/>
                <a:pathLst>
                  <a:path w="18375" h="11838" extrusionOk="0">
                    <a:moveTo>
                      <a:pt x="0" y="0"/>
                    </a:moveTo>
                    <a:lnTo>
                      <a:pt x="0" y="0"/>
                    </a:lnTo>
                    <a:lnTo>
                      <a:pt x="18375" y="11838"/>
                    </a:lnTo>
                    <a:lnTo>
                      <a:pt x="0" y="0"/>
                    </a:lnTo>
                    <a:close/>
                  </a:path>
                </a:pathLst>
              </a:custGeom>
              <a:noFill/>
              <a:ln w="9525" cap="flat" cmpd="sng">
                <a:solidFill>
                  <a:srgbClr val="0F0F0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2" name="Google Shape;622;p9"/>
              <p:cNvSpPr/>
              <p:nvPr/>
            </p:nvSpPr>
            <p:spPr>
              <a:xfrm>
                <a:off x="2765828" y="1444344"/>
                <a:ext cx="318663" cy="390939"/>
              </a:xfrm>
              <a:custGeom>
                <a:avLst/>
                <a:gdLst/>
                <a:ahLst/>
                <a:cxnLst/>
                <a:rect l="l" t="t" r="r" b="b"/>
                <a:pathLst>
                  <a:path w="423472" h="519520" extrusionOk="0">
                    <a:moveTo>
                      <a:pt x="405098" y="12"/>
                    </a:moveTo>
                    <a:lnTo>
                      <a:pt x="0" y="499148"/>
                    </a:lnTo>
                    <a:cubicBezTo>
                      <a:pt x="0" y="499148"/>
                      <a:pt x="23296" y="497187"/>
                      <a:pt x="18316" y="519520"/>
                    </a:cubicBezTo>
                    <a:lnTo>
                      <a:pt x="423473" y="11850"/>
                    </a:lnTo>
                    <a:lnTo>
                      <a:pt x="40509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3" name="Google Shape;623;p9"/>
              <p:cNvSpPr/>
              <p:nvPr/>
            </p:nvSpPr>
            <p:spPr>
              <a:xfrm>
                <a:off x="3033989" y="1388649"/>
                <a:ext cx="69069" cy="64584"/>
              </a:xfrm>
              <a:custGeom>
                <a:avLst/>
                <a:gdLst/>
                <a:ahLst/>
                <a:cxnLst/>
                <a:rect l="l" t="t" r="r" b="b"/>
                <a:pathLst>
                  <a:path w="91786" h="85826" extrusionOk="0">
                    <a:moveTo>
                      <a:pt x="67285" y="85826"/>
                    </a:moveTo>
                    <a:cubicBezTo>
                      <a:pt x="67285" y="85826"/>
                      <a:pt x="114637" y="35954"/>
                      <a:pt x="77685" y="5693"/>
                    </a:cubicBezTo>
                    <a:cubicBezTo>
                      <a:pt x="47721" y="-18839"/>
                      <a:pt x="357" y="43941"/>
                      <a:pt x="0" y="42456"/>
                    </a:cubicBezTo>
                    <a:lnTo>
                      <a:pt x="67273" y="858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4" name="Google Shape;624;p9"/>
              <p:cNvSpPr/>
              <p:nvPr/>
            </p:nvSpPr>
            <p:spPr>
              <a:xfrm>
                <a:off x="3003985" y="1420604"/>
                <a:ext cx="80621" cy="77141"/>
              </a:xfrm>
              <a:custGeom>
                <a:avLst/>
                <a:gdLst/>
                <a:ahLst/>
                <a:cxnLst/>
                <a:rect l="l" t="t" r="r" b="b"/>
                <a:pathLst>
                  <a:path w="107137" h="102513" extrusionOk="0">
                    <a:moveTo>
                      <a:pt x="39864" y="12"/>
                    </a:moveTo>
                    <a:lnTo>
                      <a:pt x="0" y="50740"/>
                    </a:lnTo>
                    <a:cubicBezTo>
                      <a:pt x="23272" y="59357"/>
                      <a:pt x="43644" y="74963"/>
                      <a:pt x="56528" y="96535"/>
                    </a:cubicBezTo>
                    <a:cubicBezTo>
                      <a:pt x="57669" y="98449"/>
                      <a:pt x="58834" y="100445"/>
                      <a:pt x="59939" y="102513"/>
                    </a:cubicBezTo>
                    <a:lnTo>
                      <a:pt x="107137" y="43371"/>
                    </a:lnTo>
                    <a:lnTo>
                      <a:pt x="39864"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5" name="Google Shape;625;p9"/>
              <p:cNvSpPr/>
              <p:nvPr/>
            </p:nvSpPr>
            <p:spPr>
              <a:xfrm>
                <a:off x="3009658" y="1448388"/>
                <a:ext cx="48520" cy="39639"/>
              </a:xfrm>
              <a:custGeom>
                <a:avLst/>
                <a:gdLst/>
                <a:ahLst/>
                <a:cxnLst/>
                <a:rect l="l" t="t" r="r" b="b"/>
                <a:pathLst>
                  <a:path w="64479" h="52677" extrusionOk="0">
                    <a:moveTo>
                      <a:pt x="9485" y="2960"/>
                    </a:moveTo>
                    <a:cubicBezTo>
                      <a:pt x="7131" y="1878"/>
                      <a:pt x="4719" y="903"/>
                      <a:pt x="2270" y="0"/>
                    </a:cubicBezTo>
                    <a:lnTo>
                      <a:pt x="0" y="2888"/>
                    </a:lnTo>
                    <a:cubicBezTo>
                      <a:pt x="1640" y="3483"/>
                      <a:pt x="3257" y="4089"/>
                      <a:pt x="4861" y="4778"/>
                    </a:cubicBezTo>
                    <a:cubicBezTo>
                      <a:pt x="12599" y="8070"/>
                      <a:pt x="19885" y="12361"/>
                      <a:pt x="26743" y="17210"/>
                    </a:cubicBezTo>
                    <a:cubicBezTo>
                      <a:pt x="40245" y="26743"/>
                      <a:pt x="53010" y="38438"/>
                      <a:pt x="61662" y="52677"/>
                    </a:cubicBezTo>
                    <a:lnTo>
                      <a:pt x="64479" y="49147"/>
                    </a:lnTo>
                    <a:cubicBezTo>
                      <a:pt x="60961" y="43668"/>
                      <a:pt x="56849" y="38569"/>
                      <a:pt x="52356" y="33874"/>
                    </a:cubicBezTo>
                    <a:cubicBezTo>
                      <a:pt x="40221" y="21180"/>
                      <a:pt x="25483" y="10257"/>
                      <a:pt x="9485" y="29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6" name="Google Shape;626;p9"/>
              <p:cNvSpPr/>
              <p:nvPr/>
            </p:nvSpPr>
            <p:spPr>
              <a:xfrm>
                <a:off x="3017587" y="1438294"/>
                <a:ext cx="48297" cy="40095"/>
              </a:xfrm>
              <a:custGeom>
                <a:avLst/>
                <a:gdLst/>
                <a:ahLst/>
                <a:cxnLst/>
                <a:rect l="l" t="t" r="r" b="b"/>
                <a:pathLst>
                  <a:path w="64182" h="53283" extrusionOk="0">
                    <a:moveTo>
                      <a:pt x="8534" y="2591"/>
                    </a:moveTo>
                    <a:cubicBezTo>
                      <a:pt x="6489" y="1652"/>
                      <a:pt x="4398" y="796"/>
                      <a:pt x="2282" y="0"/>
                    </a:cubicBezTo>
                    <a:lnTo>
                      <a:pt x="0" y="2900"/>
                    </a:lnTo>
                    <a:cubicBezTo>
                      <a:pt x="1307" y="3387"/>
                      <a:pt x="2615" y="3863"/>
                      <a:pt x="3910" y="4410"/>
                    </a:cubicBezTo>
                    <a:cubicBezTo>
                      <a:pt x="11648" y="7702"/>
                      <a:pt x="18934" y="11993"/>
                      <a:pt x="25792" y="16842"/>
                    </a:cubicBezTo>
                    <a:cubicBezTo>
                      <a:pt x="39615" y="26600"/>
                      <a:pt x="52689" y="38593"/>
                      <a:pt x="61342" y="53283"/>
                    </a:cubicBezTo>
                    <a:cubicBezTo>
                      <a:pt x="61342" y="53283"/>
                      <a:pt x="61342" y="53283"/>
                      <a:pt x="61342" y="53283"/>
                    </a:cubicBezTo>
                    <a:lnTo>
                      <a:pt x="64182" y="49729"/>
                    </a:lnTo>
                    <a:cubicBezTo>
                      <a:pt x="60533" y="43882"/>
                      <a:pt x="56171" y="38462"/>
                      <a:pt x="51405" y="33494"/>
                    </a:cubicBezTo>
                    <a:cubicBezTo>
                      <a:pt x="39270" y="20800"/>
                      <a:pt x="24532" y="9877"/>
                      <a:pt x="8534" y="25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7" name="Google Shape;627;p9"/>
              <p:cNvSpPr/>
              <p:nvPr/>
            </p:nvSpPr>
            <p:spPr>
              <a:xfrm>
                <a:off x="3024602" y="1429382"/>
                <a:ext cx="49102" cy="39147"/>
              </a:xfrm>
              <a:custGeom>
                <a:avLst/>
                <a:gdLst/>
                <a:ahLst/>
                <a:cxnLst/>
                <a:rect l="l" t="t" r="r" b="b"/>
                <a:pathLst>
                  <a:path w="65252" h="52023" extrusionOk="0">
                    <a:moveTo>
                      <a:pt x="53889" y="34373"/>
                    </a:moveTo>
                    <a:cubicBezTo>
                      <a:pt x="41754" y="21679"/>
                      <a:pt x="27016" y="10757"/>
                      <a:pt x="11018" y="3459"/>
                    </a:cubicBezTo>
                    <a:cubicBezTo>
                      <a:pt x="8166" y="2151"/>
                      <a:pt x="5218" y="1022"/>
                      <a:pt x="2247" y="0"/>
                    </a:cubicBezTo>
                    <a:lnTo>
                      <a:pt x="0" y="2853"/>
                    </a:lnTo>
                    <a:cubicBezTo>
                      <a:pt x="2151" y="3589"/>
                      <a:pt x="4291" y="4386"/>
                      <a:pt x="6395" y="5277"/>
                    </a:cubicBezTo>
                    <a:cubicBezTo>
                      <a:pt x="14132" y="8570"/>
                      <a:pt x="21418" y="12860"/>
                      <a:pt x="28276" y="17710"/>
                    </a:cubicBezTo>
                    <a:cubicBezTo>
                      <a:pt x="41410" y="26992"/>
                      <a:pt x="53830" y="38319"/>
                      <a:pt x="62459" y="52023"/>
                    </a:cubicBezTo>
                    <a:lnTo>
                      <a:pt x="65252" y="48529"/>
                    </a:lnTo>
                    <a:cubicBezTo>
                      <a:pt x="61900" y="43478"/>
                      <a:pt x="58073" y="38735"/>
                      <a:pt x="53889" y="343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28" name="Google Shape;628;p9"/>
            <p:cNvGrpSpPr/>
            <p:nvPr/>
          </p:nvGrpSpPr>
          <p:grpSpPr>
            <a:xfrm rot="343950">
              <a:off x="265298" y="3236848"/>
              <a:ext cx="200234" cy="301792"/>
              <a:chOff x="6797500" y="609371"/>
              <a:chExt cx="349654" cy="526997"/>
            </a:xfrm>
          </p:grpSpPr>
          <p:sp>
            <p:nvSpPr>
              <p:cNvPr id="629" name="Google Shape;629;p9"/>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0" name="Google Shape;630;p9"/>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1" name="Google Shape;631;p9"/>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32" name="Google Shape;632;p9"/>
          <p:cNvSpPr txBox="1">
            <a:spLocks noGrp="1"/>
          </p:cNvSpPr>
          <p:nvPr>
            <p:ph type="title"/>
          </p:nvPr>
        </p:nvSpPr>
        <p:spPr>
          <a:xfrm>
            <a:off x="2564729" y="1882200"/>
            <a:ext cx="7076400" cy="147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3" name="Google Shape;633;p9"/>
          <p:cNvSpPr txBox="1">
            <a:spLocks noGrp="1"/>
          </p:cNvSpPr>
          <p:nvPr>
            <p:ph type="subTitle" idx="1"/>
          </p:nvPr>
        </p:nvSpPr>
        <p:spPr>
          <a:xfrm>
            <a:off x="2551033" y="3300807"/>
            <a:ext cx="7076400" cy="122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64589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1A14-6F57-6106-1432-C44A1DACB0C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201F87A-0ADA-BF7B-31FE-B82D21CED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7BE5C0D-3C1A-4D46-AAF2-72C7BB5BE3CF}"/>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5" name="Footer Placeholder 4">
            <a:extLst>
              <a:ext uri="{FF2B5EF4-FFF2-40B4-BE49-F238E27FC236}">
                <a16:creationId xmlns:a16="http://schemas.microsoft.com/office/drawing/2014/main" id="{A6B50875-2277-78C2-7860-CF4A940BF4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72DF4B6-F9C0-C9A6-259E-F131667E0E39}"/>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686615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34"/>
        <p:cNvGrpSpPr/>
        <p:nvPr/>
      </p:nvGrpSpPr>
      <p:grpSpPr>
        <a:xfrm>
          <a:off x="0" y="0"/>
          <a:ext cx="0" cy="0"/>
          <a:chOff x="0" y="0"/>
          <a:chExt cx="0" cy="0"/>
        </a:xfrm>
      </p:grpSpPr>
      <p:sp>
        <p:nvSpPr>
          <p:cNvPr id="635" name="Google Shape;635;p10"/>
          <p:cNvSpPr>
            <a:spLocks noGrp="1"/>
          </p:cNvSpPr>
          <p:nvPr>
            <p:ph type="pic" idx="2"/>
          </p:nvPr>
        </p:nvSpPr>
        <p:spPr>
          <a:xfrm>
            <a:off x="-9" y="0"/>
            <a:ext cx="12192000" cy="6858000"/>
          </a:xfrm>
          <a:prstGeom prst="rect">
            <a:avLst/>
          </a:prstGeom>
          <a:noFill/>
          <a:ln>
            <a:noFill/>
          </a:ln>
        </p:spPr>
      </p:sp>
      <p:sp>
        <p:nvSpPr>
          <p:cNvPr id="636" name="Google Shape;636;p10"/>
          <p:cNvSpPr txBox="1">
            <a:spLocks noGrp="1"/>
          </p:cNvSpPr>
          <p:nvPr>
            <p:ph type="title"/>
          </p:nvPr>
        </p:nvSpPr>
        <p:spPr>
          <a:xfrm>
            <a:off x="960000" y="5352600"/>
            <a:ext cx="10272000" cy="763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066904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7"/>
        <p:cNvGrpSpPr/>
        <p:nvPr/>
      </p:nvGrpSpPr>
      <p:grpSpPr>
        <a:xfrm>
          <a:off x="0" y="0"/>
          <a:ext cx="0" cy="0"/>
          <a:chOff x="0" y="0"/>
          <a:chExt cx="0" cy="0"/>
        </a:xfrm>
      </p:grpSpPr>
      <p:grpSp>
        <p:nvGrpSpPr>
          <p:cNvPr id="638" name="Google Shape;638;p11"/>
          <p:cNvGrpSpPr/>
          <p:nvPr/>
        </p:nvGrpSpPr>
        <p:grpSpPr>
          <a:xfrm>
            <a:off x="10" y="-6181"/>
            <a:ext cx="12191921" cy="6883200"/>
            <a:chOff x="7" y="-4636"/>
            <a:chExt cx="9143941" cy="5162400"/>
          </a:xfrm>
        </p:grpSpPr>
        <p:grpSp>
          <p:nvGrpSpPr>
            <p:cNvPr id="639" name="Google Shape;639;p11"/>
            <p:cNvGrpSpPr/>
            <p:nvPr/>
          </p:nvGrpSpPr>
          <p:grpSpPr>
            <a:xfrm>
              <a:off x="152374" y="-4636"/>
              <a:ext cx="8839200" cy="5162400"/>
              <a:chOff x="169975" y="-9450"/>
              <a:chExt cx="8839200" cy="5162400"/>
            </a:xfrm>
          </p:grpSpPr>
          <p:cxnSp>
            <p:nvCxnSpPr>
              <p:cNvPr id="640" name="Google Shape;640;p11"/>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11"/>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11"/>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11"/>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11"/>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11"/>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6" name="Google Shape;646;p11"/>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7" name="Google Shape;647;p11"/>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8" name="Google Shape;648;p11"/>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9" name="Google Shape;649;p11"/>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0" name="Google Shape;650;p11"/>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1" name="Google Shape;651;p11"/>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2" name="Google Shape;652;p11"/>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11"/>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11"/>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11"/>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11"/>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11"/>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11"/>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11"/>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11"/>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11"/>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11"/>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11"/>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11"/>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11"/>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11"/>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11"/>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8" name="Google Shape;668;p11"/>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9" name="Google Shape;669;p11"/>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670" name="Google Shape;670;p11"/>
            <p:cNvGrpSpPr/>
            <p:nvPr/>
          </p:nvGrpSpPr>
          <p:grpSpPr>
            <a:xfrm>
              <a:off x="7" y="299022"/>
              <a:ext cx="9143941" cy="4555084"/>
              <a:chOff x="17400" y="303833"/>
              <a:chExt cx="9126600" cy="4555084"/>
            </a:xfrm>
          </p:grpSpPr>
          <p:cxnSp>
            <p:nvCxnSpPr>
              <p:cNvPr id="671" name="Google Shape;671;p11"/>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11"/>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11"/>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11"/>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11"/>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11"/>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11"/>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8" name="Google Shape;678;p11"/>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9" name="Google Shape;679;p11"/>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0" name="Google Shape;680;p11"/>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1" name="Google Shape;681;p11"/>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2" name="Google Shape;682;p11"/>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3" name="Google Shape;683;p11"/>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4" name="Google Shape;684;p11"/>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5" name="Google Shape;685;p11"/>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6" name="Google Shape;686;p11"/>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687" name="Google Shape;687;p11"/>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8" name="Google Shape;688;p11"/>
          <p:cNvSpPr txBox="1">
            <a:spLocks noGrp="1"/>
          </p:cNvSpPr>
          <p:nvPr>
            <p:ph type="title" hasCustomPrompt="1"/>
          </p:nvPr>
        </p:nvSpPr>
        <p:spPr>
          <a:xfrm>
            <a:off x="2720133" y="2276900"/>
            <a:ext cx="6751600" cy="1509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689" name="Google Shape;689;p11"/>
          <p:cNvSpPr txBox="1">
            <a:spLocks noGrp="1"/>
          </p:cNvSpPr>
          <p:nvPr>
            <p:ph type="subTitle" idx="1"/>
          </p:nvPr>
        </p:nvSpPr>
        <p:spPr>
          <a:xfrm>
            <a:off x="2720133" y="3962900"/>
            <a:ext cx="6751600" cy="51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690" name="Google Shape;690;p11"/>
          <p:cNvGrpSpPr/>
          <p:nvPr/>
        </p:nvGrpSpPr>
        <p:grpSpPr>
          <a:xfrm flipH="1">
            <a:off x="266244" y="346609"/>
            <a:ext cx="11580816" cy="6197748"/>
            <a:chOff x="288913" y="259956"/>
            <a:chExt cx="8685612" cy="4648311"/>
          </a:xfrm>
        </p:grpSpPr>
        <p:grpSp>
          <p:nvGrpSpPr>
            <p:cNvPr id="691" name="Google Shape;691;p11"/>
            <p:cNvGrpSpPr/>
            <p:nvPr/>
          </p:nvGrpSpPr>
          <p:grpSpPr>
            <a:xfrm>
              <a:off x="8501797" y="3290145"/>
              <a:ext cx="358420" cy="358420"/>
              <a:chOff x="2560313" y="3108720"/>
              <a:chExt cx="146653" cy="146653"/>
            </a:xfrm>
          </p:grpSpPr>
          <p:sp>
            <p:nvSpPr>
              <p:cNvPr id="692" name="Google Shape;692;p11"/>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3" name="Google Shape;693;p11"/>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4" name="Google Shape;694;p11"/>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5" name="Google Shape;695;p11"/>
            <p:cNvGrpSpPr/>
            <p:nvPr/>
          </p:nvGrpSpPr>
          <p:grpSpPr>
            <a:xfrm>
              <a:off x="785768" y="4677751"/>
              <a:ext cx="222920" cy="201848"/>
              <a:chOff x="1750909" y="1599631"/>
              <a:chExt cx="149983" cy="135805"/>
            </a:xfrm>
          </p:grpSpPr>
          <p:sp>
            <p:nvSpPr>
              <p:cNvPr id="696" name="Google Shape;696;p11"/>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7" name="Google Shape;697;p11"/>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8" name="Google Shape;698;p11"/>
            <p:cNvGrpSpPr/>
            <p:nvPr/>
          </p:nvGrpSpPr>
          <p:grpSpPr>
            <a:xfrm>
              <a:off x="288927" y="4088224"/>
              <a:ext cx="204375" cy="221040"/>
              <a:chOff x="2642037" y="391134"/>
              <a:chExt cx="137506" cy="148718"/>
            </a:xfrm>
          </p:grpSpPr>
          <p:sp>
            <p:nvSpPr>
              <p:cNvPr id="699" name="Google Shape;699;p11"/>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0" name="Google Shape;700;p11"/>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1" name="Google Shape;701;p11"/>
            <p:cNvGrpSpPr/>
            <p:nvPr/>
          </p:nvGrpSpPr>
          <p:grpSpPr>
            <a:xfrm rot="8100000">
              <a:off x="8547189" y="336389"/>
              <a:ext cx="358420" cy="343386"/>
              <a:chOff x="6797500" y="536688"/>
              <a:chExt cx="625935" cy="599680"/>
            </a:xfrm>
          </p:grpSpPr>
          <p:sp>
            <p:nvSpPr>
              <p:cNvPr id="702" name="Google Shape;702;p11"/>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3" name="Google Shape;703;p11"/>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4" name="Google Shape;704;p11"/>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5" name="Google Shape;705;p11"/>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6" name="Google Shape;706;p11"/>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7" name="Google Shape;707;p11"/>
            <p:cNvGrpSpPr/>
            <p:nvPr/>
          </p:nvGrpSpPr>
          <p:grpSpPr>
            <a:xfrm rot="10800000">
              <a:off x="8147202" y="3880204"/>
              <a:ext cx="804898" cy="1028063"/>
              <a:chOff x="2394592" y="1276191"/>
              <a:chExt cx="352917" cy="450766"/>
            </a:xfrm>
          </p:grpSpPr>
          <p:sp>
            <p:nvSpPr>
              <p:cNvPr id="708" name="Google Shape;708;p11"/>
              <p:cNvSpPr/>
              <p:nvPr/>
            </p:nvSpPr>
            <p:spPr>
              <a:xfrm>
                <a:off x="2541164" y="1276191"/>
                <a:ext cx="206345" cy="135096"/>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09" name="Google Shape;709;p11"/>
              <p:cNvGrpSpPr/>
              <p:nvPr/>
            </p:nvGrpSpPr>
            <p:grpSpPr>
              <a:xfrm>
                <a:off x="2394592" y="1351461"/>
                <a:ext cx="153544" cy="375497"/>
                <a:chOff x="2394592" y="1351461"/>
                <a:chExt cx="153544" cy="375497"/>
              </a:xfrm>
            </p:grpSpPr>
            <p:sp>
              <p:nvSpPr>
                <p:cNvPr id="710" name="Google Shape;710;p11"/>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1" name="Google Shape;711;p11"/>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2" name="Google Shape;712;p11"/>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3" name="Google Shape;713;p11"/>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4" name="Google Shape;714;p11"/>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5" name="Google Shape;715;p11"/>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6" name="Google Shape;716;p11"/>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7" name="Google Shape;717;p11"/>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8" name="Google Shape;718;p11"/>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9" name="Google Shape;719;p11"/>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0" name="Google Shape;720;p11"/>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1" name="Google Shape;721;p11"/>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2" name="Google Shape;722;p11"/>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723" name="Google Shape;723;p11"/>
            <p:cNvSpPr/>
            <p:nvPr/>
          </p:nvSpPr>
          <p:spPr>
            <a:xfrm>
              <a:off x="288913"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4" name="Google Shape;724;p11"/>
            <p:cNvSpPr/>
            <p:nvPr/>
          </p:nvSpPr>
          <p:spPr>
            <a:xfrm rot="878030">
              <a:off x="7715137" y="4672774"/>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5" name="Google Shape;725;p11"/>
            <p:cNvSpPr/>
            <p:nvPr/>
          </p:nvSpPr>
          <p:spPr>
            <a:xfrm>
              <a:off x="465235" y="43891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6" name="Google Shape;726;p11"/>
            <p:cNvSpPr/>
            <p:nvPr/>
          </p:nvSpPr>
          <p:spPr>
            <a:xfrm>
              <a:off x="8447448" y="384137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756530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8"/>
        <p:cNvGrpSpPr/>
        <p:nvPr/>
      </p:nvGrpSpPr>
      <p:grpSpPr>
        <a:xfrm>
          <a:off x="0" y="0"/>
          <a:ext cx="0" cy="0"/>
          <a:chOff x="0" y="0"/>
          <a:chExt cx="0" cy="0"/>
        </a:xfrm>
      </p:grpSpPr>
      <p:grpSp>
        <p:nvGrpSpPr>
          <p:cNvPr id="729" name="Google Shape;729;p13"/>
          <p:cNvGrpSpPr/>
          <p:nvPr/>
        </p:nvGrpSpPr>
        <p:grpSpPr>
          <a:xfrm>
            <a:off x="10" y="-6181"/>
            <a:ext cx="12191921" cy="6883200"/>
            <a:chOff x="7" y="-4636"/>
            <a:chExt cx="9143941" cy="5162400"/>
          </a:xfrm>
        </p:grpSpPr>
        <p:grpSp>
          <p:nvGrpSpPr>
            <p:cNvPr id="730" name="Google Shape;730;p13"/>
            <p:cNvGrpSpPr/>
            <p:nvPr/>
          </p:nvGrpSpPr>
          <p:grpSpPr>
            <a:xfrm>
              <a:off x="152374" y="-4636"/>
              <a:ext cx="8839200" cy="5162400"/>
              <a:chOff x="169975" y="-9450"/>
              <a:chExt cx="8839200" cy="5162400"/>
            </a:xfrm>
          </p:grpSpPr>
          <p:cxnSp>
            <p:nvCxnSpPr>
              <p:cNvPr id="731" name="Google Shape;731;p1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2" name="Google Shape;732;p1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3" name="Google Shape;733;p1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4" name="Google Shape;734;p1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5" name="Google Shape;735;p1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6" name="Google Shape;736;p1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7" name="Google Shape;737;p1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8" name="Google Shape;738;p1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9" name="Google Shape;739;p1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0" name="Google Shape;740;p1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1" name="Google Shape;741;p1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2" name="Google Shape;742;p1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3" name="Google Shape;743;p1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4" name="Google Shape;744;p1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5" name="Google Shape;745;p1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6" name="Google Shape;746;p1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7" name="Google Shape;747;p1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8" name="Google Shape;748;p1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9" name="Google Shape;749;p1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0" name="Google Shape;750;p1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1" name="Google Shape;751;p1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2" name="Google Shape;752;p1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3" name="Google Shape;753;p1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4" name="Google Shape;754;p1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5" name="Google Shape;755;p1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6" name="Google Shape;756;p1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7" name="Google Shape;757;p1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8" name="Google Shape;758;p1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9" name="Google Shape;759;p1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60" name="Google Shape;760;p1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761" name="Google Shape;761;p13"/>
            <p:cNvGrpSpPr/>
            <p:nvPr/>
          </p:nvGrpSpPr>
          <p:grpSpPr>
            <a:xfrm>
              <a:off x="7" y="299022"/>
              <a:ext cx="9143941" cy="4555084"/>
              <a:chOff x="17400" y="303833"/>
              <a:chExt cx="9126600" cy="4555084"/>
            </a:xfrm>
          </p:grpSpPr>
          <p:cxnSp>
            <p:nvCxnSpPr>
              <p:cNvPr id="762" name="Google Shape;762;p1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3" name="Google Shape;763;p1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4" name="Google Shape;764;p1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5" name="Google Shape;765;p1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6" name="Google Shape;766;p1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7" name="Google Shape;767;p1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8" name="Google Shape;768;p1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9" name="Google Shape;769;p1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0" name="Google Shape;770;p1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1" name="Google Shape;771;p1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2" name="Google Shape;772;p1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3" name="Google Shape;773;p1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4" name="Google Shape;774;p1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5" name="Google Shape;775;p1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6" name="Google Shape;776;p1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7" name="Google Shape;777;p1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778" name="Google Shape;778;p1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9" name="Google Shape;779;p13"/>
          <p:cNvGrpSpPr/>
          <p:nvPr/>
        </p:nvGrpSpPr>
        <p:grpSpPr>
          <a:xfrm>
            <a:off x="348625" y="791617"/>
            <a:ext cx="11452259" cy="5790456"/>
            <a:chOff x="288576" y="539500"/>
            <a:chExt cx="8589194" cy="4342842"/>
          </a:xfrm>
        </p:grpSpPr>
        <p:grpSp>
          <p:nvGrpSpPr>
            <p:cNvPr id="780" name="Google Shape;780;p13"/>
            <p:cNvGrpSpPr/>
            <p:nvPr/>
          </p:nvGrpSpPr>
          <p:grpSpPr>
            <a:xfrm>
              <a:off x="8654851" y="828147"/>
              <a:ext cx="222919" cy="334442"/>
              <a:chOff x="2223940" y="2184624"/>
              <a:chExt cx="124335" cy="186547"/>
            </a:xfrm>
          </p:grpSpPr>
          <p:sp>
            <p:nvSpPr>
              <p:cNvPr id="781" name="Google Shape;781;p13"/>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2" name="Google Shape;782;p13"/>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3" name="Google Shape;783;p13"/>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84" name="Google Shape;784;p13"/>
            <p:cNvSpPr/>
            <p:nvPr/>
          </p:nvSpPr>
          <p:spPr>
            <a:xfrm>
              <a:off x="8487823" y="5395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85" name="Google Shape;785;p13"/>
            <p:cNvGrpSpPr/>
            <p:nvPr/>
          </p:nvGrpSpPr>
          <p:grpSpPr>
            <a:xfrm>
              <a:off x="288576" y="3983472"/>
              <a:ext cx="693584" cy="898869"/>
              <a:chOff x="288576" y="3983472"/>
              <a:chExt cx="693584" cy="898869"/>
            </a:xfrm>
          </p:grpSpPr>
          <p:grpSp>
            <p:nvGrpSpPr>
              <p:cNvPr id="786" name="Google Shape;786;p13"/>
              <p:cNvGrpSpPr/>
              <p:nvPr/>
            </p:nvGrpSpPr>
            <p:grpSpPr>
              <a:xfrm>
                <a:off x="319966" y="4403236"/>
                <a:ext cx="288092" cy="404372"/>
                <a:chOff x="6797500" y="430173"/>
                <a:chExt cx="503129" cy="706203"/>
              </a:xfrm>
            </p:grpSpPr>
            <p:sp>
              <p:nvSpPr>
                <p:cNvPr id="787" name="Google Shape;787;p1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8" name="Google Shape;788;p1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9" name="Google Shape;789;p13"/>
                <p:cNvSpPr/>
                <p:nvPr/>
              </p:nvSpPr>
              <p:spPr>
                <a:xfrm>
                  <a:off x="7170441" y="430173"/>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0" name="Google Shape;790;p1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1" name="Google Shape;791;p1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92" name="Google Shape;792;p13"/>
              <p:cNvSpPr/>
              <p:nvPr/>
            </p:nvSpPr>
            <p:spPr>
              <a:xfrm>
                <a:off x="759350" y="4651589"/>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93" name="Google Shape;793;p13"/>
              <p:cNvGrpSpPr/>
              <p:nvPr/>
            </p:nvGrpSpPr>
            <p:grpSpPr>
              <a:xfrm>
                <a:off x="288576" y="3983472"/>
                <a:ext cx="288643" cy="288643"/>
                <a:chOff x="2560313" y="3108720"/>
                <a:chExt cx="146653" cy="146653"/>
              </a:xfrm>
            </p:grpSpPr>
            <p:sp>
              <p:nvSpPr>
                <p:cNvPr id="794" name="Google Shape;794;p13"/>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5" name="Google Shape;795;p13"/>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6" name="Google Shape;796;p13"/>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sp>
        <p:nvSpPr>
          <p:cNvPr id="797" name="Google Shape;797;p13"/>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74368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87"/>
        <p:cNvGrpSpPr/>
        <p:nvPr/>
      </p:nvGrpSpPr>
      <p:grpSpPr>
        <a:xfrm>
          <a:off x="0" y="0"/>
          <a:ext cx="0" cy="0"/>
          <a:chOff x="0" y="0"/>
          <a:chExt cx="0" cy="0"/>
        </a:xfrm>
      </p:grpSpPr>
      <p:grpSp>
        <p:nvGrpSpPr>
          <p:cNvPr id="888" name="Google Shape;888;p15"/>
          <p:cNvGrpSpPr/>
          <p:nvPr/>
        </p:nvGrpSpPr>
        <p:grpSpPr>
          <a:xfrm>
            <a:off x="10" y="-6181"/>
            <a:ext cx="12191921" cy="6883200"/>
            <a:chOff x="7" y="-4636"/>
            <a:chExt cx="9143941" cy="5162400"/>
          </a:xfrm>
        </p:grpSpPr>
        <p:grpSp>
          <p:nvGrpSpPr>
            <p:cNvPr id="889" name="Google Shape;889;p15"/>
            <p:cNvGrpSpPr/>
            <p:nvPr/>
          </p:nvGrpSpPr>
          <p:grpSpPr>
            <a:xfrm>
              <a:off x="152374" y="-4636"/>
              <a:ext cx="8839200" cy="5162400"/>
              <a:chOff x="169975" y="-9450"/>
              <a:chExt cx="8839200" cy="5162400"/>
            </a:xfrm>
          </p:grpSpPr>
          <p:cxnSp>
            <p:nvCxnSpPr>
              <p:cNvPr id="890" name="Google Shape;890;p1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1" name="Google Shape;891;p1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2" name="Google Shape;892;p1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3" name="Google Shape;893;p1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4" name="Google Shape;894;p1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5" name="Google Shape;895;p1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6" name="Google Shape;896;p1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7" name="Google Shape;897;p1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8" name="Google Shape;898;p1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9" name="Google Shape;899;p1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0" name="Google Shape;900;p1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1" name="Google Shape;901;p1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2" name="Google Shape;902;p1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3" name="Google Shape;903;p1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4" name="Google Shape;904;p1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5" name="Google Shape;905;p1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6" name="Google Shape;906;p1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7" name="Google Shape;907;p1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8" name="Google Shape;908;p1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9" name="Google Shape;909;p1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0" name="Google Shape;910;p1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1" name="Google Shape;911;p1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2" name="Google Shape;912;p1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3" name="Google Shape;913;p1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4" name="Google Shape;914;p1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5" name="Google Shape;915;p1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6" name="Google Shape;916;p1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7" name="Google Shape;917;p1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8" name="Google Shape;918;p1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9" name="Google Shape;919;p1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920" name="Google Shape;920;p15"/>
            <p:cNvGrpSpPr/>
            <p:nvPr/>
          </p:nvGrpSpPr>
          <p:grpSpPr>
            <a:xfrm>
              <a:off x="7" y="299022"/>
              <a:ext cx="9143941" cy="4555084"/>
              <a:chOff x="17400" y="303833"/>
              <a:chExt cx="9126600" cy="4555084"/>
            </a:xfrm>
          </p:grpSpPr>
          <p:cxnSp>
            <p:nvCxnSpPr>
              <p:cNvPr id="921" name="Google Shape;921;p1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2" name="Google Shape;922;p1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3" name="Google Shape;923;p1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4" name="Google Shape;924;p1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5" name="Google Shape;925;p1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6" name="Google Shape;926;p1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7" name="Google Shape;927;p1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8" name="Google Shape;928;p1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9" name="Google Shape;929;p1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0" name="Google Shape;930;p1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1" name="Google Shape;931;p1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2" name="Google Shape;932;p1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3" name="Google Shape;933;p1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4" name="Google Shape;934;p1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5" name="Google Shape;935;p1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6" name="Google Shape;936;p1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937" name="Google Shape;937;p1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938" name="Google Shape;938;p15"/>
          <p:cNvGrpSpPr/>
          <p:nvPr/>
        </p:nvGrpSpPr>
        <p:grpSpPr>
          <a:xfrm>
            <a:off x="337022" y="719336"/>
            <a:ext cx="11482761" cy="4343849"/>
            <a:chOff x="252766" y="539501"/>
            <a:chExt cx="8612071" cy="3257887"/>
          </a:xfrm>
        </p:grpSpPr>
        <p:grpSp>
          <p:nvGrpSpPr>
            <p:cNvPr id="939" name="Google Shape;939;p15"/>
            <p:cNvGrpSpPr/>
            <p:nvPr/>
          </p:nvGrpSpPr>
          <p:grpSpPr>
            <a:xfrm rot="5400000">
              <a:off x="8506405" y="720679"/>
              <a:ext cx="358410" cy="343377"/>
              <a:chOff x="6797500" y="536688"/>
              <a:chExt cx="625935" cy="599680"/>
            </a:xfrm>
          </p:grpSpPr>
          <p:sp>
            <p:nvSpPr>
              <p:cNvPr id="940" name="Google Shape;94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1" name="Google Shape;941;p1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2" name="Google Shape;94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3" name="Google Shape;94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4" name="Google Shape;94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5" name="Google Shape;945;p15"/>
            <p:cNvGrpSpPr/>
            <p:nvPr/>
          </p:nvGrpSpPr>
          <p:grpSpPr>
            <a:xfrm>
              <a:off x="388251" y="1017647"/>
              <a:ext cx="222919" cy="334442"/>
              <a:chOff x="2223940" y="2184624"/>
              <a:chExt cx="124335" cy="186547"/>
            </a:xfrm>
          </p:grpSpPr>
          <p:sp>
            <p:nvSpPr>
              <p:cNvPr id="946" name="Google Shape;946;p15"/>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7" name="Google Shape;947;p15"/>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8" name="Google Shape;948;p15"/>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9" name="Google Shape;949;p15"/>
            <p:cNvGrpSpPr/>
            <p:nvPr/>
          </p:nvGrpSpPr>
          <p:grpSpPr>
            <a:xfrm>
              <a:off x="252766" y="539501"/>
              <a:ext cx="358410" cy="343382"/>
              <a:chOff x="6797500" y="536688"/>
              <a:chExt cx="625935" cy="599688"/>
            </a:xfrm>
          </p:grpSpPr>
          <p:sp>
            <p:nvSpPr>
              <p:cNvPr id="950" name="Google Shape;95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1" name="Google Shape;951;p15"/>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2" name="Google Shape;95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3" name="Google Shape;95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4" name="Google Shape;95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5" name="Google Shape;955;p15"/>
            <p:cNvSpPr/>
            <p:nvPr/>
          </p:nvSpPr>
          <p:spPr>
            <a:xfrm>
              <a:off x="8660410" y="35087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6" name="Google Shape;956;p15"/>
          <p:cNvSpPr txBox="1">
            <a:spLocks noGrp="1"/>
          </p:cNvSpPr>
          <p:nvPr>
            <p:ph type="title"/>
          </p:nvPr>
        </p:nvSpPr>
        <p:spPr>
          <a:xfrm>
            <a:off x="951013" y="719333"/>
            <a:ext cx="5535600" cy="1411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7" name="Google Shape;957;p15"/>
          <p:cNvSpPr txBox="1">
            <a:spLocks noGrp="1"/>
          </p:cNvSpPr>
          <p:nvPr>
            <p:ph type="subTitle" idx="1"/>
          </p:nvPr>
        </p:nvSpPr>
        <p:spPr>
          <a:xfrm>
            <a:off x="950967" y="1907667"/>
            <a:ext cx="5535600" cy="16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8" name="Google Shape;958;p15"/>
          <p:cNvSpPr txBox="1"/>
          <p:nvPr/>
        </p:nvSpPr>
        <p:spPr>
          <a:xfrm>
            <a:off x="951000" y="4815267"/>
            <a:ext cx="5535600" cy="967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b="1">
                <a:solidFill>
                  <a:schemeClr val="dk1"/>
                </a:solidFill>
                <a:latin typeface="Albert Sans"/>
                <a:ea typeface="Albert Sans"/>
                <a:cs typeface="Albert Sans"/>
                <a:sym typeface="Albert Sans"/>
              </a:rPr>
              <a:t>CREDITS:</a:t>
            </a:r>
            <a:r>
              <a:rPr lang="en" sz="1600">
                <a:solidFill>
                  <a:schemeClr val="dk1"/>
                </a:solidFill>
                <a:latin typeface="Albert Sans"/>
                <a:ea typeface="Albert Sans"/>
                <a:cs typeface="Albert Sans"/>
                <a:sym typeface="Albert Sans"/>
              </a:rPr>
              <a:t> This presentation template was created by </a:t>
            </a:r>
            <a:r>
              <a:rPr lang="en" sz="1600" b="1" u="sng">
                <a:solidFill>
                  <a:schemeClr val="dk1"/>
                </a:solidFill>
                <a:latin typeface="Albert Sans"/>
                <a:ea typeface="Albert Sans"/>
                <a:cs typeface="Albert Sans"/>
                <a:sym typeface="Albert Sans"/>
                <a:hlinkClick r:id="rId2">
                  <a:extLst>
                    <a:ext uri="{A12FA001-AC4F-418D-AE19-62706E023703}">
                      <ahyp:hlinkClr xmlns:ahyp="http://schemas.microsoft.com/office/drawing/2018/hyperlinkcolor" val="tx"/>
                    </a:ext>
                  </a:extLst>
                </a:hlinkClick>
              </a:rPr>
              <a:t>Slidesgo</a:t>
            </a:r>
            <a:r>
              <a:rPr lang="en" sz="1600">
                <a:solidFill>
                  <a:schemeClr val="dk1"/>
                </a:solidFill>
                <a:latin typeface="Albert Sans"/>
                <a:ea typeface="Albert Sans"/>
                <a:cs typeface="Albert Sans"/>
                <a:sym typeface="Albert Sans"/>
              </a:rPr>
              <a:t>, and includes icons by </a:t>
            </a:r>
            <a:r>
              <a:rPr lang="en" sz="1600" b="1" u="sng">
                <a:solidFill>
                  <a:schemeClr val="dk1"/>
                </a:solidFill>
                <a:latin typeface="Albert Sans"/>
                <a:ea typeface="Albert Sans"/>
                <a:cs typeface="Albert Sans"/>
                <a:sym typeface="Albert Sans"/>
                <a:hlinkClick r:id="rId3">
                  <a:extLst>
                    <a:ext uri="{A12FA001-AC4F-418D-AE19-62706E023703}">
                      <ahyp:hlinkClr xmlns:ahyp="http://schemas.microsoft.com/office/drawing/2018/hyperlinkcolor" val="tx"/>
                    </a:ext>
                  </a:extLst>
                </a:hlinkClick>
              </a:rPr>
              <a:t>Flaticon</a:t>
            </a:r>
            <a:r>
              <a:rPr lang="en" sz="1600">
                <a:solidFill>
                  <a:schemeClr val="dk1"/>
                </a:solidFill>
                <a:latin typeface="Albert Sans"/>
                <a:ea typeface="Albert Sans"/>
                <a:cs typeface="Albert Sans"/>
                <a:sym typeface="Albert Sans"/>
              </a:rPr>
              <a:t>, and infographics &amp; images by </a:t>
            </a:r>
            <a:r>
              <a:rPr lang="en" sz="1600" b="1" u="sng">
                <a:solidFill>
                  <a:schemeClr val="dk1"/>
                </a:solidFill>
                <a:latin typeface="Albert Sans"/>
                <a:ea typeface="Albert Sans"/>
                <a:cs typeface="Albert Sans"/>
                <a:sym typeface="Albert Sans"/>
                <a:hlinkClick r:id="rId4">
                  <a:extLst>
                    <a:ext uri="{A12FA001-AC4F-418D-AE19-62706E023703}">
                      <ahyp:hlinkClr xmlns:ahyp="http://schemas.microsoft.com/office/drawing/2018/hyperlinkcolor" val="tx"/>
                    </a:ext>
                  </a:extLst>
                </a:hlinkClick>
              </a:rPr>
              <a:t>Freepik</a:t>
            </a:r>
            <a:r>
              <a:rPr lang="en" sz="1600" u="sng">
                <a:solidFill>
                  <a:schemeClr val="dk1"/>
                </a:solidFill>
                <a:latin typeface="Albert Sans"/>
                <a:ea typeface="Albert Sans"/>
                <a:cs typeface="Albert Sans"/>
                <a:sym typeface="Albert Sans"/>
              </a:rPr>
              <a:t> </a:t>
            </a:r>
            <a:endParaRPr sz="1600" b="1" u="sng">
              <a:solidFill>
                <a:schemeClr val="dk1"/>
              </a:solidFill>
              <a:latin typeface="Albert Sans"/>
              <a:ea typeface="Albert Sans"/>
              <a:cs typeface="Albert Sans"/>
              <a:sym typeface="Albert Sans"/>
            </a:endParaRPr>
          </a:p>
        </p:txBody>
      </p:sp>
    </p:spTree>
    <p:extLst>
      <p:ext uri="{BB962C8B-B14F-4D97-AF65-F5344CB8AC3E}">
        <p14:creationId xmlns:p14="http://schemas.microsoft.com/office/powerpoint/2010/main" val="2884978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59"/>
        <p:cNvGrpSpPr/>
        <p:nvPr/>
      </p:nvGrpSpPr>
      <p:grpSpPr>
        <a:xfrm>
          <a:off x="0" y="0"/>
          <a:ext cx="0" cy="0"/>
          <a:chOff x="0" y="0"/>
          <a:chExt cx="0" cy="0"/>
        </a:xfrm>
      </p:grpSpPr>
      <p:grpSp>
        <p:nvGrpSpPr>
          <p:cNvPr id="960" name="Google Shape;960;p16"/>
          <p:cNvGrpSpPr/>
          <p:nvPr/>
        </p:nvGrpSpPr>
        <p:grpSpPr>
          <a:xfrm>
            <a:off x="10" y="-6181"/>
            <a:ext cx="12191921" cy="6883200"/>
            <a:chOff x="7" y="-4636"/>
            <a:chExt cx="9143941" cy="5162400"/>
          </a:xfrm>
        </p:grpSpPr>
        <p:grpSp>
          <p:nvGrpSpPr>
            <p:cNvPr id="961" name="Google Shape;961;p16"/>
            <p:cNvGrpSpPr/>
            <p:nvPr/>
          </p:nvGrpSpPr>
          <p:grpSpPr>
            <a:xfrm>
              <a:off x="152374" y="-4636"/>
              <a:ext cx="8839200" cy="5162400"/>
              <a:chOff x="169975" y="-9450"/>
              <a:chExt cx="8839200" cy="5162400"/>
            </a:xfrm>
          </p:grpSpPr>
          <p:cxnSp>
            <p:nvCxnSpPr>
              <p:cNvPr id="962" name="Google Shape;962;p16"/>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3" name="Google Shape;963;p16"/>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4" name="Google Shape;964;p16"/>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5" name="Google Shape;965;p16"/>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6" name="Google Shape;966;p16"/>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7" name="Google Shape;967;p16"/>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8" name="Google Shape;968;p16"/>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9" name="Google Shape;969;p16"/>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0" name="Google Shape;970;p16"/>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1" name="Google Shape;971;p16"/>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2" name="Google Shape;972;p16"/>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3" name="Google Shape;973;p16"/>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4" name="Google Shape;974;p16"/>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5" name="Google Shape;975;p16"/>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6" name="Google Shape;976;p16"/>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7" name="Google Shape;977;p16"/>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8" name="Google Shape;978;p16"/>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9" name="Google Shape;979;p16"/>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0" name="Google Shape;980;p16"/>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1" name="Google Shape;981;p16"/>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2" name="Google Shape;982;p16"/>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3" name="Google Shape;983;p16"/>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4" name="Google Shape;984;p16"/>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5" name="Google Shape;985;p16"/>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6" name="Google Shape;986;p16"/>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7" name="Google Shape;987;p16"/>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8" name="Google Shape;988;p16"/>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9" name="Google Shape;989;p16"/>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0" name="Google Shape;990;p16"/>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1" name="Google Shape;991;p16"/>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992" name="Google Shape;992;p16"/>
            <p:cNvGrpSpPr/>
            <p:nvPr/>
          </p:nvGrpSpPr>
          <p:grpSpPr>
            <a:xfrm>
              <a:off x="7" y="299022"/>
              <a:ext cx="9143941" cy="4555084"/>
              <a:chOff x="17400" y="303833"/>
              <a:chExt cx="9126600" cy="4555084"/>
            </a:xfrm>
          </p:grpSpPr>
          <p:cxnSp>
            <p:nvCxnSpPr>
              <p:cNvPr id="993" name="Google Shape;993;p16"/>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4" name="Google Shape;994;p16"/>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5" name="Google Shape;995;p16"/>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6" name="Google Shape;996;p16"/>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7" name="Google Shape;997;p16"/>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8" name="Google Shape;998;p16"/>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9" name="Google Shape;999;p16"/>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0" name="Google Shape;1000;p16"/>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1" name="Google Shape;1001;p16"/>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2" name="Google Shape;1002;p16"/>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3" name="Google Shape;1003;p16"/>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4" name="Google Shape;1004;p16"/>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5" name="Google Shape;1005;p16"/>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6" name="Google Shape;1006;p16"/>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7" name="Google Shape;1007;p16"/>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8" name="Google Shape;1008;p16"/>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1009" name="Google Shape;1009;p16"/>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0" name="Google Shape;1010;p16"/>
          <p:cNvGrpSpPr/>
          <p:nvPr/>
        </p:nvGrpSpPr>
        <p:grpSpPr>
          <a:xfrm>
            <a:off x="289577" y="474261"/>
            <a:ext cx="11543295" cy="6014519"/>
            <a:chOff x="217182" y="355695"/>
            <a:chExt cx="8657471" cy="4510889"/>
          </a:xfrm>
        </p:grpSpPr>
        <p:sp>
          <p:nvSpPr>
            <p:cNvPr id="1011" name="Google Shape;1011;p16"/>
            <p:cNvSpPr/>
            <p:nvPr/>
          </p:nvSpPr>
          <p:spPr>
            <a:xfrm>
              <a:off x="8592373" y="145542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2" name="Google Shape;1012;p16"/>
            <p:cNvGrpSpPr/>
            <p:nvPr/>
          </p:nvGrpSpPr>
          <p:grpSpPr>
            <a:xfrm>
              <a:off x="281235" y="3327558"/>
              <a:ext cx="358420" cy="358420"/>
              <a:chOff x="2560313" y="3108720"/>
              <a:chExt cx="146653" cy="146653"/>
            </a:xfrm>
          </p:grpSpPr>
          <p:sp>
            <p:nvSpPr>
              <p:cNvPr id="1013" name="Google Shape;1013;p16"/>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4" name="Google Shape;1014;p16"/>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5" name="Google Shape;1015;p16"/>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16" name="Google Shape;1016;p16"/>
            <p:cNvSpPr/>
            <p:nvPr/>
          </p:nvSpPr>
          <p:spPr>
            <a:xfrm>
              <a:off x="349040" y="4306328"/>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7" name="Google Shape;1017;p16"/>
            <p:cNvSpPr/>
            <p:nvPr/>
          </p:nvSpPr>
          <p:spPr>
            <a:xfrm rot="4693672">
              <a:off x="349090" y="4618695"/>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8" name="Google Shape;1018;p16"/>
            <p:cNvSpPr/>
            <p:nvPr/>
          </p:nvSpPr>
          <p:spPr>
            <a:xfrm rot="-4259938">
              <a:off x="251146" y="3983607"/>
              <a:ext cx="222860" cy="230804"/>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9" name="Google Shape;1019;p16"/>
            <p:cNvGrpSpPr/>
            <p:nvPr/>
          </p:nvGrpSpPr>
          <p:grpSpPr>
            <a:xfrm>
              <a:off x="507966" y="3845270"/>
              <a:ext cx="200212" cy="301758"/>
              <a:chOff x="6797500" y="609371"/>
              <a:chExt cx="349654" cy="526997"/>
            </a:xfrm>
          </p:grpSpPr>
          <p:sp>
            <p:nvSpPr>
              <p:cNvPr id="1020" name="Google Shape;1020;p16"/>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1" name="Google Shape;1021;p16"/>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2" name="Google Shape;1022;p1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23" name="Google Shape;1023;p16"/>
            <p:cNvSpPr/>
            <p:nvPr/>
          </p:nvSpPr>
          <p:spPr>
            <a:xfrm rot="4693672">
              <a:off x="8616640" y="674670"/>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24" name="Google Shape;1024;p16"/>
            <p:cNvGrpSpPr/>
            <p:nvPr/>
          </p:nvGrpSpPr>
          <p:grpSpPr>
            <a:xfrm>
              <a:off x="8674441" y="355695"/>
              <a:ext cx="200212" cy="301758"/>
              <a:chOff x="6797500" y="609371"/>
              <a:chExt cx="349654" cy="526997"/>
            </a:xfrm>
          </p:grpSpPr>
          <p:sp>
            <p:nvSpPr>
              <p:cNvPr id="1025" name="Google Shape;1025;p16"/>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6" name="Google Shape;1026;p16"/>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7" name="Google Shape;1027;p1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28" name="Google Shape;1028;p16"/>
            <p:cNvSpPr/>
            <p:nvPr/>
          </p:nvSpPr>
          <p:spPr>
            <a:xfrm>
              <a:off x="8501390" y="922553"/>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9" name="Google Shape;1029;p16"/>
            <p:cNvSpPr/>
            <p:nvPr/>
          </p:nvSpPr>
          <p:spPr>
            <a:xfrm rot="-6613492">
              <a:off x="8616693" y="1175346"/>
              <a:ext cx="222611" cy="23054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212427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930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5437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7237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7799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6545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46B9-A13C-DEE9-B559-334B7C2C27B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D092525-46B5-6E2F-F237-D8AE6ED2DFD3}"/>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9F8B7-DDDA-2A68-00C2-DB869AB61C3D}"/>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5" name="Footer Placeholder 4">
            <a:extLst>
              <a:ext uri="{FF2B5EF4-FFF2-40B4-BE49-F238E27FC236}">
                <a16:creationId xmlns:a16="http://schemas.microsoft.com/office/drawing/2014/main" id="{E975D1AE-CDC3-8B39-5B7A-ADE7796164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3B69829-B1A6-D2CA-06F0-E1FBF5268E3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017275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1950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1701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9809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0439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3543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8110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054607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1879331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5936535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717593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0C47-E523-AD22-D330-60479124F8E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2E12672-A1CC-BCA5-8F4E-8BA8D41477F2}"/>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0BA804C-3904-BFE4-0549-A1F346ABAE3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E85C310-BFD1-7016-CFA5-9845472C78A9}"/>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6" name="Footer Placeholder 5">
            <a:extLst>
              <a:ext uri="{FF2B5EF4-FFF2-40B4-BE49-F238E27FC236}">
                <a16:creationId xmlns:a16="http://schemas.microsoft.com/office/drawing/2014/main" id="{10E067EB-0032-D2DB-94BD-38073B16223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65F43E0A-2070-DE58-EB7F-9E6B10387EF2}"/>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892066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1661467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315174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801080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13587722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9372292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6814756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00600768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050919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013082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45936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C21E-544F-E78A-A016-FD91C6A96EB0}"/>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555BFFE-ABA6-55E3-99EC-2B226674C8C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BB37C-991D-D5A8-6891-127E4BB2213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608963E6-B77A-BFA3-C517-337757493AB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CADBB-3ECD-079D-2C81-47D1EF68238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3A96B78-A02D-B1D2-2BAD-944B57D78B91}"/>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8" name="Footer Placeholder 7">
            <a:extLst>
              <a:ext uri="{FF2B5EF4-FFF2-40B4-BE49-F238E27FC236}">
                <a16:creationId xmlns:a16="http://schemas.microsoft.com/office/drawing/2014/main" id="{65386A77-BDA0-8DBA-C12C-2DFF38F4A49B}"/>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ECCD02A-9678-7872-C8B6-C064A77BE92A}"/>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858592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933005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219157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214804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40619235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41075862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91322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0745304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t>2/5/2025</a:t>
            </a:fld>
            <a:endParaRPr lang="en-US"/>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00067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5DBE-CCDC-2E7A-6C1D-02CA5F6278E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A3B92B3-682B-1CC6-9E19-7B6F622730E1}"/>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4" name="Footer Placeholder 3">
            <a:extLst>
              <a:ext uri="{FF2B5EF4-FFF2-40B4-BE49-F238E27FC236}">
                <a16:creationId xmlns:a16="http://schemas.microsoft.com/office/drawing/2014/main" id="{C45760DF-B21E-CCB0-03C7-EB5E62589AB9}"/>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088A4E4-EE3E-A7E7-7DFA-5DD8E94076E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4237752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3EB23-C56F-E963-23F3-3FBD11B94FD2}"/>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3" name="Footer Placeholder 2">
            <a:extLst>
              <a:ext uri="{FF2B5EF4-FFF2-40B4-BE49-F238E27FC236}">
                <a16:creationId xmlns:a16="http://schemas.microsoft.com/office/drawing/2014/main" id="{2334248B-DDEE-EA46-3733-6382AB104A67}"/>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22B3D49D-9F21-C85F-B59F-8A186533B9C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506678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4AE8-19B6-6755-AC3B-AD0ECA216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25A3133-66C9-B563-2054-39ADE733574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F3C75355-D5B9-E3AA-81FC-0A411242E4F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5CD1DB-3A0E-842A-430A-3D63977C3027}"/>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6" name="Footer Placeholder 5">
            <a:extLst>
              <a:ext uri="{FF2B5EF4-FFF2-40B4-BE49-F238E27FC236}">
                <a16:creationId xmlns:a16="http://schemas.microsoft.com/office/drawing/2014/main" id="{8ACF8BA7-9C40-BA85-3D57-F2D0B7A8747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0860ECB-D22F-217F-7991-A07867EE9C7B}"/>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369172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07BD-E0C7-229A-72EA-EE31C3CAB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65B7B0D-89C1-899F-DCE4-2FBB7210594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SG"/>
          </a:p>
        </p:txBody>
      </p:sp>
      <p:sp>
        <p:nvSpPr>
          <p:cNvPr id="4" name="Text Placeholder 3">
            <a:extLst>
              <a:ext uri="{FF2B5EF4-FFF2-40B4-BE49-F238E27FC236}">
                <a16:creationId xmlns:a16="http://schemas.microsoft.com/office/drawing/2014/main" id="{6C3A0B59-9B26-BAFC-02EE-C7223A407A4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84703-93AC-7508-E440-49843A22F71B}"/>
              </a:ext>
            </a:extLst>
          </p:cNvPr>
          <p:cNvSpPr>
            <a:spLocks noGrp="1"/>
          </p:cNvSpPr>
          <p:nvPr>
            <p:ph type="dt" sz="half" idx="10"/>
          </p:nvPr>
        </p:nvSpPr>
        <p:spPr/>
        <p:txBody>
          <a:bodyPr/>
          <a:lstStyle/>
          <a:p>
            <a:fld id="{E5F0B88C-C49B-4EB2-822F-740654588B07}" type="datetimeFigureOut">
              <a:rPr lang="en-SG" smtClean="0"/>
              <a:t>5/2/2025</a:t>
            </a:fld>
            <a:endParaRPr lang="en-SG"/>
          </a:p>
        </p:txBody>
      </p:sp>
      <p:sp>
        <p:nvSpPr>
          <p:cNvPr id="6" name="Footer Placeholder 5">
            <a:extLst>
              <a:ext uri="{FF2B5EF4-FFF2-40B4-BE49-F238E27FC236}">
                <a16:creationId xmlns:a16="http://schemas.microsoft.com/office/drawing/2014/main" id="{3255AC61-8389-BE3A-B139-A3A25B75F13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CC03CFB-B09F-71D1-B5A4-42AE46B854F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96693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5.xml"/><Relationship Id="rId2" Type="http://schemas.openxmlformats.org/officeDocument/2006/relationships/slideLayout" Target="../slideLayouts/slideLayout37.xml"/><Relationship Id="rId16" Type="http://schemas.openxmlformats.org/officeDocument/2006/relationships/tags" Target="../tags/tag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3.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FC6E4-06F1-1D88-F5D3-AC086EA6F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77431D6-7AC8-97B7-FCEA-6A9420E0833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5A21C33-CD29-E36C-5AF9-0FB6F05874F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F0B88C-C49B-4EB2-822F-740654588B07}" type="datetimeFigureOut">
              <a:rPr lang="en-SG" smtClean="0"/>
              <a:t>5/2/2025</a:t>
            </a:fld>
            <a:endParaRPr lang="en-SG"/>
          </a:p>
        </p:txBody>
      </p:sp>
      <p:sp>
        <p:nvSpPr>
          <p:cNvPr id="5" name="Footer Placeholder 4">
            <a:extLst>
              <a:ext uri="{FF2B5EF4-FFF2-40B4-BE49-F238E27FC236}">
                <a16:creationId xmlns:a16="http://schemas.microsoft.com/office/drawing/2014/main" id="{5D370F05-91EE-96CC-EBBC-511DBDC401C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19F2526F-7F53-8296-4044-A5546E3898A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330328-5EF5-4841-88C2-40F172D2A634}" type="slidenum">
              <a:rPr lang="en-SG" smtClean="0"/>
              <a:t>‹#›</a:t>
            </a:fld>
            <a:endParaRPr lang="en-SG"/>
          </a:p>
        </p:txBody>
      </p:sp>
    </p:spTree>
    <p:extLst>
      <p:ext uri="{BB962C8B-B14F-4D97-AF65-F5344CB8AC3E}">
        <p14:creationId xmlns:p14="http://schemas.microsoft.com/office/powerpoint/2010/main" val="4172904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EF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000" y="719333"/>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Baloo 2 ExtraBold"/>
              <a:buNone/>
              <a:defRPr sz="3200">
                <a:solidFill>
                  <a:schemeClr val="dk1"/>
                </a:solidFill>
                <a:latin typeface="Baloo 2 ExtraBold"/>
                <a:ea typeface="Baloo 2 ExtraBold"/>
                <a:cs typeface="Baloo 2 ExtraBold"/>
                <a:sym typeface="Baloo 2 ExtraBold"/>
              </a:defRPr>
            </a:lvl1pPr>
            <a:lvl2pPr lvl="1"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2pPr>
            <a:lvl3pPr lvl="2"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3pPr>
            <a:lvl4pPr lvl="3"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4pPr>
            <a:lvl5pPr lvl="4"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5pPr>
            <a:lvl6pPr lvl="5"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6pPr>
            <a:lvl7pPr lvl="6"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7pPr>
            <a:lvl8pPr lvl="7"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8pPr>
            <a:lvl9pPr lvl="8"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336837368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2/5/2025</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2386300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2025/2/5</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254053923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F96B-7B0F-4A6D-A018-69361F875089}" type="datetimeFigureOut">
              <a:rPr lang="en-US" smtClean="0"/>
              <a:t>2/5/2025</a:t>
            </a:fld>
            <a:endParaRPr lang="en-US"/>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AE12-4A0D-426F-8F5D-16493ED4024D}" type="slidenum">
              <a:rPr lang="en-US" smtClean="0"/>
              <a:t>‹#›</a:t>
            </a:fld>
            <a:endParaRPr lang="en-US"/>
          </a:p>
        </p:txBody>
      </p:sp>
    </p:spTree>
    <p:extLst>
      <p:ext uri="{BB962C8B-B14F-4D97-AF65-F5344CB8AC3E}">
        <p14:creationId xmlns:p14="http://schemas.microsoft.com/office/powerpoint/2010/main" val="244584633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3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3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1.xml"/><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4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1.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F22B2C-D273-CAEB-46F3-53DC7C5615A2}"/>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87565982-62DB-7DAD-E363-F1F9586A332D}"/>
              </a:ext>
            </a:extLst>
          </p:cNvPr>
          <p:cNvPicPr>
            <a:picLocks noChangeAspect="1"/>
          </p:cNvPicPr>
          <p:nvPr/>
        </p:nvPicPr>
        <p:blipFill rotWithShape="1">
          <a:blip r:embed="rId3">
            <a:clrChange>
              <a:clrFrom>
                <a:srgbClr val="FFFFFF"/>
              </a:clrFrom>
              <a:clrTo>
                <a:srgbClr val="FFFFFF">
                  <a:alpha val="0"/>
                </a:srgbClr>
              </a:clrTo>
            </a:clrChange>
          </a:blip>
          <a:srcRect r="48982" b="62305"/>
          <a:stretch/>
        </p:blipFill>
        <p:spPr>
          <a:xfrm>
            <a:off x="5336140" y="-366518"/>
            <a:ext cx="6220177" cy="2585156"/>
          </a:xfrm>
          <a:prstGeom prst="rect">
            <a:avLst/>
          </a:prstGeom>
        </p:spPr>
      </p:pic>
      <p:sp>
        <p:nvSpPr>
          <p:cNvPr id="14" name="TextBox 13">
            <a:extLst>
              <a:ext uri="{FF2B5EF4-FFF2-40B4-BE49-F238E27FC236}">
                <a16:creationId xmlns:a16="http://schemas.microsoft.com/office/drawing/2014/main" id="{EC944289-A4F0-2CEE-69E0-161F73854BC1}"/>
              </a:ext>
            </a:extLst>
          </p:cNvPr>
          <p:cNvSpPr txBox="1"/>
          <p:nvPr/>
        </p:nvSpPr>
        <p:spPr>
          <a:xfrm>
            <a:off x="6096000" y="683040"/>
            <a:ext cx="4601028" cy="666786"/>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Tiết</a:t>
            </a:r>
            <a:r>
              <a:rPr kumimoji="0" lang="en-US" sz="3733"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a:t>
            </a:r>
            <a:r>
              <a:rPr kumimoji="0" lang="en-US" sz="3733" b="0" i="0" u="none" strike="noStrike" kern="0" cap="none" spc="0" normalizeH="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78-79</a:t>
            </a:r>
            <a:endParaRPr kumimoji="0" lang="en-SG" sz="3733"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6" name="Picture 5">
            <a:extLst>
              <a:ext uri="{FF2B5EF4-FFF2-40B4-BE49-F238E27FC236}">
                <a16:creationId xmlns:a16="http://schemas.microsoft.com/office/drawing/2014/main" id="{4CC8CD59-F816-5F0D-DC3F-F0FB633D3F9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33409" y="1360712"/>
            <a:ext cx="8863390" cy="5366657"/>
          </a:xfrm>
          <a:prstGeom prst="rect">
            <a:avLst/>
          </a:prstGeom>
        </p:spPr>
      </p:pic>
    </p:spTree>
    <p:extLst>
      <p:ext uri="{BB962C8B-B14F-4D97-AF65-F5344CB8AC3E}">
        <p14:creationId xmlns:p14="http://schemas.microsoft.com/office/powerpoint/2010/main" val="416862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E9B5C914-4B2A-1083-64F3-99A36E9F6791}"/>
            </a:ext>
          </a:extLst>
        </p:cNvPr>
        <p:cNvGrpSpPr/>
        <p:nvPr/>
      </p:nvGrpSpPr>
      <p:grpSpPr>
        <a:xfrm>
          <a:off x="0" y="0"/>
          <a:ext cx="0" cy="0"/>
          <a:chOff x="0" y="0"/>
          <a:chExt cx="0" cy="0"/>
        </a:xfrm>
      </p:grpSpPr>
      <p:sp>
        <p:nvSpPr>
          <p:cNvPr id="69" name="AutoShape 12">
            <a:extLst>
              <a:ext uri="{FF2B5EF4-FFF2-40B4-BE49-F238E27FC236}">
                <a16:creationId xmlns:a16="http://schemas.microsoft.com/office/drawing/2014/main" id="{8EE63542-5D8E-9C43-56D8-6D5613D6CF23}"/>
              </a:ext>
            </a:extLst>
          </p:cNvPr>
          <p:cNvSpPr/>
          <p:nvPr/>
        </p:nvSpPr>
        <p:spPr>
          <a:xfrm>
            <a:off x="830444" y="373557"/>
            <a:ext cx="10820400" cy="0"/>
          </a:xfrm>
          <a:prstGeom prst="line">
            <a:avLst/>
          </a:prstGeom>
          <a:ln w="19050" cap="flat">
            <a:solidFill>
              <a:srgbClr val="000000"/>
            </a:solidFill>
            <a:prstDash val="solid"/>
            <a:headEnd type="none" w="sm" len="sm"/>
            <a:tailEnd type="none" w="sm" len="sm"/>
          </a:ln>
        </p:spPr>
        <p:txBody>
          <a:bodyPr/>
          <a:lstStyle/>
          <a:p>
            <a:pPr defTabSz="609599">
              <a:defRPr/>
            </a:pPr>
            <a:endParaRPr lang="en-SG" sz="1200" dirty="0">
              <a:solidFill>
                <a:prstClr val="black"/>
              </a:solidFill>
              <a:latin typeface="Calibri"/>
              <a:cs typeface="Arial"/>
              <a:sym typeface="Arial"/>
            </a:endParaRPr>
          </a:p>
        </p:txBody>
      </p:sp>
      <p:sp>
        <p:nvSpPr>
          <p:cNvPr id="71" name="Freeform 14">
            <a:extLst>
              <a:ext uri="{FF2B5EF4-FFF2-40B4-BE49-F238E27FC236}">
                <a16:creationId xmlns:a16="http://schemas.microsoft.com/office/drawing/2014/main" id="{E234524E-9F49-9B99-F621-A84B97715D4D}"/>
              </a:ext>
            </a:extLst>
          </p:cNvPr>
          <p:cNvSpPr/>
          <p:nvPr/>
        </p:nvSpPr>
        <p:spPr>
          <a:xfrm>
            <a:off x="2346395" y="55904"/>
            <a:ext cx="7628388" cy="59676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chemeClr val="accent6">
              <a:lumMod val="20000"/>
              <a:lumOff val="80000"/>
            </a:schemeClr>
          </a:solidFill>
          <a:ln w="19050" cap="sq">
            <a:solidFill>
              <a:srgbClr val="000000"/>
            </a:solidFill>
            <a:prstDash val="solid"/>
            <a:miter/>
          </a:ln>
        </p:spPr>
        <p:txBody>
          <a:bodyPr anchor="ctr"/>
          <a:lstStyle/>
          <a:p>
            <a:pPr algn="ctr" defTabSz="609599">
              <a:defRPr/>
            </a:pPr>
            <a:r>
              <a:rPr lang="en-US" sz="3200" b="1" kern="0" dirty="0">
                <a:latin typeface="Times New Roman" panose="02020603050405020304" pitchFamily="18" charset="0"/>
                <a:ea typeface="Times New Roman" panose="02020603050405020304" pitchFamily="18" charset="0"/>
                <a:cs typeface="Arial"/>
                <a:sym typeface="Arial"/>
              </a:rPr>
              <a:t>*DỰA VÀO QUAN HỆ GIỮA CÁC VẾ</a:t>
            </a:r>
            <a:endParaRPr lang="en-SG" sz="3200" b="1" dirty="0">
              <a:latin typeface="Times New Roman" panose="02020603050405020304" pitchFamily="18" charset="0"/>
              <a:cs typeface="Times New Roman" panose="02020603050405020304" pitchFamily="18" charset="0"/>
              <a:sym typeface="Arial"/>
            </a:endParaRPr>
          </a:p>
        </p:txBody>
      </p:sp>
      <p:sp>
        <p:nvSpPr>
          <p:cNvPr id="11" name="Freeform 6">
            <a:extLst>
              <a:ext uri="{FF2B5EF4-FFF2-40B4-BE49-F238E27FC236}">
                <a16:creationId xmlns:a16="http://schemas.microsoft.com/office/drawing/2014/main" id="{ED3AE122-E300-7F7B-C3DF-7364C94B78A9}"/>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914377">
              <a:defRPr/>
            </a:pPr>
            <a:endParaRPr lang="en-SG">
              <a:solidFill>
                <a:prstClr val="black"/>
              </a:solidFill>
              <a:latin typeface="Calibri"/>
              <a:cs typeface="Arial"/>
              <a:sym typeface="Arial"/>
            </a:endParaRPr>
          </a:p>
        </p:txBody>
      </p:sp>
      <p:sp>
        <p:nvSpPr>
          <p:cNvPr id="41" name="Freeform 8">
            <a:extLst>
              <a:ext uri="{FF2B5EF4-FFF2-40B4-BE49-F238E27FC236}">
                <a16:creationId xmlns:a16="http://schemas.microsoft.com/office/drawing/2014/main" id="{8AE03264-E487-D987-BE76-DD76D607CE74}"/>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599">
              <a:defRPr/>
            </a:pPr>
            <a:endParaRPr lang="en-SG" sz="1200" dirty="0">
              <a:solidFill>
                <a:prstClr val="black"/>
              </a:solidFill>
              <a:latin typeface="Calibri"/>
              <a:cs typeface="Arial"/>
              <a:sym typeface="Arial"/>
            </a:endParaRPr>
          </a:p>
        </p:txBody>
      </p:sp>
      <p:sp>
        <p:nvSpPr>
          <p:cNvPr id="4" name="Google Shape;508;p24">
            <a:extLst>
              <a:ext uri="{FF2B5EF4-FFF2-40B4-BE49-F238E27FC236}">
                <a16:creationId xmlns:a16="http://schemas.microsoft.com/office/drawing/2014/main" id="{FDB8D09D-DADF-70B9-8DF6-176D1F7D6125}"/>
              </a:ext>
            </a:extLst>
          </p:cNvPr>
          <p:cNvSpPr/>
          <p:nvPr/>
        </p:nvSpPr>
        <p:spPr>
          <a:xfrm>
            <a:off x="138369" y="1031310"/>
            <a:ext cx="11891812" cy="5747636"/>
          </a:xfrm>
          <a:prstGeom prst="roundRect">
            <a:avLst>
              <a:gd name="adj" fmla="val 13349"/>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p:txBody>
      </p:sp>
      <p:sp>
        <p:nvSpPr>
          <p:cNvPr id="9" name="Google Shape;520;p24">
            <a:extLst>
              <a:ext uri="{FF2B5EF4-FFF2-40B4-BE49-F238E27FC236}">
                <a16:creationId xmlns:a16="http://schemas.microsoft.com/office/drawing/2014/main" id="{9CD046C5-56FE-3AD0-2084-064190944836}"/>
              </a:ext>
            </a:extLst>
          </p:cNvPr>
          <p:cNvSpPr/>
          <p:nvPr/>
        </p:nvSpPr>
        <p:spPr>
          <a:xfrm>
            <a:off x="3672883" y="756766"/>
            <a:ext cx="4822784" cy="597999"/>
          </a:xfrm>
          <a:prstGeom prst="roundRect">
            <a:avLst>
              <a:gd name="adj" fmla="val 50000"/>
            </a:avLst>
          </a:prstGeom>
          <a:solidFill>
            <a:schemeClr val="accent5">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 </a:t>
            </a:r>
            <a:r>
              <a:rPr lang="en-US" sz="32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Câu</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2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ghép</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2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đẳng</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200" b="1"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lập</a:t>
            </a:r>
            <a:endParaRPr sz="3200" b="1" kern="0" dirty="0">
              <a:solidFill>
                <a:sysClr val="windowText" lastClr="000000"/>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5" name="TextBox 4">
            <a:extLst>
              <a:ext uri="{FF2B5EF4-FFF2-40B4-BE49-F238E27FC236}">
                <a16:creationId xmlns:a16="http://schemas.microsoft.com/office/drawing/2014/main" id="{B872C147-4394-C78D-F6B1-4919571B6A06}"/>
              </a:ext>
            </a:extLst>
          </p:cNvPr>
          <p:cNvSpPr txBox="1"/>
          <p:nvPr/>
        </p:nvSpPr>
        <p:spPr>
          <a:xfrm>
            <a:off x="228547" y="1366340"/>
            <a:ext cx="11801634" cy="4856842"/>
          </a:xfrm>
          <a:prstGeom prst="rect">
            <a:avLst/>
          </a:prstGeom>
          <a:noFill/>
        </p:spPr>
        <p:txBody>
          <a:bodyPr wrap="square">
            <a:spAutoFit/>
          </a:bodyPr>
          <a:lstStyle/>
          <a:p>
            <a:pPr algn="just">
              <a:lnSpc>
                <a:spcPct val="150000"/>
              </a:lnSpc>
            </a:pP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Là</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câu</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ghép</a:t>
            </a:r>
            <a:r>
              <a:rPr lang="en-US" sz="3000" dirty="0">
                <a:solidFill>
                  <a:srgbClr val="000000"/>
                </a:solidFill>
                <a:effectLst/>
                <a:latin typeface="Times New Roman" panose="02020603050405020304" pitchFamily="18" charset="0"/>
                <a:ea typeface="Times New Roman" panose="02020603050405020304" pitchFamily="18" charset="0"/>
              </a:rPr>
              <a:t> do </a:t>
            </a:r>
            <a:r>
              <a:rPr lang="en-US" sz="3000" dirty="0" err="1">
                <a:solidFill>
                  <a:srgbClr val="000000"/>
                </a:solidFill>
                <a:effectLst/>
                <a:latin typeface="Times New Roman" panose="02020603050405020304" pitchFamily="18" charset="0"/>
                <a:ea typeface="Times New Roman" panose="02020603050405020304" pitchFamily="18" charset="0"/>
              </a:rPr>
              <a:t>các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vế</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câu</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quan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hệ</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bình</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đẳng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với</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nhau</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tạo</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thành</a:t>
            </a:r>
            <a:r>
              <a:rPr lang="en-US" sz="3000" dirty="0">
                <a:solidFill>
                  <a:srgbClr val="000000"/>
                </a:solidFill>
                <a:effectLst/>
                <a:latin typeface="Times New Roman" panose="02020603050405020304" pitchFamily="18" charset="0"/>
                <a:ea typeface="Times New Roman" panose="02020603050405020304" pitchFamily="18" charset="0"/>
              </a:rPr>
              <a:t>.</a:t>
            </a:r>
            <a:endParaRPr lang="en-SG" sz="3000" dirty="0">
              <a:effectLst/>
              <a:latin typeface="Times New Roman" panose="02020603050405020304" pitchFamily="18" charset="0"/>
              <a:ea typeface="Times New Roman" panose="02020603050405020304" pitchFamily="18" charset="0"/>
            </a:endParaRPr>
          </a:p>
          <a:p>
            <a:pPr algn="just">
              <a:lnSpc>
                <a:spcPct val="150000"/>
              </a:lnSpc>
            </a:pP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Về</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nghĩa</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giữa</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các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vế</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câu</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này</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thể</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những</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quan</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hệ</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như</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sau</a:t>
            </a:r>
            <a:r>
              <a:rPr lang="en-US" sz="3000" dirty="0">
                <a:solidFill>
                  <a:srgbClr val="000000"/>
                </a:solidFill>
                <a:effectLst/>
                <a:latin typeface="Times New Roman" panose="02020603050405020304" pitchFamily="18" charset="0"/>
                <a:ea typeface="Times New Roman" panose="02020603050405020304" pitchFamily="18" charset="0"/>
              </a:rPr>
              <a:t>:</a:t>
            </a:r>
            <a:endParaRPr lang="en-SG" sz="3000" dirty="0">
              <a:effectLst/>
              <a:latin typeface="Times New Roman" panose="02020603050405020304" pitchFamily="18" charset="0"/>
              <a:ea typeface="Times New Roman" panose="02020603050405020304" pitchFamily="18" charset="0"/>
            </a:endParaRPr>
          </a:p>
          <a:p>
            <a:pPr algn="just">
              <a:lnSpc>
                <a:spcPct val="150000"/>
              </a:lnSpc>
            </a:pP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7030A0"/>
                </a:solidFill>
                <a:effectLst/>
                <a:latin typeface="Times New Roman" panose="02020603050405020304" pitchFamily="18" charset="0"/>
                <a:ea typeface="Times New Roman" panose="02020603050405020304" pitchFamily="18" charset="0"/>
              </a:rPr>
              <a:t>Liệt</a:t>
            </a:r>
            <a:r>
              <a:rPr lang="en-US" sz="3000" b="1" dirty="0">
                <a:solidFill>
                  <a:srgbClr val="7030A0"/>
                </a:solidFill>
                <a:effectLst/>
                <a:latin typeface="Times New Roman" panose="02020603050405020304" pitchFamily="18" charset="0"/>
                <a:ea typeface="Times New Roman" panose="02020603050405020304" pitchFamily="18" charset="0"/>
              </a:rPr>
              <a:t> </a:t>
            </a:r>
            <a:r>
              <a:rPr lang="en-US" sz="3000" b="1" dirty="0" err="1">
                <a:solidFill>
                  <a:srgbClr val="7030A0"/>
                </a:solidFill>
                <a:effectLst/>
                <a:latin typeface="Times New Roman" panose="02020603050405020304" pitchFamily="18" charset="0"/>
                <a:ea typeface="Times New Roman" panose="02020603050405020304" pitchFamily="18" charset="0"/>
              </a:rPr>
              <a:t>kê</a:t>
            </a:r>
            <a:r>
              <a:rPr lang="en-US" sz="3000" b="1" dirty="0">
                <a:solidFill>
                  <a:srgbClr val="7030A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ví</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dụ</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i="1" dirty="0">
                <a:solidFill>
                  <a:srgbClr val="000000"/>
                </a:solidFill>
                <a:effectLst/>
                <a:latin typeface="Times New Roman" panose="02020603050405020304" pitchFamily="18" charset="0"/>
                <a:ea typeface="Times New Roman" panose="02020603050405020304" pitchFamily="18" charset="0"/>
              </a:rPr>
              <a:t>“</a:t>
            </a:r>
            <a:r>
              <a:rPr lang="en-US" sz="3000" i="1" dirty="0" err="1">
                <a:solidFill>
                  <a:srgbClr val="000000"/>
                </a:solidFill>
                <a:effectLst/>
                <a:latin typeface="Times New Roman" panose="02020603050405020304" pitchFamily="18" charset="0"/>
                <a:ea typeface="Times New Roman" panose="02020603050405020304" pitchFamily="18" charset="0"/>
              </a:rPr>
              <a:t>Ngoài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đình</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mõ</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đập</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chan</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chát</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trống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cái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đánh</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thùng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thùng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tù</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và</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thổi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như</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ếch</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kêu</a:t>
            </a:r>
            <a:r>
              <a:rPr lang="en-US" sz="3000" i="1" dirty="0">
                <a:solidFill>
                  <a:srgbClr val="000000"/>
                </a:solidFill>
                <a:effectLst/>
                <a:latin typeface="Times New Roman" panose="02020603050405020304" pitchFamily="18" charset="0"/>
                <a:ea typeface="Times New Roman" panose="02020603050405020304" pitchFamily="18" charset="0"/>
              </a:rPr>
              <a:t>.”</a:t>
            </a:r>
            <a:r>
              <a:rPr lang="en-US" sz="3000" dirty="0">
                <a:solidFill>
                  <a:srgbClr val="000000"/>
                </a:solidFill>
                <a:effectLst/>
                <a:latin typeface="Times New Roman" panose="02020603050405020304" pitchFamily="18" charset="0"/>
                <a:ea typeface="Times New Roman" panose="02020603050405020304" pitchFamily="18" charset="0"/>
              </a:rPr>
              <a:t> (Ngô </a:t>
            </a:r>
            <a:r>
              <a:rPr lang="en-US" sz="3000" dirty="0" err="1">
                <a:solidFill>
                  <a:srgbClr val="000000"/>
                </a:solidFill>
                <a:effectLst/>
                <a:latin typeface="Times New Roman" panose="02020603050405020304" pitchFamily="18" charset="0"/>
                <a:ea typeface="Times New Roman" panose="02020603050405020304" pitchFamily="18" charset="0"/>
              </a:rPr>
              <a:t>Tất</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Tố</a:t>
            </a:r>
            <a:r>
              <a:rPr lang="en-US" sz="3000" dirty="0">
                <a:solidFill>
                  <a:srgbClr val="000000"/>
                </a:solidFill>
                <a:effectLst/>
                <a:latin typeface="Times New Roman" panose="02020603050405020304" pitchFamily="18" charset="0"/>
                <a:ea typeface="Times New Roman" panose="02020603050405020304" pitchFamily="18" charset="0"/>
              </a:rPr>
              <a:t>).</a:t>
            </a:r>
            <a:endParaRPr lang="en-SG" sz="3000" dirty="0">
              <a:effectLst/>
              <a:latin typeface="Times New Roman" panose="02020603050405020304" pitchFamily="18" charset="0"/>
              <a:ea typeface="Times New Roman" panose="02020603050405020304" pitchFamily="18" charset="0"/>
            </a:endParaRPr>
          </a:p>
          <a:p>
            <a:pPr algn="just">
              <a:lnSpc>
                <a:spcPct val="150000"/>
              </a:lnSpc>
            </a:pP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B050"/>
                </a:solidFill>
                <a:effectLst/>
                <a:latin typeface="Times New Roman" panose="02020603050405020304" pitchFamily="18" charset="0"/>
                <a:ea typeface="Times New Roman" panose="02020603050405020304" pitchFamily="18" charset="0"/>
              </a:rPr>
              <a:t>Tiếp</a:t>
            </a:r>
            <a:r>
              <a:rPr lang="en-US" sz="3000" b="1" dirty="0">
                <a:solidFill>
                  <a:srgbClr val="00B050"/>
                </a:solidFill>
                <a:effectLst/>
                <a:latin typeface="Times New Roman" panose="02020603050405020304" pitchFamily="18" charset="0"/>
                <a:ea typeface="Times New Roman" panose="02020603050405020304" pitchFamily="18" charset="0"/>
              </a:rPr>
              <a:t> </a:t>
            </a:r>
            <a:r>
              <a:rPr lang="en-US" sz="3000" b="1" dirty="0" err="1">
                <a:solidFill>
                  <a:srgbClr val="00B050"/>
                </a:solidFill>
                <a:effectLst/>
                <a:latin typeface="Times New Roman" panose="02020603050405020304" pitchFamily="18" charset="0"/>
                <a:ea typeface="Times New Roman" panose="02020603050405020304" pitchFamily="18" charset="0"/>
              </a:rPr>
              <a:t>nối</a:t>
            </a:r>
            <a:r>
              <a:rPr lang="en-US" sz="3000" dirty="0">
                <a:solidFill>
                  <a:srgbClr val="00B05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ví</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dụ</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i="1" dirty="0">
                <a:solidFill>
                  <a:srgbClr val="000000"/>
                </a:solidFill>
                <a:effectLst/>
                <a:latin typeface="Times New Roman" panose="02020603050405020304" pitchFamily="18" charset="0"/>
                <a:ea typeface="Times New Roman" panose="02020603050405020304" pitchFamily="18" charset="0"/>
              </a:rPr>
              <a:t>“</a:t>
            </a:r>
            <a:r>
              <a:rPr lang="en-US" sz="3000" i="1" dirty="0" err="1">
                <a:solidFill>
                  <a:srgbClr val="000000"/>
                </a:solidFill>
                <a:effectLst/>
                <a:latin typeface="Times New Roman" panose="02020603050405020304" pitchFamily="18" charset="0"/>
                <a:ea typeface="Times New Roman" panose="02020603050405020304" pitchFamily="18" charset="0"/>
              </a:rPr>
              <a:t>Mị</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nín</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khóc</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Mị</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lại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bồi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hồi</a:t>
            </a:r>
            <a:r>
              <a:rPr lang="en-US" sz="3000" i="1" dirty="0">
                <a:solidFill>
                  <a:srgbClr val="000000"/>
                </a:solidFill>
                <a:effectLst/>
                <a:latin typeface="Times New Roman" panose="02020603050405020304" pitchFamily="18" charset="0"/>
                <a:ea typeface="Times New Roman" panose="02020603050405020304" pitchFamily="18" charset="0"/>
              </a:rPr>
              <a:t>.</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Tô</a:t>
            </a:r>
            <a:r>
              <a:rPr lang="en-US" sz="3000" dirty="0">
                <a:solidFill>
                  <a:srgbClr val="000000"/>
                </a:solidFill>
                <a:effectLst/>
                <a:latin typeface="Times New Roman" panose="02020603050405020304" pitchFamily="18" charset="0"/>
                <a:ea typeface="Times New Roman" panose="02020603050405020304" pitchFamily="18" charset="0"/>
              </a:rPr>
              <a:t> Hoài).</a:t>
            </a:r>
            <a:endParaRPr lang="en-SG" sz="3000" dirty="0">
              <a:effectLst/>
              <a:latin typeface="Times New Roman" panose="02020603050405020304" pitchFamily="18" charset="0"/>
              <a:ea typeface="Times New Roman" panose="02020603050405020304" pitchFamily="18" charset="0"/>
            </a:endParaRPr>
          </a:p>
          <a:p>
            <a:pPr algn="just">
              <a:lnSpc>
                <a:spcPct val="150000"/>
              </a:lnSpc>
            </a:pP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Đối</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chiếu</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ví</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dụ</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Ông</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nói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gà</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bà</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nói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vịt</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Tục</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ngữ</a:t>
            </a:r>
            <a:r>
              <a:rPr lang="en-US" sz="3000" dirty="0">
                <a:solidFill>
                  <a:srgbClr val="000000"/>
                </a:solidFill>
                <a:effectLst/>
                <a:latin typeface="Times New Roman" panose="02020603050405020304" pitchFamily="18" charset="0"/>
                <a:ea typeface="Times New Roman" panose="02020603050405020304" pitchFamily="18" charset="0"/>
              </a:rPr>
              <a:t>).</a:t>
            </a:r>
            <a:endParaRPr lang="en-SG" sz="3000" dirty="0">
              <a:effectLst/>
              <a:latin typeface="Times New Roman" panose="02020603050405020304" pitchFamily="18" charset="0"/>
              <a:ea typeface="Times New Roman" panose="02020603050405020304" pitchFamily="18" charset="0"/>
            </a:endParaRPr>
          </a:p>
          <a:p>
            <a:pPr algn="just">
              <a:lnSpc>
                <a:spcPct val="150000"/>
              </a:lnSpc>
            </a:pP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70C0"/>
                </a:solidFill>
                <a:effectLst/>
                <a:latin typeface="Times New Roman" panose="02020603050405020304" pitchFamily="18" charset="0"/>
                <a:ea typeface="Times New Roman" panose="02020603050405020304" pitchFamily="18" charset="0"/>
              </a:rPr>
              <a:t>Lựa</a:t>
            </a:r>
            <a:r>
              <a:rPr lang="en-US" sz="3000" b="1" dirty="0">
                <a:solidFill>
                  <a:srgbClr val="0070C0"/>
                </a:solidFill>
                <a:effectLst/>
                <a:latin typeface="Times New Roman" panose="02020603050405020304" pitchFamily="18" charset="0"/>
                <a:ea typeface="Times New Roman" panose="02020603050405020304" pitchFamily="18" charset="0"/>
              </a:rPr>
              <a:t> </a:t>
            </a:r>
            <a:r>
              <a:rPr lang="en-US" sz="3000" b="1" dirty="0" err="1">
                <a:solidFill>
                  <a:srgbClr val="0070C0"/>
                </a:solidFill>
                <a:effectLst/>
                <a:latin typeface="Times New Roman" panose="02020603050405020304" pitchFamily="18" charset="0"/>
                <a:ea typeface="Times New Roman" panose="02020603050405020304" pitchFamily="18" charset="0"/>
              </a:rPr>
              <a:t>chọn</a:t>
            </a:r>
            <a:r>
              <a:rPr lang="en-US" sz="3000" b="1" dirty="0">
                <a:solidFill>
                  <a:srgbClr val="0070C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ví</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rPr>
              <a:t>dụ</a:t>
            </a:r>
            <a:r>
              <a:rPr lang="en-US" sz="3000" dirty="0">
                <a:solidFill>
                  <a:srgbClr val="000000"/>
                </a:solidFill>
                <a:effectLst/>
                <a:latin typeface="Times New Roman" panose="02020603050405020304" pitchFamily="18" charset="0"/>
                <a:ea typeface="Times New Roman" panose="02020603050405020304" pitchFamily="18" charset="0"/>
              </a:rPr>
              <a:t>: </a:t>
            </a:r>
            <a:r>
              <a:rPr lang="en-US" sz="3000" i="1" dirty="0">
                <a:solidFill>
                  <a:srgbClr val="000000"/>
                </a:solidFill>
                <a:effectLst/>
                <a:latin typeface="Times New Roman" panose="02020603050405020304" pitchFamily="18" charset="0"/>
                <a:ea typeface="Times New Roman" panose="02020603050405020304" pitchFamily="18" charset="0"/>
              </a:rPr>
              <a:t>“</a:t>
            </a:r>
            <a:r>
              <a:rPr lang="en-US" sz="3000" i="1" dirty="0" err="1">
                <a:solidFill>
                  <a:srgbClr val="000000"/>
                </a:solidFill>
                <a:effectLst/>
                <a:latin typeface="Times New Roman" panose="02020603050405020304" pitchFamily="18" charset="0"/>
                <a:ea typeface="Times New Roman" panose="02020603050405020304" pitchFamily="18" charset="0"/>
              </a:rPr>
              <a:t>Mình</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đọc</a:t>
            </a:r>
            <a:r>
              <a:rPr lang="en-US" sz="3000" i="1" dirty="0">
                <a:solidFill>
                  <a:srgbClr val="000000"/>
                </a:solidFill>
                <a:effectLst/>
                <a:latin typeface="Times New Roman" panose="02020603050405020304" pitchFamily="18" charset="0"/>
                <a:ea typeface="Times New Roman" panose="02020603050405020304" pitchFamily="18" charset="0"/>
              </a:rPr>
              <a:t> hay </a:t>
            </a:r>
            <a:r>
              <a:rPr lang="en-US" sz="3000" i="1" dirty="0" err="1">
                <a:solidFill>
                  <a:srgbClr val="000000"/>
                </a:solidFill>
                <a:effectLst/>
                <a:latin typeface="Times New Roman" panose="02020603050405020304" pitchFamily="18" charset="0"/>
                <a:ea typeface="Times New Roman" panose="02020603050405020304" pitchFamily="18" charset="0"/>
              </a:rPr>
              <a:t>tôi</a:t>
            </a:r>
            <a:r>
              <a:rPr lang="en-US" sz="3000" i="1" dirty="0">
                <a:solidFill>
                  <a:srgbClr val="000000"/>
                </a:solidFill>
                <a:effectLst/>
                <a:latin typeface="Times New Roman" panose="02020603050405020304" pitchFamily="18" charset="0"/>
                <a:ea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rPr>
              <a:t>đọc</a:t>
            </a:r>
            <a:r>
              <a:rPr lang="en-US" sz="3000" dirty="0">
                <a:solidFill>
                  <a:srgbClr val="000000"/>
                </a:solidFill>
                <a:effectLst/>
                <a:latin typeface="Times New Roman" panose="02020603050405020304" pitchFamily="18" charset="0"/>
                <a:ea typeface="Times New Roman" panose="02020603050405020304" pitchFamily="18" charset="0"/>
              </a:rPr>
              <a:t>?” (Nam Cao);...</a:t>
            </a:r>
            <a:endParaRPr lang="en-SG" sz="3000" dirty="0">
              <a:effectLst/>
              <a:latin typeface="Times New Roman" panose="02020603050405020304" pitchFamily="18" charset="0"/>
              <a:ea typeface="Times New Roman" panose="02020603050405020304" pitchFamily="18" charset="0"/>
            </a:endParaRPr>
          </a:p>
        </p:txBody>
      </p:sp>
      <p:sp>
        <p:nvSpPr>
          <p:cNvPr id="25" name="Freeform 25">
            <a:extLst>
              <a:ext uri="{FF2B5EF4-FFF2-40B4-BE49-F238E27FC236}">
                <a16:creationId xmlns:a16="http://schemas.microsoft.com/office/drawing/2014/main" id="{F24A8A38-3D2C-D49E-947F-BB7AEF828BB3}"/>
              </a:ext>
            </a:extLst>
          </p:cNvPr>
          <p:cNvSpPr/>
          <p:nvPr/>
        </p:nvSpPr>
        <p:spPr>
          <a:xfrm>
            <a:off x="228547" y="1629236"/>
            <a:ext cx="384923" cy="39043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Freeform 25">
            <a:extLst>
              <a:ext uri="{FF2B5EF4-FFF2-40B4-BE49-F238E27FC236}">
                <a16:creationId xmlns:a16="http://schemas.microsoft.com/office/drawing/2014/main" id="{728DF4ED-7013-2C58-F83C-00A7CCCD0526}"/>
              </a:ext>
            </a:extLst>
          </p:cNvPr>
          <p:cNvSpPr/>
          <p:nvPr/>
        </p:nvSpPr>
        <p:spPr>
          <a:xfrm>
            <a:off x="228546" y="2294219"/>
            <a:ext cx="384923" cy="39043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Freeform 7">
            <a:extLst>
              <a:ext uri="{FF2B5EF4-FFF2-40B4-BE49-F238E27FC236}">
                <a16:creationId xmlns:a16="http://schemas.microsoft.com/office/drawing/2014/main" id="{40FF916C-7128-B132-34C1-717BC80A9956}"/>
              </a:ext>
            </a:extLst>
          </p:cNvPr>
          <p:cNvSpPr/>
          <p:nvPr/>
        </p:nvSpPr>
        <p:spPr>
          <a:xfrm>
            <a:off x="9841148" y="4476531"/>
            <a:ext cx="2212483" cy="2424895"/>
          </a:xfrm>
          <a:custGeom>
            <a:avLst/>
            <a:gdLst/>
            <a:ahLst/>
            <a:cxnLst/>
            <a:rect l="l" t="t" r="r" b="b"/>
            <a:pathLst>
              <a:path w="5472260" h="5855531">
                <a:moveTo>
                  <a:pt x="0" y="0"/>
                </a:moveTo>
                <a:lnTo>
                  <a:pt x="5472260" y="0"/>
                </a:lnTo>
                <a:lnTo>
                  <a:pt x="5472260" y="5855531"/>
                </a:lnTo>
                <a:lnTo>
                  <a:pt x="0" y="58555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585"/>
            <a:endParaRPr lang="en-SG" sz="1200">
              <a:solidFill>
                <a:prstClr val="black"/>
              </a:solidFill>
              <a:latin typeface="Calibri"/>
              <a:cs typeface="Arial"/>
              <a:sym typeface="Arial"/>
            </a:endParaRPr>
          </a:p>
        </p:txBody>
      </p:sp>
    </p:spTree>
    <p:extLst>
      <p:ext uri="{BB962C8B-B14F-4D97-AF65-F5344CB8AC3E}">
        <p14:creationId xmlns:p14="http://schemas.microsoft.com/office/powerpoint/2010/main" val="3471472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1000"/>
                                        <p:tgtEl>
                                          <p:spTgt spid="5">
                                            <p:txEl>
                                              <p:pRg st="4" end="4"/>
                                            </p:txEl>
                                          </p:spTgt>
                                        </p:tgtEl>
                                      </p:cBhvr>
                                    </p:animEffect>
                                    <p:anim calcmode="lin" valueType="num">
                                      <p:cBhvr>
                                        <p:cTn id="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fade">
                                      <p:cBhvr>
                                        <p:cTn id="46" dur="1000"/>
                                        <p:tgtEl>
                                          <p:spTgt spid="5">
                                            <p:txEl>
                                              <p:pRg st="5" end="5"/>
                                            </p:txEl>
                                          </p:spTgt>
                                        </p:tgtEl>
                                      </p:cBhvr>
                                    </p:animEffect>
                                    <p:anim calcmode="lin" valueType="num">
                                      <p:cBhvr>
                                        <p:cTn id="4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228F5290-801C-E024-F111-6F511C5216EF}"/>
            </a:ext>
          </a:extLst>
        </p:cNvPr>
        <p:cNvGrpSpPr/>
        <p:nvPr/>
      </p:nvGrpSpPr>
      <p:grpSpPr>
        <a:xfrm>
          <a:off x="0" y="0"/>
          <a:ext cx="0" cy="0"/>
          <a:chOff x="0" y="0"/>
          <a:chExt cx="0" cy="0"/>
        </a:xfrm>
      </p:grpSpPr>
      <p:sp>
        <p:nvSpPr>
          <p:cNvPr id="69" name="AutoShape 12">
            <a:extLst>
              <a:ext uri="{FF2B5EF4-FFF2-40B4-BE49-F238E27FC236}">
                <a16:creationId xmlns:a16="http://schemas.microsoft.com/office/drawing/2014/main" id="{A2A86B7A-84C0-D322-B9A7-8BC3F3EC877C}"/>
              </a:ext>
            </a:extLst>
          </p:cNvPr>
          <p:cNvSpPr/>
          <p:nvPr/>
        </p:nvSpPr>
        <p:spPr>
          <a:xfrm>
            <a:off x="830444" y="373557"/>
            <a:ext cx="10820400" cy="0"/>
          </a:xfrm>
          <a:prstGeom prst="line">
            <a:avLst/>
          </a:prstGeom>
          <a:ln w="19050" cap="flat">
            <a:solidFill>
              <a:srgbClr val="000000"/>
            </a:solidFill>
            <a:prstDash val="solid"/>
            <a:headEnd type="none" w="sm" len="sm"/>
            <a:tailEnd type="none" w="sm" len="sm"/>
          </a:ln>
        </p:spPr>
        <p:txBody>
          <a:bodyPr/>
          <a:lstStyle/>
          <a:p>
            <a:pPr defTabSz="609599">
              <a:defRPr/>
            </a:pPr>
            <a:endParaRPr lang="en-SG" sz="1200" dirty="0">
              <a:solidFill>
                <a:prstClr val="black"/>
              </a:solidFill>
              <a:latin typeface="Calibri"/>
              <a:cs typeface="Arial"/>
              <a:sym typeface="Arial"/>
            </a:endParaRPr>
          </a:p>
        </p:txBody>
      </p:sp>
      <p:sp>
        <p:nvSpPr>
          <p:cNvPr id="71" name="Freeform 14">
            <a:extLst>
              <a:ext uri="{FF2B5EF4-FFF2-40B4-BE49-F238E27FC236}">
                <a16:creationId xmlns:a16="http://schemas.microsoft.com/office/drawing/2014/main" id="{A6998590-2F8E-3817-40C4-EB9A446CF72E}"/>
              </a:ext>
            </a:extLst>
          </p:cNvPr>
          <p:cNvSpPr/>
          <p:nvPr/>
        </p:nvSpPr>
        <p:spPr>
          <a:xfrm>
            <a:off x="2346395" y="55904"/>
            <a:ext cx="7628388" cy="59676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chemeClr val="accent6">
              <a:lumMod val="20000"/>
              <a:lumOff val="80000"/>
            </a:schemeClr>
          </a:solidFill>
          <a:ln w="19050" cap="sq">
            <a:solidFill>
              <a:srgbClr val="000000"/>
            </a:solidFill>
            <a:prstDash val="solid"/>
            <a:miter/>
          </a:ln>
        </p:spPr>
        <p:txBody>
          <a:bodyPr anchor="ctr"/>
          <a:lstStyle/>
          <a:p>
            <a:pPr algn="ctr" defTabSz="609599">
              <a:defRPr/>
            </a:pPr>
            <a:r>
              <a:rPr lang="en-US" sz="3200" b="1" kern="0" dirty="0">
                <a:latin typeface="Times New Roman" panose="02020603050405020304" pitchFamily="18" charset="0"/>
                <a:ea typeface="Times New Roman" panose="02020603050405020304" pitchFamily="18" charset="0"/>
                <a:cs typeface="Arial"/>
                <a:sym typeface="Arial"/>
              </a:rPr>
              <a:t>*DỰA VÀO QUAN HỆ GIỮA CÁC VẾ</a:t>
            </a:r>
            <a:endParaRPr lang="en-SG" sz="3200" b="1" dirty="0">
              <a:latin typeface="Times New Roman" panose="02020603050405020304" pitchFamily="18" charset="0"/>
              <a:cs typeface="Times New Roman" panose="02020603050405020304" pitchFamily="18" charset="0"/>
              <a:sym typeface="Arial"/>
            </a:endParaRPr>
          </a:p>
        </p:txBody>
      </p:sp>
      <p:sp>
        <p:nvSpPr>
          <p:cNvPr id="11" name="Freeform 6">
            <a:extLst>
              <a:ext uri="{FF2B5EF4-FFF2-40B4-BE49-F238E27FC236}">
                <a16:creationId xmlns:a16="http://schemas.microsoft.com/office/drawing/2014/main" id="{080B3E64-3357-78D1-8E10-C71FD1920645}"/>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914377">
              <a:defRPr/>
            </a:pPr>
            <a:endParaRPr lang="en-SG">
              <a:solidFill>
                <a:prstClr val="black"/>
              </a:solidFill>
              <a:latin typeface="Calibri"/>
              <a:cs typeface="Arial"/>
              <a:sym typeface="Arial"/>
            </a:endParaRPr>
          </a:p>
        </p:txBody>
      </p:sp>
      <p:sp>
        <p:nvSpPr>
          <p:cNvPr id="41" name="Freeform 8">
            <a:extLst>
              <a:ext uri="{FF2B5EF4-FFF2-40B4-BE49-F238E27FC236}">
                <a16:creationId xmlns:a16="http://schemas.microsoft.com/office/drawing/2014/main" id="{59C634D3-EA54-5BF1-4143-CC85945F1C78}"/>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599">
              <a:defRPr/>
            </a:pPr>
            <a:endParaRPr lang="en-SG" sz="1200" dirty="0">
              <a:solidFill>
                <a:prstClr val="black"/>
              </a:solidFill>
              <a:latin typeface="Calibri"/>
              <a:cs typeface="Arial"/>
              <a:sym typeface="Arial"/>
            </a:endParaRPr>
          </a:p>
        </p:txBody>
      </p:sp>
      <p:sp>
        <p:nvSpPr>
          <p:cNvPr id="4" name="Google Shape;508;p24">
            <a:extLst>
              <a:ext uri="{FF2B5EF4-FFF2-40B4-BE49-F238E27FC236}">
                <a16:creationId xmlns:a16="http://schemas.microsoft.com/office/drawing/2014/main" id="{930C23C9-5FA4-F61A-ACCD-0E7C3A30684E}"/>
              </a:ext>
            </a:extLst>
          </p:cNvPr>
          <p:cNvSpPr/>
          <p:nvPr/>
        </p:nvSpPr>
        <p:spPr>
          <a:xfrm>
            <a:off x="138369" y="1031310"/>
            <a:ext cx="11891812" cy="5747636"/>
          </a:xfrm>
          <a:prstGeom prst="roundRect">
            <a:avLst>
              <a:gd name="adj" fmla="val 13349"/>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p:txBody>
      </p:sp>
      <p:sp>
        <p:nvSpPr>
          <p:cNvPr id="9" name="Google Shape;520;p24">
            <a:extLst>
              <a:ext uri="{FF2B5EF4-FFF2-40B4-BE49-F238E27FC236}">
                <a16:creationId xmlns:a16="http://schemas.microsoft.com/office/drawing/2014/main" id="{15D2860F-20F9-F780-25C4-A459509085DD}"/>
              </a:ext>
            </a:extLst>
          </p:cNvPr>
          <p:cNvSpPr/>
          <p:nvPr/>
        </p:nvSpPr>
        <p:spPr>
          <a:xfrm>
            <a:off x="3672883" y="756766"/>
            <a:ext cx="4822784" cy="597999"/>
          </a:xfrm>
          <a:prstGeom prst="roundRect">
            <a:avLst>
              <a:gd name="adj" fmla="val 50000"/>
            </a:avLst>
          </a:prstGeom>
          <a:solidFill>
            <a:schemeClr val="accent5">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lnSpc>
                <a:spcPct val="150000"/>
              </a:lnSpc>
            </a:pPr>
            <a:r>
              <a:rPr lang="en-US" sz="3200" b="1" dirty="0">
                <a:solidFill>
                  <a:srgbClr val="000000"/>
                </a:solidFill>
                <a:effectLst/>
                <a:latin typeface="Times New Roman" panose="02020603050405020304" pitchFamily="18" charset="0"/>
                <a:ea typeface="Times New Roman" panose="02020603050405020304" pitchFamily="18" charset="0"/>
              </a:rPr>
              <a:t>b. </a:t>
            </a: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ghép</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chính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phụ</a:t>
            </a:r>
            <a:endParaRPr lang="en-SG" sz="3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E64DDEE-8AB8-B544-94AA-6B87FCB941C9}"/>
              </a:ext>
            </a:extLst>
          </p:cNvPr>
          <p:cNvSpPr txBox="1"/>
          <p:nvPr/>
        </p:nvSpPr>
        <p:spPr>
          <a:xfrm>
            <a:off x="511185" y="1396894"/>
            <a:ext cx="11542446" cy="5339923"/>
          </a:xfrm>
          <a:prstGeom prst="rect">
            <a:avLst/>
          </a:prstGeom>
          <a:noFill/>
        </p:spPr>
        <p:txBody>
          <a:bodyPr wrap="square">
            <a:spAutoFit/>
          </a:bodyPr>
          <a:lstStyle/>
          <a:p>
            <a:r>
              <a:rPr lang="en-US" sz="3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câu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ghép</a:t>
            </a:r>
            <a:r>
              <a:rPr lang="en-US" sz="3100" dirty="0">
                <a:latin typeface="Times New Roman" panose="02020603050405020304" pitchFamily="18" charset="0"/>
                <a:cs typeface="Times New Roman" panose="02020603050405020304" pitchFamily="18" charset="0"/>
              </a:rPr>
              <a:t> do </a:t>
            </a:r>
            <a:r>
              <a:rPr lang="en-US" sz="3100" dirty="0" err="1">
                <a:latin typeface="Times New Roman" panose="02020603050405020304" pitchFamily="18" charset="0"/>
                <a:cs typeface="Times New Roman" panose="02020603050405020304" pitchFamily="18" charset="0"/>
              </a:rPr>
              <a:t>các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vế</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câu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có</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quan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hệ</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phụ</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thuộc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với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nhau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tạo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thành</a:t>
            </a:r>
            <a:r>
              <a:rPr lang="en-US" sz="3100" dirty="0">
                <a:latin typeface="Times New Roman" panose="02020603050405020304" pitchFamily="18" charset="0"/>
                <a:cs typeface="Times New Roman" panose="02020603050405020304" pitchFamily="18" charset="0"/>
              </a:rPr>
              <a:t>.</a:t>
            </a:r>
          </a:p>
          <a:p>
            <a:r>
              <a:rPr lang="en-US" sz="3100" dirty="0">
                <a:latin typeface="Times New Roman" panose="02020603050405020304" pitchFamily="18" charset="0"/>
                <a:cs typeface="Times New Roman" panose="02020603050405020304" pitchFamily="18" charset="0"/>
              </a:rPr>
              <a:t> </a:t>
            </a:r>
            <a:endParaRPr lang="en-SG" sz="3100" dirty="0">
              <a:latin typeface="Times New Roman" panose="02020603050405020304" pitchFamily="18" charset="0"/>
              <a:cs typeface="Times New Roman" panose="02020603050405020304" pitchFamily="18" charset="0"/>
            </a:endParaRPr>
          </a:p>
          <a:p>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Về</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nghĩa</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giữa</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các</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vế</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câu</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này</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có</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thể</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có</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những</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quan</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hệ</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như</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sau</a:t>
            </a:r>
            <a:r>
              <a:rPr lang="en-US" sz="3100" b="1" dirty="0">
                <a:latin typeface="Times New Roman" panose="02020603050405020304" pitchFamily="18" charset="0"/>
                <a:cs typeface="Times New Roman" panose="02020603050405020304" pitchFamily="18" charset="0"/>
              </a:rPr>
              <a:t>: </a:t>
            </a:r>
            <a:endParaRPr lang="en-SG" sz="3100" b="1" dirty="0">
              <a:latin typeface="Times New Roman" panose="02020603050405020304" pitchFamily="18" charset="0"/>
              <a:cs typeface="Times New Roman" panose="02020603050405020304" pitchFamily="18" charset="0"/>
            </a:endParaRPr>
          </a:p>
          <a:p>
            <a:r>
              <a:rPr lang="en-US" sz="3100" dirty="0">
                <a:latin typeface="Times New Roman" panose="02020603050405020304" pitchFamily="18" charset="0"/>
                <a:cs typeface="Times New Roman" panose="02020603050405020304" pitchFamily="18" charset="0"/>
              </a:rPr>
              <a:t>+ </a:t>
            </a:r>
            <a:r>
              <a:rPr lang="en-US" sz="3100" b="1" dirty="0" err="1">
                <a:solidFill>
                  <a:srgbClr val="7030A0"/>
                </a:solidFill>
                <a:latin typeface="Times New Roman" panose="02020603050405020304" pitchFamily="18" charset="0"/>
                <a:cs typeface="Times New Roman" panose="02020603050405020304" pitchFamily="18" charset="0"/>
              </a:rPr>
              <a:t>Nguyên</a:t>
            </a: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err="1">
                <a:solidFill>
                  <a:srgbClr val="7030A0"/>
                </a:solidFill>
                <a:latin typeface="Times New Roman" panose="02020603050405020304" pitchFamily="18" charset="0"/>
                <a:cs typeface="Times New Roman" panose="02020603050405020304" pitchFamily="18" charset="0"/>
              </a:rPr>
              <a:t>nhân</a:t>
            </a:r>
            <a:r>
              <a:rPr lang="en-US" sz="3100" b="1" dirty="0">
                <a:solidFill>
                  <a:srgbClr val="7030A0"/>
                </a:solidFill>
                <a:latin typeface="Times New Roman" panose="02020603050405020304" pitchFamily="18" charset="0"/>
                <a:cs typeface="Times New Roman" panose="02020603050405020304" pitchFamily="18" charset="0"/>
              </a:rPr>
              <a:t> – </a:t>
            </a:r>
            <a:r>
              <a:rPr lang="en-US" sz="3100" b="1" dirty="0" err="1">
                <a:solidFill>
                  <a:srgbClr val="7030A0"/>
                </a:solidFill>
                <a:latin typeface="Times New Roman" panose="02020603050405020304" pitchFamily="18" charset="0"/>
                <a:cs typeface="Times New Roman" panose="02020603050405020304" pitchFamily="18" charset="0"/>
              </a:rPr>
              <a:t>kết</a:t>
            </a: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err="1">
                <a:solidFill>
                  <a:srgbClr val="7030A0"/>
                </a:solidFill>
                <a:latin typeface="Times New Roman" panose="02020603050405020304" pitchFamily="18" charset="0"/>
                <a:cs typeface="Times New Roman" panose="02020603050405020304" pitchFamily="18" charset="0"/>
              </a:rPr>
              <a:t>quả</a:t>
            </a:r>
            <a:r>
              <a:rPr lang="en-US" sz="3100" b="1" dirty="0">
                <a:solidFill>
                  <a:srgbClr val="7030A0"/>
                </a:solidFill>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ví</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dụ</a:t>
            </a:r>
            <a:r>
              <a:rPr lang="en-US" sz="3100" dirty="0">
                <a:latin typeface="Times New Roman" panose="02020603050405020304" pitchFamily="18" charset="0"/>
                <a:cs typeface="Times New Roman" panose="02020603050405020304" pitchFamily="18" charset="0"/>
              </a:rPr>
              <a:t>: </a:t>
            </a:r>
            <a:r>
              <a:rPr lang="en-US" sz="3100" i="1" dirty="0">
                <a:latin typeface="Times New Roman" panose="02020603050405020304" pitchFamily="18" charset="0"/>
                <a:cs typeface="Times New Roman" panose="02020603050405020304" pitchFamily="18" charset="0"/>
              </a:rPr>
              <a:t>“</a:t>
            </a:r>
            <a:r>
              <a:rPr lang="en-US" sz="3100" i="1" dirty="0" err="1">
                <a:latin typeface="Times New Roman" panose="02020603050405020304" pitchFamily="18" charset="0"/>
                <a:cs typeface="Times New Roman" panose="02020603050405020304" pitchFamily="18" charset="0"/>
              </a:rPr>
              <a:t>Bởi</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tôi</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ăn</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uống</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điều</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độ</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và</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làm</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việc</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có</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chừng</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mực</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nên</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tôi</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chóng</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lớn</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lắm</a:t>
            </a:r>
            <a:r>
              <a:rPr lang="en-US" sz="3100" i="1"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a:t>
            </a:r>
            <a:r>
              <a:rPr lang="en-US" sz="3100" dirty="0" err="1">
                <a:latin typeface="Times New Roman" panose="02020603050405020304" pitchFamily="18" charset="0"/>
                <a:cs typeface="Times New Roman" panose="02020603050405020304" pitchFamily="18" charset="0"/>
              </a:rPr>
              <a:t>Tô</a:t>
            </a:r>
            <a:r>
              <a:rPr lang="en-US" sz="3100" dirty="0">
                <a:latin typeface="Times New Roman" panose="02020603050405020304" pitchFamily="18" charset="0"/>
                <a:cs typeface="Times New Roman" panose="02020603050405020304" pitchFamily="18" charset="0"/>
              </a:rPr>
              <a:t> Hoài).</a:t>
            </a:r>
            <a:endParaRPr lang="en-SG" sz="3100" dirty="0">
              <a:latin typeface="Times New Roman" panose="02020603050405020304" pitchFamily="18" charset="0"/>
              <a:cs typeface="Times New Roman" panose="02020603050405020304" pitchFamily="18" charset="0"/>
            </a:endParaRPr>
          </a:p>
          <a:p>
            <a:r>
              <a:rPr lang="en-US" sz="3100" dirty="0">
                <a:latin typeface="Times New Roman" panose="02020603050405020304" pitchFamily="18" charset="0"/>
                <a:cs typeface="Times New Roman" panose="02020603050405020304" pitchFamily="18" charset="0"/>
              </a:rPr>
              <a:t>+ </a:t>
            </a:r>
            <a:r>
              <a:rPr lang="en-US" sz="3100" b="1"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sz="3100" b="1" dirty="0">
                <a:solidFill>
                  <a:schemeClr val="accent6">
                    <a:lumMod val="75000"/>
                  </a:schemeClr>
                </a:solidFill>
                <a:latin typeface="Times New Roman" panose="02020603050405020304" pitchFamily="18" charset="0"/>
                <a:cs typeface="Times New Roman" panose="02020603050405020304" pitchFamily="18" charset="0"/>
              </a:rPr>
              <a:t> </a:t>
            </a:r>
            <a:r>
              <a:rPr lang="en-US" sz="3100" b="1" dirty="0" err="1">
                <a:solidFill>
                  <a:schemeClr val="accent6">
                    <a:lumMod val="75000"/>
                  </a:schemeClr>
                </a:solidFill>
                <a:latin typeface="Times New Roman" panose="02020603050405020304" pitchFamily="18" charset="0"/>
                <a:cs typeface="Times New Roman" panose="02020603050405020304" pitchFamily="18" charset="0"/>
              </a:rPr>
              <a:t>kiện</a:t>
            </a:r>
            <a:r>
              <a:rPr lang="en-US" sz="3100" b="1" dirty="0">
                <a:solidFill>
                  <a:schemeClr val="accent6">
                    <a:lumMod val="75000"/>
                  </a:schemeClr>
                </a:solidFill>
                <a:latin typeface="Times New Roman" panose="02020603050405020304" pitchFamily="18" charset="0"/>
                <a:cs typeface="Times New Roman" panose="02020603050405020304" pitchFamily="18" charset="0"/>
              </a:rPr>
              <a:t>/ </a:t>
            </a:r>
            <a:r>
              <a:rPr lang="en-US" sz="3100" b="1" dirty="0" err="1">
                <a:solidFill>
                  <a:schemeClr val="accent6">
                    <a:lumMod val="75000"/>
                  </a:schemeClr>
                </a:solidFill>
                <a:latin typeface="Times New Roman" panose="02020603050405020304" pitchFamily="18" charset="0"/>
                <a:cs typeface="Times New Roman" panose="02020603050405020304" pitchFamily="18" charset="0"/>
              </a:rPr>
              <a:t>giả</a:t>
            </a:r>
            <a:r>
              <a:rPr lang="en-US" sz="3100" b="1" dirty="0">
                <a:solidFill>
                  <a:schemeClr val="accent6">
                    <a:lumMod val="75000"/>
                  </a:schemeClr>
                </a:solidFill>
                <a:latin typeface="Times New Roman" panose="02020603050405020304" pitchFamily="18" charset="0"/>
                <a:cs typeface="Times New Roman" panose="02020603050405020304" pitchFamily="18" charset="0"/>
              </a:rPr>
              <a:t> </a:t>
            </a:r>
            <a:r>
              <a:rPr lang="en-US" sz="3100" b="1" dirty="0" err="1">
                <a:solidFill>
                  <a:schemeClr val="accent6">
                    <a:lumMod val="75000"/>
                  </a:schemeClr>
                </a:solidFill>
                <a:latin typeface="Times New Roman" panose="02020603050405020304" pitchFamily="18" charset="0"/>
                <a:cs typeface="Times New Roman" panose="02020603050405020304" pitchFamily="18" charset="0"/>
              </a:rPr>
              <a:t>thiết</a:t>
            </a:r>
            <a:r>
              <a:rPr lang="en-US" sz="3100" b="1" dirty="0">
                <a:solidFill>
                  <a:schemeClr val="accent6">
                    <a:lumMod val="75000"/>
                  </a:schemeClr>
                </a:solidFill>
                <a:latin typeface="Times New Roman" panose="02020603050405020304" pitchFamily="18" charset="0"/>
                <a:cs typeface="Times New Roman" panose="02020603050405020304" pitchFamily="18" charset="0"/>
              </a:rPr>
              <a:t> – </a:t>
            </a:r>
            <a:r>
              <a:rPr lang="en-US" sz="3100" b="1" dirty="0" err="1">
                <a:solidFill>
                  <a:schemeClr val="accent6">
                    <a:lumMod val="75000"/>
                  </a:schemeClr>
                </a:solidFill>
                <a:latin typeface="Times New Roman" panose="02020603050405020304" pitchFamily="18" charset="0"/>
                <a:cs typeface="Times New Roman" panose="02020603050405020304" pitchFamily="18" charset="0"/>
              </a:rPr>
              <a:t>kết</a:t>
            </a:r>
            <a:r>
              <a:rPr lang="en-US" sz="3100" b="1" dirty="0">
                <a:solidFill>
                  <a:schemeClr val="accent6">
                    <a:lumMod val="75000"/>
                  </a:schemeClr>
                </a:solidFill>
                <a:latin typeface="Times New Roman" panose="02020603050405020304" pitchFamily="18" charset="0"/>
                <a:cs typeface="Times New Roman" panose="02020603050405020304" pitchFamily="18" charset="0"/>
              </a:rPr>
              <a:t> </a:t>
            </a:r>
            <a:r>
              <a:rPr lang="en-US" sz="3100" b="1" dirty="0" err="1">
                <a:solidFill>
                  <a:schemeClr val="accent6">
                    <a:lumMod val="75000"/>
                  </a:schemeClr>
                </a:solidFill>
                <a:latin typeface="Times New Roman" panose="02020603050405020304" pitchFamily="18" charset="0"/>
                <a:cs typeface="Times New Roman" panose="02020603050405020304" pitchFamily="18" charset="0"/>
              </a:rPr>
              <a:t>quả</a:t>
            </a:r>
            <a:r>
              <a:rPr lang="en-US" sz="3100" b="1" dirty="0">
                <a:solidFill>
                  <a:schemeClr val="accent6">
                    <a:lumMod val="75000"/>
                  </a:schemeClr>
                </a:solidFill>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ví</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dụ</a:t>
            </a:r>
            <a:r>
              <a:rPr lang="en-US" sz="3100" dirty="0">
                <a:latin typeface="Times New Roman" panose="02020603050405020304" pitchFamily="18" charset="0"/>
                <a:cs typeface="Times New Roman" panose="02020603050405020304" pitchFamily="18" charset="0"/>
              </a:rPr>
              <a:t>: </a:t>
            </a:r>
            <a:r>
              <a:rPr lang="en-US" sz="3100" i="1" dirty="0">
                <a:latin typeface="Times New Roman" panose="02020603050405020304" pitchFamily="18" charset="0"/>
                <a:cs typeface="Times New Roman" panose="02020603050405020304" pitchFamily="18" charset="0"/>
              </a:rPr>
              <a:t>“</a:t>
            </a:r>
            <a:r>
              <a:rPr lang="en-US" sz="3100" i="1" dirty="0" err="1">
                <a:latin typeface="Times New Roman" panose="02020603050405020304" pitchFamily="18" charset="0"/>
                <a:cs typeface="Times New Roman" panose="02020603050405020304" pitchFamily="18" charset="0"/>
              </a:rPr>
              <a:t>Nếu</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anh</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cho</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phép</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thì</a:t>
            </a:r>
            <a:r>
              <a:rPr lang="en-US" sz="3100" i="1" dirty="0">
                <a:latin typeface="Times New Roman" panose="02020603050405020304" pitchFamily="18" charset="0"/>
                <a:cs typeface="Times New Roman" panose="02020603050405020304" pitchFamily="18" charset="0"/>
              </a:rPr>
              <a:t> ta </a:t>
            </a:r>
            <a:r>
              <a:rPr lang="en-US" sz="3100" i="1" dirty="0" err="1">
                <a:latin typeface="Times New Roman" panose="02020603050405020304" pitchFamily="18" charset="0"/>
                <a:cs typeface="Times New Roman" panose="02020603050405020304" pitchFamily="18" charset="0"/>
              </a:rPr>
              <a:t>cứ</a:t>
            </a:r>
            <a:r>
              <a:rPr lang="en-US" sz="3100" i="1" dirty="0">
                <a:latin typeface="Times New Roman" panose="02020603050405020304" pitchFamily="18" charset="0"/>
                <a:cs typeface="Times New Roman" panose="02020603050405020304" pitchFamily="18" charset="0"/>
              </a:rPr>
              <a:t> - </a:t>
            </a:r>
            <a:r>
              <a:rPr lang="en-US" sz="3100" i="1" dirty="0" err="1">
                <a:latin typeface="Times New Roman" panose="02020603050405020304" pitchFamily="18" charset="0"/>
                <a:cs typeface="Times New Roman" panose="02020603050405020304" pitchFamily="18" charset="0"/>
              </a:rPr>
              <a:t>đọc</a:t>
            </a:r>
            <a:r>
              <a:rPr lang="en-US" sz="3100" i="1" dirty="0">
                <a:latin typeface="Times New Roman" panose="020206030504050203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 (Nam Cao).</a:t>
            </a:r>
            <a:endParaRPr lang="en-SG" sz="3100" dirty="0">
              <a:latin typeface="Times New Roman" panose="02020603050405020304" pitchFamily="18" charset="0"/>
              <a:cs typeface="Times New Roman" panose="02020603050405020304" pitchFamily="18" charset="0"/>
            </a:endParaRPr>
          </a:p>
          <a:p>
            <a:r>
              <a:rPr lang="en-US" sz="3100" dirty="0">
                <a:latin typeface="Times New Roman" panose="02020603050405020304" pitchFamily="18" charset="0"/>
                <a:cs typeface="Times New Roman" panose="02020603050405020304" pitchFamily="18" charset="0"/>
              </a:rPr>
              <a:t>+ </a:t>
            </a:r>
            <a:r>
              <a:rPr lang="en-US" sz="3100" b="1" dirty="0" err="1">
                <a:solidFill>
                  <a:schemeClr val="accent3">
                    <a:lumMod val="75000"/>
                  </a:schemeClr>
                </a:solidFill>
                <a:latin typeface="Times New Roman" panose="02020603050405020304" pitchFamily="18" charset="0"/>
                <a:cs typeface="Times New Roman" panose="02020603050405020304" pitchFamily="18" charset="0"/>
              </a:rPr>
              <a:t>Nhượng</a:t>
            </a:r>
            <a:r>
              <a:rPr lang="en-US" sz="3100" b="1" dirty="0">
                <a:solidFill>
                  <a:schemeClr val="accent3">
                    <a:lumMod val="75000"/>
                  </a:schemeClr>
                </a:solidFill>
                <a:latin typeface="Times New Roman" panose="02020603050405020304" pitchFamily="18" charset="0"/>
                <a:cs typeface="Times New Roman" panose="02020603050405020304" pitchFamily="18" charset="0"/>
              </a:rPr>
              <a:t> </a:t>
            </a:r>
            <a:r>
              <a:rPr lang="en-US" sz="3100" b="1" dirty="0" err="1">
                <a:solidFill>
                  <a:schemeClr val="accent3">
                    <a:lumMod val="75000"/>
                  </a:schemeClr>
                </a:solidFill>
                <a:latin typeface="Times New Roman" panose="02020603050405020304" pitchFamily="18" charset="0"/>
                <a:cs typeface="Times New Roman" panose="02020603050405020304" pitchFamily="18" charset="0"/>
              </a:rPr>
              <a:t>bộ</a:t>
            </a:r>
            <a:r>
              <a:rPr lang="en-US" sz="3100" b="1" dirty="0">
                <a:solidFill>
                  <a:schemeClr val="accent3">
                    <a:lumMod val="75000"/>
                  </a:schemeClr>
                </a:solidFill>
                <a:latin typeface="Times New Roman" panose="02020603050405020304" pitchFamily="18" charset="0"/>
                <a:cs typeface="Times New Roman" panose="02020603050405020304" pitchFamily="18" charset="0"/>
              </a:rPr>
              <a:t> - </a:t>
            </a:r>
            <a:r>
              <a:rPr lang="en-US" sz="3100" b="1" dirty="0" err="1">
                <a:solidFill>
                  <a:schemeClr val="accent3">
                    <a:lumMod val="75000"/>
                  </a:schemeClr>
                </a:solidFill>
                <a:latin typeface="Times New Roman" panose="02020603050405020304" pitchFamily="18" charset="0"/>
                <a:cs typeface="Times New Roman" panose="02020603050405020304" pitchFamily="18" charset="0"/>
              </a:rPr>
              <a:t>tương</a:t>
            </a:r>
            <a:r>
              <a:rPr lang="en-US" sz="3100" b="1" dirty="0">
                <a:solidFill>
                  <a:schemeClr val="accent3">
                    <a:lumMod val="75000"/>
                  </a:schemeClr>
                </a:solidFill>
                <a:latin typeface="Times New Roman" panose="02020603050405020304" pitchFamily="18" charset="0"/>
                <a:cs typeface="Times New Roman" panose="02020603050405020304" pitchFamily="18" charset="0"/>
              </a:rPr>
              <a:t> </a:t>
            </a:r>
            <a:r>
              <a:rPr lang="en-US" sz="3100" b="1" dirty="0" err="1">
                <a:solidFill>
                  <a:schemeClr val="accent3">
                    <a:lumMod val="75000"/>
                  </a:schemeClr>
                </a:solidFill>
                <a:latin typeface="Times New Roman" panose="02020603050405020304" pitchFamily="18" charset="0"/>
                <a:cs typeface="Times New Roman" panose="02020603050405020304" pitchFamily="18" charset="0"/>
              </a:rPr>
              <a:t>phản</a:t>
            </a:r>
            <a:r>
              <a:rPr lang="en-US" sz="3100" b="1" dirty="0">
                <a:solidFill>
                  <a:schemeClr val="accent3">
                    <a:lumMod val="75000"/>
                  </a:schemeClr>
                </a:solidFill>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ví</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dụ</a:t>
            </a:r>
            <a:r>
              <a:rPr lang="en-US" sz="3100" dirty="0">
                <a:latin typeface="Times New Roman" panose="02020603050405020304" pitchFamily="18" charset="0"/>
                <a:cs typeface="Times New Roman" panose="02020603050405020304" pitchFamily="18" charset="0"/>
              </a:rPr>
              <a:t>: </a:t>
            </a:r>
            <a:r>
              <a:rPr lang="en-US" sz="3100" i="1" dirty="0">
                <a:latin typeface="Times New Roman" panose="02020603050405020304" pitchFamily="18" charset="0"/>
                <a:cs typeface="Times New Roman" panose="02020603050405020304" pitchFamily="18" charset="0"/>
              </a:rPr>
              <a:t>“</a:t>
            </a:r>
            <a:r>
              <a:rPr lang="en-US" sz="3100" i="1" dirty="0" err="1">
                <a:latin typeface="Times New Roman" panose="02020603050405020304" pitchFamily="18" charset="0"/>
                <a:cs typeface="Times New Roman" panose="02020603050405020304" pitchFamily="18" charset="0"/>
              </a:rPr>
              <a:t>Dù</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cuộc</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sống</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có</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nhiều</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vất</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vả</a:t>
            </a:r>
            <a:r>
              <a:rPr lang="en-US" sz="3100" i="1" dirty="0">
                <a:latin typeface="Times New Roman" panose="02020603050405020304" pitchFamily="18" charset="0"/>
                <a:cs typeface="Times New Roman" panose="02020603050405020304" pitchFamily="18" charset="0"/>
              </a:rPr>
              <a:t>, Lê </a:t>
            </a:r>
            <a:r>
              <a:rPr lang="en-US" sz="3100" i="1" dirty="0" err="1">
                <a:latin typeface="Times New Roman" panose="02020603050405020304" pitchFamily="18" charset="0"/>
                <a:cs typeface="Times New Roman" panose="02020603050405020304" pitchFamily="18" charset="0"/>
              </a:rPr>
              <a:t>cũng</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có</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một</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cái</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gia</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đình</a:t>
            </a:r>
            <a:r>
              <a:rPr lang="en-US" sz="3100" i="1" dirty="0">
                <a:latin typeface="Times New Roman" panose="020206030504050203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 (Nguyễn Minh Châu).</a:t>
            </a:r>
            <a:endParaRPr lang="en-SG" sz="3100" dirty="0">
              <a:latin typeface="Times New Roman" panose="02020603050405020304" pitchFamily="18" charset="0"/>
              <a:cs typeface="Times New Roman" panose="02020603050405020304" pitchFamily="18" charset="0"/>
            </a:endParaRPr>
          </a:p>
          <a:p>
            <a:r>
              <a:rPr lang="en-US" sz="3100" dirty="0">
                <a:latin typeface="Times New Roman" panose="02020603050405020304" pitchFamily="18" charset="0"/>
                <a:cs typeface="Times New Roman" panose="02020603050405020304" pitchFamily="18" charset="0"/>
              </a:rPr>
              <a:t>+ </a:t>
            </a:r>
            <a:r>
              <a:rPr lang="en-US" sz="3100" b="1" dirty="0" err="1">
                <a:solidFill>
                  <a:schemeClr val="accent5">
                    <a:lumMod val="75000"/>
                  </a:schemeClr>
                </a:solidFill>
                <a:latin typeface="Times New Roman" panose="02020603050405020304" pitchFamily="18" charset="0"/>
                <a:cs typeface="Times New Roman" panose="02020603050405020304" pitchFamily="18" charset="0"/>
              </a:rPr>
              <a:t>Mục</a:t>
            </a:r>
            <a:r>
              <a:rPr lang="en-US" sz="3100" b="1" dirty="0">
                <a:solidFill>
                  <a:schemeClr val="accent5">
                    <a:lumMod val="75000"/>
                  </a:schemeClr>
                </a:solidFill>
                <a:latin typeface="Times New Roman" panose="02020603050405020304" pitchFamily="18" charset="0"/>
                <a:cs typeface="Times New Roman" panose="02020603050405020304" pitchFamily="18" charset="0"/>
              </a:rPr>
              <a:t> </a:t>
            </a:r>
            <a:r>
              <a:rPr lang="en-US" sz="3100" b="1" dirty="0" err="1">
                <a:solidFill>
                  <a:schemeClr val="accent5">
                    <a:lumMod val="75000"/>
                  </a:schemeClr>
                </a:solidFill>
                <a:latin typeface="Times New Roman" panose="02020603050405020304" pitchFamily="18" charset="0"/>
                <a:cs typeface="Times New Roman" panose="02020603050405020304" pitchFamily="18" charset="0"/>
              </a:rPr>
              <a:t>đích</a:t>
            </a:r>
            <a:r>
              <a:rPr lang="en-US" sz="3100" b="1" dirty="0">
                <a:solidFill>
                  <a:schemeClr val="accent5">
                    <a:lumMod val="75000"/>
                  </a:schemeClr>
                </a:solidFill>
                <a:latin typeface="Times New Roman" panose="02020603050405020304" pitchFamily="18" charset="0"/>
                <a:cs typeface="Times New Roman" panose="02020603050405020304" pitchFamily="18" charset="0"/>
              </a:rPr>
              <a:t> – </a:t>
            </a:r>
            <a:r>
              <a:rPr lang="en-US" sz="3100" b="1" dirty="0" err="1">
                <a:solidFill>
                  <a:schemeClr val="accent5">
                    <a:lumMod val="75000"/>
                  </a:schemeClr>
                </a:solidFill>
                <a:latin typeface="Times New Roman" panose="02020603050405020304" pitchFamily="18" charset="0"/>
                <a:cs typeface="Times New Roman" panose="02020603050405020304" pitchFamily="18" charset="0"/>
              </a:rPr>
              <a:t>sự</a:t>
            </a:r>
            <a:r>
              <a:rPr lang="en-US" sz="3100" b="1" dirty="0">
                <a:solidFill>
                  <a:schemeClr val="accent5">
                    <a:lumMod val="75000"/>
                  </a:schemeClr>
                </a:solidFill>
                <a:latin typeface="Times New Roman" panose="02020603050405020304" pitchFamily="18" charset="0"/>
                <a:cs typeface="Times New Roman" panose="02020603050405020304" pitchFamily="18" charset="0"/>
              </a:rPr>
              <a:t> </a:t>
            </a:r>
            <a:r>
              <a:rPr lang="en-US" sz="3100" b="1" dirty="0" err="1">
                <a:solidFill>
                  <a:schemeClr val="accent5">
                    <a:lumMod val="75000"/>
                  </a:schemeClr>
                </a:solidFill>
                <a:latin typeface="Times New Roman" panose="02020603050405020304" pitchFamily="18" charset="0"/>
                <a:cs typeface="Times New Roman" panose="02020603050405020304" pitchFamily="18" charset="0"/>
              </a:rPr>
              <a:t>kiện</a:t>
            </a:r>
            <a:r>
              <a:rPr lang="en-US" sz="3100" b="1" dirty="0">
                <a:solidFill>
                  <a:schemeClr val="accent5">
                    <a:lumMod val="75000"/>
                  </a:schemeClr>
                </a:solidFill>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ví</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dụ</a:t>
            </a:r>
            <a:r>
              <a:rPr lang="en-US" sz="3100" dirty="0">
                <a:latin typeface="Times New Roman" panose="02020603050405020304" pitchFamily="18" charset="0"/>
                <a:cs typeface="Times New Roman" panose="02020603050405020304" pitchFamily="18" charset="0"/>
              </a:rPr>
              <a:t>: </a:t>
            </a:r>
            <a:r>
              <a:rPr lang="en-US" sz="3100" i="1" dirty="0">
                <a:latin typeface="Times New Roman" panose="02020603050405020304" pitchFamily="18" charset="0"/>
                <a:cs typeface="Times New Roman" panose="02020603050405020304" pitchFamily="18" charset="0"/>
              </a:rPr>
              <a:t>“</a:t>
            </a:r>
            <a:r>
              <a:rPr lang="en-US" sz="3100" i="1" dirty="0" err="1">
                <a:latin typeface="Times New Roman" panose="02020603050405020304" pitchFamily="18" charset="0"/>
                <a:cs typeface="Times New Roman" panose="02020603050405020304" pitchFamily="18" charset="0"/>
              </a:rPr>
              <a:t>Để</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trường</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lớp</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luôn</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sạch</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đẹp</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chúng</a:t>
            </a:r>
            <a:r>
              <a:rPr lang="en-US" sz="3100" i="1" dirty="0">
                <a:latin typeface="Times New Roman" panose="02020603050405020304" pitchFamily="18" charset="0"/>
                <a:cs typeface="Times New Roman" panose="02020603050405020304" pitchFamily="18" charset="0"/>
              </a:rPr>
              <a:t> ta </a:t>
            </a:r>
            <a:r>
              <a:rPr lang="en-US" sz="3100" i="1" dirty="0" err="1">
                <a:latin typeface="Times New Roman" panose="02020603050405020304" pitchFamily="18" charset="0"/>
                <a:cs typeface="Times New Roman" panose="02020603050405020304" pitchFamily="18" charset="0"/>
              </a:rPr>
              <a:t>cần</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có</a:t>
            </a:r>
            <a:r>
              <a:rPr lang="en-US" sz="3100" i="1" dirty="0">
                <a:latin typeface="Times New Roman" panose="02020603050405020304" pitchFamily="18" charset="0"/>
                <a:cs typeface="Times New Roman" panose="02020603050405020304" pitchFamily="18" charset="0"/>
              </a:rPr>
              <a:t> ý </a:t>
            </a:r>
            <a:r>
              <a:rPr lang="en-US" sz="3100" i="1" dirty="0" err="1">
                <a:latin typeface="Times New Roman" panose="02020603050405020304" pitchFamily="18" charset="0"/>
                <a:cs typeface="Times New Roman" panose="02020603050405020304" pitchFamily="18" charset="0"/>
              </a:rPr>
              <a:t>thức</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giữ</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gìn</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vệ</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sinh</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chung</a:t>
            </a:r>
            <a:r>
              <a:rPr lang="en-US" sz="3100" i="1" dirty="0">
                <a:latin typeface="Times New Roman" panose="02020603050405020304" pitchFamily="18" charset="0"/>
                <a:cs typeface="Times New Roman" panose="02020603050405020304" pitchFamily="18" charset="0"/>
              </a:rPr>
              <a:t>”.</a:t>
            </a:r>
            <a:endParaRPr lang="en-SG" sz="3100" dirty="0">
              <a:latin typeface="Times New Roman" panose="02020603050405020304" pitchFamily="18" charset="0"/>
              <a:cs typeface="Times New Roman" panose="02020603050405020304" pitchFamily="18" charset="0"/>
            </a:endParaRPr>
          </a:p>
        </p:txBody>
      </p:sp>
      <p:sp>
        <p:nvSpPr>
          <p:cNvPr id="25" name="Freeform 25">
            <a:extLst>
              <a:ext uri="{FF2B5EF4-FFF2-40B4-BE49-F238E27FC236}">
                <a16:creationId xmlns:a16="http://schemas.microsoft.com/office/drawing/2014/main" id="{433C396C-328A-A13E-7066-0BA4F46EF40C}"/>
              </a:ext>
            </a:extLst>
          </p:cNvPr>
          <p:cNvSpPr/>
          <p:nvPr/>
        </p:nvSpPr>
        <p:spPr>
          <a:xfrm>
            <a:off x="445521" y="1486523"/>
            <a:ext cx="384923" cy="39043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Freeform 25">
            <a:extLst>
              <a:ext uri="{FF2B5EF4-FFF2-40B4-BE49-F238E27FC236}">
                <a16:creationId xmlns:a16="http://schemas.microsoft.com/office/drawing/2014/main" id="{0FA275BC-6DB3-7ADC-8F06-F26594BEAEF3}"/>
              </a:ext>
            </a:extLst>
          </p:cNvPr>
          <p:cNvSpPr/>
          <p:nvPr/>
        </p:nvSpPr>
        <p:spPr>
          <a:xfrm>
            <a:off x="445520" y="2413046"/>
            <a:ext cx="384923" cy="39043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91550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par>
                          <p:cTn id="21" fill="hold">
                            <p:stCondLst>
                              <p:cond delay="1000"/>
                            </p:stCondLst>
                            <p:childTnLst>
                              <p:par>
                                <p:cTn id="22" presetID="16" presetClass="entr" presetSubtype="21" fill="hold"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arn(inVertical)">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barn(inVertical)">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barn(inVertical)">
                                      <p:cBhvr>
                                        <p:cTn id="39" dur="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barn(inVertical)">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5C55D2B8-0B37-09C6-0271-4AB7D4823E73}"/>
            </a:ext>
          </a:extLst>
        </p:cNvPr>
        <p:cNvGrpSpPr/>
        <p:nvPr/>
      </p:nvGrpSpPr>
      <p:grpSpPr>
        <a:xfrm>
          <a:off x="0" y="0"/>
          <a:ext cx="0" cy="0"/>
          <a:chOff x="0" y="0"/>
          <a:chExt cx="0" cy="0"/>
        </a:xfrm>
      </p:grpSpPr>
      <p:sp>
        <p:nvSpPr>
          <p:cNvPr id="69" name="AutoShape 12">
            <a:extLst>
              <a:ext uri="{FF2B5EF4-FFF2-40B4-BE49-F238E27FC236}">
                <a16:creationId xmlns:a16="http://schemas.microsoft.com/office/drawing/2014/main" id="{43953B06-119F-23AA-F9BA-C4D477AEC3FF}"/>
              </a:ext>
            </a:extLst>
          </p:cNvPr>
          <p:cNvSpPr/>
          <p:nvPr/>
        </p:nvSpPr>
        <p:spPr>
          <a:xfrm>
            <a:off x="830444" y="373557"/>
            <a:ext cx="10820400" cy="0"/>
          </a:xfrm>
          <a:prstGeom prst="line">
            <a:avLst/>
          </a:prstGeom>
          <a:ln w="19050" cap="flat">
            <a:solidFill>
              <a:srgbClr val="000000"/>
            </a:solidFill>
            <a:prstDash val="solid"/>
            <a:headEnd type="none" w="sm" len="sm"/>
            <a:tailEnd type="none" w="sm" len="sm"/>
          </a:ln>
        </p:spPr>
        <p:txBody>
          <a:bodyPr/>
          <a:lstStyle/>
          <a:p>
            <a:pPr defTabSz="609599">
              <a:defRPr/>
            </a:pPr>
            <a:endParaRPr lang="en-SG" sz="1200" dirty="0">
              <a:solidFill>
                <a:prstClr val="black"/>
              </a:solidFill>
              <a:latin typeface="Calibri"/>
              <a:cs typeface="Arial"/>
              <a:sym typeface="Arial"/>
            </a:endParaRPr>
          </a:p>
        </p:txBody>
      </p:sp>
      <p:sp>
        <p:nvSpPr>
          <p:cNvPr id="71" name="Freeform 14">
            <a:extLst>
              <a:ext uri="{FF2B5EF4-FFF2-40B4-BE49-F238E27FC236}">
                <a16:creationId xmlns:a16="http://schemas.microsoft.com/office/drawing/2014/main" id="{043DF8C7-8D85-9040-3DC1-B7D02DB46513}"/>
              </a:ext>
            </a:extLst>
          </p:cNvPr>
          <p:cNvSpPr/>
          <p:nvPr/>
        </p:nvSpPr>
        <p:spPr>
          <a:xfrm>
            <a:off x="1780646" y="55904"/>
            <a:ext cx="9192153" cy="59676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chemeClr val="accent6">
              <a:lumMod val="20000"/>
              <a:lumOff val="80000"/>
            </a:schemeClr>
          </a:solidFill>
          <a:ln w="19050" cap="sq">
            <a:solidFill>
              <a:srgbClr val="000000"/>
            </a:solidFill>
            <a:prstDash val="solid"/>
            <a:miter/>
          </a:ln>
        </p:spPr>
        <p:txBody>
          <a:bodyPr anchor="ctr"/>
          <a:lstStyle/>
          <a:p>
            <a:pPr algn="ctr" defTabSz="609599">
              <a:defRPr/>
            </a:pPr>
            <a:r>
              <a:rPr lang="en-US" sz="3100" b="1" kern="0" dirty="0">
                <a:latin typeface="Times New Roman" panose="02020603050405020304" pitchFamily="18" charset="0"/>
                <a:ea typeface="Times New Roman" panose="02020603050405020304" pitchFamily="18" charset="0"/>
                <a:cs typeface="Arial"/>
                <a:sym typeface="Arial"/>
              </a:rPr>
              <a:t>*DỰA VÀO PHƯƠNG TIỆN KẾT NỐI CÁC VẾ</a:t>
            </a:r>
            <a:endParaRPr lang="en-SG" sz="3100" b="1" dirty="0">
              <a:latin typeface="Times New Roman" panose="02020603050405020304" pitchFamily="18" charset="0"/>
              <a:cs typeface="Times New Roman" panose="02020603050405020304" pitchFamily="18" charset="0"/>
              <a:sym typeface="Arial"/>
            </a:endParaRPr>
          </a:p>
        </p:txBody>
      </p:sp>
      <p:sp>
        <p:nvSpPr>
          <p:cNvPr id="11" name="Freeform 6">
            <a:extLst>
              <a:ext uri="{FF2B5EF4-FFF2-40B4-BE49-F238E27FC236}">
                <a16:creationId xmlns:a16="http://schemas.microsoft.com/office/drawing/2014/main" id="{23171263-ECE2-A6B0-AB35-F8ECC704E45D}"/>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914377">
              <a:defRPr/>
            </a:pPr>
            <a:endParaRPr lang="en-SG">
              <a:solidFill>
                <a:prstClr val="black"/>
              </a:solidFill>
              <a:latin typeface="Calibri"/>
              <a:cs typeface="Arial"/>
              <a:sym typeface="Arial"/>
            </a:endParaRPr>
          </a:p>
        </p:txBody>
      </p:sp>
      <p:sp>
        <p:nvSpPr>
          <p:cNvPr id="41" name="Freeform 8">
            <a:extLst>
              <a:ext uri="{FF2B5EF4-FFF2-40B4-BE49-F238E27FC236}">
                <a16:creationId xmlns:a16="http://schemas.microsoft.com/office/drawing/2014/main" id="{46F48E0A-2BE9-BBD4-78B8-DDCDC84348EA}"/>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599">
              <a:defRPr/>
            </a:pPr>
            <a:endParaRPr lang="en-SG" sz="1200" dirty="0">
              <a:solidFill>
                <a:prstClr val="black"/>
              </a:solidFill>
              <a:latin typeface="Calibri"/>
              <a:cs typeface="Arial"/>
              <a:sym typeface="Arial"/>
            </a:endParaRPr>
          </a:p>
        </p:txBody>
      </p:sp>
      <p:sp>
        <p:nvSpPr>
          <p:cNvPr id="4" name="Google Shape;508;p24">
            <a:extLst>
              <a:ext uri="{FF2B5EF4-FFF2-40B4-BE49-F238E27FC236}">
                <a16:creationId xmlns:a16="http://schemas.microsoft.com/office/drawing/2014/main" id="{F9A3998A-8DDA-5776-8C7E-A67039FB917A}"/>
              </a:ext>
            </a:extLst>
          </p:cNvPr>
          <p:cNvSpPr/>
          <p:nvPr/>
        </p:nvSpPr>
        <p:spPr>
          <a:xfrm>
            <a:off x="138368" y="1031310"/>
            <a:ext cx="5139687" cy="5747636"/>
          </a:xfrm>
          <a:prstGeom prst="roundRect">
            <a:avLst>
              <a:gd name="adj" fmla="val 7494"/>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p:txBody>
      </p:sp>
      <p:sp>
        <p:nvSpPr>
          <p:cNvPr id="9" name="Google Shape;520;p24">
            <a:extLst>
              <a:ext uri="{FF2B5EF4-FFF2-40B4-BE49-F238E27FC236}">
                <a16:creationId xmlns:a16="http://schemas.microsoft.com/office/drawing/2014/main" id="{20F170CB-6811-5E22-E700-EC9F89DD78E1}"/>
              </a:ext>
            </a:extLst>
          </p:cNvPr>
          <p:cNvSpPr/>
          <p:nvPr/>
        </p:nvSpPr>
        <p:spPr>
          <a:xfrm>
            <a:off x="613470" y="808105"/>
            <a:ext cx="3966408" cy="951769"/>
          </a:xfrm>
          <a:prstGeom prst="roundRect">
            <a:avLst>
              <a:gd name="adj" fmla="val 50000"/>
            </a:avLst>
          </a:prstGeom>
          <a:solidFill>
            <a:schemeClr val="accent5">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US" sz="3100" b="1" dirty="0">
                <a:latin typeface="Times New Roman" panose="02020603050405020304" pitchFamily="18" charset="0"/>
                <a:cs typeface="Times New Roman" panose="02020603050405020304" pitchFamily="18" charset="0"/>
              </a:rPr>
              <a:t>c. </a:t>
            </a:r>
            <a:r>
              <a:rPr lang="en-US" sz="3100" b="1" dirty="0" err="1">
                <a:latin typeface="Times New Roman" panose="02020603050405020304" pitchFamily="18" charset="0"/>
                <a:cs typeface="Times New Roman" panose="02020603050405020304" pitchFamily="18" charset="0"/>
              </a:rPr>
              <a:t>Câu</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ghép</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có</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từ</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ngữ</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liên</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kết</a:t>
            </a:r>
            <a:endParaRPr lang="en-SG" sz="3100" dirty="0">
              <a:latin typeface="Times New Roman" panose="02020603050405020304" pitchFamily="18" charset="0"/>
              <a:cs typeface="Times New Roman" panose="02020603050405020304" pitchFamily="18" charset="0"/>
            </a:endParaRPr>
          </a:p>
        </p:txBody>
      </p:sp>
      <p:sp>
        <p:nvSpPr>
          <p:cNvPr id="2" name="Google Shape;508;p24">
            <a:extLst>
              <a:ext uri="{FF2B5EF4-FFF2-40B4-BE49-F238E27FC236}">
                <a16:creationId xmlns:a16="http://schemas.microsoft.com/office/drawing/2014/main" id="{9F656739-3CC1-D92A-A7B7-D69E3BE7BC52}"/>
              </a:ext>
            </a:extLst>
          </p:cNvPr>
          <p:cNvSpPr/>
          <p:nvPr/>
        </p:nvSpPr>
        <p:spPr>
          <a:xfrm>
            <a:off x="5753157" y="1046223"/>
            <a:ext cx="6277024" cy="5723118"/>
          </a:xfrm>
          <a:prstGeom prst="roundRect">
            <a:avLst>
              <a:gd name="adj" fmla="val 7710"/>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3" name="Google Shape;520;p24">
            <a:extLst>
              <a:ext uri="{FF2B5EF4-FFF2-40B4-BE49-F238E27FC236}">
                <a16:creationId xmlns:a16="http://schemas.microsoft.com/office/drawing/2014/main" id="{D4478633-EB7D-E4B1-8D70-807E8285AB3F}"/>
              </a:ext>
            </a:extLst>
          </p:cNvPr>
          <p:cNvSpPr/>
          <p:nvPr/>
        </p:nvSpPr>
        <p:spPr>
          <a:xfrm>
            <a:off x="6412375" y="798500"/>
            <a:ext cx="4881512" cy="951769"/>
          </a:xfrm>
          <a:prstGeom prst="roundRect">
            <a:avLst>
              <a:gd name="adj" fmla="val 50000"/>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US"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endParaRPr lang="en-SG" sz="3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B2D27F-8B50-AE6E-694F-0613C16B1A1B}"/>
              </a:ext>
            </a:extLst>
          </p:cNvPr>
          <p:cNvSpPr txBox="1"/>
          <p:nvPr/>
        </p:nvSpPr>
        <p:spPr>
          <a:xfrm>
            <a:off x="270695" y="1971216"/>
            <a:ext cx="4875032" cy="3785652"/>
          </a:xfrm>
          <a:prstGeom prst="rect">
            <a:avLst/>
          </a:prstGeom>
          <a:noFill/>
        </p:spPr>
        <p:txBody>
          <a:bodyPr wrap="square">
            <a:spAutoFit/>
          </a:bodyPr>
          <a:lstStyle/>
          <a:p>
            <a:pPr algn="just"/>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3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bấy</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3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18CA0A6-57BD-1AEB-BEC1-45256B0CC590}"/>
              </a:ext>
            </a:extLst>
          </p:cNvPr>
          <p:cNvSpPr txBox="1"/>
          <p:nvPr/>
        </p:nvSpPr>
        <p:spPr>
          <a:xfrm>
            <a:off x="5903251" y="1687354"/>
            <a:ext cx="6094070" cy="5170646"/>
          </a:xfrm>
          <a:prstGeom prst="rect">
            <a:avLst/>
          </a:prstGeom>
          <a:noFill/>
        </p:spPr>
        <p:txBody>
          <a:bodyPr wrap="square">
            <a:spAutoFit/>
          </a:bodyPr>
          <a:lstStyle/>
          <a:p>
            <a:pPr marL="30480" marR="30480" algn="just"/>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cần sử dụng câu ghép, tuỳ vào quan hệ giữa các vế (đẳng lập/ chính phụ), tuỳ vào mối liên hệ ý nghĩa giữa các vế (liệt kê, lựa chọn, nguyên nhân - kết quả, mục đích - sự kiện,...) </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vi-VN"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à chúng ta lựa chọn kiểu câu ghép nào, từ đó, lựa chọn phương tiện nối các vế câu cho phù hợp.</a:t>
            </a:r>
            <a:endParaRPr lang="en-SG"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955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barn(inVertical)">
                                      <p:cBhvr>
                                        <p:cTn id="3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AE024-C387-161D-C25B-21BDF37ACA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085D459-0042-AF4C-C86E-5A6CAD09FA9B}"/>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B6D7120-CCEF-69BD-2807-39541D8D3B8C}"/>
              </a:ext>
            </a:extLst>
          </p:cNvPr>
          <p:cNvSpPr txBox="1">
            <a:spLocks noGrp="1"/>
          </p:cNvSpPr>
          <p:nvPr/>
        </p:nvSpPr>
        <p:spPr>
          <a:xfrm>
            <a:off x="1180273" y="2433941"/>
            <a:ext cx="10282721"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lvl="0" indent="0" algn="ctr">
              <a:buClr>
                <a:prstClr val="black"/>
              </a:buClr>
              <a:buNone/>
              <a:defRPr/>
            </a:pPr>
            <a:r>
              <a:rPr lang="en-US" sz="4000" b="1" i="1" dirty="0">
                <a:latin typeface="Times New Roman" panose="02020603050405020304" pitchFamily="18" charset="0"/>
                <a:cs typeface="Times New Roman" panose="02020603050405020304" pitchFamily="18" charset="0"/>
              </a:rPr>
              <a:t>II. </a:t>
            </a:r>
            <a:r>
              <a:rPr lang="vi-VN" sz="4000" b="1" i="1" dirty="0">
                <a:latin typeface="Times New Roman" panose="02020603050405020304" pitchFamily="18" charset="0"/>
                <a:cs typeface="Times New Roman" panose="02020603050405020304" pitchFamily="18" charset="0"/>
              </a:rPr>
              <a:t>Thực hành tiếng Việt</a:t>
            </a:r>
            <a:endParaRPr kumimoji="0" lang="en-SG"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endParaRPr>
          </a:p>
        </p:txBody>
      </p:sp>
    </p:spTree>
    <p:extLst>
      <p:ext uri="{BB962C8B-B14F-4D97-AF65-F5344CB8AC3E}">
        <p14:creationId xmlns:p14="http://schemas.microsoft.com/office/powerpoint/2010/main" val="3861680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9DF76-8472-9AFE-54BF-FBFE0FF787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549E56-08F7-FB89-3105-2E55686CE869}"/>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3B6F9C4-8A99-C511-1F99-A1ADF7058E8D}"/>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1</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8547063C-2455-7D00-796C-8889BB49A77C}"/>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CDB9FFA5-69E4-7C17-12F4-4BB9B91462FA}"/>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1</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26754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2E7D2-B492-4080-0490-2B81AC20598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6587673-94A2-CE5D-CE5B-ACA462BEBBE9}"/>
              </a:ext>
            </a:extLst>
          </p:cNvPr>
          <p:cNvPicPr>
            <a:picLocks noChangeAspect="1"/>
          </p:cNvPicPr>
          <p:nvPr/>
        </p:nvPicPr>
        <p:blipFill>
          <a:blip r:embed="rId2"/>
          <a:stretch>
            <a:fillRect/>
          </a:stretch>
        </p:blipFill>
        <p:spPr>
          <a:xfrm>
            <a:off x="0" y="5970"/>
            <a:ext cx="12192000" cy="8033129"/>
          </a:xfrm>
          <a:prstGeom prst="rect">
            <a:avLst/>
          </a:prstGeom>
        </p:spPr>
      </p:pic>
      <p:sp>
        <p:nvSpPr>
          <p:cNvPr id="9" name="TextBox 8">
            <a:extLst>
              <a:ext uri="{FF2B5EF4-FFF2-40B4-BE49-F238E27FC236}">
                <a16:creationId xmlns:a16="http://schemas.microsoft.com/office/drawing/2014/main" id="{6278E482-34E9-01AA-27F6-A1A5BFE89DE3}"/>
              </a:ext>
            </a:extLst>
          </p:cNvPr>
          <p:cNvSpPr txBox="1"/>
          <p:nvPr/>
        </p:nvSpPr>
        <p:spPr>
          <a:xfrm>
            <a:off x="4706226" y="1863975"/>
            <a:ext cx="312572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thanh là biện pháp tu từ lặp lại thanh diệu (thường là cùng thuộc thanh bằng hay thanh trắc) nhằm mục đích tạo nên nhạc tính, tăng tính tạo hình và sức biểu cảm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D2C48AE4-DFE5-4928-D989-663A051970A1}"/>
              </a:ext>
            </a:extLst>
          </p:cNvPr>
          <p:cNvSpPr txBox="1"/>
          <p:nvPr/>
        </p:nvSpPr>
        <p:spPr>
          <a:xfrm>
            <a:off x="8865707" y="1983708"/>
            <a:ext cx="2928729"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vần là biện pháp tu từ lặp lại những âm tiết có phần vẫn giống nhau nhằm mục đích làm tăng sức biểu cảm và nhạc tính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2E38C03D-1416-E415-41F2-E8ED93E68176}"/>
              </a:ext>
            </a:extLst>
          </p:cNvPr>
          <p:cNvSpPr/>
          <p:nvPr/>
        </p:nvSpPr>
        <p:spPr>
          <a:xfrm>
            <a:off x="2921000" y="1639330"/>
            <a:ext cx="1092200" cy="3394313"/>
          </a:xfrm>
          <a:prstGeom prst="round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091C48BC-B538-8781-4DCA-49F18A46F921}"/>
              </a:ext>
            </a:extLst>
          </p:cNvPr>
          <p:cNvSpPr txBox="1"/>
          <p:nvPr/>
        </p:nvSpPr>
        <p:spPr>
          <a:xfrm>
            <a:off x="597416" y="1665018"/>
            <a:ext cx="341578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Chơi chữ là biện pháp tu từ sử dụng âm thanh, từ ngữ để tạo ra ý nghĩa bất ngờ, thú vị, làm tăng sức hấp dẫn cho văn bản. Chơi chữ có thể dựa trên hiện tượng đồng âm, lối nói gần âm, cách điệp âm, lối nói lái, lối tách từ ...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Rectangle 5">
            <a:extLst>
              <a:ext uri="{FF2B5EF4-FFF2-40B4-BE49-F238E27FC236}">
                <a16:creationId xmlns:a16="http://schemas.microsoft.com/office/drawing/2014/main" id="{89CADE83-8C2E-5B8A-1CA0-229D46CF7F6C}"/>
              </a:ext>
            </a:extLst>
          </p:cNvPr>
          <p:cNvSpPr/>
          <p:nvPr/>
        </p:nvSpPr>
        <p:spPr>
          <a:xfrm>
            <a:off x="356410" y="1251939"/>
            <a:ext cx="11396873" cy="4222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grpSp>
        <p:nvGrpSpPr>
          <p:cNvPr id="8" name="Group 2">
            <a:extLst>
              <a:ext uri="{FF2B5EF4-FFF2-40B4-BE49-F238E27FC236}">
                <a16:creationId xmlns:a16="http://schemas.microsoft.com/office/drawing/2014/main" id="{E21C61B6-12C9-6BE9-F365-C418482726F5}"/>
              </a:ext>
            </a:extLst>
          </p:cNvPr>
          <p:cNvGrpSpPr/>
          <p:nvPr/>
        </p:nvGrpSpPr>
        <p:grpSpPr>
          <a:xfrm>
            <a:off x="397563" y="5059331"/>
            <a:ext cx="5216159" cy="1748647"/>
            <a:chOff x="0" y="0"/>
            <a:chExt cx="15990205" cy="13045860"/>
          </a:xfrm>
          <a:solidFill>
            <a:srgbClr val="ED7D31">
              <a:lumMod val="20000"/>
              <a:lumOff val="80000"/>
            </a:srgbClr>
          </a:solidFill>
        </p:grpSpPr>
        <p:sp>
          <p:nvSpPr>
            <p:cNvPr id="10" name="Freeform 3">
              <a:extLst>
                <a:ext uri="{FF2B5EF4-FFF2-40B4-BE49-F238E27FC236}">
                  <a16:creationId xmlns:a16="http://schemas.microsoft.com/office/drawing/2014/main" id="{320DF052-BAEA-B34E-F434-F5344BC4DDFE}"/>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a:ln>
                  <a:noFill/>
                </a:ln>
                <a:solidFill>
                  <a:prstClr val="black"/>
                </a:solidFill>
                <a:effectLst/>
                <a:uLnTx/>
                <a:uFillTx/>
                <a:latin typeface="Calibri"/>
                <a:ea typeface="微软雅黑"/>
                <a:cs typeface="+mn-cs"/>
              </a:endParaRPr>
            </a:p>
          </p:txBody>
        </p:sp>
      </p:grpSp>
      <p:grpSp>
        <p:nvGrpSpPr>
          <p:cNvPr id="12" name="Group 4">
            <a:extLst>
              <a:ext uri="{FF2B5EF4-FFF2-40B4-BE49-F238E27FC236}">
                <a16:creationId xmlns:a16="http://schemas.microsoft.com/office/drawing/2014/main" id="{3EDE611C-2082-F58C-99E6-DC0AD886C6A4}"/>
              </a:ext>
            </a:extLst>
          </p:cNvPr>
          <p:cNvGrpSpPr/>
          <p:nvPr/>
        </p:nvGrpSpPr>
        <p:grpSpPr>
          <a:xfrm>
            <a:off x="6342232" y="5058734"/>
            <a:ext cx="5468568" cy="1749107"/>
            <a:chOff x="0" y="0"/>
            <a:chExt cx="15990205" cy="13045860"/>
          </a:xfrm>
          <a:solidFill>
            <a:srgbClr val="ED7D31">
              <a:lumMod val="20000"/>
              <a:lumOff val="80000"/>
            </a:srgbClr>
          </a:solidFill>
        </p:grpSpPr>
        <p:sp>
          <p:nvSpPr>
            <p:cNvPr id="13" name="Freeform 5">
              <a:extLst>
                <a:ext uri="{FF2B5EF4-FFF2-40B4-BE49-F238E27FC236}">
                  <a16:creationId xmlns:a16="http://schemas.microsoft.com/office/drawing/2014/main" id="{B2D6DFB5-F9F0-FF03-05DE-6B782865DEC6}"/>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5" name="Group 13">
            <a:extLst>
              <a:ext uri="{FF2B5EF4-FFF2-40B4-BE49-F238E27FC236}">
                <a16:creationId xmlns:a16="http://schemas.microsoft.com/office/drawing/2014/main" id="{7FED91C0-733B-A99C-994B-BDFB7D1CD113}"/>
              </a:ext>
            </a:extLst>
          </p:cNvPr>
          <p:cNvGrpSpPr/>
          <p:nvPr/>
        </p:nvGrpSpPr>
        <p:grpSpPr>
          <a:xfrm>
            <a:off x="118411" y="5604945"/>
            <a:ext cx="587899" cy="566138"/>
            <a:chOff x="0" y="0"/>
            <a:chExt cx="2021352" cy="2177661"/>
          </a:xfrm>
        </p:grpSpPr>
        <p:sp>
          <p:nvSpPr>
            <p:cNvPr id="16" name="Freeform 14">
              <a:extLst>
                <a:ext uri="{FF2B5EF4-FFF2-40B4-BE49-F238E27FC236}">
                  <a16:creationId xmlns:a16="http://schemas.microsoft.com/office/drawing/2014/main" id="{337EA3E5-E23F-3C84-CAFC-ADB654BC3872}"/>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7" name="TextBox 15">
              <a:extLst>
                <a:ext uri="{FF2B5EF4-FFF2-40B4-BE49-F238E27FC236}">
                  <a16:creationId xmlns:a16="http://schemas.microsoft.com/office/drawing/2014/main" id="{4AC1835B-6801-C004-E7D4-C779F8CA9EE8}"/>
                </a:ext>
              </a:extLst>
            </p:cNvPr>
            <p:cNvSpPr txBox="1"/>
            <p:nvPr/>
          </p:nvSpPr>
          <p:spPr>
            <a:xfrm>
              <a:off x="366571" y="513110"/>
              <a:ext cx="1436826" cy="1655200"/>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a</a:t>
              </a:r>
            </a:p>
          </p:txBody>
        </p:sp>
      </p:grpSp>
      <p:grpSp>
        <p:nvGrpSpPr>
          <p:cNvPr id="18" name="Group 16">
            <a:extLst>
              <a:ext uri="{FF2B5EF4-FFF2-40B4-BE49-F238E27FC236}">
                <a16:creationId xmlns:a16="http://schemas.microsoft.com/office/drawing/2014/main" id="{F8C194CE-EDCB-0092-15CD-F20CC9CF1FD2}"/>
              </a:ext>
            </a:extLst>
          </p:cNvPr>
          <p:cNvGrpSpPr/>
          <p:nvPr/>
        </p:nvGrpSpPr>
        <p:grpSpPr>
          <a:xfrm>
            <a:off x="5948741" y="5568756"/>
            <a:ext cx="585089" cy="560587"/>
            <a:chOff x="0" y="0"/>
            <a:chExt cx="2021352" cy="2207957"/>
          </a:xfrm>
        </p:grpSpPr>
        <p:sp>
          <p:nvSpPr>
            <p:cNvPr id="21" name="Freeform 17">
              <a:extLst>
                <a:ext uri="{FF2B5EF4-FFF2-40B4-BE49-F238E27FC236}">
                  <a16:creationId xmlns:a16="http://schemas.microsoft.com/office/drawing/2014/main" id="{BEEEDDAA-3CC6-36F1-F078-674D02D4DD22}"/>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TextBox 18">
              <a:extLst>
                <a:ext uri="{FF2B5EF4-FFF2-40B4-BE49-F238E27FC236}">
                  <a16:creationId xmlns:a16="http://schemas.microsoft.com/office/drawing/2014/main" id="{8DAA0D61-30C1-7FC9-5451-474DBA2FFF12}"/>
                </a:ext>
              </a:extLst>
            </p:cNvPr>
            <p:cNvSpPr txBox="1"/>
            <p:nvPr/>
          </p:nvSpPr>
          <p:spPr>
            <a:xfrm>
              <a:off x="366573" y="513112"/>
              <a:ext cx="1436828" cy="1694845"/>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lang="en-US" sz="3334" dirty="0">
                  <a:solidFill>
                    <a:srgbClr val="FFF8EF"/>
                  </a:solidFill>
                  <a:latin typeface="Darumadrop One"/>
                  <a:ea typeface="微软雅黑"/>
                </a:rPr>
                <a:t>b</a:t>
              </a:r>
              <a:endParaRPr kumimoji="0" lang="en-US" sz="3334" b="0" i="0" u="none" strike="noStrike" kern="1200" cap="none" spc="0" normalizeH="0" baseline="0" noProof="0" dirty="0">
                <a:ln>
                  <a:noFill/>
                </a:ln>
                <a:solidFill>
                  <a:srgbClr val="FFF8EF"/>
                </a:solidFill>
                <a:effectLst/>
                <a:uLnTx/>
                <a:uFillTx/>
                <a:latin typeface="Darumadrop One"/>
                <a:ea typeface="微软雅黑"/>
                <a:cs typeface="+mn-cs"/>
              </a:endParaRPr>
            </a:p>
          </p:txBody>
        </p:sp>
      </p:grpSp>
      <p:sp>
        <p:nvSpPr>
          <p:cNvPr id="23" name="Freeform 11">
            <a:extLst>
              <a:ext uri="{FF2B5EF4-FFF2-40B4-BE49-F238E27FC236}">
                <a16:creationId xmlns:a16="http://schemas.microsoft.com/office/drawing/2014/main" id="{0C74B71F-1A5F-BE0C-55D7-22DA5583BF7D}"/>
              </a:ext>
            </a:extLst>
          </p:cNvPr>
          <p:cNvSpPr/>
          <p:nvPr/>
        </p:nvSpPr>
        <p:spPr>
          <a:xfrm rot="10050019" flipH="1">
            <a:off x="149030" y="1259626"/>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4" name="Group 3">
            <a:extLst>
              <a:ext uri="{FF2B5EF4-FFF2-40B4-BE49-F238E27FC236}">
                <a16:creationId xmlns:a16="http://schemas.microsoft.com/office/drawing/2014/main" id="{5D9ACF5B-1D9E-873F-B5F4-6278CD452383}"/>
              </a:ext>
            </a:extLst>
          </p:cNvPr>
          <p:cNvGrpSpPr/>
          <p:nvPr/>
        </p:nvGrpSpPr>
        <p:grpSpPr>
          <a:xfrm>
            <a:off x="764584" y="1342867"/>
            <a:ext cx="11282936" cy="3583916"/>
            <a:chOff x="0" y="0"/>
            <a:chExt cx="5740378" cy="584912"/>
          </a:xfrm>
        </p:grpSpPr>
        <p:sp>
          <p:nvSpPr>
            <p:cNvPr id="25" name="Freeform 4">
              <a:extLst>
                <a:ext uri="{FF2B5EF4-FFF2-40B4-BE49-F238E27FC236}">
                  <a16:creationId xmlns:a16="http://schemas.microsoft.com/office/drawing/2014/main" id="{26CAC138-DDE3-8ADD-C52D-BAC42A04E65C}"/>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26" name="TextBox 5">
              <a:extLst>
                <a:ext uri="{FF2B5EF4-FFF2-40B4-BE49-F238E27FC236}">
                  <a16:creationId xmlns:a16="http://schemas.microsoft.com/office/drawing/2014/main" id="{701E0308-F6D2-6427-5A62-DA9CB6D4BE95}"/>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7" name="TextBox 26">
            <a:extLst>
              <a:ext uri="{FF2B5EF4-FFF2-40B4-BE49-F238E27FC236}">
                <a16:creationId xmlns:a16="http://schemas.microsoft.com/office/drawing/2014/main" id="{A7F3325E-7125-8374-2D09-FE6DBB697729}"/>
              </a:ext>
            </a:extLst>
          </p:cNvPr>
          <p:cNvSpPr txBox="1"/>
          <p:nvPr/>
        </p:nvSpPr>
        <p:spPr>
          <a:xfrm>
            <a:off x="678213" y="5058666"/>
            <a:ext cx="4859754" cy="2831544"/>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 Phân tích cấu trúc các câu trong đoạn trích trên, sau đó, cho biết câu nào là câu đơn, câu nào là câu ghép.</a:t>
            </a:r>
            <a:endParaRPr lang="en-SG" sz="28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SG" sz="6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7CDC3D7E-5943-93FD-B76B-E2A0AA21E8A7}"/>
              </a:ext>
            </a:extLst>
          </p:cNvPr>
          <p:cNvSpPr txBox="1"/>
          <p:nvPr/>
        </p:nvSpPr>
        <p:spPr>
          <a:xfrm>
            <a:off x="732206" y="1342867"/>
            <a:ext cx="11237293" cy="3416320"/>
          </a:xfrm>
          <a:prstGeom prst="rect">
            <a:avLst/>
          </a:prstGeom>
          <a:noFill/>
        </p:spPr>
        <p:txBody>
          <a:bodyPr wrap="square">
            <a:spAutoFit/>
          </a:bodyPr>
          <a:lstStyle/>
          <a:p>
            <a:pPr indent="457200" algn="just">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(1) Đặc trưng của chủ nghĩa toàn cầu hiện đại là sự đón nhận và trân trọng đóng góp của tất cả các dân tộc trong bản hòa ca của nhân loại. (2) Ở đó, người ta chia sẻ giá trị của mình vào cái chung, tạo nên một bức tranh lớn đa sắc màu nhưng vẫn nhất quán và đầy tính nhân bản. (3) Nhiều ý kiến cho rằng khi “thế giới phẳng”, các nền văn hoá giao thoa sẽ dần hoà lẫn với nhau, mỗi người đều giống hệt nhau và mất đi văn hoá đặc trưng của dân tộc mình. (4) Điều đó là không đúng, bởi mỗi công dân, mỗi dân tộc là một mảnh ghép vừa vặn trong bức tranh chung của nhân loại nhưng vẫn mang trong mình một sắc màu đặc trưng của dân tộc.</a:t>
            </a:r>
            <a:r>
              <a:rPr lang="en-SG" sz="2400" i="1" dirty="0">
                <a:latin typeface="Calibri" panose="020F0502020204030204" pitchFamily="34"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(Nam Lê - Như Ý,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Bản sắc dân tộc: cái gốc của mọi công dân toàn cầu</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https://giaoducthoidai.vn/, ngày 03/11/2019)</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A9DF7EA-CCEB-F1D2-A8E6-CFD3DD2871C4}"/>
              </a:ext>
            </a:extLst>
          </p:cNvPr>
          <p:cNvSpPr/>
          <p:nvPr/>
        </p:nvSpPr>
        <p:spPr>
          <a:xfrm>
            <a:off x="9086127" y="14986"/>
            <a:ext cx="3105873" cy="1211930"/>
          </a:xfrm>
          <a:prstGeom prst="rect">
            <a:avLst/>
          </a:prstGeom>
          <a:solidFill>
            <a:srgbClr val="F1C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1AAB06C4-DD15-2787-3864-8A4719477E2E}"/>
              </a:ext>
            </a:extLst>
          </p:cNvPr>
          <p:cNvSpPr txBox="1"/>
          <p:nvPr/>
        </p:nvSpPr>
        <p:spPr>
          <a:xfrm>
            <a:off x="845156" y="74068"/>
            <a:ext cx="8669234" cy="1077218"/>
          </a:xfrm>
          <a:prstGeom prst="rect">
            <a:avLst/>
          </a:prstGeom>
          <a:noFill/>
        </p:spPr>
        <p:txBody>
          <a:bodyPr wrap="square">
            <a:spAutoFit/>
          </a:bodyPr>
          <a:lstStyle/>
          <a:p>
            <a:pPr algn="just">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Bài tập 1: Đọc đoạn trích sau và thực hiện các yêu cầu bên dưới:</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BF7D9C7-78C9-9042-2512-A04383C36437}"/>
              </a:ext>
            </a:extLst>
          </p:cNvPr>
          <p:cNvSpPr txBox="1"/>
          <p:nvPr/>
        </p:nvSpPr>
        <p:spPr>
          <a:xfrm>
            <a:off x="6482357" y="5122499"/>
            <a:ext cx="5214897" cy="1384995"/>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Nêu tác dụng của việc lựa chọn các kiểu câu (câu đơn, câu ghép) trong đoạn trích trên.</a:t>
            </a:r>
            <a:endParaRPr lang="en-SG" sz="2800" dirty="0">
              <a:latin typeface="Times New Roman" panose="02020603050405020304" pitchFamily="18" charset="0"/>
              <a:cs typeface="Times New Roman" panose="02020603050405020304" pitchFamily="18" charset="0"/>
            </a:endParaRPr>
          </a:p>
        </p:txBody>
      </p:sp>
      <p:pic>
        <p:nvPicPr>
          <p:cNvPr id="14" name="Picture 15">
            <a:extLst>
              <a:ext uri="{FF2B5EF4-FFF2-40B4-BE49-F238E27FC236}">
                <a16:creationId xmlns:a16="http://schemas.microsoft.com/office/drawing/2014/main" id="{D439FCF1-3859-7114-7E26-76AB21DA5D7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t="-10527" r="31208" b="-1"/>
          <a:stretch/>
        </p:blipFill>
        <p:spPr>
          <a:xfrm>
            <a:off x="9410218" y="-137451"/>
            <a:ext cx="2637302" cy="1382426"/>
          </a:xfrm>
          <a:prstGeom prst="rect">
            <a:avLst/>
          </a:prstGeom>
        </p:spPr>
      </p:pic>
    </p:spTree>
    <p:extLst>
      <p:ext uri="{BB962C8B-B14F-4D97-AF65-F5344CB8AC3E}">
        <p14:creationId xmlns:p14="http://schemas.microsoft.com/office/powerpoint/2010/main" val="189927932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C70ED74D-A2CE-5BA1-D27C-6010CEE0BEB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D194F83-B7DE-E687-D22E-87A58F087FE6}"/>
              </a:ext>
            </a:extLst>
          </p:cNvPr>
          <p:cNvSpPr txBox="1"/>
          <p:nvPr/>
        </p:nvSpPr>
        <p:spPr>
          <a:xfrm>
            <a:off x="5248376" y="268375"/>
            <a:ext cx="8168400"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1</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B450DD33-0B24-28D3-4A91-6D1E7743D8D0}"/>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8F37378A-1537-7846-751D-F83EBECA74B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C05FE25E-30A5-04B0-A775-83E7317CB44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DFBC31FB-B25A-F1D6-7E29-13FBC7D1EFEC}"/>
              </a:ext>
            </a:extLst>
          </p:cNvPr>
          <p:cNvSpPr/>
          <p:nvPr/>
        </p:nvSpPr>
        <p:spPr>
          <a:xfrm rot="10800000" flipH="1">
            <a:off x="696178" y="3404909"/>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pic>
        <p:nvPicPr>
          <p:cNvPr id="25" name="그림 3">
            <a:extLst>
              <a:ext uri="{FF2B5EF4-FFF2-40B4-BE49-F238E27FC236}">
                <a16:creationId xmlns:a16="http://schemas.microsoft.com/office/drawing/2014/main" id="{4063ED2E-7D33-F313-84C9-5D0987F803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5085" y="556547"/>
            <a:ext cx="3787058" cy="2358832"/>
          </a:xfrm>
          <a:prstGeom prst="rect">
            <a:avLst/>
          </a:prstGeom>
        </p:spPr>
      </p:pic>
      <p:pic>
        <p:nvPicPr>
          <p:cNvPr id="26" name="图形 13">
            <a:extLst>
              <a:ext uri="{FF2B5EF4-FFF2-40B4-BE49-F238E27FC236}">
                <a16:creationId xmlns:a16="http://schemas.microsoft.com/office/drawing/2014/main" id="{9BA5891F-1F02-9A74-6E89-3E5330FA69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CCE9DE40-3F74-2E15-9A13-2FFD129BB518}"/>
              </a:ext>
            </a:extLst>
          </p:cNvPr>
          <p:cNvCxnSpPr>
            <a:cxnSpLocks/>
          </p:cNvCxnSpPr>
          <p:nvPr/>
        </p:nvCxnSpPr>
        <p:spPr>
          <a:xfrm flipV="1">
            <a:off x="1282801" y="2995195"/>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E338C039-1D1F-AFB6-E3A6-1F35773F8FE6}"/>
              </a:ext>
            </a:extLst>
          </p:cNvPr>
          <p:cNvSpPr/>
          <p:nvPr/>
        </p:nvSpPr>
        <p:spPr>
          <a:xfrm>
            <a:off x="1282801" y="1188811"/>
            <a:ext cx="6672284" cy="1656126"/>
          </a:xfrm>
          <a:prstGeom prst="rect">
            <a:avLst/>
          </a:prstGeom>
          <a:solidFill>
            <a:srgbClr val="FDEFE9"/>
          </a:solidFill>
        </p:spPr>
        <p:txBody>
          <a:bodyPr wrap="square" lIns="0" tIns="0" rIns="0" bIns="0" rtlCol="0">
            <a:noAutofit/>
          </a:bodyPr>
          <a:lstStyle/>
          <a:p>
            <a:pPr algn="just"/>
            <a:r>
              <a:rPr lang="en-US" sz="3200" b="1" dirty="0">
                <a:latin typeface="Times New Roman" panose="02020603050405020304" pitchFamily="18" charset="0"/>
                <a:cs typeface="Times New Roman" panose="02020603050405020304" pitchFamily="18" charset="0"/>
              </a:rPr>
              <a:t>a) P</a:t>
            </a:r>
            <a:r>
              <a:rPr lang="vi-VN" sz="3200" b="1" dirty="0">
                <a:latin typeface="Times New Roman" panose="02020603050405020304" pitchFamily="18" charset="0"/>
                <a:cs typeface="Times New Roman" panose="02020603050405020304" pitchFamily="18" charset="0"/>
              </a:rPr>
              <a:t>hân tích cấu trúc các câu trong đoạn trích trên, sau đó, cho biết câu nào là câu đơn, câu nào là câu ghép.</a:t>
            </a:r>
            <a:endParaRPr lang="en-SG" sz="3200"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SG" sz="7200" b="1" i="0" u="none" strike="noStrike" kern="1200" cap="none" spc="0" normalizeH="0" baseline="0" noProof="0" dirty="0">
              <a:ln>
                <a:noFill/>
              </a:ln>
              <a:solidFill>
                <a:srgbClr val="27373A"/>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11CFA699-5AB7-53F0-2C9F-62C595402541}"/>
              </a:ext>
            </a:extLst>
          </p:cNvPr>
          <p:cNvGrpSpPr/>
          <p:nvPr/>
        </p:nvGrpSpPr>
        <p:grpSpPr>
          <a:xfrm>
            <a:off x="1282801" y="3087204"/>
            <a:ext cx="10600261" cy="3394689"/>
            <a:chOff x="0" y="0"/>
            <a:chExt cx="5740378" cy="584912"/>
          </a:xfrm>
        </p:grpSpPr>
        <p:sp>
          <p:nvSpPr>
            <p:cNvPr id="3" name="Freeform 4">
              <a:extLst>
                <a:ext uri="{FF2B5EF4-FFF2-40B4-BE49-F238E27FC236}">
                  <a16:creationId xmlns:a16="http://schemas.microsoft.com/office/drawing/2014/main" id="{A490145A-F0B4-72FC-A49C-4C40CA7E9E26}"/>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4E9CE9F6-E8B3-9C63-9F0B-BBE8E34FE95B}"/>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D76EFC9C-D0AE-0807-5C2B-234A24562353}"/>
              </a:ext>
            </a:extLst>
          </p:cNvPr>
          <p:cNvSpPr txBox="1"/>
          <p:nvPr/>
        </p:nvSpPr>
        <p:spPr>
          <a:xfrm>
            <a:off x="1282801" y="3142485"/>
            <a:ext cx="10459342" cy="3142335"/>
          </a:xfrm>
          <a:prstGeom prst="rect">
            <a:avLst/>
          </a:prstGeom>
          <a:noFill/>
        </p:spPr>
        <p:txBody>
          <a:bodyPr wrap="square">
            <a:spAutoFit/>
          </a:bodyPr>
          <a:lstStyle/>
          <a:p>
            <a:pPr marL="514350" marR="0" lvl="0" indent="-514350" algn="just" defTabSz="914400" rtl="0" eaLnBrk="1" fontAlgn="auto" latinLnBrk="0" hangingPunct="1">
              <a:lnSpc>
                <a:spcPct val="150000"/>
              </a:lnSpc>
              <a:spcBef>
                <a:spcPts val="0"/>
              </a:spcBef>
              <a:spcAft>
                <a:spcPts val="800"/>
              </a:spcAft>
              <a:buClrTx/>
              <a:buSzTx/>
              <a:buFontTx/>
              <a:buAutoNum type="arabicParenBoth"/>
              <a:tabLst/>
              <a:defRPr/>
            </a:pPr>
            <a:r>
              <a:rPr kumimoji="0" lang="vi-VN" sz="3200" b="0" i="1" u="none" strike="noStrike" kern="1200" cap="none" spc="0" normalizeH="0" baseline="0" noProof="0" dirty="0">
                <a:ln>
                  <a:noFill/>
                </a:ln>
                <a:solidFill>
                  <a:srgbClr val="27373A"/>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 trưng của toàn cầu hoá</a:t>
            </a:r>
            <a:r>
              <a:rPr kumimoji="0" lang="vi-VN" sz="3200" b="0" i="0" u="none" strike="noStrike" kern="1200" cap="none" spc="0" normalizeH="0" baseline="0" noProof="0" dirty="0">
                <a:ln>
                  <a:noFill/>
                </a:ln>
                <a:solidFill>
                  <a:srgbClr val="2737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0" i="1" u="none" strike="noStrike" kern="1200" cap="none" spc="0" normalizeH="0" baseline="0" noProof="0" dirty="0">
                <a:ln>
                  <a:noFill/>
                </a:ln>
                <a:solidFill>
                  <a:srgbClr val="27373A"/>
                </a:solidFill>
                <a:effectLst/>
                <a:uLnTx/>
                <a:uFillTx/>
                <a:latin typeface="Times New Roman" panose="02020603050405020304" pitchFamily="18" charset="0"/>
                <a:ea typeface="Calibri" panose="020F0502020204030204" pitchFamily="34" charset="0"/>
                <a:cs typeface="Times New Roman" panose="02020603050405020304" pitchFamily="18" charset="0"/>
              </a:rPr>
              <a:t>là sự đón nhận và trân trọng đóng góp của tất cả các dân tộc trong bản hoà ca của nhân loại</a:t>
            </a:r>
            <a:r>
              <a:rPr kumimoji="0" lang="vi-VN" sz="3200" b="0" i="0" u="none" strike="noStrike" kern="1200" cap="none" spc="0" normalizeH="0" baseline="0" noProof="0" dirty="0">
                <a:ln>
                  <a:noFill/>
                </a:ln>
                <a:solidFill>
                  <a:srgbClr val="2737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lang="en-SG" sz="3200" dirty="0">
              <a:solidFill>
                <a:srgbClr val="27373A"/>
              </a:solidFill>
              <a:latin typeface="Calibri" panose="020F050202020403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50000"/>
              </a:lnSpc>
              <a:spcBef>
                <a:spcPts val="0"/>
              </a:spcBef>
              <a:spcAft>
                <a:spcPts val="800"/>
              </a:spcAft>
              <a:buClrTx/>
              <a:buSzTx/>
              <a:tabLst/>
              <a:defRPr/>
            </a:pPr>
            <a:r>
              <a:rPr lang="en-SG" sz="36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=&gt; </a:t>
            </a:r>
            <a:r>
              <a:rPr lang="en-SG" sz="3600"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SG" sz="36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600"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đơn</a:t>
            </a:r>
            <a:endParaRPr kumimoji="0" lang="en-US" sz="36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69074736-D3C0-7CFA-5B14-35D9167C4C92}"/>
              </a:ext>
            </a:extLst>
          </p:cNvPr>
          <p:cNvCxnSpPr>
            <a:cxnSpLocks/>
          </p:cNvCxnSpPr>
          <p:nvPr/>
        </p:nvCxnSpPr>
        <p:spPr>
          <a:xfrm flipH="1">
            <a:off x="6696102" y="3430952"/>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C2B58C00-65E1-39F6-F1EA-A599AFA0880A}"/>
              </a:ext>
            </a:extLst>
          </p:cNvPr>
          <p:cNvSpPr txBox="1"/>
          <p:nvPr/>
        </p:nvSpPr>
        <p:spPr>
          <a:xfrm>
            <a:off x="3755577" y="3655631"/>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a:t>
            </a:r>
            <a:endParaRPr kumimoji="0" lang="en-SG" sz="24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83E3228-2404-4305-E5B4-787645811A11}"/>
              </a:ext>
            </a:extLst>
          </p:cNvPr>
          <p:cNvSpPr txBox="1"/>
          <p:nvPr/>
        </p:nvSpPr>
        <p:spPr>
          <a:xfrm>
            <a:off x="8985199" y="3672406"/>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a:t>
            </a:r>
            <a:endParaRPr kumimoji="0" lang="en-SG" sz="24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594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0CE2A715-712C-1FCB-B5FF-F3C86154142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4377190-3DDE-C213-8554-817965EFE45A}"/>
              </a:ext>
            </a:extLst>
          </p:cNvPr>
          <p:cNvSpPr txBox="1"/>
          <p:nvPr/>
        </p:nvSpPr>
        <p:spPr>
          <a:xfrm>
            <a:off x="5248376" y="268375"/>
            <a:ext cx="8168400"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1</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F199CC4D-6A64-2FAF-CDAB-4132BF8E04A0}"/>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50D8E996-FDFD-C336-F23A-E936A7779B83}"/>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25128B89-EE8E-BCD4-2216-6E937B1C462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A5A4362C-2EA6-258D-E357-D1639F1FF93C}"/>
              </a:ext>
            </a:extLst>
          </p:cNvPr>
          <p:cNvSpPr/>
          <p:nvPr/>
        </p:nvSpPr>
        <p:spPr>
          <a:xfrm rot="10800000" flipH="1">
            <a:off x="696178" y="3404909"/>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pic>
        <p:nvPicPr>
          <p:cNvPr id="25" name="그림 3">
            <a:extLst>
              <a:ext uri="{FF2B5EF4-FFF2-40B4-BE49-F238E27FC236}">
                <a16:creationId xmlns:a16="http://schemas.microsoft.com/office/drawing/2014/main" id="{6FF5F174-4E1E-6C69-10C4-354630D072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5085" y="556547"/>
            <a:ext cx="3787058" cy="2358832"/>
          </a:xfrm>
          <a:prstGeom prst="rect">
            <a:avLst/>
          </a:prstGeom>
        </p:spPr>
      </p:pic>
      <p:pic>
        <p:nvPicPr>
          <p:cNvPr id="26" name="图形 13">
            <a:extLst>
              <a:ext uri="{FF2B5EF4-FFF2-40B4-BE49-F238E27FC236}">
                <a16:creationId xmlns:a16="http://schemas.microsoft.com/office/drawing/2014/main" id="{60D51DDA-4736-EC61-5119-D58CFD37B4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5BE192D3-57A9-489F-6A4C-126DDDD74F56}"/>
              </a:ext>
            </a:extLst>
          </p:cNvPr>
          <p:cNvCxnSpPr>
            <a:cxnSpLocks/>
          </p:cNvCxnSpPr>
          <p:nvPr/>
        </p:nvCxnSpPr>
        <p:spPr>
          <a:xfrm flipV="1">
            <a:off x="1282801" y="2995195"/>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A6F72EFC-7AC0-DCFD-2961-F62BABCB4CC5}"/>
              </a:ext>
            </a:extLst>
          </p:cNvPr>
          <p:cNvSpPr/>
          <p:nvPr/>
        </p:nvSpPr>
        <p:spPr>
          <a:xfrm>
            <a:off x="1282801" y="1188811"/>
            <a:ext cx="6672284" cy="1656126"/>
          </a:xfrm>
          <a:prstGeom prst="rect">
            <a:avLst/>
          </a:prstGeom>
          <a:solidFill>
            <a:srgbClr val="FDEFE9"/>
          </a:solidFill>
        </p:spPr>
        <p:txBody>
          <a:bodyPr wrap="square" lIns="0" tIns="0" rIns="0" bIns="0" rtlCol="0">
            <a:noAutofit/>
          </a:bodyPr>
          <a:lstStyle/>
          <a:p>
            <a:pPr algn="just"/>
            <a:r>
              <a:rPr lang="en-US" sz="3200" b="1" dirty="0">
                <a:latin typeface="Times New Roman" panose="02020603050405020304" pitchFamily="18" charset="0"/>
                <a:cs typeface="Times New Roman" panose="02020603050405020304" pitchFamily="18" charset="0"/>
              </a:rPr>
              <a:t>a) P</a:t>
            </a:r>
            <a:r>
              <a:rPr lang="vi-VN" sz="3200" b="1" dirty="0">
                <a:latin typeface="Times New Roman" panose="02020603050405020304" pitchFamily="18" charset="0"/>
                <a:cs typeface="Times New Roman" panose="02020603050405020304" pitchFamily="18" charset="0"/>
              </a:rPr>
              <a:t>hân tích cấu trúc các câu trong đoạn trích trên, sau đó, cho biết câu nào là câu đơn, câu nào là câu ghép.</a:t>
            </a:r>
            <a:endParaRPr lang="en-SG" sz="3200"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SG" sz="7200" b="1" i="0" u="none" strike="noStrike" kern="1200" cap="none" spc="0" normalizeH="0" baseline="0" noProof="0" dirty="0">
              <a:ln>
                <a:noFill/>
              </a:ln>
              <a:solidFill>
                <a:srgbClr val="27373A"/>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82CD8258-8F0A-5331-E7C3-FA0DFB23C69F}"/>
              </a:ext>
            </a:extLst>
          </p:cNvPr>
          <p:cNvGrpSpPr/>
          <p:nvPr/>
        </p:nvGrpSpPr>
        <p:grpSpPr>
          <a:xfrm>
            <a:off x="1282801" y="3087204"/>
            <a:ext cx="10600261" cy="3394689"/>
            <a:chOff x="0" y="0"/>
            <a:chExt cx="5740378" cy="584912"/>
          </a:xfrm>
        </p:grpSpPr>
        <p:sp>
          <p:nvSpPr>
            <p:cNvPr id="3" name="Freeform 4">
              <a:extLst>
                <a:ext uri="{FF2B5EF4-FFF2-40B4-BE49-F238E27FC236}">
                  <a16:creationId xmlns:a16="http://schemas.microsoft.com/office/drawing/2014/main" id="{1D27A039-50C4-4583-855E-4CB38B3168A2}"/>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06CA9DB3-9EFA-0463-17BE-CC5D360C35EB}"/>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71C0E43E-E530-7F0F-B434-1DD55FFAC59A}"/>
              </a:ext>
            </a:extLst>
          </p:cNvPr>
          <p:cNvSpPr txBox="1"/>
          <p:nvPr/>
        </p:nvSpPr>
        <p:spPr>
          <a:xfrm>
            <a:off x="1282801" y="3142485"/>
            <a:ext cx="10459342" cy="3061094"/>
          </a:xfrm>
          <a:prstGeom prst="rect">
            <a:avLst/>
          </a:prstGeom>
          <a:noFill/>
        </p:spPr>
        <p:txBody>
          <a:bodyPr wrap="square">
            <a:spAutoFit/>
          </a:bodyPr>
          <a:lstStyle/>
          <a:p>
            <a:pPr algn="just">
              <a:lnSpc>
                <a:spcPct val="150000"/>
              </a:lnSpc>
              <a:spcAft>
                <a:spcPts val="800"/>
              </a:spcAft>
              <a:defRPr/>
            </a:pPr>
            <a:r>
              <a:rPr lang="en-US" sz="3200" i="1" dirty="0">
                <a:latin typeface="Times New Roman" panose="02020603050405020304" pitchFamily="18" charset="0"/>
                <a:cs typeface="Times New Roman" panose="02020603050405020304" pitchFamily="18" charset="0"/>
              </a:rPr>
              <a:t>(2) Ở </a:t>
            </a:r>
            <a:r>
              <a:rPr lang="en-US" sz="3200" i="1"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ta</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chia </a:t>
            </a:r>
            <a:r>
              <a:rPr lang="en-US" sz="3200" i="1" dirty="0" err="1">
                <a:latin typeface="Times New Roman" panose="02020603050405020304" pitchFamily="18" charset="0"/>
                <a:cs typeface="Times New Roman" panose="02020603050405020304" pitchFamily="18" charset="0"/>
              </a:rPr>
              <a:t>sẻ</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chung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tạo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bức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tranh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lớn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sắc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màu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vẫn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đầy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tính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50000"/>
              </a:lnSpc>
              <a:spcBef>
                <a:spcPts val="0"/>
              </a:spcBef>
              <a:spcAft>
                <a:spcPts val="800"/>
              </a:spcAft>
              <a:buClrTx/>
              <a:buSzTx/>
              <a:tabLst/>
              <a:defRPr/>
            </a:pPr>
            <a:r>
              <a:rPr lang="en-SG"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=&gt; </a:t>
            </a:r>
            <a:r>
              <a:rPr lang="en-SG" sz="3200"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SG"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đơn</a:t>
            </a:r>
            <a:endParaRPr kumimoji="0" lang="en-US" sz="32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1003A6E2-CCD9-ED39-9E01-264819D38E08}"/>
              </a:ext>
            </a:extLst>
          </p:cNvPr>
          <p:cNvCxnSpPr>
            <a:cxnSpLocks/>
          </p:cNvCxnSpPr>
          <p:nvPr/>
        </p:nvCxnSpPr>
        <p:spPr>
          <a:xfrm flipH="1">
            <a:off x="4404688" y="3429000"/>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16ED696D-9FD6-F3C3-B5B6-C873D4D852E2}"/>
              </a:ext>
            </a:extLst>
          </p:cNvPr>
          <p:cNvSpPr txBox="1"/>
          <p:nvPr/>
        </p:nvSpPr>
        <p:spPr>
          <a:xfrm>
            <a:off x="3130824" y="3719242"/>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a:t>
            </a:r>
            <a:endParaRPr kumimoji="0" lang="en-SG" sz="24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37D016C-D7A5-26EA-27EA-EA5E30D03F7E}"/>
              </a:ext>
            </a:extLst>
          </p:cNvPr>
          <p:cNvSpPr txBox="1"/>
          <p:nvPr/>
        </p:nvSpPr>
        <p:spPr>
          <a:xfrm>
            <a:off x="8209695" y="3699324"/>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a:t>
            </a:r>
            <a:endParaRPr kumimoji="0" lang="en-SG" sz="24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0D968EE-1B60-399C-D451-3DD69089C105}"/>
              </a:ext>
            </a:extLst>
          </p:cNvPr>
          <p:cNvSpPr txBox="1"/>
          <p:nvPr/>
        </p:nvSpPr>
        <p:spPr>
          <a:xfrm>
            <a:off x="1987877" y="3699323"/>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TN</a:t>
            </a:r>
            <a:endParaRPr kumimoji="0" lang="en-SG"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221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AB948FCA-6CD0-67A0-66D5-87DC8CE89776}"/>
            </a:ext>
          </a:extLst>
        </p:cNvPr>
        <p:cNvGrpSpPr/>
        <p:nvPr/>
      </p:nvGrpSpPr>
      <p:grpSpPr>
        <a:xfrm>
          <a:off x="0" y="0"/>
          <a:ext cx="0" cy="0"/>
          <a:chOff x="0" y="0"/>
          <a:chExt cx="0" cy="0"/>
        </a:xfrm>
      </p:grpSpPr>
      <p:grpSp>
        <p:nvGrpSpPr>
          <p:cNvPr id="13" name="Google Shape;1022;p21">
            <a:extLst>
              <a:ext uri="{FF2B5EF4-FFF2-40B4-BE49-F238E27FC236}">
                <a16:creationId xmlns:a16="http://schemas.microsoft.com/office/drawing/2014/main" id="{DA699058-7229-A658-9506-33FAF7D73161}"/>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97788A3A-9496-DD3C-ECE6-32396E071F1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AF266689-FBDE-6227-079E-0C06968F9192}"/>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B368772B-0E79-EF26-1EEB-DAEB49826AC0}"/>
              </a:ext>
            </a:extLst>
          </p:cNvPr>
          <p:cNvSpPr/>
          <p:nvPr/>
        </p:nvSpPr>
        <p:spPr>
          <a:xfrm rot="10800000" flipH="1">
            <a:off x="567801" y="3196167"/>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pic>
        <p:nvPicPr>
          <p:cNvPr id="25" name="그림 3">
            <a:extLst>
              <a:ext uri="{FF2B5EF4-FFF2-40B4-BE49-F238E27FC236}">
                <a16:creationId xmlns:a16="http://schemas.microsoft.com/office/drawing/2014/main" id="{8E5A292F-3632-1E52-6973-F4D127DE5B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037" y="2201667"/>
            <a:ext cx="2676016" cy="1666801"/>
          </a:xfrm>
          <a:prstGeom prst="rect">
            <a:avLst/>
          </a:prstGeom>
        </p:spPr>
      </p:pic>
      <p:pic>
        <p:nvPicPr>
          <p:cNvPr id="26" name="图形 13">
            <a:extLst>
              <a:ext uri="{FF2B5EF4-FFF2-40B4-BE49-F238E27FC236}">
                <a16:creationId xmlns:a16="http://schemas.microsoft.com/office/drawing/2014/main" id="{50008C49-0E89-190D-95C6-F683491E54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6C72DB7D-23ED-BF8B-C5D5-F1674DB3EC4F}"/>
              </a:ext>
            </a:extLst>
          </p:cNvPr>
          <p:cNvCxnSpPr>
            <a:cxnSpLocks/>
          </p:cNvCxnSpPr>
          <p:nvPr/>
        </p:nvCxnSpPr>
        <p:spPr>
          <a:xfrm flipV="1">
            <a:off x="1241406" y="2500477"/>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11E0876A-30DD-50A5-ADCB-471439C5C79B}"/>
              </a:ext>
            </a:extLst>
          </p:cNvPr>
          <p:cNvSpPr/>
          <p:nvPr/>
        </p:nvSpPr>
        <p:spPr>
          <a:xfrm>
            <a:off x="1241404" y="784628"/>
            <a:ext cx="7960465" cy="2741602"/>
          </a:xfrm>
          <a:prstGeom prst="rect">
            <a:avLst/>
          </a:prstGeom>
          <a:solidFill>
            <a:srgbClr val="FDEFE9"/>
          </a:solid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SG" sz="4800" b="1" i="0" u="none" strike="noStrike" kern="1200" cap="none" spc="0" normalizeH="0" baseline="0" noProof="0" dirty="0">
              <a:ln>
                <a:noFill/>
              </a:ln>
              <a:solidFill>
                <a:srgbClr val="27373A"/>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43D02681-16F6-5CE2-C7F3-2B6D12CD7061}"/>
              </a:ext>
            </a:extLst>
          </p:cNvPr>
          <p:cNvGrpSpPr/>
          <p:nvPr/>
        </p:nvGrpSpPr>
        <p:grpSpPr>
          <a:xfrm>
            <a:off x="1241405" y="3872826"/>
            <a:ext cx="10641657" cy="2624805"/>
            <a:chOff x="0" y="0"/>
            <a:chExt cx="5740378" cy="584912"/>
          </a:xfrm>
        </p:grpSpPr>
        <p:sp>
          <p:nvSpPr>
            <p:cNvPr id="3" name="Freeform 4">
              <a:extLst>
                <a:ext uri="{FF2B5EF4-FFF2-40B4-BE49-F238E27FC236}">
                  <a16:creationId xmlns:a16="http://schemas.microsoft.com/office/drawing/2014/main" id="{A2AED49C-7127-7B97-7822-5E4D8BB7AED7}"/>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6A1CDC85-AFA2-F352-76F9-F99CF7A69730}"/>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BDFC5421-E0E7-5D53-BC2B-32EFAC6E33BB}"/>
              </a:ext>
            </a:extLst>
          </p:cNvPr>
          <p:cNvSpPr txBox="1"/>
          <p:nvPr/>
        </p:nvSpPr>
        <p:spPr>
          <a:xfrm>
            <a:off x="1247496" y="882507"/>
            <a:ext cx="7960465" cy="2599751"/>
          </a:xfrm>
          <a:prstGeom prst="rect">
            <a:avLst/>
          </a:prstGeom>
          <a:noFill/>
        </p:spPr>
        <p:txBody>
          <a:bodyPr wrap="square">
            <a:spAutoFit/>
          </a:bodyPr>
          <a:lstStyle/>
          <a:p>
            <a:pPr algn="just">
              <a:lnSpc>
                <a:spcPct val="150000"/>
              </a:lnSpc>
            </a:pPr>
            <a:r>
              <a:rPr lang="vi-VN" sz="2800" i="1" dirty="0">
                <a:effectLst/>
                <a:latin typeface="Times New Roman" panose="02020603050405020304" pitchFamily="18" charset="0"/>
                <a:ea typeface="Calibri" panose="020F0502020204030204" pitchFamily="34" charset="0"/>
              </a:rPr>
              <a:t>(3) Nhiều ý kiến cho rằng khi “thế giới phẳng”, các nền văn hoá giao thoa sẽ dần hoà lẫn với nhau, mỗi người đều giống hệt nhau và mất đi văn hoá đặc trưng của dân tộc mình. </a:t>
            </a:r>
            <a:endParaRPr lang="en-SG" sz="2800" dirty="0"/>
          </a:p>
        </p:txBody>
      </p:sp>
      <p:cxnSp>
        <p:nvCxnSpPr>
          <p:cNvPr id="8" name="直接连接符 18">
            <a:extLst>
              <a:ext uri="{FF2B5EF4-FFF2-40B4-BE49-F238E27FC236}">
                <a16:creationId xmlns:a16="http://schemas.microsoft.com/office/drawing/2014/main" id="{545BB06C-F95B-0123-7CCF-07B758006A60}"/>
              </a:ext>
            </a:extLst>
          </p:cNvPr>
          <p:cNvCxnSpPr>
            <a:cxnSpLocks/>
          </p:cNvCxnSpPr>
          <p:nvPr/>
        </p:nvCxnSpPr>
        <p:spPr>
          <a:xfrm flipV="1">
            <a:off x="1241406" y="3681851"/>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F999602-FCB8-EA8A-E19E-B791E31AB15C}"/>
              </a:ext>
            </a:extLst>
          </p:cNvPr>
          <p:cNvSpPr txBox="1"/>
          <p:nvPr/>
        </p:nvSpPr>
        <p:spPr>
          <a:xfrm>
            <a:off x="1235315" y="3889840"/>
            <a:ext cx="10641657" cy="2651495"/>
          </a:xfrm>
          <a:prstGeom prst="rect">
            <a:avLst/>
          </a:prstGeom>
          <a:noFill/>
        </p:spPr>
        <p:txBody>
          <a:bodyPr wrap="square">
            <a:spAutoFit/>
          </a:bodyPr>
          <a:lstStyle/>
          <a:p>
            <a:pPr indent="190500" algn="just">
              <a:lnSpc>
                <a:spcPct val="150000"/>
              </a:lnSpc>
              <a:spcAft>
                <a:spcPts val="400"/>
              </a:spcAft>
            </a:pPr>
            <a:r>
              <a:rPr lang="en-US" sz="2800" dirty="0" err="1">
                <a:effectLst/>
                <a:latin typeface="Times New Roman" panose="02020603050405020304" pitchFamily="18" charset="0"/>
                <a:ea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chú</a:t>
            </a:r>
            <a:r>
              <a:rPr lang="en-US" sz="2800"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Trong </a:t>
            </a:r>
            <a:r>
              <a:rPr lang="en-US" sz="2800" b="1" dirty="0" err="1">
                <a:effectLst/>
                <a:latin typeface="Times New Roman" panose="02020603050405020304" pitchFamily="18" charset="0"/>
                <a:ea typeface="Times New Roman" panose="02020603050405020304" pitchFamily="18" charset="0"/>
              </a:rPr>
              <a:t>phần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vị</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ngữ</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cụm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chủ</a:t>
            </a:r>
            <a:r>
              <a:rPr lang="en-US" sz="2800" b="1" dirty="0">
                <a:effectLst/>
                <a:latin typeface="Times New Roman" panose="02020603050405020304" pitchFamily="18" charset="0"/>
                <a:ea typeface="Times New Roman" panose="02020603050405020304" pitchFamily="18" charset="0"/>
              </a:rPr>
              <a:t> - </a:t>
            </a:r>
            <a:r>
              <a:rPr lang="en-US" sz="2800" b="1" dirty="0" err="1">
                <a:effectLst/>
                <a:latin typeface="Times New Roman" panose="02020603050405020304" pitchFamily="18" charset="0"/>
                <a:ea typeface="Times New Roman" panose="02020603050405020304" pitchFamily="18" charset="0"/>
              </a:rPr>
              <a:t>vị</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nhỏ</a:t>
            </a:r>
            <a:r>
              <a:rPr lang="en-US" sz="2800" b="1" dirty="0">
                <a:effectLst/>
                <a:latin typeface="Times New Roman" panose="02020603050405020304" pitchFamily="18" charset="0"/>
                <a:ea typeface="Times New Roman" panose="02020603050405020304" pitchFamily="18" charset="0"/>
              </a:rPr>
              <a:t>: </a:t>
            </a:r>
          </a:p>
          <a:p>
            <a:pPr indent="190500" algn="just">
              <a:lnSpc>
                <a:spcPct val="150000"/>
              </a:lnSpc>
              <a:spcAft>
                <a:spcPts val="400"/>
              </a:spcAft>
            </a:pPr>
            <a:r>
              <a:rPr lang="en-US" sz="2800" dirty="0" err="1">
                <a:effectLst/>
                <a:latin typeface="Times New Roman" panose="02020603050405020304" pitchFamily="18" charset="0"/>
                <a:ea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thế</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giới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phẳng</a:t>
            </a:r>
            <a:r>
              <a:rPr lang="en-US" sz="2800" dirty="0">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nền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văn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hoá</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giao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thoa</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sẽ</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dần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hoà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lẫn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mỗi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đều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giống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hệt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nhau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đặc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trưng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dân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tộc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rPr>
              <a:t> .</a:t>
            </a:r>
            <a:endParaRPr lang="en-SG" sz="2000" dirty="0">
              <a:effectLst/>
              <a:latin typeface="Times New Roman" panose="02020603050405020304" pitchFamily="18" charset="0"/>
              <a:ea typeface="Times New Roman" panose="02020603050405020304" pitchFamily="18" charset="0"/>
            </a:endParaRPr>
          </a:p>
        </p:txBody>
      </p:sp>
      <p:cxnSp>
        <p:nvCxnSpPr>
          <p:cNvPr id="11" name="Straight Connector 10">
            <a:extLst>
              <a:ext uri="{FF2B5EF4-FFF2-40B4-BE49-F238E27FC236}">
                <a16:creationId xmlns:a16="http://schemas.microsoft.com/office/drawing/2014/main" id="{A098FFCA-AA35-49EB-06C2-EEE0AF96121C}"/>
              </a:ext>
            </a:extLst>
          </p:cNvPr>
          <p:cNvCxnSpPr>
            <a:cxnSpLocks/>
          </p:cNvCxnSpPr>
          <p:nvPr/>
        </p:nvCxnSpPr>
        <p:spPr>
          <a:xfrm flipH="1">
            <a:off x="3733357" y="1149217"/>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7911E51F-3B18-F755-6557-7ACF462127AE}"/>
              </a:ext>
            </a:extLst>
          </p:cNvPr>
          <p:cNvSpPr txBox="1"/>
          <p:nvPr/>
        </p:nvSpPr>
        <p:spPr>
          <a:xfrm>
            <a:off x="2424769" y="1406945"/>
            <a:ext cx="149279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a:t>
            </a:r>
            <a:endParaRPr kumimoji="0" lang="en-SG" sz="20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AD304D41-767C-1B65-F032-7BEBE2A676FA}"/>
              </a:ext>
            </a:extLst>
          </p:cNvPr>
          <p:cNvSpPr txBox="1"/>
          <p:nvPr/>
        </p:nvSpPr>
        <p:spPr>
          <a:xfrm>
            <a:off x="6708619" y="1401094"/>
            <a:ext cx="149279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a:t>
            </a:r>
            <a:endParaRPr kumimoji="0" lang="en-SG" sz="20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E6400747-AE40-D2E0-6A73-BC89F1D2BDDB}"/>
              </a:ext>
            </a:extLst>
          </p:cNvPr>
          <p:cNvSpPr txBox="1"/>
          <p:nvPr/>
        </p:nvSpPr>
        <p:spPr>
          <a:xfrm>
            <a:off x="4011190" y="2754388"/>
            <a:ext cx="6105644" cy="661207"/>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800"/>
              </a:spcAft>
              <a:buClrTx/>
              <a:buSzTx/>
              <a:tabLst/>
              <a:defRPr/>
            </a:pPr>
            <a:r>
              <a:rPr lang="en-SG" sz="28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=&gt; </a:t>
            </a:r>
            <a:r>
              <a:rPr lang="en-SG" sz="2800"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SG" sz="28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đơn</a:t>
            </a:r>
            <a:endParaRPr kumimoji="0" lang="en-US" sz="28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A0D557D8-9C7C-850D-FC8D-108E2DE8E3D3}"/>
              </a:ext>
            </a:extLst>
          </p:cNvPr>
          <p:cNvSpPr txBox="1"/>
          <p:nvPr/>
        </p:nvSpPr>
        <p:spPr>
          <a:xfrm>
            <a:off x="2732517" y="5080306"/>
            <a:ext cx="149279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TN</a:t>
            </a:r>
            <a:endParaRPr kumimoji="0" lang="en-SG" sz="20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35D32484-B36C-8376-28E9-4FEF91C885CC}"/>
              </a:ext>
            </a:extLst>
          </p:cNvPr>
          <p:cNvCxnSpPr>
            <a:cxnSpLocks/>
          </p:cNvCxnSpPr>
          <p:nvPr/>
        </p:nvCxnSpPr>
        <p:spPr>
          <a:xfrm flipH="1">
            <a:off x="8270632" y="4815440"/>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29" name="TextBox 28">
            <a:extLst>
              <a:ext uri="{FF2B5EF4-FFF2-40B4-BE49-F238E27FC236}">
                <a16:creationId xmlns:a16="http://schemas.microsoft.com/office/drawing/2014/main" id="{02BE4282-F0E1-AD42-EBEC-6DC2ECC3D042}"/>
              </a:ext>
            </a:extLst>
          </p:cNvPr>
          <p:cNvSpPr txBox="1"/>
          <p:nvPr/>
        </p:nvSpPr>
        <p:spPr>
          <a:xfrm>
            <a:off x="6028389" y="5099349"/>
            <a:ext cx="149279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CN1</a:t>
            </a:r>
            <a:endParaRPr kumimoji="0" lang="en-SG" sz="20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090DD64C-9D59-F8D3-A847-E9361B973A3C}"/>
              </a:ext>
            </a:extLst>
          </p:cNvPr>
          <p:cNvSpPr txBox="1"/>
          <p:nvPr/>
        </p:nvSpPr>
        <p:spPr>
          <a:xfrm>
            <a:off x="9195780" y="5086794"/>
            <a:ext cx="149279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VN1</a:t>
            </a:r>
            <a:endParaRPr kumimoji="0" lang="en-SG" sz="20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643475E5-1AE6-B719-5BCA-506CDBA9D371}"/>
              </a:ext>
            </a:extLst>
          </p:cNvPr>
          <p:cNvCxnSpPr>
            <a:cxnSpLocks/>
          </p:cNvCxnSpPr>
          <p:nvPr/>
        </p:nvCxnSpPr>
        <p:spPr>
          <a:xfrm flipH="1">
            <a:off x="2961165" y="5502448"/>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32" name="TextBox 31">
            <a:extLst>
              <a:ext uri="{FF2B5EF4-FFF2-40B4-BE49-F238E27FC236}">
                <a16:creationId xmlns:a16="http://schemas.microsoft.com/office/drawing/2014/main" id="{7000981F-6788-38BE-9581-AE758D1627F1}"/>
              </a:ext>
            </a:extLst>
          </p:cNvPr>
          <p:cNvSpPr txBox="1"/>
          <p:nvPr/>
        </p:nvSpPr>
        <p:spPr>
          <a:xfrm>
            <a:off x="1788799" y="5807447"/>
            <a:ext cx="149279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a:t>
            </a:r>
            <a:r>
              <a:rPr lang="en-US" sz="2800" b="1" dirty="0">
                <a:solidFill>
                  <a:srgbClr val="EE6E55">
                    <a:lumMod val="75000"/>
                  </a:srgbClr>
                </a:solidFill>
                <a:latin typeface="Times New Roman" panose="02020603050405020304" pitchFamily="18" charset="0"/>
                <a:ea typeface="SimSun-ExtB" panose="02010609060101010101" pitchFamily="49" charset="-122"/>
                <a:cs typeface="Times New Roman" panose="02020603050405020304" pitchFamily="18" charset="0"/>
              </a:rPr>
              <a:t>2</a:t>
            </a:r>
            <a:endParaRPr kumimoji="0" lang="en-SG" sz="20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BDA5F012-47BB-0CAE-99D1-73B16CB11B84}"/>
              </a:ext>
            </a:extLst>
          </p:cNvPr>
          <p:cNvSpPr txBox="1"/>
          <p:nvPr/>
        </p:nvSpPr>
        <p:spPr>
          <a:xfrm>
            <a:off x="4956190" y="5794892"/>
            <a:ext cx="1492799"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a:t>
            </a:r>
            <a:r>
              <a:rPr lang="en-US" sz="2800" b="1" dirty="0">
                <a:solidFill>
                  <a:srgbClr val="3393A5">
                    <a:lumMod val="75000"/>
                  </a:srgbClr>
                </a:solidFill>
                <a:latin typeface="Times New Roman" panose="02020603050405020304" pitchFamily="18" charset="0"/>
                <a:ea typeface="SimSun-ExtB" panose="02010609060101010101" pitchFamily="49" charset="-122"/>
                <a:cs typeface="Times New Roman" panose="02020603050405020304" pitchFamily="18" charset="0"/>
              </a:rPr>
              <a:t>2</a:t>
            </a:r>
            <a:endParaRPr kumimoji="0" lang="en-SG" sz="20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6087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arn(inVertic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 calcmode="lin" valueType="num">
                                      <p:cBhvr additive="base">
                                        <p:cTn id="32"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arn(inVertical)">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barn(inVertical)">
                                      <p:cBhvr>
                                        <p:cTn id="6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P spid="19" grpId="0"/>
      <p:bldP spid="29" grpId="0"/>
      <p:bldP spid="30"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4446C928-FC07-6F24-E941-1608FDE063C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97B8524-270F-03BC-45BF-5C4B6C6E83C4}"/>
              </a:ext>
            </a:extLst>
          </p:cNvPr>
          <p:cNvSpPr txBox="1"/>
          <p:nvPr/>
        </p:nvSpPr>
        <p:spPr>
          <a:xfrm>
            <a:off x="5248376" y="268375"/>
            <a:ext cx="8168400"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1</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7A07E65E-CB68-1041-5D1F-6C8DA586DDA6}"/>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9510A2B6-AC58-C3A6-4660-AA706CD73DF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B678A063-A975-D48E-3ACB-008A2D395844}"/>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5825C573-36D7-AF29-E157-946104C0D193}"/>
              </a:ext>
            </a:extLst>
          </p:cNvPr>
          <p:cNvSpPr/>
          <p:nvPr/>
        </p:nvSpPr>
        <p:spPr>
          <a:xfrm rot="10800000" flipH="1">
            <a:off x="446714" y="3343650"/>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pic>
        <p:nvPicPr>
          <p:cNvPr id="25" name="그림 3">
            <a:extLst>
              <a:ext uri="{FF2B5EF4-FFF2-40B4-BE49-F238E27FC236}">
                <a16:creationId xmlns:a16="http://schemas.microsoft.com/office/drawing/2014/main" id="{5E1161F4-EB82-968E-DD23-ED3E2FC65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5085" y="556547"/>
            <a:ext cx="3787058" cy="2358832"/>
          </a:xfrm>
          <a:prstGeom prst="rect">
            <a:avLst/>
          </a:prstGeom>
        </p:spPr>
      </p:pic>
      <p:pic>
        <p:nvPicPr>
          <p:cNvPr id="26" name="图形 13">
            <a:extLst>
              <a:ext uri="{FF2B5EF4-FFF2-40B4-BE49-F238E27FC236}">
                <a16:creationId xmlns:a16="http://schemas.microsoft.com/office/drawing/2014/main" id="{6E1D1681-5B12-F4F3-7BFA-C8764E1C84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F7B1971F-24F5-F4E5-5265-3D013297DBAD}"/>
              </a:ext>
            </a:extLst>
          </p:cNvPr>
          <p:cNvCxnSpPr>
            <a:cxnSpLocks/>
          </p:cNvCxnSpPr>
          <p:nvPr/>
        </p:nvCxnSpPr>
        <p:spPr>
          <a:xfrm flipV="1">
            <a:off x="1282801" y="2995195"/>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DCABB1A8-774D-8B72-921A-E470F0F25163}"/>
              </a:ext>
            </a:extLst>
          </p:cNvPr>
          <p:cNvSpPr/>
          <p:nvPr/>
        </p:nvSpPr>
        <p:spPr>
          <a:xfrm>
            <a:off x="1282801" y="1188811"/>
            <a:ext cx="6672284" cy="1656126"/>
          </a:xfrm>
          <a:prstGeom prst="rect">
            <a:avLst/>
          </a:prstGeom>
          <a:solidFill>
            <a:srgbClr val="FDEFE9"/>
          </a:solidFill>
        </p:spPr>
        <p:txBody>
          <a:bodyPr wrap="square" lIns="0" tIns="0" rIns="0" bIns="0" rtlCol="0">
            <a:noAutofit/>
          </a:bodyPr>
          <a:lstStyle/>
          <a:p>
            <a:pPr algn="just"/>
            <a:r>
              <a:rPr lang="en-US" sz="3200" b="1" dirty="0">
                <a:latin typeface="Times New Roman" panose="02020603050405020304" pitchFamily="18" charset="0"/>
                <a:cs typeface="Times New Roman" panose="02020603050405020304" pitchFamily="18" charset="0"/>
              </a:rPr>
              <a:t>a) P</a:t>
            </a:r>
            <a:r>
              <a:rPr lang="vi-VN" sz="3200" b="1" dirty="0">
                <a:latin typeface="Times New Roman" panose="02020603050405020304" pitchFamily="18" charset="0"/>
                <a:cs typeface="Times New Roman" panose="02020603050405020304" pitchFamily="18" charset="0"/>
              </a:rPr>
              <a:t>hân tích cấu trúc các câu trong đoạn trích trên, sau đó, cho biết câu nào là câu đơn, câu nào là câu ghép.</a:t>
            </a:r>
            <a:endParaRPr lang="en-SG" sz="3200"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SG" sz="7200" b="1" i="0" u="none" strike="noStrike" kern="1200" cap="none" spc="0" normalizeH="0" baseline="0" noProof="0" dirty="0">
              <a:ln>
                <a:noFill/>
              </a:ln>
              <a:solidFill>
                <a:srgbClr val="27373A"/>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25372C33-BA90-ADD0-4560-08BD1532167F}"/>
              </a:ext>
            </a:extLst>
          </p:cNvPr>
          <p:cNvGrpSpPr/>
          <p:nvPr/>
        </p:nvGrpSpPr>
        <p:grpSpPr>
          <a:xfrm>
            <a:off x="1038233" y="3087204"/>
            <a:ext cx="10844829" cy="3394689"/>
            <a:chOff x="0" y="0"/>
            <a:chExt cx="5740378" cy="584912"/>
          </a:xfrm>
        </p:grpSpPr>
        <p:sp>
          <p:nvSpPr>
            <p:cNvPr id="3" name="Freeform 4">
              <a:extLst>
                <a:ext uri="{FF2B5EF4-FFF2-40B4-BE49-F238E27FC236}">
                  <a16:creationId xmlns:a16="http://schemas.microsoft.com/office/drawing/2014/main" id="{3CDE6B41-0382-1463-869A-950AAD026C5F}"/>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C268662D-6E13-940C-A7A5-8413728F45F7}"/>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6D325893-CA4B-2810-78C6-D2ED6AD0692D}"/>
              </a:ext>
            </a:extLst>
          </p:cNvPr>
          <p:cNvSpPr txBox="1"/>
          <p:nvPr/>
        </p:nvSpPr>
        <p:spPr>
          <a:xfrm>
            <a:off x="1038234" y="3142485"/>
            <a:ext cx="10844828" cy="3061094"/>
          </a:xfrm>
          <a:prstGeom prst="rect">
            <a:avLst/>
          </a:prstGeom>
          <a:noFill/>
        </p:spPr>
        <p:txBody>
          <a:bodyPr wrap="square">
            <a:spAutoFit/>
          </a:bodyPr>
          <a:lstStyle/>
          <a:p>
            <a:pPr algn="just">
              <a:lnSpc>
                <a:spcPct val="150000"/>
              </a:lnSpc>
              <a:spcAft>
                <a:spcPts val="800"/>
              </a:spcAft>
              <a:defRPr/>
            </a:pPr>
            <a:r>
              <a:rPr lang="vi-VN" sz="3200" i="1" dirty="0">
                <a:effectLst/>
                <a:latin typeface="Times New Roman" panose="02020603050405020304" pitchFamily="18" charset="0"/>
                <a:ea typeface="Calibri" panose="020F0502020204030204" pitchFamily="34" charset="0"/>
              </a:rPr>
              <a:t>(4) Điều đó là không đúng, bởi mỗi công dân, mỗi dân tộc là một mảnh ghép vừa vặn trong bức tranh chung của nhân loại nhưng vẫn mang trong mình một sắc màu đặc trưng của dân tộc.</a:t>
            </a:r>
            <a:endParaRPr lang="en-US" sz="32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defRPr/>
            </a:pPr>
            <a:r>
              <a:rPr lang="en-SG"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=&gt; </a:t>
            </a:r>
            <a:r>
              <a:rPr lang="en-SG" sz="3200"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SG"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SG" sz="3200" b="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ghép</a:t>
            </a:r>
            <a:endParaRPr kumimoji="0" lang="en-US" sz="32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D3DF99B2-7C80-A365-7AEE-3E466ADACCE8}"/>
              </a:ext>
            </a:extLst>
          </p:cNvPr>
          <p:cNvCxnSpPr>
            <a:cxnSpLocks/>
          </p:cNvCxnSpPr>
          <p:nvPr/>
        </p:nvCxnSpPr>
        <p:spPr>
          <a:xfrm flipH="1">
            <a:off x="3027300" y="3429000"/>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DD83A9DA-1970-D1A2-CA89-F65E55F74AED}"/>
              </a:ext>
            </a:extLst>
          </p:cNvPr>
          <p:cNvSpPr txBox="1"/>
          <p:nvPr/>
        </p:nvSpPr>
        <p:spPr>
          <a:xfrm>
            <a:off x="1753436" y="3719242"/>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CN1</a:t>
            </a:r>
            <a:endParaRPr kumimoji="0" lang="en-SG" sz="24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CF7A4B2-EC1B-85E7-B93B-6EF2C3165E8D}"/>
              </a:ext>
            </a:extLst>
          </p:cNvPr>
          <p:cNvSpPr txBox="1"/>
          <p:nvPr/>
        </p:nvSpPr>
        <p:spPr>
          <a:xfrm>
            <a:off x="3800257" y="3712909"/>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VN1</a:t>
            </a:r>
            <a:endParaRPr kumimoji="0" lang="en-SG" sz="24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120CE76D-8A3F-8596-BC6E-D39746C3A721}"/>
              </a:ext>
            </a:extLst>
          </p:cNvPr>
          <p:cNvCxnSpPr>
            <a:cxnSpLocks/>
          </p:cNvCxnSpPr>
          <p:nvPr/>
        </p:nvCxnSpPr>
        <p:spPr>
          <a:xfrm flipH="1">
            <a:off x="10672643" y="3423572"/>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260E3938-7BD1-1139-A231-F899B7AC8CBE}"/>
              </a:ext>
            </a:extLst>
          </p:cNvPr>
          <p:cNvSpPr txBox="1"/>
          <p:nvPr/>
        </p:nvSpPr>
        <p:spPr>
          <a:xfrm>
            <a:off x="7879422" y="3678552"/>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a:t>
            </a:r>
            <a:r>
              <a:rPr lang="en-US" sz="3200" b="1" dirty="0">
                <a:solidFill>
                  <a:srgbClr val="EE6E55">
                    <a:lumMod val="75000"/>
                  </a:srgbClr>
                </a:solidFill>
                <a:latin typeface="Times New Roman" panose="02020603050405020304" pitchFamily="18" charset="0"/>
                <a:ea typeface="SimSun-ExtB" panose="02010609060101010101" pitchFamily="49" charset="-122"/>
                <a:cs typeface="Times New Roman" panose="02020603050405020304" pitchFamily="18" charset="0"/>
              </a:rPr>
              <a:t>2</a:t>
            </a:r>
            <a:endParaRPr kumimoji="0" lang="en-SG" sz="24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17514C4A-2C55-DF48-DA08-28D3BAFE3559}"/>
              </a:ext>
            </a:extLst>
          </p:cNvPr>
          <p:cNvSpPr txBox="1"/>
          <p:nvPr/>
        </p:nvSpPr>
        <p:spPr>
          <a:xfrm>
            <a:off x="6199195" y="4400822"/>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a:t>
            </a:r>
            <a:r>
              <a:rPr lang="en-US" sz="3200" b="1" dirty="0">
                <a:solidFill>
                  <a:srgbClr val="3393A5">
                    <a:lumMod val="75000"/>
                  </a:srgbClr>
                </a:solidFill>
                <a:latin typeface="Times New Roman" panose="02020603050405020304" pitchFamily="18" charset="0"/>
                <a:ea typeface="SimSun-ExtB" panose="02010609060101010101" pitchFamily="49" charset="-122"/>
                <a:cs typeface="Times New Roman" panose="02020603050405020304" pitchFamily="18" charset="0"/>
              </a:rPr>
              <a:t>2</a:t>
            </a:r>
            <a:endParaRPr kumimoji="0" lang="en-SG" sz="24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998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arn(inVertic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CAB91CC4-B364-50D1-1BC6-06FD666804D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A81AA52-02FF-037A-471B-C520F3A12175}"/>
              </a:ext>
            </a:extLst>
          </p:cNvPr>
          <p:cNvSpPr txBox="1"/>
          <p:nvPr/>
        </p:nvSpPr>
        <p:spPr>
          <a:xfrm>
            <a:off x="3465875" y="219974"/>
            <a:ext cx="8168400"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AEBB6DAB-26D7-3D23-1984-18D6C6BD6FF8}"/>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395BB2C8-56BA-6431-22D5-1101D6D6E421}"/>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4487C43E-70BC-9E54-EC15-82C04978BDA3}"/>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BADAA4A5-A466-FF25-0A81-2E160D5266A4}"/>
              </a:ext>
            </a:extLst>
          </p:cNvPr>
          <p:cNvSpPr/>
          <p:nvPr/>
        </p:nvSpPr>
        <p:spPr>
          <a:xfrm rot="10800000" flipH="1">
            <a:off x="418079" y="3389376"/>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2" name="Group 3">
            <a:extLst>
              <a:ext uri="{FF2B5EF4-FFF2-40B4-BE49-F238E27FC236}">
                <a16:creationId xmlns:a16="http://schemas.microsoft.com/office/drawing/2014/main" id="{5ECB3CA3-9677-728F-33C1-658E06C6632E}"/>
              </a:ext>
            </a:extLst>
          </p:cNvPr>
          <p:cNvGrpSpPr/>
          <p:nvPr/>
        </p:nvGrpSpPr>
        <p:grpSpPr>
          <a:xfrm>
            <a:off x="1038233" y="2905017"/>
            <a:ext cx="10596042" cy="1644352"/>
            <a:chOff x="0" y="0"/>
            <a:chExt cx="5740378" cy="584912"/>
          </a:xfrm>
        </p:grpSpPr>
        <p:sp>
          <p:nvSpPr>
            <p:cNvPr id="23" name="Freeform 4">
              <a:extLst>
                <a:ext uri="{FF2B5EF4-FFF2-40B4-BE49-F238E27FC236}">
                  <a16:creationId xmlns:a16="http://schemas.microsoft.com/office/drawing/2014/main" id="{3A42A9C4-6E14-3985-082D-77840CF33D3B}"/>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sp>
          <p:nvSpPr>
            <p:cNvPr id="24" name="TextBox 5">
              <a:extLst>
                <a:ext uri="{FF2B5EF4-FFF2-40B4-BE49-F238E27FC236}">
                  <a16:creationId xmlns:a16="http://schemas.microsoft.com/office/drawing/2014/main" id="{E79EBD6C-CFA4-4B02-0A9B-059A249DBC2D}"/>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0" name="TextBox 19">
            <a:extLst>
              <a:ext uri="{FF2B5EF4-FFF2-40B4-BE49-F238E27FC236}">
                <a16:creationId xmlns:a16="http://schemas.microsoft.com/office/drawing/2014/main" id="{92CC52FC-866A-5425-D6FC-37F722555486}"/>
              </a:ext>
            </a:extLst>
          </p:cNvPr>
          <p:cNvSpPr txBox="1"/>
          <p:nvPr/>
        </p:nvSpPr>
        <p:spPr>
          <a:xfrm>
            <a:off x="1349862" y="2899421"/>
            <a:ext cx="10284412" cy="1480662"/>
          </a:xfrm>
          <a:prstGeom prst="rect">
            <a:avLst/>
          </a:prstGeom>
          <a:noFill/>
        </p:spPr>
        <p:txBody>
          <a:bodyPr wrap="square">
            <a:spAutoFit/>
          </a:bodyPr>
          <a:lstStyle/>
          <a:p>
            <a:pPr>
              <a:lnSpc>
                <a:spcPct val="150000"/>
              </a:lnSpc>
            </a:pPr>
            <a:r>
              <a:rPr lang="vi-VN" sz="3200" dirty="0">
                <a:solidFill>
                  <a:schemeClr val="bg1">
                    <a:lumMod val="10000"/>
                  </a:schemeClr>
                </a:solidFill>
                <a:latin typeface="+mj-lt"/>
              </a:rPr>
              <a:t>+ </a:t>
            </a:r>
            <a:r>
              <a:rPr lang="vi-VN" sz="3200" dirty="0">
                <a:latin typeface="+mj-lt"/>
              </a:rPr>
              <a:t>Hoa hồng nở rộ trong vườn.”</a:t>
            </a:r>
            <a:endParaRPr lang="en-US" sz="3200" dirty="0">
              <a:latin typeface="+mj-lt"/>
            </a:endParaRPr>
          </a:p>
          <a:p>
            <a:pPr>
              <a:lnSpc>
                <a:spcPct val="150000"/>
              </a:lnSpc>
            </a:pPr>
            <a:r>
              <a:rPr lang="vi-VN" sz="3200" b="1" dirty="0">
                <a:solidFill>
                  <a:schemeClr val="bg1">
                    <a:lumMod val="10000"/>
                  </a:schemeClr>
                </a:solidFill>
                <a:latin typeface="+mj-lt"/>
                <a:sym typeface="Wingdings" panose="05000000000000000000" pitchFamily="2" charset="2"/>
              </a:rPr>
              <a:t></a:t>
            </a:r>
            <a:r>
              <a:rPr lang="vi-VN" sz="3200" b="1" dirty="0">
                <a:solidFill>
                  <a:schemeClr val="bg1">
                    <a:lumMod val="10000"/>
                  </a:schemeClr>
                </a:solidFill>
                <a:latin typeface="+mj-lt"/>
              </a:rPr>
              <a:t> Câu đơn</a:t>
            </a:r>
            <a:endParaRPr lang="en-SG" sz="3200" b="1" dirty="0">
              <a:solidFill>
                <a:schemeClr val="bg1">
                  <a:lumMod val="10000"/>
                </a:schemeClr>
              </a:solidFill>
              <a:latin typeface="+mj-lt"/>
            </a:endParaRPr>
          </a:p>
        </p:txBody>
      </p:sp>
      <p:pic>
        <p:nvPicPr>
          <p:cNvPr id="25" name="그림 3">
            <a:extLst>
              <a:ext uri="{FF2B5EF4-FFF2-40B4-BE49-F238E27FC236}">
                <a16:creationId xmlns:a16="http://schemas.microsoft.com/office/drawing/2014/main" id="{F1B8DEFE-A592-B162-80F3-D4DBF71E86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2090" y="540589"/>
            <a:ext cx="3787058" cy="2358832"/>
          </a:xfrm>
          <a:prstGeom prst="rect">
            <a:avLst/>
          </a:prstGeom>
        </p:spPr>
      </p:pic>
      <p:pic>
        <p:nvPicPr>
          <p:cNvPr id="26" name="图形 13">
            <a:extLst>
              <a:ext uri="{FF2B5EF4-FFF2-40B4-BE49-F238E27FC236}">
                <a16:creationId xmlns:a16="http://schemas.microsoft.com/office/drawing/2014/main" id="{D4531EEE-DA0B-0E1A-2595-DEBB2A9FA3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6E3A78CE-B723-A404-EBD1-6801075FC2D2}"/>
              </a:ext>
            </a:extLst>
          </p:cNvPr>
          <p:cNvCxnSpPr>
            <a:cxnSpLocks/>
          </p:cNvCxnSpPr>
          <p:nvPr/>
        </p:nvCxnSpPr>
        <p:spPr>
          <a:xfrm flipV="1">
            <a:off x="1241406" y="2500477"/>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D3CDDF6C-E87E-0971-D898-E9EFFC937F64}"/>
              </a:ext>
            </a:extLst>
          </p:cNvPr>
          <p:cNvSpPr/>
          <p:nvPr/>
        </p:nvSpPr>
        <p:spPr>
          <a:xfrm>
            <a:off x="1241408" y="1209912"/>
            <a:ext cx="5467212" cy="1184880"/>
          </a:xfrm>
          <a:prstGeom prst="rect">
            <a:avLst/>
          </a:prstGeom>
          <a:solidFill>
            <a:srgbClr val="FDEFE9"/>
          </a:solidFill>
        </p:spPr>
        <p:txBody>
          <a:bodyPr wrap="square" lIns="0" tIns="0" rIns="0" bIns="0" rtlCol="0">
            <a:noAutofit/>
          </a:bodyPr>
          <a:lstStyle/>
          <a:p>
            <a:pPr algn="just">
              <a:spcAft>
                <a:spcPts val="800"/>
              </a:spcAft>
            </a:pPr>
            <a:r>
              <a:rPr lang="vi-VN" sz="3200" b="1" dirty="0">
                <a:solidFill>
                  <a:srgbClr val="000000"/>
                </a:solidFill>
                <a:effectLst/>
                <a:latin typeface="Times New Roman" panose="02020603050405020304" pitchFamily="18" charset="0"/>
                <a:ea typeface="Times New Roman" panose="02020603050405020304" pitchFamily="18" charset="0"/>
              </a:rPr>
              <a:t>Em hãy đặt/ghi lại 1 câu đơn và 1 câu ghép</a:t>
            </a:r>
            <a:endParaRPr lang="en-SG" sz="4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652CF329-44A4-0CC8-D341-394888761164}"/>
              </a:ext>
            </a:extLst>
          </p:cNvPr>
          <p:cNvGrpSpPr/>
          <p:nvPr/>
        </p:nvGrpSpPr>
        <p:grpSpPr>
          <a:xfrm>
            <a:off x="1038233" y="4837541"/>
            <a:ext cx="10844829" cy="1644352"/>
            <a:chOff x="0" y="0"/>
            <a:chExt cx="5740378" cy="584912"/>
          </a:xfrm>
        </p:grpSpPr>
        <p:sp>
          <p:nvSpPr>
            <p:cNvPr id="3" name="Freeform 4">
              <a:extLst>
                <a:ext uri="{FF2B5EF4-FFF2-40B4-BE49-F238E27FC236}">
                  <a16:creationId xmlns:a16="http://schemas.microsoft.com/office/drawing/2014/main" id="{28FB6444-7207-10ED-A757-9C8554FFFF8B}"/>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5FFEC638-F1F2-BC19-BDB3-307D912909C4}"/>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cxnSp>
        <p:nvCxnSpPr>
          <p:cNvPr id="33" name="Straight Connector 32">
            <a:extLst>
              <a:ext uri="{FF2B5EF4-FFF2-40B4-BE49-F238E27FC236}">
                <a16:creationId xmlns:a16="http://schemas.microsoft.com/office/drawing/2014/main" id="{DCB41C09-155F-3545-CC91-2610849DE687}"/>
              </a:ext>
            </a:extLst>
          </p:cNvPr>
          <p:cNvCxnSpPr>
            <a:cxnSpLocks/>
          </p:cNvCxnSpPr>
          <p:nvPr/>
        </p:nvCxnSpPr>
        <p:spPr>
          <a:xfrm flipH="1">
            <a:off x="3374168" y="3193993"/>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2C57AFDF-F7CC-AD68-0239-54CDB3C3D390}"/>
              </a:ext>
            </a:extLst>
          </p:cNvPr>
          <p:cNvSpPr txBox="1"/>
          <p:nvPr/>
        </p:nvSpPr>
        <p:spPr>
          <a:xfrm>
            <a:off x="2250917" y="3418672"/>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a:t>
            </a:r>
            <a:endParaRPr kumimoji="0" lang="en-SG" sz="24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78DB453C-B11E-6F30-2412-C1AE4C6EE8FA}"/>
              </a:ext>
            </a:extLst>
          </p:cNvPr>
          <p:cNvSpPr txBox="1"/>
          <p:nvPr/>
        </p:nvSpPr>
        <p:spPr>
          <a:xfrm>
            <a:off x="3776591" y="3418672"/>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a:t>
            </a:r>
            <a:endParaRPr kumimoji="0" lang="en-SG" sz="24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6703742-1B80-3186-DA78-3A3BEC8DFAA3}"/>
              </a:ext>
            </a:extLst>
          </p:cNvPr>
          <p:cNvSpPr txBox="1"/>
          <p:nvPr/>
        </p:nvSpPr>
        <p:spPr>
          <a:xfrm>
            <a:off x="1102090" y="4885378"/>
            <a:ext cx="10717114" cy="1480662"/>
          </a:xfrm>
          <a:prstGeom prst="rect">
            <a:avLst/>
          </a:prstGeom>
          <a:noFill/>
        </p:spPr>
        <p:txBody>
          <a:bodyPr wrap="square">
            <a:spAutoFit/>
          </a:bodyPr>
          <a:lstStyle/>
          <a:p>
            <a:pPr>
              <a:lnSpc>
                <a:spcPct val="150000"/>
              </a:lnSpc>
            </a:pPr>
            <a:r>
              <a:rPr lang="vi-VN" sz="3200" dirty="0">
                <a:latin typeface="+mj-lt"/>
              </a:rPr>
              <a:t>Nếu bạn chăm chỉ học hành thì thì bạn sẽ đạt được thành công</a:t>
            </a:r>
            <a:r>
              <a:rPr lang="en-US" sz="3200" dirty="0">
                <a:latin typeface="+mj-lt"/>
              </a:rPr>
              <a:t>.</a:t>
            </a:r>
            <a:endParaRPr lang="en-US" sz="3200" b="1" dirty="0">
              <a:solidFill>
                <a:schemeClr val="bg1">
                  <a:lumMod val="10000"/>
                </a:schemeClr>
              </a:solidFill>
              <a:latin typeface="+mj-lt"/>
              <a:sym typeface="Wingdings" panose="05000000000000000000" pitchFamily="2" charset="2"/>
            </a:endParaRPr>
          </a:p>
          <a:p>
            <a:pPr>
              <a:lnSpc>
                <a:spcPct val="150000"/>
              </a:lnSpc>
            </a:pPr>
            <a:r>
              <a:rPr lang="vi-VN" sz="3200" b="1" dirty="0">
                <a:solidFill>
                  <a:schemeClr val="bg1">
                    <a:lumMod val="10000"/>
                  </a:schemeClr>
                </a:solidFill>
                <a:latin typeface="+mj-lt"/>
                <a:sym typeface="Wingdings" panose="05000000000000000000" pitchFamily="2" charset="2"/>
              </a:rPr>
              <a:t></a:t>
            </a:r>
            <a:r>
              <a:rPr lang="vi-VN" sz="3200" b="1" dirty="0">
                <a:solidFill>
                  <a:schemeClr val="bg1">
                    <a:lumMod val="10000"/>
                  </a:schemeClr>
                </a:solidFill>
                <a:latin typeface="+mj-lt"/>
              </a:rPr>
              <a:t> Câu ghép.</a:t>
            </a:r>
            <a:endParaRPr lang="en-SG" sz="3200" b="1" dirty="0">
              <a:solidFill>
                <a:schemeClr val="bg1">
                  <a:lumMod val="10000"/>
                </a:schemeClr>
              </a:solidFill>
              <a:latin typeface="+mj-lt"/>
            </a:endParaRPr>
          </a:p>
        </p:txBody>
      </p:sp>
      <p:cxnSp>
        <p:nvCxnSpPr>
          <p:cNvPr id="7" name="Straight Connector 6">
            <a:extLst>
              <a:ext uri="{FF2B5EF4-FFF2-40B4-BE49-F238E27FC236}">
                <a16:creationId xmlns:a16="http://schemas.microsoft.com/office/drawing/2014/main" id="{CD6EB678-EAED-15A9-979E-6591B22D3E5E}"/>
              </a:ext>
            </a:extLst>
          </p:cNvPr>
          <p:cNvCxnSpPr>
            <a:cxnSpLocks/>
          </p:cNvCxnSpPr>
          <p:nvPr/>
        </p:nvCxnSpPr>
        <p:spPr>
          <a:xfrm flipH="1">
            <a:off x="2587676" y="5172485"/>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1A50C007-E269-539F-1FAA-EFA4E1015AA7}"/>
              </a:ext>
            </a:extLst>
          </p:cNvPr>
          <p:cNvCxnSpPr>
            <a:cxnSpLocks/>
          </p:cNvCxnSpPr>
          <p:nvPr/>
        </p:nvCxnSpPr>
        <p:spPr>
          <a:xfrm flipH="1">
            <a:off x="7487857" y="5174951"/>
            <a:ext cx="91755" cy="32878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A136AF6-A96C-3621-06F9-01901747A010}"/>
              </a:ext>
            </a:extLst>
          </p:cNvPr>
          <p:cNvSpPr txBox="1"/>
          <p:nvPr/>
        </p:nvSpPr>
        <p:spPr>
          <a:xfrm>
            <a:off x="1847223" y="5436726"/>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a:t>
            </a:r>
            <a:endParaRPr kumimoji="0" lang="en-SG" sz="24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A1A8106-3D11-35FD-7518-5E1BD1DC7AED}"/>
              </a:ext>
            </a:extLst>
          </p:cNvPr>
          <p:cNvSpPr txBox="1"/>
          <p:nvPr/>
        </p:nvSpPr>
        <p:spPr>
          <a:xfrm>
            <a:off x="3799741" y="5456491"/>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a:t>
            </a:r>
            <a:endParaRPr kumimoji="0" lang="en-SG" sz="24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9E230C1-B562-12A7-C06D-6137E06C7A47}"/>
              </a:ext>
            </a:extLst>
          </p:cNvPr>
          <p:cNvSpPr txBox="1"/>
          <p:nvPr/>
        </p:nvSpPr>
        <p:spPr>
          <a:xfrm>
            <a:off x="6795558" y="5456491"/>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EE6E5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CN</a:t>
            </a:r>
            <a:endParaRPr kumimoji="0" lang="en-SG" sz="2400" b="1" i="0" u="none" strike="noStrike" kern="1200" cap="none" spc="0" normalizeH="0" baseline="0" noProof="0" dirty="0">
              <a:ln>
                <a:noFill/>
              </a:ln>
              <a:solidFill>
                <a:srgbClr val="EE6E5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313B330-AC68-4158-6B23-E2FC3F196A1F}"/>
              </a:ext>
            </a:extLst>
          </p:cNvPr>
          <p:cNvSpPr txBox="1"/>
          <p:nvPr/>
        </p:nvSpPr>
        <p:spPr>
          <a:xfrm>
            <a:off x="9908862" y="5456490"/>
            <a:ext cx="1492799"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3393A5">
                    <a:lumMod val="75000"/>
                  </a:srgbClr>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VN</a:t>
            </a:r>
            <a:endParaRPr kumimoji="0" lang="en-SG" sz="2400" b="1" i="0" u="none" strike="noStrike" kern="1200" cap="none" spc="0" normalizeH="0" baseline="0" noProof="0" dirty="0">
              <a:ln>
                <a:noFill/>
              </a:ln>
              <a:solidFill>
                <a:srgbClr val="3393A5">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0442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
                                            <p:txEl>
                                              <p:pRg st="1" end="1"/>
                                            </p:txEl>
                                          </p:spTgt>
                                        </p:tgtEl>
                                        <p:attrNameLst>
                                          <p:attrName>style.visibility</p:attrName>
                                        </p:attrNameLst>
                                      </p:cBhvr>
                                      <p:to>
                                        <p:strVal val="visible"/>
                                      </p:to>
                                    </p:set>
                                    <p:animEffect transition="in" filter="barn(inVertical)">
                                      <p:cBhvr>
                                        <p:cTn id="25" dur="500"/>
                                        <p:tgtEl>
                                          <p:spTgt spid="2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barn(inVertical)">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Effect transition="in" filter="barn(inVertical)">
                                      <p:cBhvr>
                                        <p:cTn id="6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EDD05822-2281-CEC3-FDDC-9D62244667D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2B37232-D235-FFF6-054F-2EB89E9E78C4}"/>
              </a:ext>
            </a:extLst>
          </p:cNvPr>
          <p:cNvSpPr txBox="1"/>
          <p:nvPr/>
        </p:nvSpPr>
        <p:spPr>
          <a:xfrm>
            <a:off x="2011800" y="400273"/>
            <a:ext cx="8168400" cy="1200329"/>
          </a:xfrm>
          <a:prstGeom prst="rect">
            <a:avLst/>
          </a:prstGeom>
          <a:noFill/>
        </p:spPr>
        <p:txBody>
          <a:bodyPr wrap="square">
            <a:spAutoFit/>
          </a:bodyPr>
          <a:lstStyle/>
          <a:p>
            <a:pPr indent="190500" algn="ctr">
              <a:spcAft>
                <a:spcPts val="400"/>
              </a:spcAft>
            </a:pPr>
            <a:r>
              <a:rPr lang="en-US" sz="3600" b="1" dirty="0">
                <a:solidFill>
                  <a:schemeClr val="accent3"/>
                </a:solidFill>
                <a:effectLst/>
                <a:latin typeface="Times New Roman" panose="02020603050405020304" pitchFamily="18" charset="0"/>
                <a:ea typeface="Times New Roman" panose="02020603050405020304" pitchFamily="18" charset="0"/>
              </a:rPr>
              <a:t>b. </a:t>
            </a:r>
            <a:r>
              <a:rPr lang="en-US" sz="3600" b="1" dirty="0" err="1">
                <a:solidFill>
                  <a:schemeClr val="accent3"/>
                </a:solidFill>
                <a:effectLst/>
                <a:latin typeface="Times New Roman" panose="02020603050405020304" pitchFamily="18" charset="0"/>
                <a:ea typeface="Times New Roman" panose="02020603050405020304" pitchFamily="18" charset="0"/>
              </a:rPr>
              <a:t>Tác</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dụng</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của</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việc</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lựa</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chọn</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câu</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đơn</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câu</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ghép</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trong</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đoạn</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trích</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trên</a:t>
            </a:r>
            <a:r>
              <a:rPr lang="en-US" sz="3600" b="1" dirty="0">
                <a:solidFill>
                  <a:schemeClr val="accent3"/>
                </a:solidFill>
                <a:effectLst/>
                <a:latin typeface="Times New Roman" panose="02020603050405020304" pitchFamily="18" charset="0"/>
                <a:ea typeface="Times New Roman" panose="02020603050405020304" pitchFamily="18" charset="0"/>
              </a:rPr>
              <a:t>:</a:t>
            </a:r>
            <a:endParaRPr lang="en-SG" sz="3600" b="1" dirty="0">
              <a:solidFill>
                <a:schemeClr val="accent3"/>
              </a:solidFill>
              <a:effectLst/>
              <a:latin typeface="Times New Roman" panose="02020603050405020304" pitchFamily="18" charset="0"/>
              <a:ea typeface="Times New Roman" panose="02020603050405020304" pitchFamily="18" charset="0"/>
            </a:endParaRPr>
          </a:p>
        </p:txBody>
      </p:sp>
      <p:grpSp>
        <p:nvGrpSpPr>
          <p:cNvPr id="13" name="Google Shape;1022;p21">
            <a:extLst>
              <a:ext uri="{FF2B5EF4-FFF2-40B4-BE49-F238E27FC236}">
                <a16:creationId xmlns:a16="http://schemas.microsoft.com/office/drawing/2014/main" id="{0BC7C0A8-9B12-F892-F2FD-2C0286B38C8F}"/>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C43408B4-7613-C46A-A005-F4F2EC62E54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C943EC1A-96A3-D7AA-1C7B-1C66E8DCDB22}"/>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 name="Google Shape;3541;p52">
            <a:extLst>
              <a:ext uri="{FF2B5EF4-FFF2-40B4-BE49-F238E27FC236}">
                <a16:creationId xmlns:a16="http://schemas.microsoft.com/office/drawing/2014/main" id="{BD9D7F2B-0B47-E821-80B8-1E37AC431164}"/>
              </a:ext>
            </a:extLst>
          </p:cNvPr>
          <p:cNvGrpSpPr/>
          <p:nvPr/>
        </p:nvGrpSpPr>
        <p:grpSpPr>
          <a:xfrm rot="-4615500">
            <a:off x="8297092" y="3129184"/>
            <a:ext cx="895957" cy="841057"/>
            <a:chOff x="2684975" y="639179"/>
            <a:chExt cx="607581" cy="570352"/>
          </a:xfrm>
        </p:grpSpPr>
        <p:sp>
          <p:nvSpPr>
            <p:cNvPr id="12" name="Google Shape;3542;p52">
              <a:extLst>
                <a:ext uri="{FF2B5EF4-FFF2-40B4-BE49-F238E27FC236}">
                  <a16:creationId xmlns:a16="http://schemas.microsoft.com/office/drawing/2014/main" id="{077602E6-8A4E-5E98-2724-B050F3805E72}"/>
                </a:ext>
              </a:extLst>
            </p:cNvPr>
            <p:cNvSpPr/>
            <p:nvPr/>
          </p:nvSpPr>
          <p:spPr>
            <a:xfrm>
              <a:off x="2873508" y="651283"/>
              <a:ext cx="386394" cy="368378"/>
            </a:xfrm>
            <a:custGeom>
              <a:avLst/>
              <a:gdLst/>
              <a:ahLst/>
              <a:cxnLst/>
              <a:rect l="l" t="t" r="r" b="b"/>
              <a:pathLst>
                <a:path w="10981" h="10469" extrusionOk="0">
                  <a:moveTo>
                    <a:pt x="5746" y="0"/>
                  </a:moveTo>
                  <a:cubicBezTo>
                    <a:pt x="4406" y="0"/>
                    <a:pt x="3067" y="511"/>
                    <a:pt x="2045" y="1533"/>
                  </a:cubicBezTo>
                  <a:cubicBezTo>
                    <a:pt x="1" y="3578"/>
                    <a:pt x="1" y="6892"/>
                    <a:pt x="2045" y="8936"/>
                  </a:cubicBezTo>
                  <a:cubicBezTo>
                    <a:pt x="3026" y="9917"/>
                    <a:pt x="4358" y="10469"/>
                    <a:pt x="5746" y="10469"/>
                  </a:cubicBezTo>
                  <a:cubicBezTo>
                    <a:pt x="7133" y="10469"/>
                    <a:pt x="8465" y="9917"/>
                    <a:pt x="9446" y="8936"/>
                  </a:cubicBezTo>
                  <a:cubicBezTo>
                    <a:pt x="10429" y="7955"/>
                    <a:pt x="10980" y="6624"/>
                    <a:pt x="10980" y="5236"/>
                  </a:cubicBezTo>
                  <a:cubicBezTo>
                    <a:pt x="10980" y="3846"/>
                    <a:pt x="10429" y="2516"/>
                    <a:pt x="9446" y="1533"/>
                  </a:cubicBezTo>
                  <a:cubicBezTo>
                    <a:pt x="8424" y="511"/>
                    <a:pt x="7085" y="0"/>
                    <a:pt x="574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16" name="Google Shape;3543;p52">
              <a:extLst>
                <a:ext uri="{FF2B5EF4-FFF2-40B4-BE49-F238E27FC236}">
                  <a16:creationId xmlns:a16="http://schemas.microsoft.com/office/drawing/2014/main" id="{9E514ED9-26B5-F08B-51D5-21969FD5D730}"/>
                </a:ext>
              </a:extLst>
            </p:cNvPr>
            <p:cNvSpPr/>
            <p:nvPr/>
          </p:nvSpPr>
          <p:spPr>
            <a:xfrm>
              <a:off x="2878153" y="639179"/>
              <a:ext cx="414403" cy="392552"/>
            </a:xfrm>
            <a:custGeom>
              <a:avLst/>
              <a:gdLst/>
              <a:ahLst/>
              <a:cxnLst/>
              <a:rect l="l" t="t" r="r" b="b"/>
              <a:pathLst>
                <a:path w="11777" h="11156" extrusionOk="0">
                  <a:moveTo>
                    <a:pt x="5612" y="689"/>
                  </a:moveTo>
                  <a:cubicBezTo>
                    <a:pt x="5654" y="689"/>
                    <a:pt x="5696" y="689"/>
                    <a:pt x="5737" y="691"/>
                  </a:cubicBezTo>
                  <a:cubicBezTo>
                    <a:pt x="7043" y="723"/>
                    <a:pt x="8258" y="1263"/>
                    <a:pt x="9158" y="2209"/>
                  </a:cubicBezTo>
                  <a:cubicBezTo>
                    <a:pt x="11016" y="4163"/>
                    <a:pt x="10938" y="7265"/>
                    <a:pt x="8984" y="9123"/>
                  </a:cubicBezTo>
                  <a:cubicBezTo>
                    <a:pt x="8040" y="10021"/>
                    <a:pt x="6827" y="10467"/>
                    <a:pt x="5616" y="10467"/>
                  </a:cubicBezTo>
                  <a:cubicBezTo>
                    <a:pt x="4323" y="10467"/>
                    <a:pt x="3031" y="9958"/>
                    <a:pt x="2071" y="8949"/>
                  </a:cubicBezTo>
                  <a:cubicBezTo>
                    <a:pt x="1172" y="8003"/>
                    <a:pt x="694" y="6762"/>
                    <a:pt x="726" y="5456"/>
                  </a:cubicBezTo>
                  <a:cubicBezTo>
                    <a:pt x="758" y="4150"/>
                    <a:pt x="1299" y="2936"/>
                    <a:pt x="2244" y="2035"/>
                  </a:cubicBezTo>
                  <a:cubicBezTo>
                    <a:pt x="3161" y="1165"/>
                    <a:pt x="4353" y="689"/>
                    <a:pt x="5612" y="689"/>
                  </a:cubicBezTo>
                  <a:close/>
                  <a:moveTo>
                    <a:pt x="5613" y="1"/>
                  </a:moveTo>
                  <a:cubicBezTo>
                    <a:pt x="4181" y="1"/>
                    <a:pt x="2816" y="543"/>
                    <a:pt x="1770" y="1537"/>
                  </a:cubicBezTo>
                  <a:cubicBezTo>
                    <a:pt x="691" y="2564"/>
                    <a:pt x="75" y="3949"/>
                    <a:pt x="38" y="5440"/>
                  </a:cubicBezTo>
                  <a:cubicBezTo>
                    <a:pt x="1" y="6929"/>
                    <a:pt x="546" y="8344"/>
                    <a:pt x="1572" y="9423"/>
                  </a:cubicBezTo>
                  <a:cubicBezTo>
                    <a:pt x="2667" y="10575"/>
                    <a:pt x="4140" y="11155"/>
                    <a:pt x="5615" y="11155"/>
                  </a:cubicBezTo>
                  <a:cubicBezTo>
                    <a:pt x="6997" y="11155"/>
                    <a:pt x="8381" y="10647"/>
                    <a:pt x="9459" y="9621"/>
                  </a:cubicBezTo>
                  <a:cubicBezTo>
                    <a:pt x="11688" y="7502"/>
                    <a:pt x="11776" y="3963"/>
                    <a:pt x="9657" y="1734"/>
                  </a:cubicBezTo>
                  <a:cubicBezTo>
                    <a:pt x="8631" y="655"/>
                    <a:pt x="7244" y="39"/>
                    <a:pt x="5755" y="2"/>
                  </a:cubicBezTo>
                  <a:cubicBezTo>
                    <a:pt x="5708" y="1"/>
                    <a:pt x="5661" y="1"/>
                    <a:pt x="5613" y="1"/>
                  </a:cubicBezTo>
                  <a:close/>
                </a:path>
              </a:pathLst>
            </a:custGeom>
            <a:solidFill>
              <a:srgbClr val="6C91E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17" name="Google Shape;3544;p52">
              <a:extLst>
                <a:ext uri="{FF2B5EF4-FFF2-40B4-BE49-F238E27FC236}">
                  <a16:creationId xmlns:a16="http://schemas.microsoft.com/office/drawing/2014/main" id="{380C0A72-F797-1753-308C-62B709776B1F}"/>
                </a:ext>
              </a:extLst>
            </p:cNvPr>
            <p:cNvSpPr/>
            <p:nvPr/>
          </p:nvSpPr>
          <p:spPr>
            <a:xfrm>
              <a:off x="2863621" y="953647"/>
              <a:ext cx="87019" cy="84344"/>
            </a:xfrm>
            <a:custGeom>
              <a:avLst/>
              <a:gdLst/>
              <a:ahLst/>
              <a:cxnLst/>
              <a:rect l="l" t="t" r="r" b="b"/>
              <a:pathLst>
                <a:path w="2473" h="2397" extrusionOk="0">
                  <a:moveTo>
                    <a:pt x="1998" y="1"/>
                  </a:moveTo>
                  <a:lnTo>
                    <a:pt x="0" y="1898"/>
                  </a:lnTo>
                  <a:lnTo>
                    <a:pt x="475" y="2397"/>
                  </a:lnTo>
                  <a:lnTo>
                    <a:pt x="2472" y="499"/>
                  </a:lnTo>
                  <a:lnTo>
                    <a:pt x="1998" y="1"/>
                  </a:lnTo>
                  <a:close/>
                </a:path>
              </a:pathLst>
            </a:custGeom>
            <a:solidFill>
              <a:srgbClr val="6C91E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18" name="Google Shape;3545;p52">
              <a:extLst>
                <a:ext uri="{FF2B5EF4-FFF2-40B4-BE49-F238E27FC236}">
                  <a16:creationId xmlns:a16="http://schemas.microsoft.com/office/drawing/2014/main" id="{B7C5B5FF-2591-B219-A489-B2717117EE5D}"/>
                </a:ext>
              </a:extLst>
            </p:cNvPr>
            <p:cNvSpPr/>
            <p:nvPr/>
          </p:nvSpPr>
          <p:spPr>
            <a:xfrm>
              <a:off x="2685081" y="976695"/>
              <a:ext cx="243146" cy="232836"/>
            </a:xfrm>
            <a:custGeom>
              <a:avLst/>
              <a:gdLst/>
              <a:ahLst/>
              <a:cxnLst/>
              <a:rect l="l" t="t" r="r" b="b"/>
              <a:pathLst>
                <a:path w="6910" h="6617" extrusionOk="0">
                  <a:moveTo>
                    <a:pt x="5695" y="1"/>
                  </a:moveTo>
                  <a:cubicBezTo>
                    <a:pt x="5490" y="1"/>
                    <a:pt x="5285" y="77"/>
                    <a:pt x="5124" y="229"/>
                  </a:cubicBezTo>
                  <a:lnTo>
                    <a:pt x="0" y="5102"/>
                  </a:lnTo>
                  <a:lnTo>
                    <a:pt x="1441" y="6617"/>
                  </a:lnTo>
                  <a:lnTo>
                    <a:pt x="6565" y="1744"/>
                  </a:lnTo>
                  <a:cubicBezTo>
                    <a:pt x="6897" y="1428"/>
                    <a:pt x="6909" y="907"/>
                    <a:pt x="6594" y="576"/>
                  </a:cubicBezTo>
                  <a:lnTo>
                    <a:pt x="6287" y="251"/>
                  </a:lnTo>
                  <a:cubicBezTo>
                    <a:pt x="6125" y="85"/>
                    <a:pt x="5910" y="1"/>
                    <a:pt x="5695" y="1"/>
                  </a:cubicBezTo>
                  <a:close/>
                </a:path>
              </a:pathLst>
            </a:custGeom>
            <a:solidFill>
              <a:srgbClr val="FFB94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19" name="Google Shape;3546;p52">
              <a:extLst>
                <a:ext uri="{FF2B5EF4-FFF2-40B4-BE49-F238E27FC236}">
                  <a16:creationId xmlns:a16="http://schemas.microsoft.com/office/drawing/2014/main" id="{7E132AC3-0EE2-61DB-FC77-613CAC9286B7}"/>
                </a:ext>
              </a:extLst>
            </p:cNvPr>
            <p:cNvSpPr/>
            <p:nvPr/>
          </p:nvSpPr>
          <p:spPr>
            <a:xfrm>
              <a:off x="2684975" y="986864"/>
              <a:ext cx="228648" cy="222561"/>
            </a:xfrm>
            <a:custGeom>
              <a:avLst/>
              <a:gdLst/>
              <a:ahLst/>
              <a:cxnLst/>
              <a:rect l="l" t="t" r="r" b="b"/>
              <a:pathLst>
                <a:path w="6498" h="6325" extrusionOk="0">
                  <a:moveTo>
                    <a:pt x="5057" y="1"/>
                  </a:moveTo>
                  <a:lnTo>
                    <a:pt x="0" y="4809"/>
                  </a:lnTo>
                  <a:lnTo>
                    <a:pt x="1440" y="6324"/>
                  </a:lnTo>
                  <a:lnTo>
                    <a:pt x="6498" y="1516"/>
                  </a:lnTo>
                  <a:lnTo>
                    <a:pt x="5057" y="1"/>
                  </a:lnTo>
                  <a:close/>
                </a:path>
              </a:pathLst>
            </a:custGeom>
            <a:solidFill>
              <a:srgbClr val="6C91E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20" name="Google Shape;3547;p52">
              <a:extLst>
                <a:ext uri="{FF2B5EF4-FFF2-40B4-BE49-F238E27FC236}">
                  <a16:creationId xmlns:a16="http://schemas.microsoft.com/office/drawing/2014/main" id="{13764DC6-2D85-CBF4-A364-6ABD77A983AD}"/>
                </a:ext>
              </a:extLst>
            </p:cNvPr>
            <p:cNvSpPr/>
            <p:nvPr/>
          </p:nvSpPr>
          <p:spPr>
            <a:xfrm>
              <a:off x="2810312" y="1064557"/>
              <a:ext cx="47855" cy="45322"/>
            </a:xfrm>
            <a:custGeom>
              <a:avLst/>
              <a:gdLst/>
              <a:ahLst/>
              <a:cxnLst/>
              <a:rect l="l" t="t" r="r" b="b"/>
              <a:pathLst>
                <a:path w="1360" h="1288" extrusionOk="0">
                  <a:moveTo>
                    <a:pt x="1197" y="0"/>
                  </a:moveTo>
                  <a:cubicBezTo>
                    <a:pt x="1193" y="0"/>
                    <a:pt x="1189" y="1"/>
                    <a:pt x="1184" y="1"/>
                  </a:cubicBezTo>
                  <a:cubicBezTo>
                    <a:pt x="1129" y="4"/>
                    <a:pt x="1076" y="36"/>
                    <a:pt x="1028" y="62"/>
                  </a:cubicBezTo>
                  <a:cubicBezTo>
                    <a:pt x="973" y="89"/>
                    <a:pt x="922" y="120"/>
                    <a:pt x="871" y="154"/>
                  </a:cubicBezTo>
                  <a:cubicBezTo>
                    <a:pt x="671" y="282"/>
                    <a:pt x="496" y="450"/>
                    <a:pt x="337" y="625"/>
                  </a:cubicBezTo>
                  <a:cubicBezTo>
                    <a:pt x="205" y="771"/>
                    <a:pt x="1" y="959"/>
                    <a:pt x="28" y="1177"/>
                  </a:cubicBezTo>
                  <a:cubicBezTo>
                    <a:pt x="37" y="1247"/>
                    <a:pt x="91" y="1286"/>
                    <a:pt x="160" y="1287"/>
                  </a:cubicBezTo>
                  <a:cubicBezTo>
                    <a:pt x="164" y="1288"/>
                    <a:pt x="168" y="1288"/>
                    <a:pt x="172" y="1288"/>
                  </a:cubicBezTo>
                  <a:cubicBezTo>
                    <a:pt x="346" y="1288"/>
                    <a:pt x="500" y="1127"/>
                    <a:pt x="621" y="1021"/>
                  </a:cubicBezTo>
                  <a:cubicBezTo>
                    <a:pt x="748" y="910"/>
                    <a:pt x="867" y="791"/>
                    <a:pt x="978" y="663"/>
                  </a:cubicBezTo>
                  <a:cubicBezTo>
                    <a:pt x="1125" y="559"/>
                    <a:pt x="1261" y="433"/>
                    <a:pt x="1322" y="261"/>
                  </a:cubicBezTo>
                  <a:cubicBezTo>
                    <a:pt x="1360" y="154"/>
                    <a:pt x="1340" y="0"/>
                    <a:pt x="119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22" name="Google Shape;3548;p52">
              <a:extLst>
                <a:ext uri="{FF2B5EF4-FFF2-40B4-BE49-F238E27FC236}">
                  <a16:creationId xmlns:a16="http://schemas.microsoft.com/office/drawing/2014/main" id="{DCD6C88F-29B3-3973-FBBB-33422F95120E}"/>
                </a:ext>
              </a:extLst>
            </p:cNvPr>
            <p:cNvSpPr/>
            <p:nvPr/>
          </p:nvSpPr>
          <p:spPr>
            <a:xfrm>
              <a:off x="2788707" y="1120646"/>
              <a:ext cx="9747" cy="9852"/>
            </a:xfrm>
            <a:custGeom>
              <a:avLst/>
              <a:gdLst/>
              <a:ahLst/>
              <a:cxnLst/>
              <a:rect l="l" t="t" r="r" b="b"/>
              <a:pathLst>
                <a:path w="277" h="280" extrusionOk="0">
                  <a:moveTo>
                    <a:pt x="138" y="1"/>
                  </a:moveTo>
                  <a:cubicBezTo>
                    <a:pt x="129" y="2"/>
                    <a:pt x="116" y="5"/>
                    <a:pt x="108" y="7"/>
                  </a:cubicBezTo>
                  <a:cubicBezTo>
                    <a:pt x="106" y="7"/>
                    <a:pt x="106" y="7"/>
                    <a:pt x="106" y="9"/>
                  </a:cubicBezTo>
                  <a:lnTo>
                    <a:pt x="101" y="9"/>
                  </a:lnTo>
                  <a:cubicBezTo>
                    <a:pt x="97" y="12"/>
                    <a:pt x="90" y="15"/>
                    <a:pt x="85" y="17"/>
                  </a:cubicBezTo>
                  <a:cubicBezTo>
                    <a:pt x="81" y="20"/>
                    <a:pt x="74" y="23"/>
                    <a:pt x="69" y="25"/>
                  </a:cubicBezTo>
                  <a:cubicBezTo>
                    <a:pt x="69" y="26"/>
                    <a:pt x="68" y="26"/>
                    <a:pt x="66" y="28"/>
                  </a:cubicBezTo>
                  <a:cubicBezTo>
                    <a:pt x="66" y="28"/>
                    <a:pt x="64" y="30"/>
                    <a:pt x="64" y="30"/>
                  </a:cubicBezTo>
                  <a:cubicBezTo>
                    <a:pt x="56" y="36"/>
                    <a:pt x="47" y="44"/>
                    <a:pt x="40" y="52"/>
                  </a:cubicBezTo>
                  <a:lnTo>
                    <a:pt x="39" y="52"/>
                  </a:lnTo>
                  <a:cubicBezTo>
                    <a:pt x="37" y="54"/>
                    <a:pt x="37" y="55"/>
                    <a:pt x="36" y="55"/>
                  </a:cubicBezTo>
                  <a:cubicBezTo>
                    <a:pt x="29" y="67"/>
                    <a:pt x="23" y="76"/>
                    <a:pt x="16" y="87"/>
                  </a:cubicBezTo>
                  <a:cubicBezTo>
                    <a:pt x="15" y="89"/>
                    <a:pt x="15" y="91"/>
                    <a:pt x="15" y="91"/>
                  </a:cubicBezTo>
                  <a:cubicBezTo>
                    <a:pt x="10" y="102"/>
                    <a:pt x="7" y="113"/>
                    <a:pt x="3" y="126"/>
                  </a:cubicBezTo>
                  <a:cubicBezTo>
                    <a:pt x="3" y="128"/>
                    <a:pt x="2" y="129"/>
                    <a:pt x="2" y="131"/>
                  </a:cubicBezTo>
                  <a:cubicBezTo>
                    <a:pt x="2" y="141"/>
                    <a:pt x="0" y="153"/>
                    <a:pt x="0" y="163"/>
                  </a:cubicBezTo>
                  <a:cubicBezTo>
                    <a:pt x="0" y="165"/>
                    <a:pt x="2" y="166"/>
                    <a:pt x="2" y="166"/>
                  </a:cubicBezTo>
                  <a:cubicBezTo>
                    <a:pt x="2" y="182"/>
                    <a:pt x="7" y="197"/>
                    <a:pt x="15" y="211"/>
                  </a:cubicBezTo>
                  <a:cubicBezTo>
                    <a:pt x="21" y="226"/>
                    <a:pt x="31" y="239"/>
                    <a:pt x="44" y="250"/>
                  </a:cubicBezTo>
                  <a:cubicBezTo>
                    <a:pt x="56" y="261"/>
                    <a:pt x="69" y="268"/>
                    <a:pt x="85" y="272"/>
                  </a:cubicBezTo>
                  <a:cubicBezTo>
                    <a:pt x="97" y="276"/>
                    <a:pt x="110" y="279"/>
                    <a:pt x="123" y="279"/>
                  </a:cubicBezTo>
                  <a:cubicBezTo>
                    <a:pt x="126" y="279"/>
                    <a:pt x="129" y="279"/>
                    <a:pt x="132" y="279"/>
                  </a:cubicBezTo>
                  <a:lnTo>
                    <a:pt x="163" y="272"/>
                  </a:lnTo>
                  <a:cubicBezTo>
                    <a:pt x="169" y="269"/>
                    <a:pt x="175" y="266"/>
                    <a:pt x="182" y="261"/>
                  </a:cubicBezTo>
                  <a:lnTo>
                    <a:pt x="187" y="261"/>
                  </a:lnTo>
                  <a:cubicBezTo>
                    <a:pt x="190" y="260"/>
                    <a:pt x="212" y="248"/>
                    <a:pt x="216" y="247"/>
                  </a:cubicBezTo>
                  <a:cubicBezTo>
                    <a:pt x="216" y="247"/>
                    <a:pt x="216" y="245"/>
                    <a:pt x="216" y="245"/>
                  </a:cubicBezTo>
                  <a:lnTo>
                    <a:pt x="217" y="245"/>
                  </a:lnTo>
                  <a:lnTo>
                    <a:pt x="217" y="243"/>
                  </a:lnTo>
                  <a:cubicBezTo>
                    <a:pt x="225" y="237"/>
                    <a:pt x="233" y="229"/>
                    <a:pt x="241" y="223"/>
                  </a:cubicBezTo>
                  <a:cubicBezTo>
                    <a:pt x="243" y="223"/>
                    <a:pt x="243" y="221"/>
                    <a:pt x="243" y="221"/>
                  </a:cubicBezTo>
                  <a:cubicBezTo>
                    <a:pt x="251" y="213"/>
                    <a:pt x="257" y="200"/>
                    <a:pt x="264" y="190"/>
                  </a:cubicBezTo>
                  <a:cubicBezTo>
                    <a:pt x="264" y="189"/>
                    <a:pt x="264" y="187"/>
                    <a:pt x="266" y="187"/>
                  </a:cubicBezTo>
                  <a:lnTo>
                    <a:pt x="270" y="171"/>
                  </a:lnTo>
                  <a:cubicBezTo>
                    <a:pt x="272" y="166"/>
                    <a:pt x="274" y="161"/>
                    <a:pt x="275" y="157"/>
                  </a:cubicBezTo>
                  <a:cubicBezTo>
                    <a:pt x="275" y="155"/>
                    <a:pt x="275" y="155"/>
                    <a:pt x="275" y="155"/>
                  </a:cubicBezTo>
                  <a:cubicBezTo>
                    <a:pt x="275" y="153"/>
                    <a:pt x="275" y="153"/>
                    <a:pt x="275" y="153"/>
                  </a:cubicBezTo>
                  <a:cubicBezTo>
                    <a:pt x="277" y="147"/>
                    <a:pt x="277" y="137"/>
                    <a:pt x="277" y="136"/>
                  </a:cubicBezTo>
                  <a:cubicBezTo>
                    <a:pt x="277" y="136"/>
                    <a:pt x="277" y="126"/>
                    <a:pt x="277" y="120"/>
                  </a:cubicBezTo>
                  <a:cubicBezTo>
                    <a:pt x="277" y="120"/>
                    <a:pt x="277" y="118"/>
                    <a:pt x="277" y="118"/>
                  </a:cubicBezTo>
                  <a:cubicBezTo>
                    <a:pt x="277" y="112"/>
                    <a:pt x="274" y="102"/>
                    <a:pt x="274" y="102"/>
                  </a:cubicBezTo>
                  <a:cubicBezTo>
                    <a:pt x="274" y="102"/>
                    <a:pt x="272" y="91"/>
                    <a:pt x="270" y="86"/>
                  </a:cubicBezTo>
                  <a:cubicBezTo>
                    <a:pt x="270" y="84"/>
                    <a:pt x="270" y="84"/>
                    <a:pt x="269" y="84"/>
                  </a:cubicBezTo>
                  <a:cubicBezTo>
                    <a:pt x="269" y="83"/>
                    <a:pt x="269" y="83"/>
                    <a:pt x="269" y="83"/>
                  </a:cubicBezTo>
                  <a:cubicBezTo>
                    <a:pt x="269" y="79"/>
                    <a:pt x="256" y="55"/>
                    <a:pt x="254" y="54"/>
                  </a:cubicBezTo>
                  <a:cubicBezTo>
                    <a:pt x="243" y="34"/>
                    <a:pt x="235" y="31"/>
                    <a:pt x="219" y="22"/>
                  </a:cubicBezTo>
                  <a:cubicBezTo>
                    <a:pt x="203" y="10"/>
                    <a:pt x="196" y="5"/>
                    <a:pt x="175" y="2"/>
                  </a:cubicBezTo>
                  <a:lnTo>
                    <a:pt x="159" y="2"/>
                  </a:lnTo>
                  <a:cubicBezTo>
                    <a:pt x="155" y="1"/>
                    <a:pt x="148" y="1"/>
                    <a:pt x="1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23" name="Google Shape;3549;p52">
              <a:extLst>
                <a:ext uri="{FF2B5EF4-FFF2-40B4-BE49-F238E27FC236}">
                  <a16:creationId xmlns:a16="http://schemas.microsoft.com/office/drawing/2014/main" id="{06AEECBA-7392-2CBA-6DBC-A6961AF06C1E}"/>
                </a:ext>
              </a:extLst>
            </p:cNvPr>
            <p:cNvSpPr/>
            <p:nvPr/>
          </p:nvSpPr>
          <p:spPr>
            <a:xfrm>
              <a:off x="2760663" y="1139999"/>
              <a:ext cx="11893" cy="8586"/>
            </a:xfrm>
            <a:custGeom>
              <a:avLst/>
              <a:gdLst/>
              <a:ahLst/>
              <a:cxnLst/>
              <a:rect l="l" t="t" r="r" b="b"/>
              <a:pathLst>
                <a:path w="338" h="244" extrusionOk="0">
                  <a:moveTo>
                    <a:pt x="163" y="0"/>
                  </a:moveTo>
                  <a:cubicBezTo>
                    <a:pt x="133" y="0"/>
                    <a:pt x="102" y="13"/>
                    <a:pt x="77" y="42"/>
                  </a:cubicBezTo>
                  <a:cubicBezTo>
                    <a:pt x="1" y="132"/>
                    <a:pt x="85" y="243"/>
                    <a:pt x="175" y="243"/>
                  </a:cubicBezTo>
                  <a:cubicBezTo>
                    <a:pt x="205" y="243"/>
                    <a:pt x="236" y="230"/>
                    <a:pt x="262" y="200"/>
                  </a:cubicBezTo>
                  <a:cubicBezTo>
                    <a:pt x="337" y="111"/>
                    <a:pt x="253" y="0"/>
                    <a:pt x="1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grpSp>
      <p:cxnSp>
        <p:nvCxnSpPr>
          <p:cNvPr id="24" name="Google Shape;1260;p65">
            <a:extLst>
              <a:ext uri="{FF2B5EF4-FFF2-40B4-BE49-F238E27FC236}">
                <a16:creationId xmlns:a16="http://schemas.microsoft.com/office/drawing/2014/main" id="{9E2D90EB-B07A-8F61-91A4-10C371B5EA2D}"/>
              </a:ext>
            </a:extLst>
          </p:cNvPr>
          <p:cNvCxnSpPr>
            <a:cxnSpLocks/>
          </p:cNvCxnSpPr>
          <p:nvPr/>
        </p:nvCxnSpPr>
        <p:spPr>
          <a:xfrm>
            <a:off x="9264322" y="2517780"/>
            <a:ext cx="1462256" cy="348335"/>
          </a:xfrm>
          <a:prstGeom prst="bentConnector3">
            <a:avLst>
              <a:gd name="adj1" fmla="val 50000"/>
            </a:avLst>
          </a:prstGeom>
          <a:noFill/>
          <a:ln w="28575" cap="flat" cmpd="sng">
            <a:solidFill>
              <a:srgbClr val="F65B84"/>
            </a:solidFill>
            <a:prstDash val="solid"/>
            <a:round/>
            <a:headEnd type="none" w="med" len="med"/>
            <a:tailEnd type="none" w="med" len="med"/>
          </a:ln>
        </p:spPr>
      </p:cxnSp>
      <p:sp>
        <p:nvSpPr>
          <p:cNvPr id="29" name="Google Shape;1261;p65">
            <a:extLst>
              <a:ext uri="{FF2B5EF4-FFF2-40B4-BE49-F238E27FC236}">
                <a16:creationId xmlns:a16="http://schemas.microsoft.com/office/drawing/2014/main" id="{A9065F21-B88C-9248-7696-B64CA768685F}"/>
              </a:ext>
            </a:extLst>
          </p:cNvPr>
          <p:cNvSpPr txBox="1"/>
          <p:nvPr/>
        </p:nvSpPr>
        <p:spPr>
          <a:xfrm>
            <a:off x="7522855" y="2101568"/>
            <a:ext cx="1741771" cy="670167"/>
          </a:xfrm>
          <a:prstGeom prst="rect">
            <a:avLst/>
          </a:prstGeom>
          <a:solidFill>
            <a:srgbClr val="00CDB4"/>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 sz="3200" b="1" i="0" u="none" strike="noStrike" kern="0" cap="none" spc="0" normalizeH="0" baseline="0" noProof="0" dirty="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rPr>
              <a:t>01</a:t>
            </a:r>
            <a:endParaRPr kumimoji="0" sz="3200" b="1" i="0" u="none" strike="noStrike" kern="0" cap="none" spc="0" normalizeH="0" baseline="0" noProof="0" dirty="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sp>
        <p:nvSpPr>
          <p:cNvPr id="30" name="Google Shape;1262;p65">
            <a:extLst>
              <a:ext uri="{FF2B5EF4-FFF2-40B4-BE49-F238E27FC236}">
                <a16:creationId xmlns:a16="http://schemas.microsoft.com/office/drawing/2014/main" id="{17525C67-9260-79DE-73C0-88004FA1DCBF}"/>
              </a:ext>
            </a:extLst>
          </p:cNvPr>
          <p:cNvSpPr txBox="1"/>
          <p:nvPr/>
        </p:nvSpPr>
        <p:spPr>
          <a:xfrm>
            <a:off x="7748943" y="4329392"/>
            <a:ext cx="1515683" cy="829779"/>
          </a:xfrm>
          <a:prstGeom prst="rect">
            <a:avLst/>
          </a:prstGeom>
          <a:solidFill>
            <a:srgbClr val="F65B84"/>
          </a:solid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 sz="32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rPr>
              <a:t>02</a:t>
            </a:r>
            <a:endParaRPr kumimoji="0" sz="32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cxnSp>
        <p:nvCxnSpPr>
          <p:cNvPr id="31" name="Google Shape;1263;p65">
            <a:extLst>
              <a:ext uri="{FF2B5EF4-FFF2-40B4-BE49-F238E27FC236}">
                <a16:creationId xmlns:a16="http://schemas.microsoft.com/office/drawing/2014/main" id="{68E5079A-5FA6-0BC5-84F0-CB603779CDA3}"/>
              </a:ext>
            </a:extLst>
          </p:cNvPr>
          <p:cNvCxnSpPr>
            <a:cxnSpLocks/>
            <a:stCxn id="30" idx="3"/>
          </p:cNvCxnSpPr>
          <p:nvPr/>
        </p:nvCxnSpPr>
        <p:spPr>
          <a:xfrm flipV="1">
            <a:off x="9264626" y="3986794"/>
            <a:ext cx="1184400" cy="757489"/>
          </a:xfrm>
          <a:prstGeom prst="bentConnector3">
            <a:avLst>
              <a:gd name="adj1" fmla="val 50000"/>
            </a:avLst>
          </a:prstGeom>
          <a:noFill/>
          <a:ln w="28575" cap="flat" cmpd="sng">
            <a:solidFill>
              <a:srgbClr val="F65B84"/>
            </a:solidFill>
            <a:prstDash val="solid"/>
            <a:round/>
            <a:headEnd type="none" w="med" len="med"/>
            <a:tailEnd type="none" w="med" len="med"/>
          </a:ln>
        </p:spPr>
      </p:cxnSp>
      <p:sp>
        <p:nvSpPr>
          <p:cNvPr id="32" name="TextBox 31">
            <a:extLst>
              <a:ext uri="{FF2B5EF4-FFF2-40B4-BE49-F238E27FC236}">
                <a16:creationId xmlns:a16="http://schemas.microsoft.com/office/drawing/2014/main" id="{548787AA-DFFE-1471-BFDB-F1B87ADF4F8B}"/>
              </a:ext>
            </a:extLst>
          </p:cNvPr>
          <p:cNvSpPr txBox="1"/>
          <p:nvPr/>
        </p:nvSpPr>
        <p:spPr>
          <a:xfrm>
            <a:off x="713595" y="1806215"/>
            <a:ext cx="6472249" cy="1615827"/>
          </a:xfrm>
          <a:prstGeom prst="rect">
            <a:avLst/>
          </a:prstGeom>
          <a:noFill/>
        </p:spPr>
        <p:txBody>
          <a:bodyPr wrap="square">
            <a:spAutoFit/>
          </a:bodyPr>
          <a:lstStyle/>
          <a:p>
            <a:pPr lvl="0" algn="just"/>
            <a:r>
              <a:rPr lang="vi-VN" sz="3300" dirty="0">
                <a:latin typeface="Times New Roman" panose="02020603050405020304" pitchFamily="18" charset="0"/>
                <a:cs typeface="Times New Roman" panose="02020603050405020304" pitchFamily="18" charset="0"/>
              </a:rPr>
              <a:t>Câu (1), (2) và (3) biểu thị một phán đoán đơn giản nên người viết lựa chọn câu đơn là phù hợp. </a:t>
            </a:r>
            <a:endParaRPr kumimoji="0" lang="en-SG" sz="3300" b="0" i="0" u="none" strike="noStrike" kern="1200" cap="none" spc="0" normalizeH="0" baseline="0" noProof="0" dirty="0">
              <a:ln>
                <a:noFill/>
              </a:ln>
              <a:solidFill>
                <a:srgbClr val="66241B">
                  <a:lumMod val="50000"/>
                </a:srgbClr>
              </a:solidFill>
              <a:effectLst/>
              <a:uLnTx/>
              <a:uFillTx/>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5FB53D42-F15F-7A6D-89A0-0610A6D3C30E}"/>
              </a:ext>
            </a:extLst>
          </p:cNvPr>
          <p:cNvSpPr txBox="1"/>
          <p:nvPr/>
        </p:nvSpPr>
        <p:spPr>
          <a:xfrm>
            <a:off x="347241" y="3703814"/>
            <a:ext cx="7062854" cy="2631490"/>
          </a:xfrm>
          <a:prstGeom prst="rect">
            <a:avLst/>
          </a:prstGeom>
          <a:noFill/>
        </p:spPr>
        <p:txBody>
          <a:bodyPr wrap="square">
            <a:spAutoFit/>
          </a:bodyPr>
          <a:lstStyle/>
          <a:p>
            <a:pPr algn="just"/>
            <a:r>
              <a:rPr lang="en-US" sz="3300" dirty="0" err="1">
                <a:latin typeface="Times New Roman" panose="02020603050405020304" pitchFamily="18" charset="0"/>
                <a:cs typeface="Times New Roman" panose="02020603050405020304" pitchFamily="18" charset="0"/>
              </a:rPr>
              <a:t>Câu</a:t>
            </a:r>
            <a:r>
              <a:rPr lang="en-US" sz="3300" dirty="0">
                <a:latin typeface="Times New Roman" panose="02020603050405020304" pitchFamily="18" charset="0"/>
                <a:cs typeface="Times New Roman" panose="02020603050405020304" pitchFamily="18" charset="0"/>
              </a:rPr>
              <a:t> (4) </a:t>
            </a:r>
            <a:r>
              <a:rPr lang="en-US" sz="3300" dirty="0" err="1">
                <a:latin typeface="Times New Roman" panose="02020603050405020304" pitchFamily="18" charset="0"/>
                <a:cs typeface="Times New Roman" panose="02020603050405020304" pitchFamily="18" charset="0"/>
              </a:rPr>
              <a:t>biểu</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đạt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một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thông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báo</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có</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tính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chất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phức</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hợp</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vừa</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chỉ</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ra</a:t>
            </a:r>
            <a:r>
              <a:rPr lang="en-US" sz="3300" dirty="0">
                <a:latin typeface="Times New Roman" panose="02020603050405020304" pitchFamily="18" charset="0"/>
                <a:cs typeface="Times New Roman" panose="02020603050405020304" pitchFamily="18" charset="0"/>
              </a:rPr>
              <a:t> ý </a:t>
            </a:r>
            <a:r>
              <a:rPr lang="en-US" sz="3300" dirty="0" err="1">
                <a:latin typeface="Times New Roman" panose="02020603050405020304" pitchFamily="18" charset="0"/>
                <a:cs typeface="Times New Roman" panose="02020603050405020304" pitchFamily="18" charset="0"/>
              </a:rPr>
              <a:t>kiến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nêu</a:t>
            </a:r>
            <a:r>
              <a:rPr lang="en-US" sz="3300" dirty="0">
                <a:latin typeface="Times New Roman" panose="02020603050405020304" pitchFamily="18" charset="0"/>
                <a:cs typeface="Times New Roman" panose="02020603050405020304" pitchFamily="18" charset="0"/>
              </a:rPr>
              <a:t> ở </a:t>
            </a:r>
            <a:r>
              <a:rPr lang="en-US" sz="3300" dirty="0" err="1">
                <a:latin typeface="Times New Roman" panose="02020603050405020304" pitchFamily="18" charset="0"/>
                <a:cs typeface="Times New Roman" panose="02020603050405020304" pitchFamily="18" charset="0"/>
              </a:rPr>
              <a:t>câu</a:t>
            </a:r>
            <a:r>
              <a:rPr lang="en-US" sz="3300" dirty="0">
                <a:latin typeface="Times New Roman" panose="02020603050405020304" pitchFamily="18" charset="0"/>
                <a:cs typeface="Times New Roman" panose="02020603050405020304" pitchFamily="18" charset="0"/>
              </a:rPr>
              <a:t> (3) </a:t>
            </a:r>
            <a:r>
              <a:rPr lang="en-US" sz="3300" dirty="0" err="1">
                <a:latin typeface="Times New Roman" panose="02020603050405020304" pitchFamily="18" charset="0"/>
                <a:cs typeface="Times New Roman" panose="02020603050405020304" pitchFamily="18" charset="0"/>
              </a:rPr>
              <a:t>là</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không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đúng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vừa</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giải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thích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lí</a:t>
            </a:r>
            <a:r>
              <a:rPr lang="en-US" sz="3300" dirty="0">
                <a:latin typeface="Times New Roman" panose="02020603050405020304" pitchFamily="18" charset="0"/>
                <a:cs typeface="Times New Roman" panose="02020603050405020304" pitchFamily="18" charset="0"/>
              </a:rPr>
              <a:t> do </a:t>
            </a:r>
            <a:r>
              <a:rPr lang="en-US" sz="3300" dirty="0" err="1">
                <a:latin typeface="Times New Roman" panose="02020603050405020304" pitchFamily="18" charset="0"/>
                <a:cs typeface="Times New Roman" panose="02020603050405020304" pitchFamily="18" charset="0"/>
              </a:rPr>
              <a:t>nên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người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viết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sử</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dụng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câu</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ghép</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là</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phù</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hợp</a:t>
            </a:r>
            <a:r>
              <a:rPr lang="en-US" sz="3300" dirty="0">
                <a:latin typeface="Times New Roman" panose="02020603050405020304" pitchFamily="18" charset="0"/>
                <a:cs typeface="Times New Roman" panose="02020603050405020304" pitchFamily="18" charset="0"/>
              </a:rPr>
              <a:t>.</a:t>
            </a:r>
            <a:endParaRPr lang="en-SG" sz="3300" dirty="0">
              <a:latin typeface="Times New Roman" panose="02020603050405020304" pitchFamily="18" charset="0"/>
              <a:cs typeface="Times New Roman" panose="02020603050405020304" pitchFamily="18" charset="0"/>
            </a:endParaRPr>
          </a:p>
        </p:txBody>
      </p:sp>
      <p:sp>
        <p:nvSpPr>
          <p:cNvPr id="34" name="Freeform 2">
            <a:extLst>
              <a:ext uri="{FF2B5EF4-FFF2-40B4-BE49-F238E27FC236}">
                <a16:creationId xmlns:a16="http://schemas.microsoft.com/office/drawing/2014/main" id="{A5782A44-4B3B-BBFB-F407-BAA39F4CDC9E}"/>
              </a:ext>
            </a:extLst>
          </p:cNvPr>
          <p:cNvSpPr/>
          <p:nvPr/>
        </p:nvSpPr>
        <p:spPr>
          <a:xfrm flipH="1">
            <a:off x="9400056" y="2069348"/>
            <a:ext cx="2791944" cy="4772733"/>
          </a:xfrm>
          <a:custGeom>
            <a:avLst/>
            <a:gdLst/>
            <a:ahLst/>
            <a:cxnLst/>
            <a:rect l="l" t="t" r="r" b="b"/>
            <a:pathLst>
              <a:path w="6613379" h="6954796">
                <a:moveTo>
                  <a:pt x="0" y="0"/>
                </a:moveTo>
                <a:lnTo>
                  <a:pt x="6613379" y="0"/>
                </a:lnTo>
                <a:lnTo>
                  <a:pt x="6613379" y="6954796"/>
                </a:lnTo>
                <a:lnTo>
                  <a:pt x="0" y="6954796"/>
                </a:lnTo>
                <a:lnTo>
                  <a:pt x="0" y="0"/>
                </a:lnTo>
                <a:close/>
              </a:path>
            </a:pathLst>
          </a:custGeom>
          <a:blipFill>
            <a:blip r:embed="rId3">
              <a:extLst>
                <a:ext uri="{96DAC541-7B7A-43D3-8B79-37D633B846F1}">
                  <asvg:svgBlip xmlns:asvg="http://schemas.microsoft.com/office/drawing/2016/SVG/main" r:embed="rId4"/>
                </a:ext>
              </a:extLst>
            </a:blip>
            <a:stretch>
              <a:fillRect t="3897" r="-104270" b="-28642"/>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等线" panose="020F0502020204030204"/>
              <a:ea typeface="等线" panose="020F0502020204030204"/>
              <a:cs typeface="Arial"/>
              <a:sym typeface="Arial"/>
            </a:endParaRPr>
          </a:p>
        </p:txBody>
      </p:sp>
    </p:spTree>
    <p:extLst>
      <p:ext uri="{BB962C8B-B14F-4D97-AF65-F5344CB8AC3E}">
        <p14:creationId xmlns:p14="http://schemas.microsoft.com/office/powerpoint/2010/main" val="243355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p:bldP spid="33" grpId="0"/>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D9A2E-809F-79A1-B9AB-9C1E47E7F5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BBFFFC-68E4-FDF9-FE26-B8864DDB536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335DD301-188B-3FC9-9111-159C096C839A}"/>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2</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83AC31EB-31AB-CCE4-D2C8-D1F8AB35885F}"/>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330ACA68-E0F4-85A3-5F9C-4A279186D596}"/>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2</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775471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B486-ACBC-A3FD-7562-6E71F4759EC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5AB17A5-5D48-B12E-AD46-2DFD1B0B83BE}"/>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1">
            <a:extLst>
              <a:ext uri="{FF2B5EF4-FFF2-40B4-BE49-F238E27FC236}">
                <a16:creationId xmlns:a16="http://schemas.microsoft.com/office/drawing/2014/main" id="{896028F3-4458-2AAB-D8B6-3AABE6CEE39E}"/>
              </a:ext>
            </a:extLst>
          </p:cNvPr>
          <p:cNvSpPr>
            <a:spLocks noChangeArrowheads="1"/>
          </p:cNvSpPr>
          <p:nvPr/>
        </p:nvSpPr>
        <p:spPr bwMode="auto">
          <a:xfrm>
            <a:off x="138896" y="131579"/>
            <a:ext cx="5214894" cy="763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spcAft>
                <a:spcPts val="800"/>
              </a:spcAft>
            </a:pP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Bài tập</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Cho đoạn trích sau:</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800"/>
              </a:spcAft>
            </a:pPr>
            <a:r>
              <a:rPr lang="vi-VN" sz="2500" i="1" dirty="0">
                <a:effectLst/>
                <a:latin typeface="Times New Roman" panose="02020603050405020304" pitchFamily="18" charset="0"/>
                <a:ea typeface="Calibri" panose="020F0502020204030204" pitchFamily="34" charset="0"/>
                <a:cs typeface="Times New Roman" panose="02020603050405020304" pitchFamily="18" charset="0"/>
              </a:rPr>
              <a:t>Nhan đề “Sang thu” vừa bao trùm lại vừa thấm vào từng từ ngữ, cánh vật. Hương quả sang thu. Ngọn gió sang thu. Dòng sông, bầu chín, đám mây, bầu trời sang thu. Nắng sang thu. Mưa sang thu, sấm chớp, dông bão, cây cối sang thu. Nhưng trong từng cảnh sang thu của thiên nhiên, đất trời, tạo vật là lồng lộng hồn người sang thu.</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(Theo Vũ Nho, Đi giữa miền thơ)</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a. Nhận xét về cấu trúc của các câu in đậm trong đoạn trích trên.</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b. Nêu tác dụng của việc lựa chọn cấu trúc câu như vậy.</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pPr>
            <a:endParaRPr kumimoji="0" lang="vi-VN" altLang="en-US" sz="2500" b="0" i="0" u="none" strike="noStrike" cap="none" normalizeH="0" baseline="0" dirty="0">
              <a:ln>
                <a:noFill/>
              </a:ln>
              <a:solidFill>
                <a:schemeClr val="tx1"/>
              </a:solidFill>
              <a:effectLst/>
              <a:latin typeface="+mj-lt"/>
              <a:cs typeface="Times New Roman" panose="02020603050405020304" pitchFamily="18" charset="0"/>
            </a:endParaRPr>
          </a:p>
        </p:txBody>
      </p:sp>
      <p:sp>
        <p:nvSpPr>
          <p:cNvPr id="5" name="TextBox 4">
            <a:extLst>
              <a:ext uri="{FF2B5EF4-FFF2-40B4-BE49-F238E27FC236}">
                <a16:creationId xmlns:a16="http://schemas.microsoft.com/office/drawing/2014/main" id="{1D34901A-AF5F-0BD5-3BB4-59E244D19414}"/>
              </a:ext>
            </a:extLst>
          </p:cNvPr>
          <p:cNvSpPr txBox="1"/>
          <p:nvPr/>
        </p:nvSpPr>
        <p:spPr>
          <a:xfrm>
            <a:off x="5723906" y="802305"/>
            <a:ext cx="6097978" cy="1431161"/>
          </a:xfrm>
          <a:prstGeom prst="rect">
            <a:avLst/>
          </a:prstGeom>
          <a:noFill/>
        </p:spPr>
        <p:txBody>
          <a:bodyPr wrap="square">
            <a:spAutoFit/>
          </a:bodyPr>
          <a:lstStyle/>
          <a:p>
            <a:pPr algn="just"/>
            <a:r>
              <a:rPr lang="en-US" sz="2900" dirty="0" err="1">
                <a:latin typeface="Times New Roman" panose="02020603050405020304" pitchFamily="18" charset="0"/>
                <a:cs typeface="Times New Roman" panose="02020603050405020304" pitchFamily="18" charset="0"/>
              </a:rPr>
              <a:t>Các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câu</a:t>
            </a:r>
            <a:r>
              <a:rPr lang="en-US" sz="2900" dirty="0">
                <a:latin typeface="Times New Roman" panose="02020603050405020304" pitchFamily="18" charset="0"/>
                <a:cs typeface="Times New Roman" panose="02020603050405020304" pitchFamily="18" charset="0"/>
              </a:rPr>
              <a:t> in </a:t>
            </a:r>
            <a:r>
              <a:rPr lang="en-US" sz="2900" dirty="0" err="1">
                <a:latin typeface="Times New Roman" panose="02020603050405020304" pitchFamily="18" charset="0"/>
                <a:cs typeface="Times New Roman" panose="02020603050405020304" pitchFamily="18" charset="0"/>
              </a:rPr>
              <a:t>đậm</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trong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đoạn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trích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đều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câu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đơn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có</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cấu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trúc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tương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đồng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phương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thức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lặp</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cấu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trúc</a:t>
            </a:r>
            <a:r>
              <a:rPr lang="en-US" sz="2900" dirty="0">
                <a:latin typeface="Times New Roman" panose="02020603050405020304" pitchFamily="18" charset="0"/>
                <a:cs typeface="Times New Roman" panose="02020603050405020304" pitchFamily="18" charset="0"/>
              </a:rPr>
              <a:t>).</a:t>
            </a:r>
            <a:endParaRPr lang="en-SG" sz="29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7F005FC-E590-55AB-D591-1E0CF4EF4A57}"/>
              </a:ext>
            </a:extLst>
          </p:cNvPr>
          <p:cNvSpPr txBox="1"/>
          <p:nvPr/>
        </p:nvSpPr>
        <p:spPr>
          <a:xfrm>
            <a:off x="5723906" y="3494789"/>
            <a:ext cx="6179865" cy="3216265"/>
          </a:xfrm>
          <a:prstGeom prst="rect">
            <a:avLst/>
          </a:prstGeom>
          <a:noFill/>
        </p:spPr>
        <p:txBody>
          <a:bodyPr wrap="square">
            <a:spAutoFit/>
          </a:bodyPr>
          <a:lstStyle/>
          <a:p>
            <a:pPr algn="just"/>
            <a:r>
              <a:rPr lang="vi-VN" sz="2900" dirty="0">
                <a:latin typeface="Times New Roman" panose="02020603050405020304" pitchFamily="18" charset="0"/>
                <a:cs typeface="Times New Roman" panose="02020603050405020304" pitchFamily="18" charset="0"/>
              </a:rPr>
              <a:t>Tác giả lựa chọn cấu trúc câu như vậy nhằm nhấn mạnh cả đất trời, tạo vật đều đang </a:t>
            </a:r>
            <a:r>
              <a:rPr lang="vi-VN" sz="2900" b="1" dirty="0">
                <a:latin typeface="Times New Roman" panose="02020603050405020304" pitchFamily="18" charset="0"/>
                <a:cs typeface="Times New Roman" panose="02020603050405020304" pitchFamily="18" charset="0"/>
              </a:rPr>
              <a:t>“</a:t>
            </a:r>
            <a:r>
              <a:rPr lang="vi-VN" sz="2900" b="1" i="1" dirty="0">
                <a:latin typeface="Times New Roman" panose="02020603050405020304" pitchFamily="18" charset="0"/>
                <a:cs typeface="Times New Roman" panose="02020603050405020304" pitchFamily="18" charset="0"/>
              </a:rPr>
              <a:t>sang thu”;</a:t>
            </a:r>
            <a:r>
              <a:rPr lang="vi-VN" sz="2900" b="1" dirty="0">
                <a:latin typeface="Times New Roman" panose="02020603050405020304" pitchFamily="18" charset="0"/>
                <a:cs typeface="Times New Roman" panose="02020603050405020304" pitchFamily="18" charset="0"/>
              </a:rPr>
              <a:t> </a:t>
            </a:r>
            <a:r>
              <a:rPr lang="vi-VN" sz="2900" dirty="0">
                <a:latin typeface="Times New Roman" panose="02020603050405020304" pitchFamily="18" charset="0"/>
                <a:cs typeface="Times New Roman" panose="02020603050405020304" pitchFamily="18" charset="0"/>
              </a:rPr>
              <a:t>tác động mạnh vào tình cảm, cảm xúc của người đọc, gây nên một không khí </a:t>
            </a:r>
            <a:r>
              <a:rPr lang="vi-VN" sz="2900" b="1" dirty="0">
                <a:latin typeface="Times New Roman" panose="02020603050405020304" pitchFamily="18" charset="0"/>
                <a:cs typeface="Times New Roman" panose="02020603050405020304" pitchFamily="18" charset="0"/>
              </a:rPr>
              <a:t>“</a:t>
            </a:r>
            <a:r>
              <a:rPr lang="vi-VN" sz="2900" b="1" i="1" dirty="0">
                <a:latin typeface="Times New Roman" panose="02020603050405020304" pitchFamily="18" charset="0"/>
                <a:cs typeface="Times New Roman" panose="02020603050405020304" pitchFamily="18" charset="0"/>
              </a:rPr>
              <a:t>sang thu</a:t>
            </a:r>
            <a:r>
              <a:rPr lang="vi-VN" sz="2900" b="1" dirty="0">
                <a:latin typeface="Times New Roman" panose="02020603050405020304" pitchFamily="18" charset="0"/>
                <a:cs typeface="Times New Roman" panose="02020603050405020304" pitchFamily="18" charset="0"/>
              </a:rPr>
              <a:t>”; </a:t>
            </a:r>
            <a:r>
              <a:rPr lang="vi-VN" sz="2900" dirty="0">
                <a:latin typeface="Times New Roman" panose="02020603050405020304" pitchFamily="18" charset="0"/>
                <a:cs typeface="Times New Roman" panose="02020603050405020304" pitchFamily="18" charset="0"/>
              </a:rPr>
              <a:t>tạo sự liên kết chặt chẽ về mặt nội dung và hình thức cho đoạn trích.</a:t>
            </a:r>
            <a:endParaRPr lang="en-SG" sz="29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5B3F738-557B-FE56-4395-188B2D5CA118}"/>
              </a:ext>
            </a:extLst>
          </p:cNvPr>
          <p:cNvSpPr txBox="1"/>
          <p:nvPr/>
        </p:nvSpPr>
        <p:spPr>
          <a:xfrm>
            <a:off x="8120417" y="2910014"/>
            <a:ext cx="4938072" cy="584775"/>
          </a:xfrm>
          <a:prstGeom prst="rect">
            <a:avLst/>
          </a:prstGeom>
          <a:noFill/>
        </p:spPr>
        <p:txBody>
          <a:bodyPr wrap="square">
            <a:spAutoFit/>
          </a:bodyPr>
          <a:lstStyle/>
          <a:p>
            <a:pPr algn="just"/>
            <a:r>
              <a:rPr lang="en-US" sz="3200" b="1" i="1" dirty="0" err="1">
                <a:effectLst/>
                <a:latin typeface="Times New Roman" panose="02020603050405020304" pitchFamily="18" charset="0"/>
                <a:ea typeface="SimSun-ExtB" panose="02010609060101010101" pitchFamily="49" charset="-122"/>
              </a:rPr>
              <a:t>Câu</a:t>
            </a:r>
            <a:r>
              <a:rPr lang="en-US" sz="3200" b="1" i="1" dirty="0">
                <a:effectLst/>
                <a:latin typeface="Times New Roman" panose="02020603050405020304" pitchFamily="18" charset="0"/>
                <a:ea typeface="SimSun-ExtB" panose="02010609060101010101" pitchFamily="49" charset="-122"/>
              </a:rPr>
              <a:t> b</a:t>
            </a:r>
            <a:endParaRPr lang="en-SG" sz="3200" b="1" dirty="0"/>
          </a:p>
        </p:txBody>
      </p:sp>
      <p:sp>
        <p:nvSpPr>
          <p:cNvPr id="8" name="TextBox 7">
            <a:extLst>
              <a:ext uri="{FF2B5EF4-FFF2-40B4-BE49-F238E27FC236}">
                <a16:creationId xmlns:a16="http://schemas.microsoft.com/office/drawing/2014/main" id="{1825AA75-6685-00E6-481E-839C3AEA346A}"/>
              </a:ext>
            </a:extLst>
          </p:cNvPr>
          <p:cNvSpPr txBox="1"/>
          <p:nvPr/>
        </p:nvSpPr>
        <p:spPr>
          <a:xfrm>
            <a:off x="8120417" y="74841"/>
            <a:ext cx="5784587" cy="584775"/>
          </a:xfrm>
          <a:prstGeom prst="rect">
            <a:avLst/>
          </a:prstGeom>
          <a:noFill/>
        </p:spPr>
        <p:txBody>
          <a:bodyPr wrap="square">
            <a:spAutoFit/>
          </a:bodyPr>
          <a:lstStyle/>
          <a:p>
            <a:pPr algn="just"/>
            <a:r>
              <a:rPr lang="en-US" sz="3200" b="1" i="1" dirty="0" err="1">
                <a:effectLst/>
                <a:latin typeface="Times New Roman" panose="02020603050405020304" pitchFamily="18" charset="0"/>
                <a:ea typeface="SimSun-ExtB" panose="02010609060101010101" pitchFamily="49" charset="-122"/>
              </a:rPr>
              <a:t>Câu</a:t>
            </a:r>
            <a:r>
              <a:rPr lang="en-US" sz="3200" b="1" i="1" dirty="0">
                <a:effectLst/>
                <a:latin typeface="Times New Roman" panose="02020603050405020304" pitchFamily="18" charset="0"/>
                <a:ea typeface="SimSun-ExtB" panose="02010609060101010101" pitchFamily="49" charset="-122"/>
              </a:rPr>
              <a:t> a</a:t>
            </a:r>
            <a:endParaRPr lang="en-SG" sz="3200" b="1" dirty="0"/>
          </a:p>
        </p:txBody>
      </p:sp>
    </p:spTree>
    <p:extLst>
      <p:ext uri="{BB962C8B-B14F-4D97-AF65-F5344CB8AC3E}">
        <p14:creationId xmlns:p14="http://schemas.microsoft.com/office/powerpoint/2010/main" val="112437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D3442-1CB4-7800-97C4-1728781D6BC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69E458-80F2-1355-97FD-9AE4A13E223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9E8F4636-D08D-5572-CABA-4E70B7B64AA1}"/>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3</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FF9E6868-245D-D434-C769-9E79C080993C}"/>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E1A13CE0-AA53-D1AB-47F6-DB23F3584004}"/>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3</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430729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F533C369-9F4C-607D-0BBC-1EDA8EB7E5C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6269B2D-CD10-0FB3-DAFE-7CEFFD535B8D}"/>
              </a:ext>
            </a:extLst>
          </p:cNvPr>
          <p:cNvSpPr txBox="1"/>
          <p:nvPr/>
        </p:nvSpPr>
        <p:spPr>
          <a:xfrm>
            <a:off x="1683290" y="338653"/>
            <a:ext cx="9150614" cy="905056"/>
          </a:xfrm>
          <a:prstGeom prst="rect">
            <a:avLst/>
          </a:prstGeom>
          <a:noFill/>
        </p:spPr>
        <p:txBody>
          <a:bodyPr wrap="square">
            <a:spAutoFit/>
          </a:bodyPr>
          <a:lstStyle/>
          <a:p>
            <a:pPr indent="190500" algn="ctr">
              <a:lnSpc>
                <a:spcPct val="150000"/>
              </a:lnSpc>
              <a:spcAft>
                <a:spcPts val="400"/>
              </a:spcAft>
            </a:pPr>
            <a:r>
              <a:rPr lang="en-US" sz="4000" b="1" dirty="0">
                <a:solidFill>
                  <a:schemeClr val="accent3"/>
                </a:solidFill>
                <a:effectLst/>
                <a:latin typeface="Times New Roman" panose="02020603050405020304" pitchFamily="18" charset="0"/>
                <a:ea typeface="Times New Roman" panose="02020603050405020304" pitchFamily="18" charset="0"/>
              </a:rPr>
              <a:t>BÀI TẬP 3</a:t>
            </a:r>
            <a:endParaRPr lang="en-SG" sz="4000" dirty="0">
              <a:solidFill>
                <a:schemeClr val="accent3"/>
              </a:solidFill>
              <a:effectLst/>
              <a:latin typeface="Times New Roman" panose="02020603050405020304" pitchFamily="18" charset="0"/>
              <a:ea typeface="Times New Roman" panose="02020603050405020304" pitchFamily="18" charset="0"/>
            </a:endParaRPr>
          </a:p>
        </p:txBody>
      </p:sp>
      <p:grpSp>
        <p:nvGrpSpPr>
          <p:cNvPr id="13" name="Google Shape;1022;p21">
            <a:extLst>
              <a:ext uri="{FF2B5EF4-FFF2-40B4-BE49-F238E27FC236}">
                <a16:creationId xmlns:a16="http://schemas.microsoft.com/office/drawing/2014/main" id="{64CAD640-3ED8-5346-CA33-5597D97AA89B}"/>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C1F1EF91-4648-2219-AB9A-5779E06EF80E}"/>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1A656275-EBC6-A14B-FD6E-F937EE44E891}"/>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Freeform 11">
            <a:extLst>
              <a:ext uri="{FF2B5EF4-FFF2-40B4-BE49-F238E27FC236}">
                <a16:creationId xmlns:a16="http://schemas.microsoft.com/office/drawing/2014/main" id="{0B28C48B-9326-F08C-74D1-9D9526C225D1}"/>
              </a:ext>
            </a:extLst>
          </p:cNvPr>
          <p:cNvSpPr/>
          <p:nvPr/>
        </p:nvSpPr>
        <p:spPr>
          <a:xfrm>
            <a:off x="3819646" y="1250502"/>
            <a:ext cx="7951807" cy="5234746"/>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3"/>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思源黑体 CN" panose="020F0502020204030204"/>
              <a:ea typeface="+mn-ea"/>
              <a:cs typeface="Arial"/>
              <a:sym typeface="Arial"/>
            </a:endParaRPr>
          </a:p>
        </p:txBody>
      </p:sp>
      <p:sp>
        <p:nvSpPr>
          <p:cNvPr id="3" name="TextBox 2">
            <a:extLst>
              <a:ext uri="{FF2B5EF4-FFF2-40B4-BE49-F238E27FC236}">
                <a16:creationId xmlns:a16="http://schemas.microsoft.com/office/drawing/2014/main" id="{B3FAA42D-A057-DB49-FD39-0B4FA27D1690}"/>
              </a:ext>
            </a:extLst>
          </p:cNvPr>
          <p:cNvSpPr txBox="1"/>
          <p:nvPr/>
        </p:nvSpPr>
        <p:spPr>
          <a:xfrm>
            <a:off x="4016700" y="2565895"/>
            <a:ext cx="7056718" cy="3785652"/>
          </a:xfrm>
          <a:prstGeom prst="rect">
            <a:avLst/>
          </a:prstGeom>
          <a:noFill/>
        </p:spPr>
        <p:txBody>
          <a:bodyPr wrap="square">
            <a:spAutoFit/>
          </a:bodyPr>
          <a:lstStyle/>
          <a:p>
            <a:pPr lvl="0" algn="just"/>
            <a:r>
              <a:rPr lang="vi-VN" sz="4000" dirty="0">
                <a:latin typeface="+mj-lt"/>
              </a:rPr>
              <a:t>Cho biết các câu ghép dưới đây thuộc loại câu ghép đẳng lập hay chính phụ. Xác định phương tiện nối các vế câu và nêu tác dụng của việc lựa chọn phương tiện này.</a:t>
            </a:r>
            <a:endParaRPr kumimoji="0" lang="en-SG" sz="19900" b="0" i="0" u="none" strike="noStrike" kern="1200" cap="none" spc="0" normalizeH="0" baseline="0" noProof="0" dirty="0">
              <a:ln>
                <a:noFill/>
              </a:ln>
              <a:solidFill>
                <a:srgbClr val="66241B">
                  <a:lumMod val="50000"/>
                </a:srgbClr>
              </a:solidFill>
              <a:effectLst/>
              <a:uLnTx/>
              <a:uFillTx/>
              <a:latin typeface="+mj-lt"/>
            </a:endParaRPr>
          </a:p>
        </p:txBody>
      </p:sp>
      <p:pic>
        <p:nvPicPr>
          <p:cNvPr id="4" name="图片 8">
            <a:extLst>
              <a:ext uri="{FF2B5EF4-FFF2-40B4-BE49-F238E27FC236}">
                <a16:creationId xmlns:a16="http://schemas.microsoft.com/office/drawing/2014/main" id="{57F2832C-78D0-369C-1FEE-EDBDB01EEA5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957" y="3429000"/>
            <a:ext cx="3771101" cy="3673603"/>
          </a:xfrm>
          <a:prstGeom prst="rect">
            <a:avLst/>
          </a:prstGeom>
        </p:spPr>
      </p:pic>
    </p:spTree>
    <p:extLst>
      <p:ext uri="{BB962C8B-B14F-4D97-AF65-F5344CB8AC3E}">
        <p14:creationId xmlns:p14="http://schemas.microsoft.com/office/powerpoint/2010/main" val="187364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8A639EBE-D32E-48F8-06F8-76301585DE40}"/>
            </a:ext>
          </a:extLst>
        </p:cNvPr>
        <p:cNvGrpSpPr/>
        <p:nvPr/>
      </p:nvGrpSpPr>
      <p:grpSpPr>
        <a:xfrm>
          <a:off x="0" y="0"/>
          <a:ext cx="0" cy="0"/>
          <a:chOff x="0" y="0"/>
          <a:chExt cx="0" cy="0"/>
        </a:xfrm>
      </p:grpSpPr>
      <p:grpSp>
        <p:nvGrpSpPr>
          <p:cNvPr id="13" name="Google Shape;1022;p21">
            <a:extLst>
              <a:ext uri="{FF2B5EF4-FFF2-40B4-BE49-F238E27FC236}">
                <a16:creationId xmlns:a16="http://schemas.microsoft.com/office/drawing/2014/main" id="{31567F19-7AFA-51CA-1828-42A24C66D01B}"/>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DB252218-C5FF-9280-D89C-02A5F4D09A88}"/>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51DF032E-E9DC-84FF-188E-20B4A867586D}"/>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Google Shape;507;p24">
            <a:extLst>
              <a:ext uri="{FF2B5EF4-FFF2-40B4-BE49-F238E27FC236}">
                <a16:creationId xmlns:a16="http://schemas.microsoft.com/office/drawing/2014/main" id="{AB19BF65-9A9D-DDB2-43E0-E98926EFC4A5}"/>
              </a:ext>
            </a:extLst>
          </p:cNvPr>
          <p:cNvSpPr/>
          <p:nvPr/>
        </p:nvSpPr>
        <p:spPr>
          <a:xfrm>
            <a:off x="5399418" y="2546219"/>
            <a:ext cx="6449849"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p:txBody>
      </p:sp>
      <p:sp>
        <p:nvSpPr>
          <p:cNvPr id="3" name="Google Shape;508;p24">
            <a:extLst>
              <a:ext uri="{FF2B5EF4-FFF2-40B4-BE49-F238E27FC236}">
                <a16:creationId xmlns:a16="http://schemas.microsoft.com/office/drawing/2014/main" id="{77901A9C-FE72-25EF-37E5-BB3661A947C3}"/>
              </a:ext>
            </a:extLst>
          </p:cNvPr>
          <p:cNvSpPr/>
          <p:nvPr/>
        </p:nvSpPr>
        <p:spPr>
          <a:xfrm>
            <a:off x="2631383" y="2567838"/>
            <a:ext cx="2229847"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4" name="Google Shape;509;p24">
            <a:extLst>
              <a:ext uri="{FF2B5EF4-FFF2-40B4-BE49-F238E27FC236}">
                <a16:creationId xmlns:a16="http://schemas.microsoft.com/office/drawing/2014/main" id="{A88E2075-BB30-39A5-704B-323AFDB642DD}"/>
              </a:ext>
            </a:extLst>
          </p:cNvPr>
          <p:cNvSpPr/>
          <p:nvPr/>
        </p:nvSpPr>
        <p:spPr>
          <a:xfrm>
            <a:off x="333369" y="2546219"/>
            <a:ext cx="1710973"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7" name="Google Shape;514;p24">
            <a:extLst>
              <a:ext uri="{FF2B5EF4-FFF2-40B4-BE49-F238E27FC236}">
                <a16:creationId xmlns:a16="http://schemas.microsoft.com/office/drawing/2014/main" id="{2CBABE9B-277D-E613-50B1-864998C65FA1}"/>
              </a:ext>
            </a:extLst>
          </p:cNvPr>
          <p:cNvSpPr txBox="1"/>
          <p:nvPr/>
        </p:nvSpPr>
        <p:spPr>
          <a:xfrm>
            <a:off x="245594" y="2677704"/>
            <a:ext cx="2714947" cy="599225"/>
          </a:xfrm>
          <a:prstGeom prst="rect">
            <a:avLst/>
          </a:prstGeom>
          <a:noFill/>
          <a:ln>
            <a:noFill/>
          </a:ln>
        </p:spPr>
        <p:txBody>
          <a:bodyPr spcFirstLastPara="1" wrap="square" lIns="121900" tIns="121900" rIns="121900" bIns="121900" anchor="b" anchorCtr="0">
            <a:noAutofit/>
          </a:bodyPr>
          <a:lstStyle/>
          <a:p>
            <a:pPr algn="just" defTabSz="1219170">
              <a:buClr>
                <a:srgbClr val="000000"/>
              </a:buClr>
              <a:defRPr/>
            </a:pPr>
            <a:r>
              <a:rPr lang="en" sz="2667" b="1" kern="0" dirty="0">
                <a:solidFill>
                  <a:schemeClr val="accent3"/>
                </a:solidFill>
                <a:latin typeface="Times New Roman" panose="02020603050405020304" pitchFamily="18" charset="0"/>
                <a:ea typeface="Montserrat SemiBold"/>
                <a:cs typeface="Times New Roman" panose="02020603050405020304" pitchFamily="18" charset="0"/>
                <a:sym typeface="Montserrat SemiBold"/>
              </a:rPr>
              <a:t>LOẠI CÂU</a:t>
            </a:r>
            <a:endParaRPr sz="2667" b="1" kern="0" dirty="0">
              <a:solidFill>
                <a:schemeClr val="accent3"/>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8" name="Google Shape;517;p24">
            <a:extLst>
              <a:ext uri="{FF2B5EF4-FFF2-40B4-BE49-F238E27FC236}">
                <a16:creationId xmlns:a16="http://schemas.microsoft.com/office/drawing/2014/main" id="{77ADCB4E-FE7D-9579-962F-62FDDA879502}"/>
              </a:ext>
            </a:extLst>
          </p:cNvPr>
          <p:cNvSpPr txBox="1"/>
          <p:nvPr/>
        </p:nvSpPr>
        <p:spPr>
          <a:xfrm>
            <a:off x="2445026" y="3315958"/>
            <a:ext cx="2576857" cy="599225"/>
          </a:xfrm>
          <a:prstGeom prst="rect">
            <a:avLst/>
          </a:prstGeom>
          <a:noFill/>
          <a:ln>
            <a:noFill/>
          </a:ln>
        </p:spPr>
        <p:txBody>
          <a:bodyPr spcFirstLastPara="1" wrap="square" lIns="121900" tIns="121900" rIns="121900" bIns="121900" anchor="b" anchorCtr="0">
            <a:noAutofit/>
          </a:bodyPr>
          <a:lstStyle/>
          <a:p>
            <a:pPr algn="ctr" defTabSz="1219170">
              <a:buClr>
                <a:srgbClr val="000000"/>
              </a:buClr>
              <a:defRPr/>
            </a:pPr>
            <a:r>
              <a:rPr lang="en" sz="2667" b="1" kern="0" dirty="0">
                <a:solidFill>
                  <a:srgbClr val="C00000"/>
                </a:solidFill>
                <a:latin typeface="Times New Roman" panose="02020603050405020304" pitchFamily="18" charset="0"/>
                <a:ea typeface="Montserrat SemiBold"/>
                <a:cs typeface="Times New Roman" panose="02020603050405020304" pitchFamily="18" charset="0"/>
                <a:sym typeface="Montserrat SemiBold"/>
              </a:rPr>
              <a:t>PHƯƠNG TIỆN NỐI CÁC VẾ CÂU</a:t>
            </a:r>
            <a:endParaRPr sz="2667" b="1" kern="0" dirty="0">
              <a:solidFill>
                <a:srgbClr val="C00000"/>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9" name="Google Shape;519;p24">
            <a:extLst>
              <a:ext uri="{FF2B5EF4-FFF2-40B4-BE49-F238E27FC236}">
                <a16:creationId xmlns:a16="http://schemas.microsoft.com/office/drawing/2014/main" id="{8E2367F6-CF75-D726-9758-DB2CA3E3467E}"/>
              </a:ext>
            </a:extLst>
          </p:cNvPr>
          <p:cNvSpPr txBox="1"/>
          <p:nvPr/>
        </p:nvSpPr>
        <p:spPr>
          <a:xfrm>
            <a:off x="7681606" y="2550171"/>
            <a:ext cx="2714947" cy="599225"/>
          </a:xfrm>
          <a:prstGeom prst="rect">
            <a:avLst/>
          </a:prstGeom>
          <a:noFill/>
          <a:ln>
            <a:noFill/>
          </a:ln>
        </p:spPr>
        <p:txBody>
          <a:bodyPr spcFirstLastPara="1" wrap="square" lIns="121900" tIns="121900" rIns="121900" bIns="121900" anchor="b" anchorCtr="0">
            <a:noAutofit/>
          </a:bodyPr>
          <a:lstStyle/>
          <a:p>
            <a:pPr algn="just" defTabSz="1219170">
              <a:buClr>
                <a:srgbClr val="000000"/>
              </a:buClr>
              <a:defRPr/>
            </a:pPr>
            <a:r>
              <a:rPr lang="en" sz="2800" b="1" kern="0" dirty="0">
                <a:solidFill>
                  <a:schemeClr val="accent4">
                    <a:lumMod val="50000"/>
                  </a:schemeClr>
                </a:solidFill>
                <a:latin typeface="Times New Roman" panose="02020603050405020304" pitchFamily="18" charset="0"/>
                <a:ea typeface="Montserrat SemiBold"/>
                <a:cs typeface="Times New Roman" panose="02020603050405020304" pitchFamily="18" charset="0"/>
                <a:sym typeface="Montserrat SemiBold"/>
              </a:rPr>
              <a:t>TÁC DỤNG</a:t>
            </a:r>
            <a:endParaRPr sz="2800" b="1" kern="0" dirty="0">
              <a:solidFill>
                <a:schemeClr val="accent4">
                  <a:lumMod val="50000"/>
                </a:schemeClr>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10" name="Google Shape;520;p24">
            <a:extLst>
              <a:ext uri="{FF2B5EF4-FFF2-40B4-BE49-F238E27FC236}">
                <a16:creationId xmlns:a16="http://schemas.microsoft.com/office/drawing/2014/main" id="{A57D5DCE-1115-6C96-0857-F6E951E91F37}"/>
              </a:ext>
            </a:extLst>
          </p:cNvPr>
          <p:cNvSpPr/>
          <p:nvPr/>
        </p:nvSpPr>
        <p:spPr>
          <a:xfrm>
            <a:off x="439838" y="200902"/>
            <a:ext cx="11374704" cy="2160333"/>
          </a:xfrm>
          <a:prstGeom prst="roundRect">
            <a:avLst>
              <a:gd name="adj" fmla="val 21598"/>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just"/>
            <a:r>
              <a:rPr lang="vi-VN" sz="2800" dirty="0">
                <a:latin typeface="+mj-lt"/>
              </a:rPr>
              <a:t>a. </a:t>
            </a:r>
            <a:r>
              <a:rPr lang="vi-VN" sz="2800" i="1" dirty="0">
                <a:latin typeface="+mj-lt"/>
              </a:rPr>
              <a:t>Ngọn lửa mùa hè mang bao căm phẫn chính đáng của người da đen sẽ không bao giờ tắt nguội nếu như làn gió mùa thu của tự do và công bằng không thổi tới.</a:t>
            </a:r>
            <a:endParaRPr lang="en-SG" sz="2800" dirty="0">
              <a:latin typeface="+mj-lt"/>
            </a:endParaRPr>
          </a:p>
          <a:p>
            <a:pPr algn="just"/>
            <a:r>
              <a:rPr lang="vi-VN" sz="2800" dirty="0">
                <a:latin typeface="+mj-lt"/>
              </a:rPr>
              <a:t>(Mác-tin Lu-thơ Kinh (Martin Luther King), </a:t>
            </a:r>
            <a:r>
              <a:rPr lang="vi-VN" sz="2800" i="1" dirty="0">
                <a:latin typeface="+mj-lt"/>
              </a:rPr>
              <a:t>Tôi có một giấc mơ</a:t>
            </a:r>
            <a:r>
              <a:rPr lang="vi-VN" sz="2800" dirty="0">
                <a:latin typeface="+mj-lt"/>
              </a:rPr>
              <a:t>)</a:t>
            </a:r>
            <a:endParaRPr lang="en-SG" sz="2800" dirty="0">
              <a:latin typeface="+mj-lt"/>
            </a:endParaRPr>
          </a:p>
        </p:txBody>
      </p:sp>
      <p:sp>
        <p:nvSpPr>
          <p:cNvPr id="69" name="Arrow: Right 68">
            <a:extLst>
              <a:ext uri="{FF2B5EF4-FFF2-40B4-BE49-F238E27FC236}">
                <a16:creationId xmlns:a16="http://schemas.microsoft.com/office/drawing/2014/main" id="{15A928F4-DC7C-E1DB-6D9E-D4A0D0711DEF}"/>
              </a:ext>
            </a:extLst>
          </p:cNvPr>
          <p:cNvSpPr/>
          <p:nvPr/>
        </p:nvSpPr>
        <p:spPr>
          <a:xfrm>
            <a:off x="2075776" y="4097438"/>
            <a:ext cx="524173" cy="4629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0" name="Arrow: Right 69">
            <a:extLst>
              <a:ext uri="{FF2B5EF4-FFF2-40B4-BE49-F238E27FC236}">
                <a16:creationId xmlns:a16="http://schemas.microsoft.com/office/drawing/2014/main" id="{31EA5064-B3A4-CD36-1619-D117EC6BBBBC}"/>
              </a:ext>
            </a:extLst>
          </p:cNvPr>
          <p:cNvSpPr/>
          <p:nvPr/>
        </p:nvSpPr>
        <p:spPr>
          <a:xfrm>
            <a:off x="4875245" y="4076115"/>
            <a:ext cx="524173" cy="4629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2" name="TextBox 71">
            <a:extLst>
              <a:ext uri="{FF2B5EF4-FFF2-40B4-BE49-F238E27FC236}">
                <a16:creationId xmlns:a16="http://schemas.microsoft.com/office/drawing/2014/main" id="{D14CC440-02B3-ED9C-D154-8A57235AA787}"/>
              </a:ext>
            </a:extLst>
          </p:cNvPr>
          <p:cNvSpPr txBox="1"/>
          <p:nvPr/>
        </p:nvSpPr>
        <p:spPr>
          <a:xfrm>
            <a:off x="355604" y="3607359"/>
            <a:ext cx="1545845" cy="1431161"/>
          </a:xfrm>
          <a:prstGeom prst="rect">
            <a:avLst/>
          </a:prstGeom>
          <a:noFill/>
        </p:spPr>
        <p:txBody>
          <a:bodyPr wrap="square">
            <a:spAutoFit/>
          </a:bodyPr>
          <a:lstStyle/>
          <a:p>
            <a:pPr algn="ctr"/>
            <a:r>
              <a:rPr lang="vi-VN" sz="2900" dirty="0">
                <a:effectLst/>
                <a:latin typeface="Times New Roman" panose="02020603050405020304" pitchFamily="18" charset="0"/>
                <a:ea typeface="Calibri" panose="020F0502020204030204" pitchFamily="34" charset="0"/>
                <a:cs typeface="Times New Roman" panose="02020603050405020304" pitchFamily="18" charset="0"/>
              </a:rPr>
              <a:t>câu ghép chính phụ</a:t>
            </a:r>
            <a:endParaRPr lang="en-SG" sz="2900" dirty="0">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D08EF46A-6A05-ED69-C5E6-48F6729C7B60}"/>
              </a:ext>
            </a:extLst>
          </p:cNvPr>
          <p:cNvSpPr txBox="1"/>
          <p:nvPr/>
        </p:nvSpPr>
        <p:spPr>
          <a:xfrm>
            <a:off x="2786306" y="3954212"/>
            <a:ext cx="1932438" cy="1015663"/>
          </a:xfrm>
          <a:prstGeom prst="rect">
            <a:avLst/>
          </a:prstGeom>
          <a:noFill/>
        </p:spPr>
        <p:txBody>
          <a:bodyPr wrap="square">
            <a:spAutoFit/>
          </a:bodyPr>
          <a:lstStyle/>
          <a:p>
            <a:pPr algn="ctr"/>
            <a:r>
              <a:rPr lang="vi-VN" sz="2900" dirty="0">
                <a:effectLst/>
                <a:latin typeface="Times New Roman" panose="02020603050405020304" pitchFamily="18" charset="0"/>
                <a:ea typeface="Calibri" panose="020F0502020204030204" pitchFamily="34" charset="0"/>
                <a:cs typeface="Times New Roman" panose="02020603050405020304" pitchFamily="18" charset="0"/>
              </a:rPr>
              <a:t>kết từ </a:t>
            </a:r>
            <a:r>
              <a:rPr lang="vi-VN" sz="2900" b="1" dirty="0">
                <a:effectLst/>
                <a:latin typeface="Times New Roman" panose="02020603050405020304" pitchFamily="18" charset="0"/>
                <a:ea typeface="Calibri" panose="020F0502020204030204" pitchFamily="34" charset="0"/>
                <a:cs typeface="Times New Roman" panose="02020603050405020304" pitchFamily="18" charset="0"/>
              </a:rPr>
              <a:t>“nếu như” </a:t>
            </a:r>
            <a:endParaRPr lang="en-SG" sz="2900" b="1" dirty="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B6F3F7E9-A5CA-F202-783D-A0A08BDA7590}"/>
              </a:ext>
            </a:extLst>
          </p:cNvPr>
          <p:cNvSpPr txBox="1"/>
          <p:nvPr/>
        </p:nvSpPr>
        <p:spPr>
          <a:xfrm>
            <a:off x="5420128" y="3042856"/>
            <a:ext cx="6394414" cy="3267561"/>
          </a:xfrm>
          <a:prstGeom prst="rect">
            <a:avLst/>
          </a:prstGeom>
          <a:noFill/>
        </p:spPr>
        <p:txBody>
          <a:bodyPr wrap="square">
            <a:spAutoFit/>
          </a:bodyPr>
          <a:lstStyle/>
          <a:p>
            <a:pPr indent="190500" algn="just">
              <a:spcAft>
                <a:spcPts val="400"/>
              </a:spcAft>
            </a:pP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900" b="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900" b="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900" b="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900" b="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900" b="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900" b="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900" dirty="0">
              <a:latin typeface="Times New Roman" panose="02020603050405020304" pitchFamily="18" charset="0"/>
              <a:ea typeface="Times New Roman" panose="02020603050405020304" pitchFamily="18" charset="0"/>
              <a:cs typeface="Times New Roman" panose="02020603050405020304" pitchFamily="18" charset="0"/>
            </a:endParaRPr>
          </a:p>
          <a:p>
            <a:pPr indent="190500" algn="just">
              <a:spcAft>
                <a:spcPts val="400"/>
              </a:spcAft>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Vế</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làn</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vế</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9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u="sng"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căm</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phẫn</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i="1" dirty="0" err="1">
                <a:effectLst/>
                <a:latin typeface="Times New Roman" panose="02020603050405020304" pitchFamily="18" charset="0"/>
                <a:ea typeface="Times New Roman" panose="02020603050405020304" pitchFamily="18" charset="0"/>
                <a:cs typeface="Times New Roman" panose="02020603050405020304" pitchFamily="18" charset="0"/>
              </a:rPr>
              <a:t>nguội</a:t>
            </a:r>
            <a:r>
              <a:rPr lang="en-US" sz="29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9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420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barn(inVertical)">
                                      <p:cBhvr>
                                        <p:cTn id="14" dur="500"/>
                                        <p:tgtEl>
                                          <p:spTgt spid="7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6">
                                            <p:txEl>
                                              <p:pRg st="0" end="0"/>
                                            </p:txEl>
                                          </p:spTgt>
                                        </p:tgtEl>
                                        <p:attrNameLst>
                                          <p:attrName>style.visibility</p:attrName>
                                        </p:attrNameLst>
                                      </p:cBhvr>
                                      <p:to>
                                        <p:strVal val="visible"/>
                                      </p:to>
                                    </p:set>
                                    <p:animEffect transition="in" filter="barn(inVertical)">
                                      <p:cBhvr>
                                        <p:cTn id="19" dur="500"/>
                                        <p:tgtEl>
                                          <p:spTgt spid="7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6">
                                            <p:txEl>
                                              <p:pRg st="1" end="1"/>
                                            </p:txEl>
                                          </p:spTgt>
                                        </p:tgtEl>
                                        <p:attrNameLst>
                                          <p:attrName>style.visibility</p:attrName>
                                        </p:attrNameLst>
                                      </p:cBhvr>
                                      <p:to>
                                        <p:strVal val="visible"/>
                                      </p:to>
                                    </p:set>
                                    <p:animEffect transition="in" filter="barn(inVertical)">
                                      <p:cBhvr>
                                        <p:cTn id="24" dur="500"/>
                                        <p:tgtEl>
                                          <p:spTgt spid="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CDB5842C-C29E-67C4-91DE-733060586169}"/>
            </a:ext>
          </a:extLst>
        </p:cNvPr>
        <p:cNvGrpSpPr/>
        <p:nvPr/>
      </p:nvGrpSpPr>
      <p:grpSpPr>
        <a:xfrm>
          <a:off x="0" y="0"/>
          <a:ext cx="0" cy="0"/>
          <a:chOff x="0" y="0"/>
          <a:chExt cx="0" cy="0"/>
        </a:xfrm>
      </p:grpSpPr>
      <p:grpSp>
        <p:nvGrpSpPr>
          <p:cNvPr id="13" name="Google Shape;1022;p21">
            <a:extLst>
              <a:ext uri="{FF2B5EF4-FFF2-40B4-BE49-F238E27FC236}">
                <a16:creationId xmlns:a16="http://schemas.microsoft.com/office/drawing/2014/main" id="{90306F92-AD0B-E589-E862-8860236E4935}"/>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B6512DF9-99D8-0C25-8969-04E0BA9AB1F1}"/>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E9427D0-8186-0D3B-C287-D473BDF60002}"/>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Google Shape;507;p24">
            <a:extLst>
              <a:ext uri="{FF2B5EF4-FFF2-40B4-BE49-F238E27FC236}">
                <a16:creationId xmlns:a16="http://schemas.microsoft.com/office/drawing/2014/main" id="{883C2DE0-A0D9-F107-91D3-3FCEFF8F6AEC}"/>
              </a:ext>
            </a:extLst>
          </p:cNvPr>
          <p:cNvSpPr/>
          <p:nvPr/>
        </p:nvSpPr>
        <p:spPr>
          <a:xfrm>
            <a:off x="5399418" y="2546219"/>
            <a:ext cx="6449849"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p:txBody>
      </p:sp>
      <p:sp>
        <p:nvSpPr>
          <p:cNvPr id="3" name="Google Shape;508;p24">
            <a:extLst>
              <a:ext uri="{FF2B5EF4-FFF2-40B4-BE49-F238E27FC236}">
                <a16:creationId xmlns:a16="http://schemas.microsoft.com/office/drawing/2014/main" id="{6D921914-B577-A213-640B-D348B636EC80}"/>
              </a:ext>
            </a:extLst>
          </p:cNvPr>
          <p:cNvSpPr/>
          <p:nvPr/>
        </p:nvSpPr>
        <p:spPr>
          <a:xfrm>
            <a:off x="2631383" y="2567838"/>
            <a:ext cx="2229847"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4" name="Google Shape;509;p24">
            <a:extLst>
              <a:ext uri="{FF2B5EF4-FFF2-40B4-BE49-F238E27FC236}">
                <a16:creationId xmlns:a16="http://schemas.microsoft.com/office/drawing/2014/main" id="{5F673025-C9CC-66F0-8B2D-31DFB545D783}"/>
              </a:ext>
            </a:extLst>
          </p:cNvPr>
          <p:cNvSpPr/>
          <p:nvPr/>
        </p:nvSpPr>
        <p:spPr>
          <a:xfrm>
            <a:off x="333369" y="2546219"/>
            <a:ext cx="1710973"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7" name="Google Shape;514;p24">
            <a:extLst>
              <a:ext uri="{FF2B5EF4-FFF2-40B4-BE49-F238E27FC236}">
                <a16:creationId xmlns:a16="http://schemas.microsoft.com/office/drawing/2014/main" id="{AA5CBD0B-342D-12BB-A92C-46C6E2625C13}"/>
              </a:ext>
            </a:extLst>
          </p:cNvPr>
          <p:cNvSpPr txBox="1"/>
          <p:nvPr/>
        </p:nvSpPr>
        <p:spPr>
          <a:xfrm>
            <a:off x="245594" y="2677704"/>
            <a:ext cx="2714947" cy="599225"/>
          </a:xfrm>
          <a:prstGeom prst="rect">
            <a:avLst/>
          </a:prstGeom>
          <a:noFill/>
          <a:ln>
            <a:noFill/>
          </a:ln>
        </p:spPr>
        <p:txBody>
          <a:bodyPr spcFirstLastPara="1" wrap="square" lIns="121900" tIns="121900" rIns="121900" bIns="121900" anchor="b" anchorCtr="0">
            <a:noAutofit/>
          </a:bodyPr>
          <a:lstStyle/>
          <a:p>
            <a:pPr algn="just" defTabSz="1219170">
              <a:buClr>
                <a:srgbClr val="000000"/>
              </a:buClr>
              <a:defRPr/>
            </a:pPr>
            <a:r>
              <a:rPr lang="en" sz="2667" b="1" kern="0" dirty="0">
                <a:solidFill>
                  <a:schemeClr val="accent3"/>
                </a:solidFill>
                <a:latin typeface="Times New Roman" panose="02020603050405020304" pitchFamily="18" charset="0"/>
                <a:ea typeface="Montserrat SemiBold"/>
                <a:cs typeface="Times New Roman" panose="02020603050405020304" pitchFamily="18" charset="0"/>
                <a:sym typeface="Montserrat SemiBold"/>
              </a:rPr>
              <a:t>LOẠI CÂU</a:t>
            </a:r>
            <a:endParaRPr sz="2667" b="1" kern="0" dirty="0">
              <a:solidFill>
                <a:schemeClr val="accent3"/>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8" name="Google Shape;517;p24">
            <a:extLst>
              <a:ext uri="{FF2B5EF4-FFF2-40B4-BE49-F238E27FC236}">
                <a16:creationId xmlns:a16="http://schemas.microsoft.com/office/drawing/2014/main" id="{4625A916-3895-FDF8-5B29-87B0F6FA69AE}"/>
              </a:ext>
            </a:extLst>
          </p:cNvPr>
          <p:cNvSpPr txBox="1"/>
          <p:nvPr/>
        </p:nvSpPr>
        <p:spPr>
          <a:xfrm>
            <a:off x="2445026" y="3315958"/>
            <a:ext cx="2576857" cy="599225"/>
          </a:xfrm>
          <a:prstGeom prst="rect">
            <a:avLst/>
          </a:prstGeom>
          <a:noFill/>
          <a:ln>
            <a:noFill/>
          </a:ln>
        </p:spPr>
        <p:txBody>
          <a:bodyPr spcFirstLastPara="1" wrap="square" lIns="121900" tIns="121900" rIns="121900" bIns="121900" anchor="b" anchorCtr="0">
            <a:noAutofit/>
          </a:bodyPr>
          <a:lstStyle/>
          <a:p>
            <a:pPr algn="ctr" defTabSz="1219170">
              <a:buClr>
                <a:srgbClr val="000000"/>
              </a:buClr>
              <a:defRPr/>
            </a:pPr>
            <a:r>
              <a:rPr lang="en" sz="2667" b="1" kern="0" dirty="0">
                <a:solidFill>
                  <a:srgbClr val="C00000"/>
                </a:solidFill>
                <a:latin typeface="Times New Roman" panose="02020603050405020304" pitchFamily="18" charset="0"/>
                <a:ea typeface="Montserrat SemiBold"/>
                <a:cs typeface="Times New Roman" panose="02020603050405020304" pitchFamily="18" charset="0"/>
                <a:sym typeface="Montserrat SemiBold"/>
              </a:rPr>
              <a:t>PHƯƠNG TIỆN NỐI CÁC VẾ CÂU</a:t>
            </a:r>
            <a:endParaRPr sz="2667" b="1" kern="0" dirty="0">
              <a:solidFill>
                <a:srgbClr val="C00000"/>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9" name="Google Shape;519;p24">
            <a:extLst>
              <a:ext uri="{FF2B5EF4-FFF2-40B4-BE49-F238E27FC236}">
                <a16:creationId xmlns:a16="http://schemas.microsoft.com/office/drawing/2014/main" id="{BA0F52B3-0DCD-3EEA-F3AB-4D395B3E1B8F}"/>
              </a:ext>
            </a:extLst>
          </p:cNvPr>
          <p:cNvSpPr txBox="1"/>
          <p:nvPr/>
        </p:nvSpPr>
        <p:spPr>
          <a:xfrm>
            <a:off x="7681606" y="2550171"/>
            <a:ext cx="2714947" cy="599225"/>
          </a:xfrm>
          <a:prstGeom prst="rect">
            <a:avLst/>
          </a:prstGeom>
          <a:noFill/>
          <a:ln>
            <a:noFill/>
          </a:ln>
        </p:spPr>
        <p:txBody>
          <a:bodyPr spcFirstLastPara="1" wrap="square" lIns="121900" tIns="121900" rIns="121900" bIns="121900" anchor="b" anchorCtr="0">
            <a:noAutofit/>
          </a:bodyPr>
          <a:lstStyle/>
          <a:p>
            <a:pPr algn="just" defTabSz="1219170">
              <a:buClr>
                <a:srgbClr val="000000"/>
              </a:buClr>
              <a:defRPr/>
            </a:pPr>
            <a:r>
              <a:rPr lang="en" sz="2800" b="1" kern="0" dirty="0">
                <a:solidFill>
                  <a:schemeClr val="accent4">
                    <a:lumMod val="50000"/>
                  </a:schemeClr>
                </a:solidFill>
                <a:latin typeface="Times New Roman" panose="02020603050405020304" pitchFamily="18" charset="0"/>
                <a:ea typeface="Montserrat SemiBold"/>
                <a:cs typeface="Times New Roman" panose="02020603050405020304" pitchFamily="18" charset="0"/>
                <a:sym typeface="Montserrat SemiBold"/>
              </a:rPr>
              <a:t>TÁC DỤNG</a:t>
            </a:r>
            <a:endParaRPr sz="2800" b="1" kern="0" dirty="0">
              <a:solidFill>
                <a:schemeClr val="accent4">
                  <a:lumMod val="50000"/>
                </a:schemeClr>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10" name="Google Shape;520;p24">
            <a:extLst>
              <a:ext uri="{FF2B5EF4-FFF2-40B4-BE49-F238E27FC236}">
                <a16:creationId xmlns:a16="http://schemas.microsoft.com/office/drawing/2014/main" id="{9F34F50E-4DEE-15B0-8C5A-F799DA8900A9}"/>
              </a:ext>
            </a:extLst>
          </p:cNvPr>
          <p:cNvSpPr/>
          <p:nvPr/>
        </p:nvSpPr>
        <p:spPr>
          <a:xfrm>
            <a:off x="439838" y="200902"/>
            <a:ext cx="11374704" cy="2160333"/>
          </a:xfrm>
          <a:prstGeom prst="roundRect">
            <a:avLst>
              <a:gd name="adj" fmla="val 21598"/>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r>
              <a:rPr lang="vi-VN" sz="3600" dirty="0">
                <a:latin typeface="+mj-lt"/>
              </a:rPr>
              <a:t>b. </a:t>
            </a:r>
            <a:r>
              <a:rPr lang="vi-VN" sz="3600" i="1" dirty="0">
                <a:latin typeface="+mj-lt"/>
              </a:rPr>
              <a:t>Nhưng dù cho t</a:t>
            </a:r>
            <a:r>
              <a:rPr lang="en-US" sz="3600" i="1" dirty="0">
                <a:latin typeface="Times New Roman" panose="02020603050405020304" pitchFamily="18" charset="0"/>
                <a:cs typeface="Times New Roman" panose="02020603050405020304" pitchFamily="18" charset="0"/>
              </a:rPr>
              <a:t>ai</a:t>
            </a:r>
            <a:r>
              <a:rPr lang="vi-VN" sz="3600" i="1" dirty="0">
                <a:latin typeface="+mj-lt"/>
              </a:rPr>
              <a:t> hoạ có xảy ra thì sự có mặt của chúng ta ở đây cũng không phải là vô ích.</a:t>
            </a:r>
            <a:endParaRPr lang="en-SG" sz="3600" dirty="0">
              <a:latin typeface="+mj-lt"/>
            </a:endParaRPr>
          </a:p>
          <a:p>
            <a:r>
              <a:rPr lang="vi-VN" sz="3600" dirty="0">
                <a:latin typeface="+mj-lt"/>
              </a:rPr>
              <a:t>(G.G. Mác-két, </a:t>
            </a:r>
            <a:r>
              <a:rPr lang="vi-VN" sz="3600" i="1" dirty="0">
                <a:latin typeface="+mj-lt"/>
              </a:rPr>
              <a:t>Đấu tranh cho một thế giới hoà bình</a:t>
            </a:r>
            <a:r>
              <a:rPr lang="vi-VN" sz="3600" dirty="0">
                <a:latin typeface="+mj-lt"/>
              </a:rPr>
              <a:t>)</a:t>
            </a:r>
            <a:endParaRPr lang="en-SG" sz="3600" dirty="0">
              <a:latin typeface="+mj-lt"/>
            </a:endParaRPr>
          </a:p>
        </p:txBody>
      </p:sp>
      <p:sp>
        <p:nvSpPr>
          <p:cNvPr id="69" name="Arrow: Right 68">
            <a:extLst>
              <a:ext uri="{FF2B5EF4-FFF2-40B4-BE49-F238E27FC236}">
                <a16:creationId xmlns:a16="http://schemas.microsoft.com/office/drawing/2014/main" id="{5D63D04D-3C21-FF4E-0076-13C44C2D9606}"/>
              </a:ext>
            </a:extLst>
          </p:cNvPr>
          <p:cNvSpPr/>
          <p:nvPr/>
        </p:nvSpPr>
        <p:spPr>
          <a:xfrm>
            <a:off x="2075776" y="4097438"/>
            <a:ext cx="524173" cy="4629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0" name="Arrow: Right 69">
            <a:extLst>
              <a:ext uri="{FF2B5EF4-FFF2-40B4-BE49-F238E27FC236}">
                <a16:creationId xmlns:a16="http://schemas.microsoft.com/office/drawing/2014/main" id="{0B15638D-B94E-5BC2-2703-F09DD722AE50}"/>
              </a:ext>
            </a:extLst>
          </p:cNvPr>
          <p:cNvSpPr/>
          <p:nvPr/>
        </p:nvSpPr>
        <p:spPr>
          <a:xfrm>
            <a:off x="4875245" y="4076115"/>
            <a:ext cx="524173" cy="4629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2" name="TextBox 71">
            <a:extLst>
              <a:ext uri="{FF2B5EF4-FFF2-40B4-BE49-F238E27FC236}">
                <a16:creationId xmlns:a16="http://schemas.microsoft.com/office/drawing/2014/main" id="{EC18BCBC-5A28-9675-0ADA-EB0FB2AD7B78}"/>
              </a:ext>
            </a:extLst>
          </p:cNvPr>
          <p:cNvSpPr txBox="1"/>
          <p:nvPr/>
        </p:nvSpPr>
        <p:spPr>
          <a:xfrm>
            <a:off x="355604" y="3607359"/>
            <a:ext cx="1545845" cy="2062103"/>
          </a:xfrm>
          <a:prstGeom prst="rect">
            <a:avLst/>
          </a:prstGeom>
          <a:noFill/>
        </p:spPr>
        <p:txBody>
          <a:bodyPr wrap="square">
            <a:spAutoFit/>
          </a:bodyPr>
          <a:lstStyle/>
          <a:p>
            <a:pPr algn="ct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câu ghép chính phụ</a:t>
            </a:r>
            <a:endParaRPr lang="en-SG" sz="3200" dirty="0">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1942B457-6D7F-7A66-0D9B-983E0FA9C094}"/>
              </a:ext>
            </a:extLst>
          </p:cNvPr>
          <p:cNvSpPr txBox="1"/>
          <p:nvPr/>
        </p:nvSpPr>
        <p:spPr>
          <a:xfrm>
            <a:off x="2786306" y="3954212"/>
            <a:ext cx="1932438" cy="1569660"/>
          </a:xfrm>
          <a:prstGeom prst="rect">
            <a:avLst/>
          </a:prstGeom>
          <a:no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cặp kết từ </a:t>
            </a:r>
            <a:r>
              <a:rPr lang="vi-VN" sz="3200" b="1" dirty="0">
                <a:latin typeface="Times New Roman" panose="02020603050405020304" pitchFamily="18" charset="0"/>
                <a:cs typeface="Times New Roman" panose="02020603050405020304" pitchFamily="18" charset="0"/>
              </a:rPr>
              <a:t>“dù cho ... thì ...</a:t>
            </a:r>
            <a:r>
              <a:rPr lang="en-US" sz="3200" b="1" dirty="0">
                <a:latin typeface="Times New Roman" panose="02020603050405020304" pitchFamily="18" charset="0"/>
                <a:cs typeface="Times New Roman" panose="02020603050405020304" pitchFamily="18" charset="0"/>
              </a:rPr>
              <a:t>”</a:t>
            </a:r>
            <a:endParaRPr lang="en-SG" sz="3200" b="1" dirty="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8CFF4312-B14D-4068-5E9B-86076CF31C16}"/>
              </a:ext>
            </a:extLst>
          </p:cNvPr>
          <p:cNvSpPr txBox="1"/>
          <p:nvPr/>
        </p:nvSpPr>
        <p:spPr>
          <a:xfrm>
            <a:off x="5420128" y="3215548"/>
            <a:ext cx="6394414" cy="3046988"/>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thiết</a:t>
            </a: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endParaRPr lang="en-US" sz="3200" b="1"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“tai </a:t>
            </a:r>
            <a:r>
              <a:rPr lang="en-US" sz="3200" dirty="0" err="1">
                <a:latin typeface="Times New Roman" panose="02020603050405020304" pitchFamily="18" charset="0"/>
                <a:cs typeface="Times New Roman" panose="02020603050405020304" pitchFamily="18" charset="0"/>
              </a:rPr>
              <a:t>hoạ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ở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5881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barn(inVertical)">
                                      <p:cBhvr>
                                        <p:cTn id="14" dur="500"/>
                                        <p:tgtEl>
                                          <p:spTgt spid="7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6">
                                            <p:txEl>
                                              <p:pRg st="0" end="0"/>
                                            </p:txEl>
                                          </p:spTgt>
                                        </p:tgtEl>
                                        <p:attrNameLst>
                                          <p:attrName>style.visibility</p:attrName>
                                        </p:attrNameLst>
                                      </p:cBhvr>
                                      <p:to>
                                        <p:strVal val="visible"/>
                                      </p:to>
                                    </p:set>
                                    <p:animEffect transition="in" filter="barn(inVertical)">
                                      <p:cBhvr>
                                        <p:cTn id="19" dur="500"/>
                                        <p:tgtEl>
                                          <p:spTgt spid="7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6">
                                            <p:txEl>
                                              <p:pRg st="1" end="1"/>
                                            </p:txEl>
                                          </p:spTgt>
                                        </p:tgtEl>
                                        <p:attrNameLst>
                                          <p:attrName>style.visibility</p:attrName>
                                        </p:attrNameLst>
                                      </p:cBhvr>
                                      <p:to>
                                        <p:strVal val="visible"/>
                                      </p:to>
                                    </p:set>
                                    <p:animEffect transition="in" filter="barn(inVertical)">
                                      <p:cBhvr>
                                        <p:cTn id="24" dur="500"/>
                                        <p:tgtEl>
                                          <p:spTgt spid="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1927CDB7-3EEB-48DB-6115-DC21A6CBCB89}"/>
            </a:ext>
          </a:extLst>
        </p:cNvPr>
        <p:cNvGrpSpPr/>
        <p:nvPr/>
      </p:nvGrpSpPr>
      <p:grpSpPr>
        <a:xfrm>
          <a:off x="0" y="0"/>
          <a:ext cx="0" cy="0"/>
          <a:chOff x="0" y="0"/>
          <a:chExt cx="0" cy="0"/>
        </a:xfrm>
      </p:grpSpPr>
      <p:grpSp>
        <p:nvGrpSpPr>
          <p:cNvPr id="13" name="Google Shape;1022;p21">
            <a:extLst>
              <a:ext uri="{FF2B5EF4-FFF2-40B4-BE49-F238E27FC236}">
                <a16:creationId xmlns:a16="http://schemas.microsoft.com/office/drawing/2014/main" id="{2F4EAF23-7204-E8EC-914B-19AB04B518F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48E52F0F-EA23-B56A-7351-98130552A8B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535527B7-F0CC-07DE-BC20-455B90D443F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Google Shape;507;p24">
            <a:extLst>
              <a:ext uri="{FF2B5EF4-FFF2-40B4-BE49-F238E27FC236}">
                <a16:creationId xmlns:a16="http://schemas.microsoft.com/office/drawing/2014/main" id="{2F1A091D-D8EB-83B4-F58E-B557869351A2}"/>
              </a:ext>
            </a:extLst>
          </p:cNvPr>
          <p:cNvSpPr/>
          <p:nvPr/>
        </p:nvSpPr>
        <p:spPr>
          <a:xfrm>
            <a:off x="5399418" y="2546219"/>
            <a:ext cx="6449849"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p:txBody>
      </p:sp>
      <p:sp>
        <p:nvSpPr>
          <p:cNvPr id="3" name="Google Shape;508;p24">
            <a:extLst>
              <a:ext uri="{FF2B5EF4-FFF2-40B4-BE49-F238E27FC236}">
                <a16:creationId xmlns:a16="http://schemas.microsoft.com/office/drawing/2014/main" id="{7DDECD9B-D0BB-C6CF-E49A-7DE955E560FC}"/>
              </a:ext>
            </a:extLst>
          </p:cNvPr>
          <p:cNvSpPr/>
          <p:nvPr/>
        </p:nvSpPr>
        <p:spPr>
          <a:xfrm>
            <a:off x="2631383" y="2567838"/>
            <a:ext cx="2229847"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4" name="Google Shape;509;p24">
            <a:extLst>
              <a:ext uri="{FF2B5EF4-FFF2-40B4-BE49-F238E27FC236}">
                <a16:creationId xmlns:a16="http://schemas.microsoft.com/office/drawing/2014/main" id="{CE3C8C0B-3122-3E30-769B-28E3FF85B53C}"/>
              </a:ext>
            </a:extLst>
          </p:cNvPr>
          <p:cNvSpPr/>
          <p:nvPr/>
        </p:nvSpPr>
        <p:spPr>
          <a:xfrm>
            <a:off x="333369" y="2546219"/>
            <a:ext cx="1710973"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7" name="Google Shape;514;p24">
            <a:extLst>
              <a:ext uri="{FF2B5EF4-FFF2-40B4-BE49-F238E27FC236}">
                <a16:creationId xmlns:a16="http://schemas.microsoft.com/office/drawing/2014/main" id="{855E57A5-AFAD-40D2-6CB6-39DC8305D70E}"/>
              </a:ext>
            </a:extLst>
          </p:cNvPr>
          <p:cNvSpPr txBox="1"/>
          <p:nvPr/>
        </p:nvSpPr>
        <p:spPr>
          <a:xfrm>
            <a:off x="245594" y="2677704"/>
            <a:ext cx="2714947" cy="599225"/>
          </a:xfrm>
          <a:prstGeom prst="rect">
            <a:avLst/>
          </a:prstGeom>
          <a:noFill/>
          <a:ln>
            <a:noFill/>
          </a:ln>
        </p:spPr>
        <p:txBody>
          <a:bodyPr spcFirstLastPara="1" wrap="square" lIns="121900" tIns="121900" rIns="121900" bIns="121900" anchor="b" anchorCtr="0">
            <a:noAutofit/>
          </a:bodyPr>
          <a:lstStyle/>
          <a:p>
            <a:pPr algn="just" defTabSz="1219170">
              <a:buClr>
                <a:srgbClr val="000000"/>
              </a:buClr>
              <a:defRPr/>
            </a:pPr>
            <a:r>
              <a:rPr lang="en" sz="2667" b="1" kern="0" dirty="0">
                <a:solidFill>
                  <a:schemeClr val="accent3"/>
                </a:solidFill>
                <a:latin typeface="Times New Roman" panose="02020603050405020304" pitchFamily="18" charset="0"/>
                <a:ea typeface="Montserrat SemiBold"/>
                <a:cs typeface="Times New Roman" panose="02020603050405020304" pitchFamily="18" charset="0"/>
                <a:sym typeface="Montserrat SemiBold"/>
              </a:rPr>
              <a:t>LOẠI CÂU</a:t>
            </a:r>
            <a:endParaRPr sz="2667" b="1" kern="0" dirty="0">
              <a:solidFill>
                <a:schemeClr val="accent3"/>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8" name="Google Shape;517;p24">
            <a:extLst>
              <a:ext uri="{FF2B5EF4-FFF2-40B4-BE49-F238E27FC236}">
                <a16:creationId xmlns:a16="http://schemas.microsoft.com/office/drawing/2014/main" id="{BF53E2F4-7344-AD7E-62A8-93C3ECE3DEAA}"/>
              </a:ext>
            </a:extLst>
          </p:cNvPr>
          <p:cNvSpPr txBox="1"/>
          <p:nvPr/>
        </p:nvSpPr>
        <p:spPr>
          <a:xfrm>
            <a:off x="2445026" y="3315958"/>
            <a:ext cx="2576857" cy="599225"/>
          </a:xfrm>
          <a:prstGeom prst="rect">
            <a:avLst/>
          </a:prstGeom>
          <a:noFill/>
          <a:ln>
            <a:noFill/>
          </a:ln>
        </p:spPr>
        <p:txBody>
          <a:bodyPr spcFirstLastPara="1" wrap="square" lIns="121900" tIns="121900" rIns="121900" bIns="121900" anchor="b" anchorCtr="0">
            <a:noAutofit/>
          </a:bodyPr>
          <a:lstStyle/>
          <a:p>
            <a:pPr algn="ctr" defTabSz="1219170">
              <a:buClr>
                <a:srgbClr val="000000"/>
              </a:buClr>
              <a:defRPr/>
            </a:pPr>
            <a:r>
              <a:rPr lang="en" sz="2667" b="1" kern="0" dirty="0">
                <a:solidFill>
                  <a:srgbClr val="C00000"/>
                </a:solidFill>
                <a:latin typeface="Times New Roman" panose="02020603050405020304" pitchFamily="18" charset="0"/>
                <a:ea typeface="Montserrat SemiBold"/>
                <a:cs typeface="Times New Roman" panose="02020603050405020304" pitchFamily="18" charset="0"/>
                <a:sym typeface="Montserrat SemiBold"/>
              </a:rPr>
              <a:t>PHƯƠNG TIỆN NỐI CÁC VẾ CÂU</a:t>
            </a:r>
            <a:endParaRPr sz="2667" b="1" kern="0" dirty="0">
              <a:solidFill>
                <a:srgbClr val="C00000"/>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9" name="Google Shape;519;p24">
            <a:extLst>
              <a:ext uri="{FF2B5EF4-FFF2-40B4-BE49-F238E27FC236}">
                <a16:creationId xmlns:a16="http://schemas.microsoft.com/office/drawing/2014/main" id="{DCB69D3E-293D-925B-14B9-A024D186D3D5}"/>
              </a:ext>
            </a:extLst>
          </p:cNvPr>
          <p:cNvSpPr txBox="1"/>
          <p:nvPr/>
        </p:nvSpPr>
        <p:spPr>
          <a:xfrm>
            <a:off x="7681606" y="2550171"/>
            <a:ext cx="2714947" cy="599225"/>
          </a:xfrm>
          <a:prstGeom prst="rect">
            <a:avLst/>
          </a:prstGeom>
          <a:noFill/>
          <a:ln>
            <a:noFill/>
          </a:ln>
        </p:spPr>
        <p:txBody>
          <a:bodyPr spcFirstLastPara="1" wrap="square" lIns="121900" tIns="121900" rIns="121900" bIns="121900" anchor="b" anchorCtr="0">
            <a:noAutofit/>
          </a:bodyPr>
          <a:lstStyle/>
          <a:p>
            <a:pPr algn="just" defTabSz="1219170">
              <a:buClr>
                <a:srgbClr val="000000"/>
              </a:buClr>
              <a:defRPr/>
            </a:pPr>
            <a:r>
              <a:rPr lang="en" sz="2800" b="1" kern="0" dirty="0">
                <a:solidFill>
                  <a:schemeClr val="accent4">
                    <a:lumMod val="50000"/>
                  </a:schemeClr>
                </a:solidFill>
                <a:latin typeface="Times New Roman" panose="02020603050405020304" pitchFamily="18" charset="0"/>
                <a:ea typeface="Montserrat SemiBold"/>
                <a:cs typeface="Times New Roman" panose="02020603050405020304" pitchFamily="18" charset="0"/>
                <a:sym typeface="Montserrat SemiBold"/>
              </a:rPr>
              <a:t>TÁC DỤNG</a:t>
            </a:r>
            <a:endParaRPr sz="2800" b="1" kern="0" dirty="0">
              <a:solidFill>
                <a:schemeClr val="accent4">
                  <a:lumMod val="50000"/>
                </a:schemeClr>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10" name="Google Shape;520;p24">
            <a:extLst>
              <a:ext uri="{FF2B5EF4-FFF2-40B4-BE49-F238E27FC236}">
                <a16:creationId xmlns:a16="http://schemas.microsoft.com/office/drawing/2014/main" id="{9A988E95-4253-0BF3-59BB-06159BE9BDEB}"/>
              </a:ext>
            </a:extLst>
          </p:cNvPr>
          <p:cNvSpPr/>
          <p:nvPr/>
        </p:nvSpPr>
        <p:spPr>
          <a:xfrm>
            <a:off x="439838" y="200902"/>
            <a:ext cx="11374704" cy="2160333"/>
          </a:xfrm>
          <a:prstGeom prst="roundRect">
            <a:avLst>
              <a:gd name="adj" fmla="val 21598"/>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just">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Cái lò gạch ở cuối cánh đồng đang phun lửa sáng rực và ánh đèn ô tô ngoài đường cái quét lên nền trời những luồng ánh sáng xanh biếc.</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(Đỗ Chu,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Bồng chanh đỏ</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Arrow: Right 68">
            <a:extLst>
              <a:ext uri="{FF2B5EF4-FFF2-40B4-BE49-F238E27FC236}">
                <a16:creationId xmlns:a16="http://schemas.microsoft.com/office/drawing/2014/main" id="{06319997-24DB-82AE-EE23-9EF88C42FDE9}"/>
              </a:ext>
            </a:extLst>
          </p:cNvPr>
          <p:cNvSpPr/>
          <p:nvPr/>
        </p:nvSpPr>
        <p:spPr>
          <a:xfrm>
            <a:off x="2075776" y="4097438"/>
            <a:ext cx="524173" cy="4629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0" name="Arrow: Right 69">
            <a:extLst>
              <a:ext uri="{FF2B5EF4-FFF2-40B4-BE49-F238E27FC236}">
                <a16:creationId xmlns:a16="http://schemas.microsoft.com/office/drawing/2014/main" id="{4EE6C3F6-E1E1-B201-4C93-B8971CF61B9B}"/>
              </a:ext>
            </a:extLst>
          </p:cNvPr>
          <p:cNvSpPr/>
          <p:nvPr/>
        </p:nvSpPr>
        <p:spPr>
          <a:xfrm>
            <a:off x="4875245" y="4076115"/>
            <a:ext cx="524173" cy="4629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2" name="TextBox 71">
            <a:extLst>
              <a:ext uri="{FF2B5EF4-FFF2-40B4-BE49-F238E27FC236}">
                <a16:creationId xmlns:a16="http://schemas.microsoft.com/office/drawing/2014/main" id="{A5CD008C-5A21-0500-E8A3-50810D8AB668}"/>
              </a:ext>
            </a:extLst>
          </p:cNvPr>
          <p:cNvSpPr txBox="1"/>
          <p:nvPr/>
        </p:nvSpPr>
        <p:spPr>
          <a:xfrm>
            <a:off x="355604" y="3607359"/>
            <a:ext cx="1545845" cy="2062103"/>
          </a:xfrm>
          <a:prstGeom prst="rect">
            <a:avLst/>
          </a:prstGeom>
          <a:noFill/>
        </p:spPr>
        <p:txBody>
          <a:bodyPr wrap="square">
            <a:spAutoFit/>
          </a:bodyPr>
          <a:lstStyle/>
          <a:p>
            <a:pPr algn="ct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câu ghép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lập</a:t>
            </a:r>
            <a:endParaRPr lang="en-SG" sz="3200" dirty="0">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E067FC64-6B3A-EBAD-8D7A-41A569BC96BE}"/>
              </a:ext>
            </a:extLst>
          </p:cNvPr>
          <p:cNvSpPr txBox="1"/>
          <p:nvPr/>
        </p:nvSpPr>
        <p:spPr>
          <a:xfrm>
            <a:off x="2786306" y="3954212"/>
            <a:ext cx="1932438" cy="1077218"/>
          </a:xfrm>
          <a:prstGeom prst="rect">
            <a:avLst/>
          </a:prstGeom>
          <a:noFill/>
        </p:spPr>
        <p:txBody>
          <a:bodyPr wrap="square">
            <a:spAutoFit/>
          </a:bodyPr>
          <a:lstStyle/>
          <a:p>
            <a:pPr algn="ctr"/>
            <a:r>
              <a:rPr lang="vi-VN" sz="3200" b="1" dirty="0">
                <a:latin typeface="Times New Roman" panose="02020603050405020304" pitchFamily="18" charset="0"/>
                <a:cs typeface="Times New Roman" panose="02020603050405020304" pitchFamily="18" charset="0"/>
              </a:rPr>
              <a:t>kết từ “và”</a:t>
            </a:r>
            <a:endParaRPr lang="en-SG" sz="3200" b="1" dirty="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0DE6FDB3-D08D-2E4D-5FC2-D8EA4979B439}"/>
              </a:ext>
            </a:extLst>
          </p:cNvPr>
          <p:cNvSpPr txBox="1"/>
          <p:nvPr/>
        </p:nvSpPr>
        <p:spPr>
          <a:xfrm>
            <a:off x="5420128" y="3215548"/>
            <a:ext cx="6394414" cy="3046988"/>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liệt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kê</a:t>
            </a:r>
            <a:r>
              <a:rPr lang="en-US" sz="3200" b="1" dirty="0">
                <a:latin typeface="Times New Roman" panose="02020603050405020304" pitchFamily="18" charset="0"/>
                <a:cs typeface="Times New Roman" panose="02020603050405020304" pitchFamily="18" charset="0"/>
              </a:rPr>
              <a:t>. </a:t>
            </a:r>
          </a:p>
          <a:p>
            <a:pPr marL="457200" indent="-45720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Hai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gạch</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phun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tô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biếc</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810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barn(inVertical)">
                                      <p:cBhvr>
                                        <p:cTn id="14" dur="500"/>
                                        <p:tgtEl>
                                          <p:spTgt spid="7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6">
                                            <p:txEl>
                                              <p:pRg st="0" end="0"/>
                                            </p:txEl>
                                          </p:spTgt>
                                        </p:tgtEl>
                                        <p:attrNameLst>
                                          <p:attrName>style.visibility</p:attrName>
                                        </p:attrNameLst>
                                      </p:cBhvr>
                                      <p:to>
                                        <p:strVal val="visible"/>
                                      </p:to>
                                    </p:set>
                                    <p:animEffect transition="in" filter="barn(inVertical)">
                                      <p:cBhvr>
                                        <p:cTn id="19" dur="500"/>
                                        <p:tgtEl>
                                          <p:spTgt spid="7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6">
                                            <p:txEl>
                                              <p:pRg st="1" end="1"/>
                                            </p:txEl>
                                          </p:spTgt>
                                        </p:tgtEl>
                                        <p:attrNameLst>
                                          <p:attrName>style.visibility</p:attrName>
                                        </p:attrNameLst>
                                      </p:cBhvr>
                                      <p:to>
                                        <p:strVal val="visible"/>
                                      </p:to>
                                    </p:set>
                                    <p:animEffect transition="in" filter="barn(inVertical)">
                                      <p:cBhvr>
                                        <p:cTn id="24" dur="500"/>
                                        <p:tgtEl>
                                          <p:spTgt spid="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E1E72912-A72F-46EB-B389-3AC559E83931}"/>
            </a:ext>
          </a:extLst>
        </p:cNvPr>
        <p:cNvGrpSpPr/>
        <p:nvPr/>
      </p:nvGrpSpPr>
      <p:grpSpPr>
        <a:xfrm>
          <a:off x="0" y="0"/>
          <a:ext cx="0" cy="0"/>
          <a:chOff x="0" y="0"/>
          <a:chExt cx="0" cy="0"/>
        </a:xfrm>
      </p:grpSpPr>
      <p:grpSp>
        <p:nvGrpSpPr>
          <p:cNvPr id="13" name="Google Shape;1022;p21">
            <a:extLst>
              <a:ext uri="{FF2B5EF4-FFF2-40B4-BE49-F238E27FC236}">
                <a16:creationId xmlns:a16="http://schemas.microsoft.com/office/drawing/2014/main" id="{DD284A1C-6207-B63D-E11B-B83C444B06B0}"/>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81856262-62B4-B7AA-CFD2-9B7A2B5F38B2}"/>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123F87AB-7359-FE91-1678-E0539E45E9CA}"/>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Google Shape;507;p24">
            <a:extLst>
              <a:ext uri="{FF2B5EF4-FFF2-40B4-BE49-F238E27FC236}">
                <a16:creationId xmlns:a16="http://schemas.microsoft.com/office/drawing/2014/main" id="{6FD3141C-E067-7DD6-B695-F079D9BF18C5}"/>
              </a:ext>
            </a:extLst>
          </p:cNvPr>
          <p:cNvSpPr/>
          <p:nvPr/>
        </p:nvSpPr>
        <p:spPr>
          <a:xfrm>
            <a:off x="5399418" y="2546219"/>
            <a:ext cx="6449849"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a:p>
            <a:pPr algn="ctr" defTabSz="1219170">
              <a:defRPr/>
            </a:pPr>
            <a:endParaRPr sz="2133" kern="0">
              <a:solidFill>
                <a:sysClr val="windowText" lastClr="000000"/>
              </a:solidFill>
              <a:latin typeface="Montserrat SemiBold"/>
              <a:ea typeface="Montserrat SemiBold"/>
              <a:cs typeface="Montserrat SemiBold"/>
              <a:sym typeface="Montserrat SemiBold"/>
            </a:endParaRPr>
          </a:p>
        </p:txBody>
      </p:sp>
      <p:sp>
        <p:nvSpPr>
          <p:cNvPr id="3" name="Google Shape;508;p24">
            <a:extLst>
              <a:ext uri="{FF2B5EF4-FFF2-40B4-BE49-F238E27FC236}">
                <a16:creationId xmlns:a16="http://schemas.microsoft.com/office/drawing/2014/main" id="{8F5F23C4-26CB-4208-1B70-C79307991327}"/>
              </a:ext>
            </a:extLst>
          </p:cNvPr>
          <p:cNvSpPr/>
          <p:nvPr/>
        </p:nvSpPr>
        <p:spPr>
          <a:xfrm>
            <a:off x="2631383" y="2567838"/>
            <a:ext cx="2229847"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4" name="Google Shape;509;p24">
            <a:extLst>
              <a:ext uri="{FF2B5EF4-FFF2-40B4-BE49-F238E27FC236}">
                <a16:creationId xmlns:a16="http://schemas.microsoft.com/office/drawing/2014/main" id="{FA73CCFC-60D7-8E21-FE5F-F0058455EADA}"/>
              </a:ext>
            </a:extLst>
          </p:cNvPr>
          <p:cNvSpPr/>
          <p:nvPr/>
        </p:nvSpPr>
        <p:spPr>
          <a:xfrm>
            <a:off x="333369" y="2546219"/>
            <a:ext cx="1710973" cy="3985766"/>
          </a:xfrm>
          <a:prstGeom prst="roundRect">
            <a:avLst>
              <a:gd name="adj" fmla="val 13349"/>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a:p>
            <a:pPr algn="ctr" defTabSz="1219170">
              <a:defRPr/>
            </a:pPr>
            <a:endParaRPr sz="2133" kern="0" dirty="0">
              <a:solidFill>
                <a:sysClr val="windowText" lastClr="000000"/>
              </a:solidFill>
              <a:latin typeface="Montserrat SemiBold"/>
              <a:ea typeface="Montserrat SemiBold"/>
              <a:cs typeface="Montserrat SemiBold"/>
              <a:sym typeface="Montserrat SemiBold"/>
            </a:endParaRPr>
          </a:p>
        </p:txBody>
      </p:sp>
      <p:sp>
        <p:nvSpPr>
          <p:cNvPr id="7" name="Google Shape;514;p24">
            <a:extLst>
              <a:ext uri="{FF2B5EF4-FFF2-40B4-BE49-F238E27FC236}">
                <a16:creationId xmlns:a16="http://schemas.microsoft.com/office/drawing/2014/main" id="{05BA02B1-9ACD-BA50-84AD-2A93E77A96A6}"/>
              </a:ext>
            </a:extLst>
          </p:cNvPr>
          <p:cNvSpPr txBox="1"/>
          <p:nvPr/>
        </p:nvSpPr>
        <p:spPr>
          <a:xfrm>
            <a:off x="245594" y="2677704"/>
            <a:ext cx="2714947" cy="599225"/>
          </a:xfrm>
          <a:prstGeom prst="rect">
            <a:avLst/>
          </a:prstGeom>
          <a:noFill/>
          <a:ln>
            <a:noFill/>
          </a:ln>
        </p:spPr>
        <p:txBody>
          <a:bodyPr spcFirstLastPara="1" wrap="square" lIns="121900" tIns="121900" rIns="121900" bIns="121900" anchor="b" anchorCtr="0">
            <a:noAutofit/>
          </a:bodyPr>
          <a:lstStyle/>
          <a:p>
            <a:pPr algn="just" defTabSz="1219170">
              <a:buClr>
                <a:srgbClr val="000000"/>
              </a:buClr>
              <a:defRPr/>
            </a:pPr>
            <a:r>
              <a:rPr lang="en" sz="2667" b="1" kern="0" dirty="0">
                <a:solidFill>
                  <a:schemeClr val="accent3"/>
                </a:solidFill>
                <a:latin typeface="Times New Roman" panose="02020603050405020304" pitchFamily="18" charset="0"/>
                <a:ea typeface="Montserrat SemiBold"/>
                <a:cs typeface="Times New Roman" panose="02020603050405020304" pitchFamily="18" charset="0"/>
                <a:sym typeface="Montserrat SemiBold"/>
              </a:rPr>
              <a:t>LOẠI CÂU</a:t>
            </a:r>
            <a:endParaRPr sz="2667" b="1" kern="0" dirty="0">
              <a:solidFill>
                <a:schemeClr val="accent3"/>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8" name="Google Shape;517;p24">
            <a:extLst>
              <a:ext uri="{FF2B5EF4-FFF2-40B4-BE49-F238E27FC236}">
                <a16:creationId xmlns:a16="http://schemas.microsoft.com/office/drawing/2014/main" id="{54EF27A3-61E4-FA97-6184-606C0399EB05}"/>
              </a:ext>
            </a:extLst>
          </p:cNvPr>
          <p:cNvSpPr txBox="1"/>
          <p:nvPr/>
        </p:nvSpPr>
        <p:spPr>
          <a:xfrm>
            <a:off x="2445026" y="3315958"/>
            <a:ext cx="2576857" cy="599225"/>
          </a:xfrm>
          <a:prstGeom prst="rect">
            <a:avLst/>
          </a:prstGeom>
          <a:noFill/>
          <a:ln>
            <a:noFill/>
          </a:ln>
        </p:spPr>
        <p:txBody>
          <a:bodyPr spcFirstLastPara="1" wrap="square" lIns="121900" tIns="121900" rIns="121900" bIns="121900" anchor="b" anchorCtr="0">
            <a:noAutofit/>
          </a:bodyPr>
          <a:lstStyle/>
          <a:p>
            <a:pPr algn="ctr" defTabSz="1219170">
              <a:buClr>
                <a:srgbClr val="000000"/>
              </a:buClr>
              <a:defRPr/>
            </a:pPr>
            <a:r>
              <a:rPr lang="en" sz="2667" b="1" kern="0" dirty="0">
                <a:solidFill>
                  <a:srgbClr val="C00000"/>
                </a:solidFill>
                <a:latin typeface="Times New Roman" panose="02020603050405020304" pitchFamily="18" charset="0"/>
                <a:ea typeface="Montserrat SemiBold"/>
                <a:cs typeface="Times New Roman" panose="02020603050405020304" pitchFamily="18" charset="0"/>
                <a:sym typeface="Montserrat SemiBold"/>
              </a:rPr>
              <a:t>PHƯƠNG TIỆN NỐI CÁC VẾ CÂU</a:t>
            </a:r>
            <a:endParaRPr sz="2667" b="1" kern="0" dirty="0">
              <a:solidFill>
                <a:srgbClr val="C00000"/>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9" name="Google Shape;519;p24">
            <a:extLst>
              <a:ext uri="{FF2B5EF4-FFF2-40B4-BE49-F238E27FC236}">
                <a16:creationId xmlns:a16="http://schemas.microsoft.com/office/drawing/2014/main" id="{9CB3BA51-EE53-99E0-86D5-7B1FDFDA99D4}"/>
              </a:ext>
            </a:extLst>
          </p:cNvPr>
          <p:cNvSpPr txBox="1"/>
          <p:nvPr/>
        </p:nvSpPr>
        <p:spPr>
          <a:xfrm>
            <a:off x="7681606" y="2550171"/>
            <a:ext cx="2714947" cy="599225"/>
          </a:xfrm>
          <a:prstGeom prst="rect">
            <a:avLst/>
          </a:prstGeom>
          <a:noFill/>
          <a:ln>
            <a:noFill/>
          </a:ln>
        </p:spPr>
        <p:txBody>
          <a:bodyPr spcFirstLastPara="1" wrap="square" lIns="121900" tIns="121900" rIns="121900" bIns="121900" anchor="b" anchorCtr="0">
            <a:noAutofit/>
          </a:bodyPr>
          <a:lstStyle/>
          <a:p>
            <a:pPr algn="just" defTabSz="1219170">
              <a:buClr>
                <a:srgbClr val="000000"/>
              </a:buClr>
              <a:defRPr/>
            </a:pPr>
            <a:r>
              <a:rPr lang="en" sz="2800" b="1" kern="0" dirty="0">
                <a:solidFill>
                  <a:schemeClr val="accent4">
                    <a:lumMod val="50000"/>
                  </a:schemeClr>
                </a:solidFill>
                <a:latin typeface="Times New Roman" panose="02020603050405020304" pitchFamily="18" charset="0"/>
                <a:ea typeface="Montserrat SemiBold"/>
                <a:cs typeface="Times New Roman" panose="02020603050405020304" pitchFamily="18" charset="0"/>
                <a:sym typeface="Montserrat SemiBold"/>
              </a:rPr>
              <a:t>TÁC DỤNG</a:t>
            </a:r>
            <a:endParaRPr sz="2800" b="1" kern="0" dirty="0">
              <a:solidFill>
                <a:schemeClr val="accent4">
                  <a:lumMod val="50000"/>
                </a:schemeClr>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10" name="Google Shape;520;p24">
            <a:extLst>
              <a:ext uri="{FF2B5EF4-FFF2-40B4-BE49-F238E27FC236}">
                <a16:creationId xmlns:a16="http://schemas.microsoft.com/office/drawing/2014/main" id="{3C5A9079-2944-E3EE-8E92-621BD759FC40}"/>
              </a:ext>
            </a:extLst>
          </p:cNvPr>
          <p:cNvSpPr/>
          <p:nvPr/>
        </p:nvSpPr>
        <p:spPr>
          <a:xfrm>
            <a:off x="439838" y="200902"/>
            <a:ext cx="11374704" cy="2160333"/>
          </a:xfrm>
          <a:prstGeom prst="roundRect">
            <a:avLst>
              <a:gd name="adj" fmla="val 21598"/>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just">
              <a:spcAft>
                <a:spcPts val="80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d. </a:t>
            </a:r>
            <a:r>
              <a:rPr lang="vi-VN" sz="3600" i="1" dirty="0">
                <a:effectLst/>
                <a:latin typeface="Times New Roman" panose="02020603050405020304" pitchFamily="18" charset="0"/>
                <a:ea typeface="Calibri" panose="020F0502020204030204" pitchFamily="34" charset="0"/>
                <a:cs typeface="Times New Roman" panose="02020603050405020304" pitchFamily="18" charset="0"/>
              </a:rPr>
              <a:t>Bước chân của anh đặt nhẹ trên đường, tôi cảm thấy không phải anh đang đi mà là anh lướt trên mặt đất.</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(Đỗ Chu, </a:t>
            </a:r>
            <a:r>
              <a:rPr lang="vi-VN" sz="3600" i="1" dirty="0">
                <a:effectLst/>
                <a:latin typeface="Times New Roman" panose="02020603050405020304" pitchFamily="18" charset="0"/>
                <a:ea typeface="Calibri" panose="020F0502020204030204" pitchFamily="34" charset="0"/>
                <a:cs typeface="Times New Roman" panose="02020603050405020304" pitchFamily="18" charset="0"/>
              </a:rPr>
              <a:t>Bồng chanh đỏ</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Arrow: Right 68">
            <a:extLst>
              <a:ext uri="{FF2B5EF4-FFF2-40B4-BE49-F238E27FC236}">
                <a16:creationId xmlns:a16="http://schemas.microsoft.com/office/drawing/2014/main" id="{2FBE6FC8-A4F3-DFA2-22C9-89EE3B924543}"/>
              </a:ext>
            </a:extLst>
          </p:cNvPr>
          <p:cNvSpPr/>
          <p:nvPr/>
        </p:nvSpPr>
        <p:spPr>
          <a:xfrm>
            <a:off x="2075776" y="4097438"/>
            <a:ext cx="524173" cy="4629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0" name="Arrow: Right 69">
            <a:extLst>
              <a:ext uri="{FF2B5EF4-FFF2-40B4-BE49-F238E27FC236}">
                <a16:creationId xmlns:a16="http://schemas.microsoft.com/office/drawing/2014/main" id="{971ABF47-F70C-7A62-EE3B-00EB193A6B33}"/>
              </a:ext>
            </a:extLst>
          </p:cNvPr>
          <p:cNvSpPr/>
          <p:nvPr/>
        </p:nvSpPr>
        <p:spPr>
          <a:xfrm>
            <a:off x="4875245" y="4076115"/>
            <a:ext cx="524173" cy="4629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2" name="TextBox 71">
            <a:extLst>
              <a:ext uri="{FF2B5EF4-FFF2-40B4-BE49-F238E27FC236}">
                <a16:creationId xmlns:a16="http://schemas.microsoft.com/office/drawing/2014/main" id="{35E663E3-8AC4-B279-9F2E-F92459DD93BE}"/>
              </a:ext>
            </a:extLst>
          </p:cNvPr>
          <p:cNvSpPr txBox="1"/>
          <p:nvPr/>
        </p:nvSpPr>
        <p:spPr>
          <a:xfrm>
            <a:off x="355604" y="3607359"/>
            <a:ext cx="1545845" cy="2062103"/>
          </a:xfrm>
          <a:prstGeom prst="rect">
            <a:avLst/>
          </a:prstGeom>
          <a:noFill/>
        </p:spPr>
        <p:txBody>
          <a:bodyPr wrap="square">
            <a:spAutoFit/>
          </a:bodyPr>
          <a:lstStyle/>
          <a:p>
            <a:pPr algn="ct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câu ghép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đăng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lập</a:t>
            </a:r>
            <a:endParaRPr lang="en-SG" sz="3200" dirty="0">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BC66D6B6-51DE-DE13-EDB5-CD64BEC782B2}"/>
              </a:ext>
            </a:extLst>
          </p:cNvPr>
          <p:cNvSpPr txBox="1"/>
          <p:nvPr/>
        </p:nvSpPr>
        <p:spPr>
          <a:xfrm>
            <a:off x="2786306" y="3954212"/>
            <a:ext cx="1932438" cy="1077218"/>
          </a:xfrm>
          <a:prstGeom prst="rect">
            <a:avLst/>
          </a:prstGeom>
          <a:noFill/>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dấu phẩy (,)</a:t>
            </a:r>
            <a:endParaRPr lang="en-SG" sz="3200" b="1" dirty="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A9235F29-960D-B687-33C7-1C0AC29C9B86}"/>
              </a:ext>
            </a:extLst>
          </p:cNvPr>
          <p:cNvSpPr txBox="1"/>
          <p:nvPr/>
        </p:nvSpPr>
        <p:spPr>
          <a:xfrm>
            <a:off x="5420128" y="3215548"/>
            <a:ext cx="6394414" cy="3046988"/>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nối</a:t>
            </a:r>
            <a:r>
              <a:rPr lang="en-US" sz="3200" b="1" dirty="0">
                <a:latin typeface="Times New Roman" panose="02020603050405020304" pitchFamily="18" charset="0"/>
                <a:cs typeface="Times New Roman" panose="02020603050405020304" pitchFamily="18" charset="0"/>
              </a:rPr>
              <a:t>. </a:t>
            </a:r>
          </a:p>
          <a:p>
            <a:pPr marL="457200" indent="-457200" algn="just">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lướt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5771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barn(inVertical)">
                                      <p:cBhvr>
                                        <p:cTn id="14" dur="500"/>
                                        <p:tgtEl>
                                          <p:spTgt spid="7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6">
                                            <p:txEl>
                                              <p:pRg st="0" end="0"/>
                                            </p:txEl>
                                          </p:spTgt>
                                        </p:tgtEl>
                                        <p:attrNameLst>
                                          <p:attrName>style.visibility</p:attrName>
                                        </p:attrNameLst>
                                      </p:cBhvr>
                                      <p:to>
                                        <p:strVal val="visible"/>
                                      </p:to>
                                    </p:set>
                                    <p:animEffect transition="in" filter="barn(inVertical)">
                                      <p:cBhvr>
                                        <p:cTn id="19" dur="500"/>
                                        <p:tgtEl>
                                          <p:spTgt spid="7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6">
                                            <p:txEl>
                                              <p:pRg st="1" end="1"/>
                                            </p:txEl>
                                          </p:spTgt>
                                        </p:tgtEl>
                                        <p:attrNameLst>
                                          <p:attrName>style.visibility</p:attrName>
                                        </p:attrNameLst>
                                      </p:cBhvr>
                                      <p:to>
                                        <p:strVal val="visible"/>
                                      </p:to>
                                    </p:set>
                                    <p:animEffect transition="in" filter="barn(inVertical)">
                                      <p:cBhvr>
                                        <p:cTn id="24" dur="500"/>
                                        <p:tgtEl>
                                          <p:spTgt spid="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923C4-0983-64DC-BCA6-9C191BA9DD4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923AD7F-A5B2-EAAB-6741-81922582262A}"/>
              </a:ext>
            </a:extLst>
          </p:cNvPr>
          <p:cNvPicPr>
            <a:picLocks noChangeAspect="1"/>
          </p:cNvPicPr>
          <p:nvPr/>
        </p:nvPicPr>
        <p:blipFill>
          <a:blip r:embed="rId3"/>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15A8B3A4-672B-EBE4-9F3F-FB0FD5595B5A}"/>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4</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C420162C-BF1C-7894-2EBE-7AE38EBC13B8}"/>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35EE01EB-D3AE-3968-86E4-F87BCAE5C683}"/>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4</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761332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5" name="TextBox 4">
            <a:extLst>
              <a:ext uri="{FF2B5EF4-FFF2-40B4-BE49-F238E27FC236}">
                <a16:creationId xmlns:a16="http://schemas.microsoft.com/office/drawing/2014/main" id="{6092ED3C-093D-E084-A62A-D0E47E27E52D}"/>
              </a:ext>
            </a:extLst>
          </p:cNvPr>
          <p:cNvSpPr txBox="1"/>
          <p:nvPr/>
        </p:nvSpPr>
        <p:spPr>
          <a:xfrm>
            <a:off x="3298785" y="367366"/>
            <a:ext cx="8168400" cy="834524"/>
          </a:xfrm>
          <a:prstGeom prst="rect">
            <a:avLst/>
          </a:prstGeom>
          <a:noFill/>
        </p:spPr>
        <p:txBody>
          <a:bodyPr wrap="square">
            <a:spAutoFit/>
          </a:bodyPr>
          <a:lstStyle/>
          <a:p>
            <a:pPr algn="just">
              <a:lnSpc>
                <a:spcPct val="150000"/>
              </a:lnSpc>
              <a:spcAft>
                <a:spcPts val="800"/>
              </a:spcAft>
            </a:pPr>
            <a:r>
              <a:rPr lang="en-US" sz="3600" b="1" dirty="0">
                <a:solidFill>
                  <a:schemeClr val="accent3"/>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lang="en-SG" sz="36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6AED1297-3783-E6F6-9972-2B7075C9377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6919371-A99F-62E7-E795-0BB2328E22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FE64C80-6E55-B1E8-5DB9-FBE3994AD77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组合 48">
            <a:extLst>
              <a:ext uri="{FF2B5EF4-FFF2-40B4-BE49-F238E27FC236}">
                <a16:creationId xmlns:a16="http://schemas.microsoft.com/office/drawing/2014/main" id="{BE898C51-7D11-17A8-D53F-D2A4B02A50C7}"/>
              </a:ext>
            </a:extLst>
          </p:cNvPr>
          <p:cNvGrpSpPr/>
          <p:nvPr/>
        </p:nvGrpSpPr>
        <p:grpSpPr>
          <a:xfrm>
            <a:off x="618940" y="1579617"/>
            <a:ext cx="10057133" cy="4462666"/>
            <a:chOff x="2900496" y="1028113"/>
            <a:chExt cx="6336001" cy="3420001"/>
          </a:xfrm>
          <a:solidFill>
            <a:srgbClr val="FFFFFF">
              <a:lumMod val="20000"/>
              <a:lumOff val="80000"/>
            </a:srgbClr>
          </a:solidFill>
        </p:grpSpPr>
        <p:sp>
          <p:nvSpPr>
            <p:cNvPr id="3" name="任意多边形: 形状 45">
              <a:extLst>
                <a:ext uri="{FF2B5EF4-FFF2-40B4-BE49-F238E27FC236}">
                  <a16:creationId xmlns:a16="http://schemas.microsoft.com/office/drawing/2014/main" id="{2ADD3468-4CA7-069D-9EED-E33C284465AB}"/>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w="25400" cap="flat" cmpd="sng" algn="ctr">
              <a:solidFill>
                <a:srgbClr val="28738D"/>
              </a:solidFill>
              <a:prstDash val="solid"/>
            </a:ln>
            <a:effectLst>
              <a:outerShdw blurRad="50800" dist="38100" dir="2700000" sx="101000" sy="101000" algn="tl" rotWithShape="0">
                <a:prstClr val="black">
                  <a:alpha val="30000"/>
                </a:prstClr>
              </a:outerShdw>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a:ea typeface="宋体" panose="02010600030101010101" pitchFamily="2" charset="-122"/>
                <a:cs typeface="Arial"/>
                <a:sym typeface="Arial"/>
              </a:endParaRPr>
            </a:p>
          </p:txBody>
        </p:sp>
        <p:sp>
          <p:nvSpPr>
            <p:cNvPr id="4" name="任意多边形: 形状 44">
              <a:extLst>
                <a:ext uri="{FF2B5EF4-FFF2-40B4-BE49-F238E27FC236}">
                  <a16:creationId xmlns:a16="http://schemas.microsoft.com/office/drawing/2014/main" id="{D14416CE-F8C3-63BA-96FD-8D7F899BB284}"/>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cap="flat" cmpd="sng" algn="ctr">
              <a:solidFill>
                <a:srgbClr val="215968"/>
              </a:solidFill>
              <a:prstDash val="dash"/>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sym typeface="Arial"/>
              </a:endParaRPr>
            </a:p>
          </p:txBody>
        </p:sp>
      </p:grpSp>
      <p:pic>
        <p:nvPicPr>
          <p:cNvPr id="7" name="图片 74">
            <a:extLst>
              <a:ext uri="{FF2B5EF4-FFF2-40B4-BE49-F238E27FC236}">
                <a16:creationId xmlns:a16="http://schemas.microsoft.com/office/drawing/2014/main" id="{CABBD6F8-9345-3086-8FB8-A8513ACE72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31" t="33683" r="31300" b="42531"/>
          <a:stretch/>
        </p:blipFill>
        <p:spPr>
          <a:xfrm>
            <a:off x="537068" y="4470728"/>
            <a:ext cx="1928973" cy="1525843"/>
          </a:xfrm>
          <a:prstGeom prst="rect">
            <a:avLst/>
          </a:prstGeom>
        </p:spPr>
      </p:pic>
      <p:sp>
        <p:nvSpPr>
          <p:cNvPr id="12" name="TextBox 11">
            <a:extLst>
              <a:ext uri="{FF2B5EF4-FFF2-40B4-BE49-F238E27FC236}">
                <a16:creationId xmlns:a16="http://schemas.microsoft.com/office/drawing/2014/main" id="{E49BDAB1-9B79-5AD7-6668-F902A56A569F}"/>
              </a:ext>
            </a:extLst>
          </p:cNvPr>
          <p:cNvSpPr txBox="1"/>
          <p:nvPr/>
        </p:nvSpPr>
        <p:spPr>
          <a:xfrm>
            <a:off x="1590768" y="2422896"/>
            <a:ext cx="7679960" cy="2554545"/>
          </a:xfrm>
          <a:prstGeom prst="rect">
            <a:avLst/>
          </a:prstGeom>
          <a:noFill/>
        </p:spPr>
        <p:txBody>
          <a:bodyPr wrap="square">
            <a:spAutoFit/>
          </a:bodyPr>
          <a:lstStyle/>
          <a:p>
            <a:pPr algn="ctr"/>
            <a:r>
              <a:rPr lang="vi-VN" sz="4000" dirty="0">
                <a:latin typeface="+mj-lt"/>
              </a:rPr>
              <a:t>Em hãy đọc lướt nội dung phần </a:t>
            </a:r>
            <a:r>
              <a:rPr lang="vi-VN" sz="4000" i="1" dirty="0">
                <a:latin typeface="+mj-lt"/>
              </a:rPr>
              <a:t>Tri thức tiếng Việt</a:t>
            </a:r>
            <a:r>
              <a:rPr lang="vi-VN" sz="4000" dirty="0">
                <a:latin typeface="+mj-lt"/>
              </a:rPr>
              <a:t> và </a:t>
            </a:r>
            <a:r>
              <a:rPr lang="vi-VN" sz="4000" i="1" dirty="0">
                <a:latin typeface="+mj-lt"/>
              </a:rPr>
              <a:t>Thực hành tiếng Việt</a:t>
            </a:r>
            <a:r>
              <a:rPr lang="vi-VN" sz="4000" dirty="0">
                <a:latin typeface="+mj-lt"/>
              </a:rPr>
              <a:t> trong SGK, xác định nội dung bài học và nhiệm vụ học tập.</a:t>
            </a:r>
            <a:endParaRPr lang="en-SG" sz="19900" dirty="0">
              <a:solidFill>
                <a:schemeClr val="bg1">
                  <a:lumMod val="10000"/>
                </a:schemeClr>
              </a:solidFill>
              <a:latin typeface="+mj-lt"/>
            </a:endParaRPr>
          </a:p>
        </p:txBody>
      </p:sp>
      <p:sp>
        <p:nvSpPr>
          <p:cNvPr id="17" name="Freeform 4">
            <a:extLst>
              <a:ext uri="{FF2B5EF4-FFF2-40B4-BE49-F238E27FC236}">
                <a16:creationId xmlns:a16="http://schemas.microsoft.com/office/drawing/2014/main" id="{C716471C-FAD2-6B93-52B1-C6E2DB881C8B}"/>
              </a:ext>
            </a:extLst>
          </p:cNvPr>
          <p:cNvSpPr/>
          <p:nvPr/>
        </p:nvSpPr>
        <p:spPr>
          <a:xfrm>
            <a:off x="8436730" y="3314234"/>
            <a:ext cx="3341673" cy="3582453"/>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11"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069962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3" presetClass="entr" presetSubtype="288"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strVal val="4/3*#ppt_w"/>
                                          </p:val>
                                        </p:tav>
                                        <p:tav tm="100000">
                                          <p:val>
                                            <p:strVal val="#ppt_w"/>
                                          </p:val>
                                        </p:tav>
                                      </p:tavLst>
                                    </p:anim>
                                    <p:anim calcmode="lin" valueType="num">
                                      <p:cBhvr>
                                        <p:cTn id="12" dur="750" fill="hold"/>
                                        <p:tgtEl>
                                          <p:spTgt spid="2"/>
                                        </p:tgtEl>
                                        <p:attrNameLst>
                                          <p:attrName>ppt_h</p:attrName>
                                        </p:attrNameLst>
                                      </p:cBhvr>
                                      <p:tavLst>
                                        <p:tav tm="0">
                                          <p:val>
                                            <p:strVal val="4/3*#ppt_h"/>
                                          </p:val>
                                        </p:tav>
                                        <p:tav tm="100000">
                                          <p:val>
                                            <p:strVal val="#ppt_h"/>
                                          </p:val>
                                        </p:tav>
                                      </p:tavLst>
                                    </p:anim>
                                  </p:childTnLst>
                                </p:cTn>
                              </p:par>
                              <p:par>
                                <p:cTn id="13" presetID="12" presetClass="entr" presetSubtype="8" fill="hold" nodeType="withEffect">
                                  <p:stCondLst>
                                    <p:cond delay="1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58F21010-963E-6154-2FCC-18906CA2C34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08D9E6D-28F6-EC92-AC40-863B851C0AEE}"/>
              </a:ext>
            </a:extLst>
          </p:cNvPr>
          <p:cNvSpPr txBox="1"/>
          <p:nvPr/>
        </p:nvSpPr>
        <p:spPr>
          <a:xfrm>
            <a:off x="1833761" y="252231"/>
            <a:ext cx="7940232" cy="905056"/>
          </a:xfrm>
          <a:prstGeom prst="rect">
            <a:avLst/>
          </a:prstGeom>
          <a:noFill/>
        </p:spPr>
        <p:txBody>
          <a:bodyPr wrap="square">
            <a:spAutoFit/>
          </a:bodyPr>
          <a:lstStyle/>
          <a:p>
            <a:pPr algn="ctr">
              <a:lnSpc>
                <a:spcPct val="150000"/>
              </a:lnSpc>
              <a:spcAft>
                <a:spcPts val="800"/>
              </a:spcAft>
            </a:pPr>
            <a:r>
              <a:rPr lang="en-US" sz="40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BÀI TẬP 4</a:t>
            </a:r>
            <a:endParaRPr lang="en-SG" sz="6600"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F76DC12E-2BDF-160D-907A-DA8C95AF2B49}"/>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BABEB4A5-FEAD-AB00-D0DD-B0AB41193818}"/>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2A4A3A8A-3239-D829-738B-3D6BEB5B1D78}"/>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 name="Group 11">
            <a:extLst>
              <a:ext uri="{FF2B5EF4-FFF2-40B4-BE49-F238E27FC236}">
                <a16:creationId xmlns:a16="http://schemas.microsoft.com/office/drawing/2014/main" id="{2B30664B-3EDD-BC02-61B6-8320D8907A78}"/>
              </a:ext>
            </a:extLst>
          </p:cNvPr>
          <p:cNvGrpSpPr/>
          <p:nvPr/>
        </p:nvGrpSpPr>
        <p:grpSpPr>
          <a:xfrm>
            <a:off x="336085" y="1018378"/>
            <a:ext cx="3850029" cy="5587392"/>
            <a:chOff x="61193" y="1110793"/>
            <a:chExt cx="2813090" cy="3962418"/>
          </a:xfrm>
        </p:grpSpPr>
        <p:grpSp>
          <p:nvGrpSpPr>
            <p:cNvPr id="16" name="组合 9">
              <a:extLst>
                <a:ext uri="{FF2B5EF4-FFF2-40B4-BE49-F238E27FC236}">
                  <a16:creationId xmlns:a16="http://schemas.microsoft.com/office/drawing/2014/main" id="{151C8E69-953A-DB16-5F10-1619FFEA11AB}"/>
                </a:ext>
              </a:extLst>
            </p:cNvPr>
            <p:cNvGrpSpPr/>
            <p:nvPr/>
          </p:nvGrpSpPr>
          <p:grpSpPr>
            <a:xfrm rot="5400000" flipH="1">
              <a:off x="1267654" y="2638979"/>
              <a:ext cx="3134678" cy="78581"/>
              <a:chOff x="513" y="10419"/>
              <a:chExt cx="18316" cy="258"/>
            </a:xfrm>
          </p:grpSpPr>
          <p:cxnSp>
            <p:nvCxnSpPr>
              <p:cNvPr id="23" name="直接连接符 7">
                <a:extLst>
                  <a:ext uri="{FF2B5EF4-FFF2-40B4-BE49-F238E27FC236}">
                    <a16:creationId xmlns:a16="http://schemas.microsoft.com/office/drawing/2014/main" id="{914451DB-57A3-285C-007F-2DF938D212BC}"/>
                  </a:ext>
                </a:extLst>
              </p:cNvPr>
              <p:cNvCxnSpPr/>
              <p:nvPr/>
            </p:nvCxnSpPr>
            <p:spPr>
              <a:xfrm>
                <a:off x="513" y="10419"/>
                <a:ext cx="18316" cy="0"/>
              </a:xfrm>
              <a:prstGeom prst="line">
                <a:avLst/>
              </a:prstGeom>
              <a:ln w="254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8">
                <a:extLst>
                  <a:ext uri="{FF2B5EF4-FFF2-40B4-BE49-F238E27FC236}">
                    <a16:creationId xmlns:a16="http://schemas.microsoft.com/office/drawing/2014/main" id="{CE866561-C837-D3C0-F2A2-581314DD4018}"/>
                  </a:ext>
                </a:extLst>
              </p:cNvPr>
              <p:cNvCxnSpPr/>
              <p:nvPr/>
            </p:nvCxnSpPr>
            <p:spPr>
              <a:xfrm>
                <a:off x="513" y="10677"/>
                <a:ext cx="1831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6A23FAA-DA4A-2A62-38D2-AA852C11B988}"/>
                </a:ext>
              </a:extLst>
            </p:cNvPr>
            <p:cNvGrpSpPr/>
            <p:nvPr/>
          </p:nvGrpSpPr>
          <p:grpSpPr>
            <a:xfrm>
              <a:off x="61193" y="1110793"/>
              <a:ext cx="2565640" cy="3962418"/>
              <a:chOff x="61192" y="1110793"/>
              <a:chExt cx="2852780" cy="3962418"/>
            </a:xfrm>
          </p:grpSpPr>
          <p:grpSp>
            <p:nvGrpSpPr>
              <p:cNvPr id="18" name="组合 5">
                <a:extLst>
                  <a:ext uri="{FF2B5EF4-FFF2-40B4-BE49-F238E27FC236}">
                    <a16:creationId xmlns:a16="http://schemas.microsoft.com/office/drawing/2014/main" id="{9CBFB5A2-0C27-3467-F49A-8F764167CA08}"/>
                  </a:ext>
                </a:extLst>
              </p:cNvPr>
              <p:cNvGrpSpPr/>
              <p:nvPr/>
            </p:nvGrpSpPr>
            <p:grpSpPr>
              <a:xfrm>
                <a:off x="61192" y="1110793"/>
                <a:ext cx="2827239" cy="3050829"/>
                <a:chOff x="2719" y="3571"/>
                <a:chExt cx="5004" cy="5399"/>
              </a:xfrm>
            </p:grpSpPr>
            <p:sp>
              <p:nvSpPr>
                <p:cNvPr id="21" name="矩形 4">
                  <a:extLst>
                    <a:ext uri="{FF2B5EF4-FFF2-40B4-BE49-F238E27FC236}">
                      <a16:creationId xmlns:a16="http://schemas.microsoft.com/office/drawing/2014/main" id="{23CBEBD8-6B2C-48D1-2E80-E6B9ED91450B}"/>
                    </a:ext>
                  </a:extLst>
                </p:cNvPr>
                <p:cNvSpPr/>
                <p:nvPr/>
              </p:nvSpPr>
              <p:spPr>
                <a:xfrm>
                  <a:off x="2719" y="3571"/>
                  <a:ext cx="4734" cy="512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srgbClr val="F2F2F2"/>
                    </a:solidFill>
                    <a:latin typeface="Abril Fatface"/>
                    <a:ea typeface="宋体" panose="02010600030101010101" pitchFamily="2" charset="-122"/>
                    <a:sym typeface="Arial"/>
                  </a:endParaRPr>
                </a:p>
              </p:txBody>
            </p:sp>
            <p:sp>
              <p:nvSpPr>
                <p:cNvPr id="22" name="矩形 3">
                  <a:extLst>
                    <a:ext uri="{FF2B5EF4-FFF2-40B4-BE49-F238E27FC236}">
                      <a16:creationId xmlns:a16="http://schemas.microsoft.com/office/drawing/2014/main" id="{FDD357B8-38FB-EB1D-95AB-5FA68F390F7F}"/>
                    </a:ext>
                  </a:extLst>
                </p:cNvPr>
                <p:cNvSpPr/>
                <p:nvPr/>
              </p:nvSpPr>
              <p:spPr>
                <a:xfrm>
                  <a:off x="2989" y="3837"/>
                  <a:ext cx="4734" cy="5133"/>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srgbClr val="F2F2F2"/>
                    </a:solidFill>
                    <a:latin typeface="Abril Fatface"/>
                    <a:ea typeface="宋体" panose="02010600030101010101" pitchFamily="2" charset="-122"/>
                    <a:sym typeface="Arial"/>
                  </a:endParaRPr>
                </a:p>
              </p:txBody>
            </p:sp>
          </p:grpSp>
          <p:sp>
            <p:nvSpPr>
              <p:cNvPr id="19" name="TextBox 18">
                <a:extLst>
                  <a:ext uri="{FF2B5EF4-FFF2-40B4-BE49-F238E27FC236}">
                    <a16:creationId xmlns:a16="http://schemas.microsoft.com/office/drawing/2014/main" id="{B21F9A46-E9AB-6104-4487-EF0772496B5C}"/>
                  </a:ext>
                </a:extLst>
              </p:cNvPr>
              <p:cNvSpPr txBox="1"/>
              <p:nvPr/>
            </p:nvSpPr>
            <p:spPr>
              <a:xfrm>
                <a:off x="207194" y="1223816"/>
                <a:ext cx="2706778" cy="2859289"/>
              </a:xfrm>
              <a:prstGeom prst="rect">
                <a:avLst/>
              </a:prstGeom>
              <a:noFill/>
            </p:spPr>
            <p:txBody>
              <a:bodyPr wrap="square">
                <a:spAutoFit/>
              </a:bodyPr>
              <a:lstStyle/>
              <a:p>
                <a:pPr algn="just">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Em trao đổi với bạn cùng nhóm một bài văn nghị luận mình đã viết. Sau đó, đọc bài viết của bạn và trả lời các câu hỏi:</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53A553D1-F355-6E41-56D3-0912B474DCCB}"/>
                  </a:ext>
                </a:extLst>
              </p:cNvPr>
              <p:cNvPicPr>
                <a:picLocks noChangeAspect="1"/>
              </p:cNvPicPr>
              <p:nvPr/>
            </p:nvPicPr>
            <p:blipFill>
              <a:blip r:embed="rId3"/>
              <a:stretch>
                <a:fillRect/>
              </a:stretch>
            </p:blipFill>
            <p:spPr>
              <a:xfrm>
                <a:off x="775536" y="3712734"/>
                <a:ext cx="1785306" cy="1360477"/>
              </a:xfrm>
              <a:prstGeom prst="rect">
                <a:avLst/>
              </a:prstGeom>
            </p:spPr>
          </p:pic>
        </p:grpSp>
      </p:grpSp>
      <p:sp>
        <p:nvSpPr>
          <p:cNvPr id="25" name="PA-椭圆 49">
            <a:extLst>
              <a:ext uri="{FF2B5EF4-FFF2-40B4-BE49-F238E27FC236}">
                <a16:creationId xmlns:a16="http://schemas.microsoft.com/office/drawing/2014/main" id="{6C63BC52-3260-7306-0281-6CE4052FF173}"/>
              </a:ext>
            </a:extLst>
          </p:cNvPr>
          <p:cNvSpPr/>
          <p:nvPr/>
        </p:nvSpPr>
        <p:spPr>
          <a:xfrm>
            <a:off x="4147358" y="1559088"/>
            <a:ext cx="657520" cy="673464"/>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625479">
              <a:spcBef>
                <a:spcPct val="0"/>
              </a:spcBef>
              <a:spcAft>
                <a:spcPct val="0"/>
              </a:spcAft>
              <a:buClrTx/>
              <a:defRPr/>
            </a:pPr>
            <a:r>
              <a:rPr lang="en-US" sz="4267" b="1" kern="0" dirty="0">
                <a:solidFill>
                  <a:prstClr val="black"/>
                </a:solidFill>
                <a:latin typeface="Source Han Sans SC"/>
                <a:ea typeface="字魂59号-创粗黑" panose="00000500000000000000" pitchFamily="2" charset="-122"/>
              </a:rPr>
              <a:t>a</a:t>
            </a:r>
            <a:endParaRPr sz="4267" b="1" kern="0" dirty="0">
              <a:solidFill>
                <a:prstClr val="black"/>
              </a:solidFill>
              <a:latin typeface="字魂59号-创粗黑" panose="00000500000000000000" pitchFamily="2" charset="-122"/>
              <a:ea typeface="字魂59号-创粗黑" panose="00000500000000000000" pitchFamily="2" charset="-122"/>
            </a:endParaRPr>
          </a:p>
        </p:txBody>
      </p:sp>
      <p:sp>
        <p:nvSpPr>
          <p:cNvPr id="26" name="PA-矩形 28">
            <a:extLst>
              <a:ext uri="{FF2B5EF4-FFF2-40B4-BE49-F238E27FC236}">
                <a16:creationId xmlns:a16="http://schemas.microsoft.com/office/drawing/2014/main" id="{9AB5F466-250C-7FF8-1B79-C69199DC73AE}"/>
              </a:ext>
            </a:extLst>
          </p:cNvPr>
          <p:cNvSpPr/>
          <p:nvPr/>
        </p:nvSpPr>
        <p:spPr>
          <a:xfrm flipH="1">
            <a:off x="4886815" y="1416172"/>
            <a:ext cx="7057878" cy="871795"/>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3200" dirty="0">
                <a:latin typeface="+mj-lt"/>
              </a:rPr>
              <a:t>Bạn em đã sử dụng câu đơn, câu ghép hay kết hợp cả hai kiểu câu trong bài viết?</a:t>
            </a:r>
            <a:endParaRPr lang="en-SG" sz="3200" dirty="0">
              <a:latin typeface="+mj-lt"/>
            </a:endParaRPr>
          </a:p>
        </p:txBody>
      </p:sp>
      <p:sp>
        <p:nvSpPr>
          <p:cNvPr id="27" name="PA-椭圆 49">
            <a:extLst>
              <a:ext uri="{FF2B5EF4-FFF2-40B4-BE49-F238E27FC236}">
                <a16:creationId xmlns:a16="http://schemas.microsoft.com/office/drawing/2014/main" id="{FE6B1D43-001D-F5CC-36B1-A890CE943434}"/>
              </a:ext>
            </a:extLst>
          </p:cNvPr>
          <p:cNvSpPr/>
          <p:nvPr/>
        </p:nvSpPr>
        <p:spPr>
          <a:xfrm>
            <a:off x="4166419" y="3047227"/>
            <a:ext cx="657520" cy="673464"/>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625479">
              <a:spcBef>
                <a:spcPct val="0"/>
              </a:spcBef>
              <a:spcAft>
                <a:spcPct val="0"/>
              </a:spcAft>
              <a:buClrTx/>
              <a:defRPr/>
            </a:pPr>
            <a:r>
              <a:rPr lang="en-US" altLang="zh-CN" sz="4267" b="1" kern="0" dirty="0">
                <a:solidFill>
                  <a:prstClr val="black"/>
                </a:solidFill>
                <a:latin typeface="Source Han Sans SC"/>
                <a:ea typeface="Source Han Sans SC"/>
              </a:rPr>
              <a:t>b</a:t>
            </a:r>
            <a:endParaRPr sz="4267" b="1" kern="0" dirty="0">
              <a:solidFill>
                <a:prstClr val="black"/>
              </a:solidFill>
              <a:latin typeface="字魂59号-创粗黑" panose="00000500000000000000" pitchFamily="2" charset="-122"/>
              <a:ea typeface="字魂59号-创粗黑" panose="00000500000000000000" pitchFamily="2" charset="-122"/>
            </a:endParaRPr>
          </a:p>
        </p:txBody>
      </p:sp>
      <p:sp>
        <p:nvSpPr>
          <p:cNvPr id="28" name="PA-矩形 28">
            <a:extLst>
              <a:ext uri="{FF2B5EF4-FFF2-40B4-BE49-F238E27FC236}">
                <a16:creationId xmlns:a16="http://schemas.microsoft.com/office/drawing/2014/main" id="{352F6143-EDFD-FC05-438A-6F0946A363A5}"/>
              </a:ext>
            </a:extLst>
          </p:cNvPr>
          <p:cNvSpPr/>
          <p:nvPr/>
        </p:nvSpPr>
        <p:spPr>
          <a:xfrm flipH="1">
            <a:off x="4886815" y="2848896"/>
            <a:ext cx="7057877" cy="871795"/>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3200" dirty="0">
                <a:latin typeface="+mj-lt"/>
              </a:rPr>
              <a:t>Việc lựa chọn cấu trúc câu như vậy có tác dụng gì?</a:t>
            </a:r>
            <a:endParaRPr lang="en-SG" sz="3200" dirty="0">
              <a:latin typeface="+mj-lt"/>
            </a:endParaRPr>
          </a:p>
        </p:txBody>
      </p:sp>
      <p:sp>
        <p:nvSpPr>
          <p:cNvPr id="29" name="PA-椭圆 49">
            <a:extLst>
              <a:ext uri="{FF2B5EF4-FFF2-40B4-BE49-F238E27FC236}">
                <a16:creationId xmlns:a16="http://schemas.microsoft.com/office/drawing/2014/main" id="{51FA6588-3412-EB9F-469D-E9BD95A74FA5}"/>
              </a:ext>
            </a:extLst>
          </p:cNvPr>
          <p:cNvSpPr/>
          <p:nvPr/>
        </p:nvSpPr>
        <p:spPr>
          <a:xfrm>
            <a:off x="4268051" y="4531585"/>
            <a:ext cx="657520" cy="673464"/>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625479">
              <a:spcBef>
                <a:spcPct val="0"/>
              </a:spcBef>
              <a:spcAft>
                <a:spcPct val="0"/>
              </a:spcAft>
              <a:buClrTx/>
              <a:defRPr/>
            </a:pPr>
            <a:r>
              <a:rPr lang="en-US" altLang="zh-CN" sz="4267" b="1" kern="0" dirty="0">
                <a:solidFill>
                  <a:prstClr val="black"/>
                </a:solidFill>
                <a:latin typeface="Source Han Sans SC"/>
                <a:ea typeface="Source Han Sans SC"/>
              </a:rPr>
              <a:t>c</a:t>
            </a:r>
            <a:endParaRPr sz="4267" b="1" kern="0" dirty="0">
              <a:solidFill>
                <a:prstClr val="black"/>
              </a:solidFill>
              <a:latin typeface="字魂59号-创粗黑" panose="00000500000000000000" pitchFamily="2" charset="-122"/>
              <a:ea typeface="字魂59号-创粗黑" panose="00000500000000000000" pitchFamily="2" charset="-122"/>
            </a:endParaRPr>
          </a:p>
        </p:txBody>
      </p:sp>
      <p:sp>
        <p:nvSpPr>
          <p:cNvPr id="30" name="PA-矩形 28">
            <a:extLst>
              <a:ext uri="{FF2B5EF4-FFF2-40B4-BE49-F238E27FC236}">
                <a16:creationId xmlns:a16="http://schemas.microsoft.com/office/drawing/2014/main" id="{30554F5A-05EB-0228-AF67-D98E964D01F1}"/>
              </a:ext>
            </a:extLst>
          </p:cNvPr>
          <p:cNvSpPr/>
          <p:nvPr/>
        </p:nvSpPr>
        <p:spPr>
          <a:xfrm flipH="1">
            <a:off x="4979796" y="4135923"/>
            <a:ext cx="6827780" cy="871795"/>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r>
              <a:rPr lang="vi-VN" sz="3200" dirty="0">
                <a:latin typeface="+mj-lt"/>
              </a:rPr>
              <a:t>Khi đọc bài viết của bạn, em thấy bạn đã lựa chọn cấu trúc câu hợp lí chưa? Nếu được phép thay đổi cấu trúc của một vài câu, em sẽ thay đổi như thế nào? Vì sao? </a:t>
            </a:r>
            <a:endParaRPr lang="en-SG" sz="19900" kern="0" dirty="0">
              <a:latin typeface="+mj-lt"/>
            </a:endParaRPr>
          </a:p>
        </p:txBody>
      </p:sp>
    </p:spTree>
    <p:extLst>
      <p:ext uri="{BB962C8B-B14F-4D97-AF65-F5344CB8AC3E}">
        <p14:creationId xmlns:p14="http://schemas.microsoft.com/office/powerpoint/2010/main" val="1758098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inVertical)">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8" grpId="0"/>
      <p:bldP spid="29" grpId="0" animBg="1"/>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8452F5CC-38B3-30C6-1310-2F19853C1D5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7E1110A-3BA5-4979-25F7-F68EEC2C4C7B}"/>
              </a:ext>
            </a:extLst>
          </p:cNvPr>
          <p:cNvSpPr txBox="1"/>
          <p:nvPr/>
        </p:nvSpPr>
        <p:spPr>
          <a:xfrm>
            <a:off x="3923818" y="335756"/>
            <a:ext cx="7940232" cy="752065"/>
          </a:xfrm>
          <a:prstGeom prst="rect">
            <a:avLst/>
          </a:prstGeom>
          <a:noFill/>
        </p:spPr>
        <p:txBody>
          <a:bodyPr wrap="square">
            <a:spAutoFit/>
          </a:bodyPr>
          <a:lstStyle/>
          <a:p>
            <a:pPr marL="0" marR="345431" lvl="0" indent="0" algn="just" defTabSz="1219170" rtl="0" eaLnBrk="1" fontAlgn="auto" latinLnBrk="0" hangingPunct="1">
              <a:lnSpc>
                <a:spcPct val="150000"/>
              </a:lnSpc>
              <a:spcBef>
                <a:spcPts val="0"/>
              </a:spcBef>
              <a:spcAft>
                <a:spcPts val="1067"/>
              </a:spcAft>
              <a:buClr>
                <a:srgbClr val="000000"/>
              </a:buClr>
              <a:buSzTx/>
              <a:buFontTx/>
              <a:buNone/>
              <a:tabLst/>
              <a:defRPr/>
            </a:pPr>
            <a:r>
              <a:rPr kumimoji="0" lang="en-US" sz="3200" b="1" i="0" u="none" strike="noStrike" kern="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HOẠT ĐỘNG </a:t>
            </a:r>
            <a:r>
              <a:rPr lang="en-US" sz="3200" b="1" kern="0" dirty="0">
                <a:solidFill>
                  <a:srgbClr val="3393A5"/>
                </a:solidFill>
                <a:latin typeface="Times New Roman" panose="02020603050405020304" pitchFamily="18" charset="0"/>
                <a:ea typeface="Times New Roman" panose="02020603050405020304" pitchFamily="18" charset="0"/>
                <a:cs typeface="Times New Roman" panose="02020603050405020304" pitchFamily="18" charset="0"/>
                <a:sym typeface="Arial"/>
              </a:rPr>
              <a:t>VẬN DỤNG</a:t>
            </a:r>
            <a:endParaRPr kumimoji="0" lang="en-SG" sz="3200" b="0" i="0" u="none" strike="noStrike" kern="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3" name="Google Shape;1022;p21">
            <a:extLst>
              <a:ext uri="{FF2B5EF4-FFF2-40B4-BE49-F238E27FC236}">
                <a16:creationId xmlns:a16="http://schemas.microsoft.com/office/drawing/2014/main" id="{322AA4E0-EAD3-86A0-6CAE-680EAEC08698}"/>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3BF3C85B-0E8B-2335-E7A7-06BB0A4DA75F}"/>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04C2A46C-FECA-5D75-9FD3-87B2C5DE0E44}"/>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roup 52">
            <a:extLst>
              <a:ext uri="{FF2B5EF4-FFF2-40B4-BE49-F238E27FC236}">
                <a16:creationId xmlns:a16="http://schemas.microsoft.com/office/drawing/2014/main" id="{742613DE-FD39-7A72-752D-D4C604A617CE}"/>
              </a:ext>
            </a:extLst>
          </p:cNvPr>
          <p:cNvGrpSpPr/>
          <p:nvPr/>
        </p:nvGrpSpPr>
        <p:grpSpPr>
          <a:xfrm>
            <a:off x="4491385" y="1585475"/>
            <a:ext cx="6963670" cy="4987402"/>
            <a:chOff x="462091" y="2356093"/>
            <a:chExt cx="5675948" cy="4630699"/>
          </a:xfrm>
        </p:grpSpPr>
        <p:sp>
          <p:nvSpPr>
            <p:cNvPr id="54" name="Freeform 12">
              <a:extLst>
                <a:ext uri="{FF2B5EF4-FFF2-40B4-BE49-F238E27FC236}">
                  <a16:creationId xmlns:a16="http://schemas.microsoft.com/office/drawing/2014/main" id="{BB46FADC-B6CD-F37D-E8CB-865ACCC3FF11}"/>
                </a:ext>
              </a:extLst>
            </p:cNvPr>
            <p:cNvSpPr/>
            <p:nvPr/>
          </p:nvSpPr>
          <p:spPr>
            <a:xfrm>
              <a:off x="462091" y="2356093"/>
              <a:ext cx="5675948" cy="4297411"/>
            </a:xfrm>
            <a:custGeom>
              <a:avLst/>
              <a:gdLst/>
              <a:ahLst/>
              <a:cxnLst/>
              <a:rect l="l" t="t" r="r" b="b"/>
              <a:pathLst>
                <a:path w="11185048" h="8229600">
                  <a:moveTo>
                    <a:pt x="0" y="0"/>
                  </a:moveTo>
                  <a:lnTo>
                    <a:pt x="11185048" y="0"/>
                  </a:lnTo>
                  <a:lnTo>
                    <a:pt x="11185048"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a:ln>
                  <a:noFill/>
                </a:ln>
                <a:solidFill>
                  <a:srgbClr val="000000"/>
                </a:solidFill>
                <a:effectLst/>
                <a:uLnTx/>
                <a:uFillTx/>
                <a:latin typeface="Arial"/>
                <a:ea typeface="微软雅黑"/>
                <a:cs typeface="Arial"/>
              </a:endParaRPr>
            </a:p>
          </p:txBody>
        </p:sp>
        <p:sp>
          <p:nvSpPr>
            <p:cNvPr id="55" name="TextBox 54">
              <a:extLst>
                <a:ext uri="{FF2B5EF4-FFF2-40B4-BE49-F238E27FC236}">
                  <a16:creationId xmlns:a16="http://schemas.microsoft.com/office/drawing/2014/main" id="{75E19161-E88F-7440-AB82-20909D9F9C9E}"/>
                </a:ext>
              </a:extLst>
            </p:cNvPr>
            <p:cNvSpPr txBox="1"/>
            <p:nvPr/>
          </p:nvSpPr>
          <p:spPr>
            <a:xfrm>
              <a:off x="612693" y="3165795"/>
              <a:ext cx="5340953" cy="3820997"/>
            </a:xfrm>
            <a:prstGeom prst="rect">
              <a:avLst/>
            </a:prstGeom>
            <a:noFill/>
          </p:spPr>
          <p:txBody>
            <a:bodyPr wrap="square">
              <a:spAutoFit/>
            </a:bodyPr>
            <a:lstStyle/>
            <a:p>
              <a:pPr algn="just">
                <a:spcAft>
                  <a:spcPts val="80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Viết một đoạn văn (khoảng 200 chữ) trình bày suy nghĩ về những điều cần thay đổi ở thanh niên Việt Nam hiện nay trong việc trở thành công dân toàn cầu trong đó có sử dụng câu đơn và câu ghép. </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61" name="Picture 60">
            <a:extLst>
              <a:ext uri="{FF2B5EF4-FFF2-40B4-BE49-F238E27FC236}">
                <a16:creationId xmlns:a16="http://schemas.microsoft.com/office/drawing/2014/main" id="{B8742C09-13F5-7B95-60A9-D5487D969951}"/>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95245" y="1871040"/>
            <a:ext cx="4993057" cy="4986960"/>
          </a:xfrm>
          <a:prstGeom prst="rect">
            <a:avLst/>
          </a:prstGeom>
        </p:spPr>
      </p:pic>
    </p:spTree>
    <p:extLst>
      <p:ext uri="{BB962C8B-B14F-4D97-AF65-F5344CB8AC3E}">
        <p14:creationId xmlns:p14="http://schemas.microsoft.com/office/powerpoint/2010/main" val="1372140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additive="base">
                                        <p:cTn id="14" dur="500" fill="hold"/>
                                        <p:tgtEl>
                                          <p:spTgt spid="53"/>
                                        </p:tgtEl>
                                        <p:attrNameLst>
                                          <p:attrName>ppt_x</p:attrName>
                                        </p:attrNameLst>
                                      </p:cBhvr>
                                      <p:tavLst>
                                        <p:tav tm="0">
                                          <p:val>
                                            <p:strVal val="#ppt_x"/>
                                          </p:val>
                                        </p:tav>
                                        <p:tav tm="100000">
                                          <p:val>
                                            <p:strVal val="#ppt_x"/>
                                          </p:val>
                                        </p:tav>
                                      </p:tavLst>
                                    </p:anim>
                                    <p:anim calcmode="lin" valueType="num">
                                      <p:cBhvr additive="base">
                                        <p:cTn id="1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DA47F-69A7-3BDF-7BA8-BD2DDE7062AA}"/>
              </a:ext>
            </a:extLst>
          </p:cNvPr>
          <p:cNvPicPr>
            <a:picLocks noChangeAspect="1"/>
          </p:cNvPicPr>
          <p:nvPr/>
        </p:nvPicPr>
        <p:blipFill>
          <a:blip r:embed="rId2"/>
          <a:stretch>
            <a:fillRect/>
          </a:stretch>
        </p:blipFill>
        <p:spPr>
          <a:xfrm>
            <a:off x="0" y="-4634"/>
            <a:ext cx="12192000" cy="6858000"/>
          </a:xfrm>
          <a:prstGeom prst="rect">
            <a:avLst/>
          </a:prstGeom>
        </p:spPr>
      </p:pic>
      <p:sp>
        <p:nvSpPr>
          <p:cNvPr id="2" name="Google Shape;1132;p46">
            <a:extLst>
              <a:ext uri="{FF2B5EF4-FFF2-40B4-BE49-F238E27FC236}">
                <a16:creationId xmlns:a16="http://schemas.microsoft.com/office/drawing/2014/main" id="{1A5005A0-FE32-BAF8-4B28-87FC688E95DF}"/>
              </a:ext>
            </a:extLst>
          </p:cNvPr>
          <p:cNvSpPr txBox="1">
            <a:spLocks noGrp="1"/>
          </p:cNvSpPr>
          <p:nvPr/>
        </p:nvSpPr>
        <p:spPr>
          <a:xfrm>
            <a:off x="5998857" y="3152967"/>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vi-VN" sz="4000" b="1" dirty="0">
                <a:latin typeface="+mj-lt"/>
              </a:rPr>
              <a:t>Tri thức tiếng Việt</a:t>
            </a:r>
            <a:endParaRPr lang="en-SG" sz="4000" dirty="0">
              <a:latin typeface="+mj-lt"/>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4000" b="1" i="0" u="none" strike="noStrike" kern="0" cap="none" spc="0" normalizeH="0" baseline="0" noProof="0" dirty="0">
                <a:ln>
                  <a:noFill/>
                </a:ln>
                <a:solidFill>
                  <a:prstClr val="black"/>
                </a:solidFill>
                <a:effectLst/>
                <a:uLnTx/>
                <a:uFillTx/>
                <a:latin typeface="+mj-lt"/>
                <a:sym typeface="Poppins Medium"/>
              </a:rPr>
              <a:t> </a:t>
            </a:r>
            <a:endParaRPr kumimoji="0" lang="en-SG" sz="4000" b="0" i="0" u="none" strike="noStrike" kern="0" cap="none" spc="0" normalizeH="0" baseline="0" noProof="0" dirty="0">
              <a:ln>
                <a:noFill/>
              </a:ln>
              <a:solidFill>
                <a:prstClr val="black"/>
              </a:solidFill>
              <a:effectLst/>
              <a:uLnTx/>
              <a:uFillTx/>
              <a:latin typeface="+mj-lt"/>
              <a:sym typeface="Poppins Medium"/>
            </a:endParaRPr>
          </a:p>
        </p:txBody>
      </p:sp>
      <p:sp>
        <p:nvSpPr>
          <p:cNvPr id="4" name="Google Shape;1161;p38">
            <a:extLst>
              <a:ext uri="{FF2B5EF4-FFF2-40B4-BE49-F238E27FC236}">
                <a16:creationId xmlns:a16="http://schemas.microsoft.com/office/drawing/2014/main" id="{D9829501-3E3C-41E3-A481-1246EEEB2B98}"/>
              </a:ext>
            </a:extLst>
          </p:cNvPr>
          <p:cNvSpPr/>
          <p:nvPr/>
        </p:nvSpPr>
        <p:spPr>
          <a:xfrm rot="3363349">
            <a:off x="5331777" y="304590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4DBE0F21-9A49-DA2A-0339-04405B87B073}"/>
              </a:ext>
            </a:extLst>
          </p:cNvPr>
          <p:cNvSpPr txBox="1">
            <a:spLocks noGrp="1"/>
          </p:cNvSpPr>
          <p:nvPr/>
        </p:nvSpPr>
        <p:spPr>
          <a:xfrm>
            <a:off x="5303964" y="3033367"/>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4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I</a:t>
            </a:r>
            <a:endParaRPr kumimoji="0" sz="4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229968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A75FB-8476-B9A0-200E-CA973E8FB0D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A2CF2452-6E56-0CEF-7AED-5823BE6CB2C8}"/>
              </a:ext>
            </a:extLst>
          </p:cNvPr>
          <p:cNvSpPr txBox="1">
            <a:spLocks noGrp="1"/>
          </p:cNvSpPr>
          <p:nvPr/>
        </p:nvSpPr>
        <p:spPr>
          <a:xfrm>
            <a:off x="1587944" y="3607394"/>
            <a:ext cx="9016112"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vi-VN" sz="7200" b="1" dirty="0">
                <a:latin typeface="+mj-lt"/>
              </a:rPr>
              <a:t>Lựa chọn câu đơn, câu ghép</a:t>
            </a:r>
            <a:endParaRPr lang="en-SG" sz="7200" dirty="0">
              <a:latin typeface="+mj-lt"/>
            </a:endParaRPr>
          </a:p>
        </p:txBody>
      </p:sp>
      <p:sp>
        <p:nvSpPr>
          <p:cNvPr id="4" name="Google Shape;1162;p38">
            <a:extLst>
              <a:ext uri="{FF2B5EF4-FFF2-40B4-BE49-F238E27FC236}">
                <a16:creationId xmlns:a16="http://schemas.microsoft.com/office/drawing/2014/main" id="{620D5FE8-2963-A844-420A-A78B9F60882C}"/>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rPr>
              <a:t>1</a:t>
            </a:r>
            <a:endParaRPr kumimoji="0"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803871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58D35ED6-51F3-1FA3-0A79-9F0CECBD076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F646D52-66C5-FF0D-12E6-57E09FEC5FC8}"/>
              </a:ext>
            </a:extLst>
          </p:cNvPr>
          <p:cNvSpPr txBox="1"/>
          <p:nvPr/>
        </p:nvSpPr>
        <p:spPr>
          <a:xfrm>
            <a:off x="2688784" y="228480"/>
            <a:ext cx="7940232" cy="904415"/>
          </a:xfrm>
          <a:prstGeom prst="rect">
            <a:avLst/>
          </a:prstGeom>
          <a:noFill/>
        </p:spPr>
        <p:txBody>
          <a:bodyPr wrap="square">
            <a:spAutoFit/>
          </a:bodyPr>
          <a:lstStyle/>
          <a:p>
            <a:pPr>
              <a:lnSpc>
                <a:spcPct val="150000"/>
              </a:lnSpc>
              <a:spcAft>
                <a:spcPts val="800"/>
              </a:spcAft>
            </a:pPr>
            <a:r>
              <a:rPr lang="vi-VN" sz="4000" b="1" dirty="0">
                <a:solidFill>
                  <a:schemeClr val="accent3"/>
                </a:solidFill>
                <a:effectLst/>
                <a:latin typeface="+mj-lt"/>
                <a:ea typeface="Calibri" panose="020F0502020204030204" pitchFamily="34" charset="0"/>
                <a:cs typeface="Times New Roman" panose="02020603050405020304" pitchFamily="18" charset="0"/>
              </a:rPr>
              <a:t>1. Lựa chọn câu đơn, câu ghép</a:t>
            </a:r>
            <a:endParaRPr lang="en-SG" sz="4000" dirty="0">
              <a:solidFill>
                <a:schemeClr val="accent3"/>
              </a:solidFill>
              <a:effectLst/>
              <a:latin typeface="+mj-lt"/>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00B155BC-85AD-6E8D-449E-33527AD7427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6C7EC34B-06C1-72B5-8BEA-42F23A5BE992}"/>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133372A2-63E7-564C-ED4B-390A347C0215}"/>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Freeform 12">
            <a:extLst>
              <a:ext uri="{FF2B5EF4-FFF2-40B4-BE49-F238E27FC236}">
                <a16:creationId xmlns:a16="http://schemas.microsoft.com/office/drawing/2014/main" id="{176D8B9E-C59B-B96B-E5CA-E1F8AD6C7004}"/>
              </a:ext>
            </a:extLst>
          </p:cNvPr>
          <p:cNvSpPr/>
          <p:nvPr/>
        </p:nvSpPr>
        <p:spPr>
          <a:xfrm flipH="1">
            <a:off x="4017570" y="1219166"/>
            <a:ext cx="7366958" cy="4505939"/>
          </a:xfrm>
          <a:custGeom>
            <a:avLst/>
            <a:gdLst/>
            <a:ahLst/>
            <a:cxnLst/>
            <a:rect l="l" t="t" r="r" b="b"/>
            <a:pathLst>
              <a:path w="4328933" h="3279167">
                <a:moveTo>
                  <a:pt x="0" y="0"/>
                </a:moveTo>
                <a:lnTo>
                  <a:pt x="4328933" y="0"/>
                </a:lnTo>
                <a:lnTo>
                  <a:pt x="4328933" y="3279167"/>
                </a:lnTo>
                <a:lnTo>
                  <a:pt x="0" y="327916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8A41879B-DE4F-85E5-CA5C-BF3272B43BEC}"/>
              </a:ext>
            </a:extLst>
          </p:cNvPr>
          <p:cNvSpPr txBox="1"/>
          <p:nvPr/>
        </p:nvSpPr>
        <p:spPr>
          <a:xfrm>
            <a:off x="5350138" y="2040974"/>
            <a:ext cx="5555775" cy="3046988"/>
          </a:xfrm>
          <a:prstGeom prst="rect">
            <a:avLst/>
          </a:prstGeom>
          <a:noFill/>
        </p:spPr>
        <p:txBody>
          <a:bodyPr wrap="square">
            <a:spAutoFit/>
          </a:bodyPr>
          <a:lstStyle/>
          <a:p>
            <a:pPr lvl="0" algn="ctr"/>
            <a:r>
              <a:rPr lang="en-US" sz="4800" i="1" dirty="0">
                <a:latin typeface="Times New Roman" panose="02020603050405020304" pitchFamily="18" charset="0"/>
                <a:cs typeface="Times New Roman" panose="02020603050405020304" pitchFamily="18" charset="0"/>
              </a:rPr>
              <a:t>Khi </a:t>
            </a:r>
            <a:r>
              <a:rPr lang="en-US" sz="4800" i="1" dirty="0" err="1">
                <a:latin typeface="Times New Roman" panose="02020603050405020304" pitchFamily="18" charset="0"/>
                <a:cs typeface="Times New Roman" panose="02020603050405020304" pitchFamily="18" charset="0"/>
              </a:rPr>
              <a:t>nào</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chúng</a:t>
            </a:r>
            <a:r>
              <a:rPr lang="en-US" sz="4800" i="1" dirty="0">
                <a:latin typeface="Times New Roman" panose="02020603050405020304" pitchFamily="18" charset="0"/>
                <a:cs typeface="Times New Roman" panose="02020603050405020304" pitchFamily="18" charset="0"/>
              </a:rPr>
              <a:t> ta </a:t>
            </a:r>
            <a:r>
              <a:rPr lang="en-US" sz="4800" i="1" dirty="0" err="1">
                <a:latin typeface="Times New Roman" panose="02020603050405020304" pitchFamily="18" charset="0"/>
                <a:cs typeface="Times New Roman" panose="02020603050405020304" pitchFamily="18" charset="0"/>
              </a:rPr>
              <a:t>lựa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chọn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câu</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đơn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và</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khi</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nào</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chúng</a:t>
            </a:r>
            <a:r>
              <a:rPr lang="en-US" sz="4800" i="1" dirty="0">
                <a:latin typeface="Times New Roman" panose="02020603050405020304" pitchFamily="18" charset="0"/>
                <a:cs typeface="Times New Roman" panose="02020603050405020304" pitchFamily="18" charset="0"/>
              </a:rPr>
              <a:t> ta </a:t>
            </a:r>
            <a:r>
              <a:rPr lang="en-US" sz="4800" i="1" dirty="0" err="1">
                <a:latin typeface="Times New Roman" panose="02020603050405020304" pitchFamily="18" charset="0"/>
                <a:cs typeface="Times New Roman" panose="02020603050405020304" pitchFamily="18" charset="0"/>
              </a:rPr>
              <a:t>lựa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chọn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một</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câu</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ghép</a:t>
            </a:r>
            <a:r>
              <a:rPr lang="en-US" sz="4800" i="1" dirty="0">
                <a:latin typeface="Times New Roman" panose="02020603050405020304" pitchFamily="18" charset="0"/>
                <a:cs typeface="Times New Roman" panose="02020603050405020304" pitchFamily="18" charset="0"/>
              </a:rPr>
              <a:t>?</a:t>
            </a:r>
            <a:endParaRPr kumimoji="0" lang="en-SG" sz="85700" b="0" i="0" u="none" strike="noStrike" kern="1200" cap="none" spc="0" normalizeH="0" baseline="0" noProof="0" dirty="0">
              <a:ln>
                <a:noFill/>
              </a:ln>
              <a:solidFill>
                <a:srgbClr val="27373A"/>
              </a:solidFill>
              <a:effectLst/>
              <a:uLnTx/>
              <a:uFillTx/>
              <a:latin typeface="Times New Roman" panose="02020603050405020304" pitchFamily="18" charset="0"/>
              <a:cs typeface="Times New Roman" panose="02020603050405020304" pitchFamily="18" charset="0"/>
            </a:endParaRPr>
          </a:p>
        </p:txBody>
      </p:sp>
      <p:pic>
        <p:nvPicPr>
          <p:cNvPr id="10" name="Picture 9" descr="A person writing on a piece of paper&#10;&#10;Description automatically generated">
            <a:extLst>
              <a:ext uri="{FF2B5EF4-FFF2-40B4-BE49-F238E27FC236}">
                <a16:creationId xmlns:a16="http://schemas.microsoft.com/office/drawing/2014/main" id="{FDC64E96-E34E-535F-496B-09D75AC55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490" y="2736069"/>
            <a:ext cx="4530920" cy="4530920"/>
          </a:xfrm>
          <a:prstGeom prst="rect">
            <a:avLst/>
          </a:prstGeom>
        </p:spPr>
      </p:pic>
    </p:spTree>
    <p:extLst>
      <p:ext uri="{BB962C8B-B14F-4D97-AF65-F5344CB8AC3E}">
        <p14:creationId xmlns:p14="http://schemas.microsoft.com/office/powerpoint/2010/main" val="1223923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FF5ED3EE-B9A0-1BCC-F118-D247C10B9C2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AE9D0F1-17E6-0E06-9EC5-DD54696614BA}"/>
              </a:ext>
            </a:extLst>
          </p:cNvPr>
          <p:cNvSpPr txBox="1"/>
          <p:nvPr/>
        </p:nvSpPr>
        <p:spPr>
          <a:xfrm>
            <a:off x="2688784" y="228480"/>
            <a:ext cx="7940232" cy="904415"/>
          </a:xfrm>
          <a:prstGeom prst="rect">
            <a:avLst/>
          </a:prstGeom>
          <a:noFill/>
        </p:spPr>
        <p:txBody>
          <a:bodyPr wrap="square">
            <a:spAutoFit/>
          </a:bodyPr>
          <a:lstStyle/>
          <a:p>
            <a:pPr>
              <a:lnSpc>
                <a:spcPct val="150000"/>
              </a:lnSpc>
              <a:spcAft>
                <a:spcPts val="800"/>
              </a:spcAft>
            </a:pPr>
            <a:r>
              <a:rPr lang="vi-VN" sz="4000" b="1" dirty="0">
                <a:solidFill>
                  <a:schemeClr val="accent3"/>
                </a:solidFill>
                <a:effectLst/>
                <a:latin typeface="+mj-lt"/>
                <a:ea typeface="Calibri" panose="020F0502020204030204" pitchFamily="34" charset="0"/>
                <a:cs typeface="Times New Roman" panose="02020603050405020304" pitchFamily="18" charset="0"/>
              </a:rPr>
              <a:t>1. Lựa chọn câu đơn, câu ghép</a:t>
            </a:r>
            <a:endParaRPr lang="en-SG" sz="4000" dirty="0">
              <a:solidFill>
                <a:schemeClr val="accent3"/>
              </a:solidFill>
              <a:effectLst/>
              <a:latin typeface="+mj-lt"/>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C6E7D54A-6D88-E98E-BFB4-402AA50AE0FD}"/>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B81182BC-56E0-5B82-D543-CF92F6777E95}"/>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5EAF9E95-BA4C-5435-CF22-971A26860FA3}"/>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roup 1">
            <a:extLst>
              <a:ext uri="{FF2B5EF4-FFF2-40B4-BE49-F238E27FC236}">
                <a16:creationId xmlns:a16="http://schemas.microsoft.com/office/drawing/2014/main" id="{611F7481-D6DC-06B5-C41A-AFD74E1BD8AE}"/>
              </a:ext>
            </a:extLst>
          </p:cNvPr>
          <p:cNvGrpSpPr/>
          <p:nvPr/>
        </p:nvGrpSpPr>
        <p:grpSpPr>
          <a:xfrm>
            <a:off x="4283836" y="3057369"/>
            <a:ext cx="3381596" cy="2385137"/>
            <a:chOff x="6977270" y="1567952"/>
            <a:chExt cx="5340626" cy="3560417"/>
          </a:xfrm>
        </p:grpSpPr>
        <p:sp>
          <p:nvSpPr>
            <p:cNvPr id="3" name="Rectangle: Rounded Corners 2">
              <a:extLst>
                <a:ext uri="{FF2B5EF4-FFF2-40B4-BE49-F238E27FC236}">
                  <a16:creationId xmlns:a16="http://schemas.microsoft.com/office/drawing/2014/main" id="{D26FA47C-3093-C7D0-890C-A400713B4F4D}"/>
                </a:ext>
              </a:extLst>
            </p:cNvPr>
            <p:cNvSpPr/>
            <p:nvPr/>
          </p:nvSpPr>
          <p:spPr>
            <a:xfrm>
              <a:off x="7898296" y="2150826"/>
              <a:ext cx="3737113" cy="2394670"/>
            </a:xfrm>
            <a:prstGeom prst="roundRect">
              <a:avLst/>
            </a:prstGeom>
            <a:solidFill>
              <a:srgbClr val="FFFCEC"/>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prstClr val="white"/>
                </a:solidFill>
                <a:effectLst/>
                <a:uLnTx/>
                <a:uFillTx/>
                <a:latin typeface="Arial"/>
                <a:ea typeface="微软雅黑"/>
                <a:cs typeface="+mn-cs"/>
                <a:sym typeface="Arial"/>
              </a:endParaRPr>
            </a:p>
          </p:txBody>
        </p:sp>
        <p:pic>
          <p:nvPicPr>
            <p:cNvPr id="4" name="Picture 3" descr="A hand holding a pen over a book&#10;&#10;Description automatically generated">
              <a:extLst>
                <a:ext uri="{FF2B5EF4-FFF2-40B4-BE49-F238E27FC236}">
                  <a16:creationId xmlns:a16="http://schemas.microsoft.com/office/drawing/2014/main" id="{C771C6BB-AD4E-AEE5-44D4-07B23ADE9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270" y="1567952"/>
              <a:ext cx="5340626" cy="3560417"/>
            </a:xfrm>
            <a:prstGeom prst="rect">
              <a:avLst/>
            </a:prstGeom>
          </p:spPr>
        </p:pic>
      </p:grpSp>
      <p:cxnSp>
        <p:nvCxnSpPr>
          <p:cNvPr id="6" name="Google Shape;660;p56">
            <a:extLst>
              <a:ext uri="{FF2B5EF4-FFF2-40B4-BE49-F238E27FC236}">
                <a16:creationId xmlns:a16="http://schemas.microsoft.com/office/drawing/2014/main" id="{FDB76982-3498-F184-F2AC-95A21F548418}"/>
              </a:ext>
            </a:extLst>
          </p:cNvPr>
          <p:cNvCxnSpPr>
            <a:cxnSpLocks/>
          </p:cNvCxnSpPr>
          <p:nvPr/>
        </p:nvCxnSpPr>
        <p:spPr>
          <a:xfrm flipH="1">
            <a:off x="2428808" y="1744184"/>
            <a:ext cx="2243600" cy="805200"/>
          </a:xfrm>
          <a:prstGeom prst="bentConnector2">
            <a:avLst/>
          </a:prstGeom>
          <a:noFill/>
          <a:ln w="19050" cap="flat" cmpd="sng">
            <a:solidFill>
              <a:srgbClr val="373579"/>
            </a:solidFill>
            <a:prstDash val="solid"/>
            <a:round/>
            <a:headEnd type="none" w="med" len="med"/>
            <a:tailEnd type="none" w="med" len="med"/>
          </a:ln>
        </p:spPr>
      </p:cxnSp>
      <p:cxnSp>
        <p:nvCxnSpPr>
          <p:cNvPr id="9" name="Google Shape;660;p56">
            <a:extLst>
              <a:ext uri="{FF2B5EF4-FFF2-40B4-BE49-F238E27FC236}">
                <a16:creationId xmlns:a16="http://schemas.microsoft.com/office/drawing/2014/main" id="{65987892-E835-87D2-DB91-05D030CB869F}"/>
              </a:ext>
            </a:extLst>
          </p:cNvPr>
          <p:cNvCxnSpPr>
            <a:cxnSpLocks/>
          </p:cNvCxnSpPr>
          <p:nvPr/>
        </p:nvCxnSpPr>
        <p:spPr>
          <a:xfrm>
            <a:off x="8384426" y="1744184"/>
            <a:ext cx="1954985" cy="896448"/>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11" name="Google Shape;676;p56">
            <a:extLst>
              <a:ext uri="{FF2B5EF4-FFF2-40B4-BE49-F238E27FC236}">
                <a16:creationId xmlns:a16="http://schemas.microsoft.com/office/drawing/2014/main" id="{13DE6005-E4CD-2D27-1FB6-F104542D7423}"/>
              </a:ext>
            </a:extLst>
          </p:cNvPr>
          <p:cNvSpPr/>
          <p:nvPr/>
        </p:nvSpPr>
        <p:spPr>
          <a:xfrm>
            <a:off x="4034406" y="1336354"/>
            <a:ext cx="4350020" cy="802685"/>
          </a:xfrm>
          <a:custGeom>
            <a:avLst/>
            <a:gdLst/>
            <a:ahLst/>
            <a:cxnLst/>
            <a:rect l="l" t="t" r="r" b="b"/>
            <a:pathLst>
              <a:path w="101296" h="29187" extrusionOk="0">
                <a:moveTo>
                  <a:pt x="0" y="0"/>
                </a:moveTo>
                <a:lnTo>
                  <a:pt x="2003" y="29187"/>
                </a:lnTo>
                <a:lnTo>
                  <a:pt x="101296" y="29187"/>
                </a:lnTo>
                <a:lnTo>
                  <a:pt x="101296" y="0"/>
                </a:lnTo>
                <a:close/>
              </a:path>
            </a:pathLst>
          </a:custGeom>
          <a:solidFill>
            <a:srgbClr val="373579"/>
          </a:solidFill>
          <a:ln>
            <a:noFill/>
          </a:ln>
        </p:spPr>
        <p:txBody>
          <a:bodyPr/>
          <a:lstStyle/>
          <a:p>
            <a:pPr algn="ctr" defTabSz="1219140">
              <a:buClr>
                <a:srgbClr val="000000"/>
              </a:buClr>
              <a:defRPr/>
            </a:pPr>
            <a:endParaRPr lang="en-US" sz="4267" kern="0">
              <a:solidFill>
                <a:srgbClr val="000000"/>
              </a:solidFill>
              <a:ea typeface="等线" panose="020F0502020204030204"/>
              <a:cs typeface="Arial"/>
              <a:sym typeface="Arial"/>
            </a:endParaRPr>
          </a:p>
        </p:txBody>
      </p:sp>
      <p:sp>
        <p:nvSpPr>
          <p:cNvPr id="12" name="Google Shape;661;p56">
            <a:extLst>
              <a:ext uri="{FF2B5EF4-FFF2-40B4-BE49-F238E27FC236}">
                <a16:creationId xmlns:a16="http://schemas.microsoft.com/office/drawing/2014/main" id="{2316210B-979B-2085-CEA0-363D0705C172}"/>
              </a:ext>
            </a:extLst>
          </p:cNvPr>
          <p:cNvSpPr txBox="1"/>
          <p:nvPr/>
        </p:nvSpPr>
        <p:spPr>
          <a:xfrm>
            <a:off x="3274702" y="1384377"/>
            <a:ext cx="5978497" cy="697600"/>
          </a:xfrm>
          <a:prstGeom prst="rect">
            <a:avLst/>
          </a:prstGeom>
          <a:noFill/>
          <a:ln>
            <a:noFill/>
          </a:ln>
        </p:spPr>
        <p:txBody>
          <a:bodyPr spcFirstLastPara="1" wrap="square" lIns="121900" tIns="121900" rIns="121900" bIns="121900" anchor="ctr" anchorCtr="0">
            <a:noAutofit/>
          </a:bodyPr>
          <a:lstStyle/>
          <a:p>
            <a:pPr algn="ctr" defTabSz="1219140">
              <a:buClr>
                <a:srgbClr val="000000"/>
              </a:buClr>
              <a:defRPr/>
            </a:pPr>
            <a:r>
              <a:rPr lang="en-US" sz="3733" b="1" kern="0" dirty="0">
                <a:solidFill>
                  <a:srgbClr val="FFFFFF"/>
                </a:solidFill>
                <a:latin typeface="Times New Roman" panose="02020603050405020304" pitchFamily="18" charset="0"/>
                <a:cs typeface="Arial"/>
                <a:sym typeface="Arial"/>
              </a:rPr>
              <a:t>LỰA CHỌN</a:t>
            </a:r>
            <a:endParaRPr sz="3733" b="1" kern="0" dirty="0">
              <a:solidFill>
                <a:srgbClr val="FFFFFF"/>
              </a:solidFill>
              <a:ea typeface="Reggae One"/>
              <a:cs typeface="Times New Roman" panose="02020603050405020304" pitchFamily="18" charset="0"/>
              <a:sym typeface="Reggae One"/>
            </a:endParaRPr>
          </a:p>
        </p:txBody>
      </p:sp>
      <p:sp>
        <p:nvSpPr>
          <p:cNvPr id="16" name="Google Shape;678;p56">
            <a:extLst>
              <a:ext uri="{FF2B5EF4-FFF2-40B4-BE49-F238E27FC236}">
                <a16:creationId xmlns:a16="http://schemas.microsoft.com/office/drawing/2014/main" id="{C025E8A6-9096-15D6-465A-ACAA82A5EFDA}"/>
              </a:ext>
            </a:extLst>
          </p:cNvPr>
          <p:cNvSpPr/>
          <p:nvPr/>
        </p:nvSpPr>
        <p:spPr>
          <a:xfrm>
            <a:off x="8148857" y="2362768"/>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defTabSz="1219140">
              <a:buClr>
                <a:srgbClr val="000000"/>
              </a:buClr>
              <a:defRPr/>
            </a:pPr>
            <a:endParaRPr lang="en-US" sz="1867" kern="0">
              <a:solidFill>
                <a:srgbClr val="000000"/>
              </a:solidFill>
              <a:ea typeface="等线" panose="020F0502020204030204"/>
              <a:cs typeface="Arial"/>
              <a:sym typeface="Arial"/>
            </a:endParaRPr>
          </a:p>
        </p:txBody>
      </p:sp>
      <p:sp>
        <p:nvSpPr>
          <p:cNvPr id="17" name="Google Shape;670;p56">
            <a:extLst>
              <a:ext uri="{FF2B5EF4-FFF2-40B4-BE49-F238E27FC236}">
                <a16:creationId xmlns:a16="http://schemas.microsoft.com/office/drawing/2014/main" id="{4B694C50-54F4-08DC-F1E8-966B90586B01}"/>
              </a:ext>
            </a:extLst>
          </p:cNvPr>
          <p:cNvSpPr txBox="1"/>
          <p:nvPr/>
        </p:nvSpPr>
        <p:spPr>
          <a:xfrm>
            <a:off x="8384425" y="2517935"/>
            <a:ext cx="2692000" cy="448327"/>
          </a:xfrm>
          <a:prstGeom prst="rect">
            <a:avLst/>
          </a:prstGeom>
          <a:noFill/>
          <a:ln>
            <a:noFill/>
          </a:ln>
        </p:spPr>
        <p:txBody>
          <a:bodyPr spcFirstLastPara="1" wrap="square" lIns="121900" tIns="121900" rIns="121900" bIns="121900" anchor="ctr" anchorCtr="0">
            <a:noAutofit/>
          </a:bodyPr>
          <a:lstStyle/>
          <a:p>
            <a:pPr algn="ctr" defTabSz="1219140">
              <a:buClr>
                <a:srgbClr val="000000"/>
              </a:buClr>
              <a:defRPr/>
            </a:pPr>
            <a:r>
              <a:rPr lang="en-US" sz="4000" b="1" kern="0" dirty="0" err="1">
                <a:solidFill>
                  <a:srgbClr val="FFFCEC"/>
                </a:solidFill>
                <a:latin typeface="Times New Roman" panose="02020603050405020304" pitchFamily="18" charset="0"/>
                <a:cs typeface="Times New Roman" panose="02020603050405020304" pitchFamily="18" charset="0"/>
                <a:sym typeface="Arial"/>
              </a:rPr>
              <a:t>câu</a:t>
            </a:r>
            <a:r>
              <a:rPr lang="en-US" sz="4000" b="1" kern="0" dirty="0">
                <a:solidFill>
                  <a:srgbClr val="FFFCEC"/>
                </a:solidFill>
                <a:latin typeface="Times New Roman" panose="02020603050405020304" pitchFamily="18" charset="0"/>
                <a:cs typeface="Times New Roman" panose="02020603050405020304" pitchFamily="18" charset="0"/>
                <a:sym typeface="Arial"/>
              </a:rPr>
              <a:t> </a:t>
            </a:r>
            <a:r>
              <a:rPr lang="en-US" sz="4000" b="1" kern="0" dirty="0" err="1">
                <a:solidFill>
                  <a:srgbClr val="FFFCEC"/>
                </a:solidFill>
                <a:latin typeface="Times New Roman" panose="02020603050405020304" pitchFamily="18" charset="0"/>
                <a:cs typeface="Times New Roman" panose="02020603050405020304" pitchFamily="18" charset="0"/>
                <a:sym typeface="Arial"/>
              </a:rPr>
              <a:t>ghép</a:t>
            </a:r>
            <a:endParaRPr sz="6000" b="1" kern="0" dirty="0">
              <a:solidFill>
                <a:srgbClr val="FFFCEC"/>
              </a:solidFill>
              <a:latin typeface="Times New Roman" panose="02020603050405020304" pitchFamily="18" charset="0"/>
              <a:ea typeface="Reggae One"/>
              <a:cs typeface="Times New Roman" panose="02020603050405020304" pitchFamily="18" charset="0"/>
              <a:sym typeface="Reggae One"/>
            </a:endParaRPr>
          </a:p>
        </p:txBody>
      </p:sp>
      <p:sp>
        <p:nvSpPr>
          <p:cNvPr id="18" name="Google Shape;682;p56">
            <a:extLst>
              <a:ext uri="{FF2B5EF4-FFF2-40B4-BE49-F238E27FC236}">
                <a16:creationId xmlns:a16="http://schemas.microsoft.com/office/drawing/2014/main" id="{93DC0F48-2F33-E680-4D48-D646C36961CF}"/>
              </a:ext>
            </a:extLst>
          </p:cNvPr>
          <p:cNvSpPr/>
          <p:nvPr/>
        </p:nvSpPr>
        <p:spPr>
          <a:xfrm>
            <a:off x="970140" y="2362763"/>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defTabSz="1219140">
              <a:buClr>
                <a:srgbClr val="000000"/>
              </a:buClr>
              <a:defRPr/>
            </a:pPr>
            <a:endParaRPr lang="en-US" sz="1867" kern="0">
              <a:solidFill>
                <a:srgbClr val="000000"/>
              </a:solidFill>
              <a:ea typeface="等线" panose="020F0502020204030204"/>
              <a:cs typeface="Arial"/>
              <a:sym typeface="Arial"/>
            </a:endParaRPr>
          </a:p>
        </p:txBody>
      </p:sp>
      <p:sp>
        <p:nvSpPr>
          <p:cNvPr id="19" name="Google Shape;664;p56">
            <a:extLst>
              <a:ext uri="{FF2B5EF4-FFF2-40B4-BE49-F238E27FC236}">
                <a16:creationId xmlns:a16="http://schemas.microsoft.com/office/drawing/2014/main" id="{AA4DF312-3CED-626C-2E69-CA9AC3F7C3E1}"/>
              </a:ext>
            </a:extLst>
          </p:cNvPr>
          <p:cNvSpPr txBox="1"/>
          <p:nvPr/>
        </p:nvSpPr>
        <p:spPr>
          <a:xfrm>
            <a:off x="1120700" y="2362763"/>
            <a:ext cx="2692000" cy="697600"/>
          </a:xfrm>
          <a:prstGeom prst="rect">
            <a:avLst/>
          </a:prstGeom>
          <a:noFill/>
          <a:ln>
            <a:noFill/>
          </a:ln>
        </p:spPr>
        <p:txBody>
          <a:bodyPr spcFirstLastPara="1" wrap="square" lIns="121900" tIns="121900" rIns="121900" bIns="121900" anchor="ctr" anchorCtr="0">
            <a:noAutofit/>
          </a:bodyPr>
          <a:lstStyle/>
          <a:p>
            <a:pPr algn="ctr" defTabSz="1219140">
              <a:buClr>
                <a:srgbClr val="000000"/>
              </a:buClr>
              <a:defRPr/>
            </a:pPr>
            <a:r>
              <a:rPr lang="en-US" sz="4000" b="1" kern="0" dirty="0" err="1">
                <a:solidFill>
                  <a:srgbClr val="FFFCEC"/>
                </a:solidFill>
                <a:latin typeface="Times New Roman" panose="02020603050405020304" pitchFamily="18" charset="0"/>
                <a:cs typeface="Times New Roman" panose="02020603050405020304" pitchFamily="18" charset="0"/>
                <a:sym typeface="Arial"/>
              </a:rPr>
              <a:t>câu</a:t>
            </a:r>
            <a:r>
              <a:rPr lang="en-US" sz="4000" b="1" kern="0" dirty="0">
                <a:solidFill>
                  <a:srgbClr val="FFFCEC"/>
                </a:solidFill>
                <a:latin typeface="Times New Roman" panose="02020603050405020304" pitchFamily="18" charset="0"/>
                <a:cs typeface="Times New Roman" panose="02020603050405020304" pitchFamily="18" charset="0"/>
                <a:sym typeface="Arial"/>
              </a:rPr>
              <a:t> </a:t>
            </a:r>
            <a:r>
              <a:rPr lang="en-US" sz="4000" b="1" kern="0" dirty="0" err="1">
                <a:solidFill>
                  <a:srgbClr val="FFFCEC"/>
                </a:solidFill>
                <a:latin typeface="Times New Roman" panose="02020603050405020304" pitchFamily="18" charset="0"/>
                <a:cs typeface="Times New Roman" panose="02020603050405020304" pitchFamily="18" charset="0"/>
                <a:sym typeface="Arial"/>
              </a:rPr>
              <a:t>đơn</a:t>
            </a:r>
            <a:endParaRPr sz="6000" b="1" kern="0" dirty="0">
              <a:solidFill>
                <a:srgbClr val="FFFCEC"/>
              </a:solidFill>
              <a:latin typeface="Times New Roman" panose="02020603050405020304" pitchFamily="18" charset="0"/>
              <a:ea typeface="Reggae One"/>
              <a:cs typeface="Times New Roman" panose="02020603050405020304" pitchFamily="18" charset="0"/>
              <a:sym typeface="Reggae One"/>
            </a:endParaRPr>
          </a:p>
        </p:txBody>
      </p:sp>
      <p:sp>
        <p:nvSpPr>
          <p:cNvPr id="20" name="TextBox 19">
            <a:extLst>
              <a:ext uri="{FF2B5EF4-FFF2-40B4-BE49-F238E27FC236}">
                <a16:creationId xmlns:a16="http://schemas.microsoft.com/office/drawing/2014/main" id="{D1C5F497-CB59-2348-CFE3-4142B31B7699}"/>
              </a:ext>
            </a:extLst>
          </p:cNvPr>
          <p:cNvSpPr txBox="1"/>
          <p:nvPr/>
        </p:nvSpPr>
        <p:spPr>
          <a:xfrm>
            <a:off x="287968" y="3126015"/>
            <a:ext cx="4047003" cy="2062103"/>
          </a:xfrm>
          <a:prstGeom prst="rect">
            <a:avLst/>
          </a:prstGeom>
          <a:noFill/>
        </p:spPr>
        <p:txBody>
          <a:bodyPr wrap="square">
            <a:spAutoFit/>
          </a:bodyPr>
          <a:lstStyle/>
          <a:p>
            <a:pPr algn="ctr" defTabSz="1219170">
              <a:buClr>
                <a:srgbClr val="000000"/>
              </a:buClr>
            </a:pPr>
            <a:r>
              <a:rPr lang="vi-VN" sz="3200" dirty="0">
                <a:latin typeface="Times New Roman" panose="02020603050405020304" pitchFamily="18" charset="0"/>
                <a:cs typeface="Times New Roman" panose="02020603050405020304" pitchFamily="18" charset="0"/>
              </a:rPr>
              <a:t>(câu có một cụm chủ ngữ – vị ngữ nòng cốt) để biểu thị một phán đoán đơn</a:t>
            </a:r>
            <a:endParaRPr lang="en-SG" sz="13800" kern="0" dirty="0">
              <a:solidFill>
                <a:srgbClr val="66241B">
                  <a:lumMod val="50000"/>
                </a:srgbClr>
              </a:solidFill>
              <a:latin typeface="Times New Roman" panose="02020603050405020304" pitchFamily="18" charset="0"/>
              <a:cs typeface="Times New Roman" panose="02020603050405020304" pitchFamily="18" charset="0"/>
              <a:sym typeface="Arial"/>
            </a:endParaRPr>
          </a:p>
        </p:txBody>
      </p:sp>
      <p:sp>
        <p:nvSpPr>
          <p:cNvPr id="21" name="TextBox 20">
            <a:extLst>
              <a:ext uri="{FF2B5EF4-FFF2-40B4-BE49-F238E27FC236}">
                <a16:creationId xmlns:a16="http://schemas.microsoft.com/office/drawing/2014/main" id="{0E9911A4-E1CE-5E5B-A0C1-226D0C26F68D}"/>
              </a:ext>
            </a:extLst>
          </p:cNvPr>
          <p:cNvSpPr txBox="1"/>
          <p:nvPr/>
        </p:nvSpPr>
        <p:spPr>
          <a:xfrm>
            <a:off x="7586583" y="3113165"/>
            <a:ext cx="4176987" cy="3539430"/>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857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7D287-EC72-6CFF-7DCC-1E9E23FEC7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0AA485F-CD21-72BC-FF4A-1AB01BA6A611}"/>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B3EF303-6536-68D6-1954-A3E0E258F39C}"/>
              </a:ext>
            </a:extLst>
          </p:cNvPr>
          <p:cNvSpPr txBox="1">
            <a:spLocks noGrp="1"/>
          </p:cNvSpPr>
          <p:nvPr/>
        </p:nvSpPr>
        <p:spPr>
          <a:xfrm>
            <a:off x="948798" y="3751402"/>
            <a:ext cx="10294403"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en-US" sz="6000" b="1" dirty="0" err="1">
                <a:latin typeface="Times New Roman" panose="02020603050405020304" pitchFamily="18" charset="0"/>
                <a:cs typeface="Times New Roman" panose="02020603050405020304" pitchFamily="18" charset="0"/>
              </a:rPr>
              <a:t>Lựa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chọn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các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kiểu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câu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ghép</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và</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phương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tiện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nối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các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vế</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câu</a:t>
            </a:r>
            <a:endParaRPr lang="en-SG" sz="6000" dirty="0">
              <a:latin typeface="Times New Roman" panose="02020603050405020304" pitchFamily="18" charset="0"/>
              <a:cs typeface="Times New Roman" panose="02020603050405020304" pitchFamily="18" charset="0"/>
            </a:endParaRPr>
          </a:p>
        </p:txBody>
      </p:sp>
      <p:sp>
        <p:nvSpPr>
          <p:cNvPr id="4" name="Google Shape;1162;p38">
            <a:extLst>
              <a:ext uri="{FF2B5EF4-FFF2-40B4-BE49-F238E27FC236}">
                <a16:creationId xmlns:a16="http://schemas.microsoft.com/office/drawing/2014/main" id="{DD9B8B37-18F2-E388-C0B8-FAAAECF28779}"/>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dirty="0">
                <a:latin typeface="Times New Roman" panose="02020603050405020304" pitchFamily="18" charset="0"/>
                <a:cs typeface="Times New Roman" panose="02020603050405020304" pitchFamily="18" charset="0"/>
              </a:rPr>
              <a:t>2</a:t>
            </a:r>
            <a:endParaRPr lang="en-SG"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145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95F1E533-4CC1-7695-BC87-6934EC63912E}"/>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FA7BEBD9-4BDC-F9E1-5EB2-4773C981C270}"/>
              </a:ext>
            </a:extLst>
          </p:cNvPr>
          <p:cNvGrpSpPr/>
          <p:nvPr/>
        </p:nvGrpSpPr>
        <p:grpSpPr>
          <a:xfrm>
            <a:off x="5011837" y="1874109"/>
            <a:ext cx="6759616" cy="4522061"/>
            <a:chOff x="0" y="0"/>
            <a:chExt cx="9942739" cy="5850937"/>
          </a:xfrm>
        </p:grpSpPr>
        <p:sp>
          <p:nvSpPr>
            <p:cNvPr id="8" name="Freeform 3">
              <a:extLst>
                <a:ext uri="{FF2B5EF4-FFF2-40B4-BE49-F238E27FC236}">
                  <a16:creationId xmlns:a16="http://schemas.microsoft.com/office/drawing/2014/main" id="{D9C5BBD2-B063-57DE-29A0-875E66B15ABF}"/>
                </a:ext>
              </a:extLst>
            </p:cNvPr>
            <p:cNvSpPr/>
            <p:nvPr/>
          </p:nvSpPr>
          <p:spPr>
            <a:xfrm>
              <a:off x="569114" y="333751"/>
              <a:ext cx="9001527" cy="5517186"/>
            </a:xfrm>
            <a:custGeom>
              <a:avLst/>
              <a:gdLst/>
              <a:ahLst/>
              <a:cxnLst/>
              <a:rect l="l" t="t" r="r" b="b"/>
              <a:pathLst>
                <a:path w="9001527" h="5517186">
                  <a:moveTo>
                    <a:pt x="0" y="0"/>
                  </a:moveTo>
                  <a:lnTo>
                    <a:pt x="9001528" y="0"/>
                  </a:lnTo>
                  <a:lnTo>
                    <a:pt x="9001528" y="5517186"/>
                  </a:lnTo>
                  <a:lnTo>
                    <a:pt x="0" y="5517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sz="2000"/>
            </a:p>
          </p:txBody>
        </p:sp>
        <p:sp>
          <p:nvSpPr>
            <p:cNvPr id="10" name="Freeform 4">
              <a:extLst>
                <a:ext uri="{FF2B5EF4-FFF2-40B4-BE49-F238E27FC236}">
                  <a16:creationId xmlns:a16="http://schemas.microsoft.com/office/drawing/2014/main" id="{02CD6427-57FE-6E50-957E-0E275FE60EC1}"/>
                </a:ext>
              </a:extLst>
            </p:cNvPr>
            <p:cNvSpPr/>
            <p:nvPr/>
          </p:nvSpPr>
          <p:spPr>
            <a:xfrm flipH="1">
              <a:off x="0" y="0"/>
              <a:ext cx="1792309" cy="1478655"/>
            </a:xfrm>
            <a:custGeom>
              <a:avLst/>
              <a:gdLst/>
              <a:ahLst/>
              <a:cxnLst/>
              <a:rect l="l" t="t" r="r" b="b"/>
              <a:pathLst>
                <a:path w="1792309" h="1478655">
                  <a:moveTo>
                    <a:pt x="1792309" y="0"/>
                  </a:moveTo>
                  <a:lnTo>
                    <a:pt x="0" y="0"/>
                  </a:lnTo>
                  <a:lnTo>
                    <a:pt x="0" y="1478655"/>
                  </a:lnTo>
                  <a:lnTo>
                    <a:pt x="1792309" y="1478655"/>
                  </a:lnTo>
                  <a:lnTo>
                    <a:pt x="179230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G" sz="2000"/>
            </a:p>
          </p:txBody>
        </p:sp>
        <p:sp>
          <p:nvSpPr>
            <p:cNvPr id="11" name="Freeform 5">
              <a:extLst>
                <a:ext uri="{FF2B5EF4-FFF2-40B4-BE49-F238E27FC236}">
                  <a16:creationId xmlns:a16="http://schemas.microsoft.com/office/drawing/2014/main" id="{27C25BEF-011A-E08C-EBA0-2F4FE761BFBF}"/>
                </a:ext>
              </a:extLst>
            </p:cNvPr>
            <p:cNvSpPr/>
            <p:nvPr/>
          </p:nvSpPr>
          <p:spPr>
            <a:xfrm rot="1656729">
              <a:off x="8545825" y="3313361"/>
              <a:ext cx="1396914" cy="1803527"/>
            </a:xfrm>
            <a:custGeom>
              <a:avLst/>
              <a:gdLst/>
              <a:ahLst/>
              <a:cxnLst/>
              <a:rect l="l" t="t" r="r" b="b"/>
              <a:pathLst>
                <a:path w="1396914" h="1803527">
                  <a:moveTo>
                    <a:pt x="0" y="0"/>
                  </a:moveTo>
                  <a:lnTo>
                    <a:pt x="1396914" y="0"/>
                  </a:lnTo>
                  <a:lnTo>
                    <a:pt x="1396914" y="1803528"/>
                  </a:lnTo>
                  <a:lnTo>
                    <a:pt x="0" y="18035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G" sz="2000"/>
            </a:p>
          </p:txBody>
        </p:sp>
      </p:grpSp>
      <p:grpSp>
        <p:nvGrpSpPr>
          <p:cNvPr id="13" name="Google Shape;1022;p21">
            <a:extLst>
              <a:ext uri="{FF2B5EF4-FFF2-40B4-BE49-F238E27FC236}">
                <a16:creationId xmlns:a16="http://schemas.microsoft.com/office/drawing/2014/main" id="{1AF65AB6-6C56-A522-8056-72F347993EEC}"/>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710B9D2C-E053-FDF8-8A46-07DBEF9A8DD0}"/>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40B242A-5DF9-C6E0-C0BE-E5D306799645}"/>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descr="A person writing on a book&#10;&#10;Description automatically generated">
            <a:extLst>
              <a:ext uri="{FF2B5EF4-FFF2-40B4-BE49-F238E27FC236}">
                <a16:creationId xmlns:a16="http://schemas.microsoft.com/office/drawing/2014/main" id="{4DBD3162-C1E7-6DD1-0651-98ED5425DB94}"/>
              </a:ext>
            </a:extLst>
          </p:cNvPr>
          <p:cNvPicPr>
            <a:picLocks noChangeAspect="1"/>
          </p:cNvPicPr>
          <p:nvPr/>
        </p:nvPicPr>
        <p:blipFill>
          <a:blip r:embed="rId9">
            <a:extLst>
              <a:ext uri="{28A0092B-C50C-407E-A947-70E740481C1C}">
                <a14:useLocalDpi xmlns:a14="http://schemas.microsoft.com/office/drawing/2010/main" val="0"/>
              </a:ext>
            </a:extLst>
          </a:blip>
          <a:srcRect l="16131" b="5258"/>
          <a:stretch/>
        </p:blipFill>
        <p:spPr>
          <a:xfrm>
            <a:off x="249754" y="2373465"/>
            <a:ext cx="4762083" cy="4484535"/>
          </a:xfrm>
          <a:prstGeom prst="rect">
            <a:avLst/>
          </a:prstGeom>
        </p:spPr>
      </p:pic>
      <p:sp>
        <p:nvSpPr>
          <p:cNvPr id="9" name="TextBox 8">
            <a:extLst>
              <a:ext uri="{FF2B5EF4-FFF2-40B4-BE49-F238E27FC236}">
                <a16:creationId xmlns:a16="http://schemas.microsoft.com/office/drawing/2014/main" id="{C63E7371-651A-FAEE-47C9-F4E2651C986C}"/>
              </a:ext>
            </a:extLst>
          </p:cNvPr>
          <p:cNvSpPr txBox="1"/>
          <p:nvPr/>
        </p:nvSpPr>
        <p:spPr>
          <a:xfrm>
            <a:off x="5621091" y="2628116"/>
            <a:ext cx="5416952" cy="2800767"/>
          </a:xfrm>
          <a:prstGeom prst="rect">
            <a:avLst/>
          </a:prstGeom>
          <a:noFill/>
        </p:spPr>
        <p:txBody>
          <a:bodyPr wrap="square">
            <a:spAutoFit/>
          </a:bodyPr>
          <a:lstStyle/>
          <a:p>
            <a:pPr algn="ctr"/>
            <a:r>
              <a:rPr lang="en-US" sz="4400" i="1" dirty="0" err="1">
                <a:latin typeface="Times New Roman" panose="02020603050405020304" pitchFamily="18" charset="0"/>
                <a:cs typeface="Times New Roman" panose="02020603050405020304" pitchFamily="18" charset="0"/>
              </a:rPr>
              <a:t>Có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những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kiểu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câu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ghép</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Hãy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chỉ</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phương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tiện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nối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các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vế</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câu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Lấy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ví</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dụ</a:t>
            </a:r>
            <a:r>
              <a:rPr lang="en-US" sz="4400" i="1" dirty="0">
                <a:latin typeface="Times New Roman" panose="02020603050405020304" pitchFamily="18" charset="0"/>
                <a:cs typeface="Times New Roman" panose="02020603050405020304" pitchFamily="18" charset="0"/>
              </a:rPr>
              <a:t>. </a:t>
            </a:r>
            <a:endParaRPr lang="en-SG" sz="115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C058E7F-C6BB-344F-86B9-6E707D91FA86}"/>
              </a:ext>
            </a:extLst>
          </p:cNvPr>
          <p:cNvSpPr txBox="1"/>
          <p:nvPr/>
        </p:nvSpPr>
        <p:spPr>
          <a:xfrm>
            <a:off x="2260230" y="400273"/>
            <a:ext cx="7940232" cy="1200329"/>
          </a:xfrm>
          <a:prstGeom prst="rect">
            <a:avLst/>
          </a:prstGeom>
          <a:noFill/>
        </p:spPr>
        <p:txBody>
          <a:bodyPr wrap="square">
            <a:spAutoFit/>
          </a:bodyPr>
          <a:lstStyle/>
          <a:p>
            <a:pPr algn="ctr"/>
            <a:r>
              <a:rPr lang="en-US" sz="3600" b="1" dirty="0">
                <a:solidFill>
                  <a:schemeClr val="accent3"/>
                </a:solidFill>
                <a:effectLst/>
                <a:latin typeface="Times New Roman" panose="02020603050405020304" pitchFamily="18" charset="0"/>
                <a:ea typeface="Times New Roman" panose="02020603050405020304" pitchFamily="18" charset="0"/>
              </a:rPr>
              <a:t>2. </a:t>
            </a:r>
            <a:r>
              <a:rPr lang="en-US" sz="3600" b="1" dirty="0" err="1">
                <a:solidFill>
                  <a:schemeClr val="accent3"/>
                </a:solidFill>
                <a:effectLst/>
                <a:latin typeface="Times New Roman" panose="02020603050405020304" pitchFamily="18" charset="0"/>
                <a:ea typeface="Times New Roman" panose="02020603050405020304" pitchFamily="18" charset="0"/>
              </a:rPr>
              <a:t>Lựa</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chọn</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các</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kiểu</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câu</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ghép</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và</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phương</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tiện</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nối</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các</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vế</a:t>
            </a:r>
            <a:r>
              <a:rPr lang="en-US" sz="3600" b="1" dirty="0">
                <a:solidFill>
                  <a:schemeClr val="accent3"/>
                </a:solidFill>
                <a:effectLst/>
                <a:latin typeface="Times New Roman" panose="02020603050405020304" pitchFamily="18" charset="0"/>
                <a:ea typeface="Times New Roman" panose="02020603050405020304" pitchFamily="18" charset="0"/>
              </a:rPr>
              <a:t> </a:t>
            </a:r>
            <a:r>
              <a:rPr lang="en-US" sz="3600" b="1" dirty="0" err="1">
                <a:solidFill>
                  <a:schemeClr val="accent3"/>
                </a:solidFill>
                <a:effectLst/>
                <a:latin typeface="Times New Roman" panose="02020603050405020304" pitchFamily="18" charset="0"/>
                <a:ea typeface="Times New Roman" panose="02020603050405020304" pitchFamily="18" charset="0"/>
              </a:rPr>
              <a:t>câu</a:t>
            </a:r>
            <a:endParaRPr lang="en-SG" sz="3600" dirty="0">
              <a:solidFill>
                <a:schemeClr val="accent3"/>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1165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lassroom Game: Word of the Day by Slidesgo">
  <a:themeElements>
    <a:clrScheme name="Simple Light">
      <a:dk1>
        <a:srgbClr val="27373A"/>
      </a:dk1>
      <a:lt1>
        <a:srgbClr val="FDFDFD"/>
      </a:lt1>
      <a:dk2>
        <a:srgbClr val="FFFBD5"/>
      </a:dk2>
      <a:lt2>
        <a:srgbClr val="FBE4BE"/>
      </a:lt2>
      <a:accent1>
        <a:srgbClr val="F9C539"/>
      </a:accent1>
      <a:accent2>
        <a:srgbClr val="EE6E55"/>
      </a:accent2>
      <a:accent3>
        <a:srgbClr val="3393A5"/>
      </a:accent3>
      <a:accent4>
        <a:srgbClr val="CEE298"/>
      </a:accent4>
      <a:accent5>
        <a:srgbClr val="F9DEE3"/>
      </a:accent5>
      <a:accent6>
        <a:srgbClr val="E3B1CA"/>
      </a:accent6>
      <a:hlink>
        <a:srgbClr val="2737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587</TotalTime>
  <Words>2516</Words>
  <Application>Microsoft Office PowerPoint</Application>
  <PresentationFormat>Widescreen</PresentationFormat>
  <Paragraphs>205</Paragraphs>
  <Slides>31</Slides>
  <Notes>18</Notes>
  <HiddenSlides>0</HiddenSlides>
  <MMClips>0</MMClips>
  <ScaleCrop>false</ScaleCrop>
  <HeadingPairs>
    <vt:vector size="6" baseType="variant">
      <vt:variant>
        <vt:lpstr>Fonts Used</vt:lpstr>
      </vt:variant>
      <vt:variant>
        <vt:i4>22</vt:i4>
      </vt:variant>
      <vt:variant>
        <vt:lpstr>Theme</vt:lpstr>
      </vt:variant>
      <vt:variant>
        <vt:i4>5</vt:i4>
      </vt:variant>
      <vt:variant>
        <vt:lpstr>Slide Titles</vt:lpstr>
      </vt:variant>
      <vt:variant>
        <vt:i4>31</vt:i4>
      </vt:variant>
    </vt:vector>
  </HeadingPairs>
  <TitlesOfParts>
    <vt:vector size="58" baseType="lpstr">
      <vt:lpstr>等线</vt:lpstr>
      <vt:lpstr>Abril Fatface</vt:lpstr>
      <vt:lpstr>Albert Sans</vt:lpstr>
      <vt:lpstr>Albert Sans Light</vt:lpstr>
      <vt:lpstr>Aptos</vt:lpstr>
      <vt:lpstr>Aptos Display</vt:lpstr>
      <vt:lpstr>Arial</vt:lpstr>
      <vt:lpstr>Baloo 2 ExtraBold</vt:lpstr>
      <vt:lpstr>Bebas Neue</vt:lpstr>
      <vt:lpstr>Calibri</vt:lpstr>
      <vt:lpstr>Calibri Light</vt:lpstr>
      <vt:lpstr>Darumadrop One</vt:lpstr>
      <vt:lpstr>Montserrat SemiBold</vt:lpstr>
      <vt:lpstr>Nunito Light</vt:lpstr>
      <vt:lpstr>Poppins Light</vt:lpstr>
      <vt:lpstr>Poppins Medium</vt:lpstr>
      <vt:lpstr>Reggae One</vt:lpstr>
      <vt:lpstr>Source Han Sans SC</vt:lpstr>
      <vt:lpstr>Times New Roman</vt:lpstr>
      <vt:lpstr>Wingdings</vt:lpstr>
      <vt:lpstr>字魂59号-创粗黑</vt:lpstr>
      <vt:lpstr>思源黑体 CN</vt:lpstr>
      <vt:lpstr>1_Office Theme</vt:lpstr>
      <vt:lpstr>Classroom Game: Word of the Day by Slidesgo</vt:lpstr>
      <vt:lpstr>3_Office Theme</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23</cp:revision>
  <dcterms:created xsi:type="dcterms:W3CDTF">2024-11-02T07:46:10Z</dcterms:created>
  <dcterms:modified xsi:type="dcterms:W3CDTF">2025-02-05T14:34:22Z</dcterms:modified>
</cp:coreProperties>
</file>