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84" r:id="rId2"/>
    <p:sldMasterId id="2147483790" r:id="rId3"/>
    <p:sldMasterId id="2147483802" r:id="rId4"/>
    <p:sldMasterId id="2147483811" r:id="rId5"/>
    <p:sldMasterId id="2147483865" r:id="rId6"/>
    <p:sldMasterId id="2147483871" r:id="rId7"/>
    <p:sldMasterId id="2147483873" r:id="rId8"/>
    <p:sldMasterId id="2147483885" r:id="rId9"/>
    <p:sldMasterId id="2147483897" r:id="rId10"/>
  </p:sldMasterIdLst>
  <p:notesMasterIdLst>
    <p:notesMasterId r:id="rId96"/>
  </p:notesMasterIdLst>
  <p:sldIdLst>
    <p:sldId id="257" r:id="rId11"/>
    <p:sldId id="2007578327" r:id="rId12"/>
    <p:sldId id="2007579124" r:id="rId13"/>
    <p:sldId id="2007579123" r:id="rId14"/>
    <p:sldId id="2007579432" r:id="rId15"/>
    <p:sldId id="256" r:id="rId16"/>
    <p:sldId id="2007579380" r:id="rId17"/>
    <p:sldId id="2007579381" r:id="rId18"/>
    <p:sldId id="2007579382" r:id="rId19"/>
    <p:sldId id="2007579384" r:id="rId20"/>
    <p:sldId id="2007579385" r:id="rId21"/>
    <p:sldId id="2007579386" r:id="rId22"/>
    <p:sldId id="2007579379" r:id="rId23"/>
    <p:sldId id="324" r:id="rId24"/>
    <p:sldId id="2007579128" r:id="rId25"/>
    <p:sldId id="2007579387" r:id="rId26"/>
    <p:sldId id="2007579388" r:id="rId27"/>
    <p:sldId id="2007579389" r:id="rId28"/>
    <p:sldId id="2007578552" r:id="rId29"/>
    <p:sldId id="2007579394" r:id="rId30"/>
    <p:sldId id="2007579395" r:id="rId31"/>
    <p:sldId id="2007579396" r:id="rId32"/>
    <p:sldId id="2007579397" r:id="rId33"/>
    <p:sldId id="2007579393" r:id="rId34"/>
    <p:sldId id="2007579398" r:id="rId35"/>
    <p:sldId id="261" r:id="rId36"/>
    <p:sldId id="2007579404" r:id="rId37"/>
    <p:sldId id="2007579405" r:id="rId38"/>
    <p:sldId id="2007579402" r:id="rId39"/>
    <p:sldId id="2007579332" r:id="rId40"/>
    <p:sldId id="2007579334" r:id="rId41"/>
    <p:sldId id="2007579119" r:id="rId42"/>
    <p:sldId id="2007579406" r:id="rId43"/>
    <p:sldId id="2007579126" r:id="rId44"/>
    <p:sldId id="2007579392" r:id="rId45"/>
    <p:sldId id="2007579340" r:id="rId46"/>
    <p:sldId id="2007579409" r:id="rId47"/>
    <p:sldId id="2007579341" r:id="rId48"/>
    <p:sldId id="2007579400" r:id="rId49"/>
    <p:sldId id="2007579401" r:id="rId50"/>
    <p:sldId id="2007579367" r:id="rId51"/>
    <p:sldId id="2007579411" r:id="rId52"/>
    <p:sldId id="2007579412" r:id="rId53"/>
    <p:sldId id="2007579410" r:id="rId54"/>
    <p:sldId id="2007579413" r:id="rId55"/>
    <p:sldId id="2007579390" r:id="rId56"/>
    <p:sldId id="2007579287" r:id="rId57"/>
    <p:sldId id="2007578336" r:id="rId58"/>
    <p:sldId id="2007579417" r:id="rId59"/>
    <p:sldId id="2007579418" r:id="rId60"/>
    <p:sldId id="2007579414" r:id="rId61"/>
    <p:sldId id="2007579336" r:id="rId62"/>
    <p:sldId id="2007579419" r:id="rId63"/>
    <p:sldId id="2007579421" r:id="rId64"/>
    <p:sldId id="2007579422" r:id="rId65"/>
    <p:sldId id="2007579420" r:id="rId66"/>
    <p:sldId id="2007579249" r:id="rId67"/>
    <p:sldId id="2007579416" r:id="rId68"/>
    <p:sldId id="2007579423" r:id="rId69"/>
    <p:sldId id="2007579372" r:id="rId70"/>
    <p:sldId id="2007578458" r:id="rId71"/>
    <p:sldId id="2007579375" r:id="rId72"/>
    <p:sldId id="2007579373" r:id="rId73"/>
    <p:sldId id="2007579365" r:id="rId74"/>
    <p:sldId id="2007579424" r:id="rId75"/>
    <p:sldId id="2007579425" r:id="rId76"/>
    <p:sldId id="2007579426" r:id="rId77"/>
    <p:sldId id="2007579427" r:id="rId78"/>
    <p:sldId id="2007579429" r:id="rId79"/>
    <p:sldId id="2007579430" r:id="rId80"/>
    <p:sldId id="2007579431" r:id="rId81"/>
    <p:sldId id="2007579310" r:id="rId82"/>
    <p:sldId id="2007579311" r:id="rId83"/>
    <p:sldId id="2007579318" r:id="rId84"/>
    <p:sldId id="2007579312" r:id="rId85"/>
    <p:sldId id="2007579313" r:id="rId86"/>
    <p:sldId id="2007579309" r:id="rId87"/>
    <p:sldId id="2007579308" r:id="rId88"/>
    <p:sldId id="2007579307" r:id="rId89"/>
    <p:sldId id="2007579314" r:id="rId90"/>
    <p:sldId id="2007579315" r:id="rId91"/>
    <p:sldId id="2007579316" r:id="rId92"/>
    <p:sldId id="2007579317" r:id="rId93"/>
    <p:sldId id="2007579428" r:id="rId94"/>
    <p:sldId id="2007579377" r:id="rId95"/>
  </p:sldIdLst>
  <p:sldSz cx="9144000" cy="5143500" type="screen16x9"/>
  <p:notesSz cx="6858000" cy="9144000"/>
  <p:embeddedFontLst>
    <p:embeddedFont>
      <p:font typeface="#9Slide02 Noi dung dai" panose="020B0604020202020204" charset="0"/>
      <p:regular r:id="rId97"/>
    </p:embeddedFont>
    <p:embeddedFont>
      <p:font typeface="#9Slide02 Tieu de dai" panose="020B0604020202020204" charset="0"/>
      <p:bold r:id="rId98"/>
    </p:embeddedFont>
    <p:embeddedFont>
      <p:font typeface="Abril Fatface" panose="02000503000000020003" pitchFamily="2" charset="0"/>
      <p:regular r:id="rId99"/>
    </p:embeddedFont>
    <p:embeddedFont>
      <p:font typeface="Anaheim" panose="020B0604020202020204" charset="0"/>
      <p:regular r:id="rId100"/>
      <p:bold r:id="rId101"/>
    </p:embeddedFont>
    <p:embeddedFont>
      <p:font typeface="Arial Black" panose="020B0A04020102020204" pitchFamily="34" charset="0"/>
      <p:bold r:id="rId102"/>
    </p:embeddedFont>
    <p:embeddedFont>
      <p:font typeface="Barlow" panose="00000500000000000000" pitchFamily="2" charset="0"/>
      <p:regular r:id="rId103"/>
      <p:bold r:id="rId104"/>
      <p:italic r:id="rId105"/>
      <p:boldItalic r:id="rId106"/>
    </p:embeddedFont>
    <p:embeddedFont>
      <p:font typeface="Barrio" panose="020B0604020202020204" charset="0"/>
      <p:regular r:id="rId107"/>
    </p:embeddedFont>
    <p:embeddedFont>
      <p:font typeface="Bebas Neue" panose="020B0606020202050201" pitchFamily="34" charset="0"/>
      <p:regular r:id="rId108"/>
    </p:embeddedFont>
    <p:embeddedFont>
      <p:font typeface="DengXian" panose="02010600030101010101" pitchFamily="2" charset="-122"/>
      <p:regular r:id="rId109"/>
      <p:bold r:id="rId110"/>
    </p:embeddedFont>
    <p:embeddedFont>
      <p:font typeface="DM Sans" pitchFamily="2" charset="0"/>
      <p:regular r:id="rId111"/>
      <p:bold r:id="rId112"/>
      <p:italic r:id="rId113"/>
      <p:boldItalic r:id="rId114"/>
    </p:embeddedFont>
    <p:embeddedFont>
      <p:font typeface="iCiel Cadena" panose="02000503000000020004" pitchFamily="50" charset="0"/>
      <p:bold r:id="rId115"/>
    </p:embeddedFont>
    <p:embeddedFont>
      <p:font typeface="Josefin Sans" pitchFamily="2" charset="0"/>
      <p:regular r:id="rId116"/>
      <p:bold r:id="rId117"/>
    </p:embeddedFont>
    <p:embeddedFont>
      <p:font typeface="Montserrat" panose="00000500000000000000" pitchFamily="2" charset="0"/>
      <p:regular r:id="rId118"/>
      <p:bold r:id="rId119"/>
      <p:italic r:id="rId120"/>
      <p:boldItalic r:id="rId121"/>
    </p:embeddedFont>
    <p:embeddedFont>
      <p:font typeface="Montserrat Medium" panose="00000600000000000000" pitchFamily="2" charset="0"/>
      <p:regular r:id="rId122"/>
      <p:italic r:id="rId123"/>
    </p:embeddedFont>
    <p:embeddedFont>
      <p:font typeface="Montserrat SemiBold" panose="00000700000000000000" pitchFamily="2" charset="0"/>
      <p:bold r:id="rId124"/>
      <p:boldItalic r:id="rId125"/>
    </p:embeddedFont>
    <p:embeddedFont>
      <p:font typeface="Nunito" pitchFamily="2" charset="0"/>
      <p:regular r:id="rId126"/>
      <p:bold r:id="rId127"/>
      <p:italic r:id="rId128"/>
      <p:boldItalic r:id="rId129"/>
    </p:embeddedFont>
    <p:embeddedFont>
      <p:font typeface="Nunito Light" pitchFamily="2" charset="0"/>
      <p:regular r:id="rId130"/>
      <p:italic r:id="rId131"/>
    </p:embeddedFont>
    <p:embeddedFont>
      <p:font typeface="Proxima Nova" panose="020B0604020202020204" charset="0"/>
      <p:regular r:id="rId132"/>
      <p:bold r:id="rId133"/>
      <p:italic r:id="rId134"/>
      <p:boldItalic r:id="rId135"/>
    </p:embeddedFont>
    <p:embeddedFont>
      <p:font typeface="Roboto Condensed Light" panose="02000000000000000000" pitchFamily="2" charset="0"/>
      <p:regular r:id="rId136"/>
      <p:italic r:id="rId1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58"/>
    <a:srgbClr val="F6DECC"/>
    <a:srgbClr val="EEF7E9"/>
    <a:srgbClr val="E4F4F1"/>
    <a:srgbClr val="F3EBF9"/>
    <a:srgbClr val="DEF1ED"/>
    <a:srgbClr val="FDEADA"/>
    <a:srgbClr val="FFF9F3"/>
    <a:srgbClr val="FDEFE9"/>
    <a:srgbClr val="F8F3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3E5772-DEB4-4DDD-BFC5-9FFA6B857945}">
  <a:tblStyle styleId="{E63E5772-DEB4-4DDD-BFC5-9FFA6B8579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p:cViewPr varScale="1">
        <p:scale>
          <a:sx n="113" d="100"/>
          <a:sy n="113" d="100"/>
        </p:scale>
        <p:origin x="610" y="216"/>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21.fntdata"/><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presProps" Target="presProps.xml"/><Relationship Id="rId107" Type="http://schemas.openxmlformats.org/officeDocument/2006/relationships/font" Target="fonts/font11.fntdata"/><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font" Target="fonts/font6.fntdata"/><Relationship Id="rId123" Type="http://schemas.openxmlformats.org/officeDocument/2006/relationships/font" Target="fonts/font27.fntdata"/><Relationship Id="rId128" Type="http://schemas.openxmlformats.org/officeDocument/2006/relationships/font" Target="fonts/font32.fntdata"/><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font" Target="fonts/font17.fntdata"/><Relationship Id="rId118" Type="http://schemas.openxmlformats.org/officeDocument/2006/relationships/font" Target="fonts/font22.fntdata"/><Relationship Id="rId134" Type="http://schemas.openxmlformats.org/officeDocument/2006/relationships/font" Target="fonts/font38.fntdata"/><Relationship Id="rId139" Type="http://schemas.openxmlformats.org/officeDocument/2006/relationships/viewProps" Target="view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font" Target="fonts/font7.fntdata"/><Relationship Id="rId108" Type="http://schemas.openxmlformats.org/officeDocument/2006/relationships/font" Target="fonts/font12.fntdata"/><Relationship Id="rId124" Type="http://schemas.openxmlformats.org/officeDocument/2006/relationships/font" Target="fonts/font28.fntdata"/><Relationship Id="rId129" Type="http://schemas.openxmlformats.org/officeDocument/2006/relationships/font" Target="fonts/font33.fntdata"/><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notesMaster" Target="notesMasters/notesMaster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font" Target="fonts/font18.fntdata"/><Relationship Id="rId119" Type="http://schemas.openxmlformats.org/officeDocument/2006/relationships/font" Target="fonts/font23.fntdata"/><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font" Target="fonts/font34.fntdata"/><Relationship Id="rId135" Type="http://schemas.openxmlformats.org/officeDocument/2006/relationships/font" Target="fonts/font39.fntdata"/><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13.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125" Type="http://schemas.openxmlformats.org/officeDocument/2006/relationships/font" Target="fonts/font29.fntdata"/><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font" Target="fonts/font14.fntdata"/><Relationship Id="rId115" Type="http://schemas.openxmlformats.org/officeDocument/2006/relationships/font" Target="fonts/font19.fntdata"/><Relationship Id="rId131" Type="http://schemas.openxmlformats.org/officeDocument/2006/relationships/font" Target="fonts/font35.fntdata"/><Relationship Id="rId136" Type="http://schemas.openxmlformats.org/officeDocument/2006/relationships/font" Target="fonts/font40.fntdata"/><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font" Target="fonts/font4.fntdata"/><Relationship Id="rId105" Type="http://schemas.openxmlformats.org/officeDocument/2006/relationships/font" Target="fonts/font9.fntdata"/><Relationship Id="rId126" Type="http://schemas.openxmlformats.org/officeDocument/2006/relationships/font" Target="fonts/font30.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font" Target="fonts/font2.fntdata"/><Relationship Id="rId121" Type="http://schemas.openxmlformats.org/officeDocument/2006/relationships/font" Target="fonts/font25.fntdata"/><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font" Target="fonts/font20.fntdata"/><Relationship Id="rId137" Type="http://schemas.openxmlformats.org/officeDocument/2006/relationships/font" Target="fonts/font41.fntdata"/><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font" Target="fonts/font15.fntdata"/><Relationship Id="rId132" Type="http://schemas.openxmlformats.org/officeDocument/2006/relationships/font" Target="fonts/font36.fntdata"/><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font" Target="fonts/font10.fntdata"/><Relationship Id="rId127" Type="http://schemas.openxmlformats.org/officeDocument/2006/relationships/font" Target="fonts/font31.fntdata"/><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font" Target="fonts/font26.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font" Target="fonts/font16.fntdata"/><Relationship Id="rId133" Type="http://schemas.openxmlformats.org/officeDocument/2006/relationships/font" Target="fonts/font37.fntdata"/><Relationship Id="rId16"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deaa47e1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8D8FEB6E-05C7-B739-EC41-9E7360CDB9B8}"/>
            </a:ext>
          </a:extLst>
        </p:cNvPr>
        <p:cNvGrpSpPr/>
        <p:nvPr/>
      </p:nvGrpSpPr>
      <p:grpSpPr>
        <a:xfrm>
          <a:off x="0" y="0"/>
          <a:ext cx="0" cy="0"/>
          <a:chOff x="0" y="0"/>
          <a:chExt cx="0" cy="0"/>
        </a:xfrm>
      </p:grpSpPr>
      <p:sp>
        <p:nvSpPr>
          <p:cNvPr id="346" name="Google Shape;346;p:notes">
            <a:extLst>
              <a:ext uri="{FF2B5EF4-FFF2-40B4-BE49-F238E27FC236}">
                <a16:creationId xmlns:a16="http://schemas.microsoft.com/office/drawing/2014/main" id="{3BD49C2B-EC4B-B50B-6F0B-791F2DDCCF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a:extLst>
              <a:ext uri="{FF2B5EF4-FFF2-40B4-BE49-F238E27FC236}">
                <a16:creationId xmlns:a16="http://schemas.microsoft.com/office/drawing/2014/main" id="{E5867149-D354-8E1D-2900-02A595851D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5694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8C7F55A1-3736-79DC-3758-F2B1C40D9B2F}"/>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D91984E5-C10B-64ED-E0BD-663A9D2A26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BBDCA9E-7102-EF9F-462F-4DF82FA606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915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02CC6932-BE44-4466-6BBB-63E6A3CFB14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75EC1DB0-49AD-B591-442C-C2F68ED09D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1060DC5F-6BEF-CC00-255F-DBC27F496C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96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B75FF0F2-C10B-AAE8-F329-4CC934B1198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05743533-787F-A05C-B124-5CFCD8B060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424F6BF2-46F9-9B5D-8AD0-13D141368E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68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E0A7671F-7F95-BEA2-1FD2-FD2C80DAC839}"/>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655F969B-4D61-DC20-8777-45A89E678BA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338B4BF2-052A-DD35-83E3-7B85D508D3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71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598F4008-DAD2-B827-7C56-D522FEEF2111}"/>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4CD115C-3C9D-0320-B8A2-497355C374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B522451E-D1E7-2D1D-3431-D7249FBD83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63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A8F6E7AE-DBB7-E004-AA26-9467D8A551FE}"/>
            </a:ext>
          </a:extLst>
        </p:cNvPr>
        <p:cNvGrpSpPr/>
        <p:nvPr/>
      </p:nvGrpSpPr>
      <p:grpSpPr>
        <a:xfrm>
          <a:off x="0" y="0"/>
          <a:ext cx="0" cy="0"/>
          <a:chOff x="0" y="0"/>
          <a:chExt cx="0" cy="0"/>
        </a:xfrm>
      </p:grpSpPr>
      <p:sp>
        <p:nvSpPr>
          <p:cNvPr id="346" name="Google Shape;346;p:notes">
            <a:extLst>
              <a:ext uri="{FF2B5EF4-FFF2-40B4-BE49-F238E27FC236}">
                <a16:creationId xmlns:a16="http://schemas.microsoft.com/office/drawing/2014/main" id="{80C1DD52-1489-50A1-F427-755AEAB148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a:extLst>
              <a:ext uri="{FF2B5EF4-FFF2-40B4-BE49-F238E27FC236}">
                <a16:creationId xmlns:a16="http://schemas.microsoft.com/office/drawing/2014/main" id="{C512D0B5-362E-1998-07C7-5C1DEF68CD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2513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0deaa47e1e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D75D09C-2689-ACAC-E125-64D02016C532}"/>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490CD154-BADA-44CE-7856-B0C1836D3D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8721F42-6A18-C5EC-8F56-992DC38B08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436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AE681FE1-9B78-A5F0-4CA2-BB68690E1227}"/>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3D55F4CF-76E8-EC5A-4EFA-D7E0464541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7E2EDFC7-1520-35DA-1618-FD0053C1AF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153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7FCE1F19-D47E-DFC8-FA4F-2DCA2D52D4C3}"/>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B7E4E9A9-9CEF-CCF3-2BB0-804824A745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3CDBCF1A-8063-2628-D66B-22ECA5504E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282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185BC81E-F5B6-8B49-BD17-946BB31D938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E44D4301-FCC7-3BEE-D11D-9F48B8A879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BC9AD51-BF83-58D6-660B-2BF619A0D4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1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F427DE9-C96B-25CA-2A18-15C5F24F3DA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9FCDA164-711D-263A-BC42-AD1DC9C9A9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BA47B88-4E7E-416D-BEA3-60B89F4676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772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967712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B9726BF5-987A-F7D5-0B5A-58B0044C821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A1CFABC4-EC33-AD51-02FF-647AF21C38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1D71E214-8771-4BE8-99F5-0811ED62C3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3123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E7838C28-293B-C726-A7DA-044AE71C591E}"/>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B4450BA4-7FC9-85C6-4D7B-232BEC2A2C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9D2217E2-8FBE-CEC6-50FC-6E60AA6F9D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0466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78BAA55-09E7-820B-A0AF-C02CAD252B6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F3ADD487-036C-117E-B123-6238C1E918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C33B754-41C6-77C8-3E1D-21548D5AB9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934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038EA72A-7B64-EA0F-8A37-32D2D8EC52BC}"/>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BDECA9BF-0B83-7543-8D22-9B28C13A0A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A0D0930-8DBF-7F42-47EF-2460D05BFF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402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12FB777B-A774-8BB8-341F-7CE960414476}"/>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C802FD51-1CDC-539B-EB7A-0099ABE333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E4A73BE3-B603-CB44-23A1-8D019EEE69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8499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a:extLst>
            <a:ext uri="{FF2B5EF4-FFF2-40B4-BE49-F238E27FC236}">
              <a16:creationId xmlns:a16="http://schemas.microsoft.com/office/drawing/2014/main" id="{B71EC54A-BFB8-FA51-84C3-F9EC2093F35E}"/>
            </a:ext>
          </a:extLst>
        </p:cNvPr>
        <p:cNvGrpSpPr/>
        <p:nvPr/>
      </p:nvGrpSpPr>
      <p:grpSpPr>
        <a:xfrm>
          <a:off x="0" y="0"/>
          <a:ext cx="0" cy="0"/>
          <a:chOff x="0" y="0"/>
          <a:chExt cx="0" cy="0"/>
        </a:xfrm>
      </p:grpSpPr>
      <p:sp>
        <p:nvSpPr>
          <p:cNvPr id="838" name="Google Shape;838;g10deaa47e1e_0_639:notes">
            <a:extLst>
              <a:ext uri="{FF2B5EF4-FFF2-40B4-BE49-F238E27FC236}">
                <a16:creationId xmlns:a16="http://schemas.microsoft.com/office/drawing/2014/main" id="{1530CCE0-E512-26CF-6223-C69977E32A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a:extLst>
              <a:ext uri="{FF2B5EF4-FFF2-40B4-BE49-F238E27FC236}">
                <a16:creationId xmlns:a16="http://schemas.microsoft.com/office/drawing/2014/main" id="{A994AC10-8C52-5F0C-76E8-B024EA3441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82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11C73D6B-5F50-7DAC-76E9-A4DB4E4D7EA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84287AC1-6F4A-B23C-771E-39FE8DDA88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7E4BD394-E5E7-1741-77D5-B2E5AD4CA5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373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472F0A0-9031-35B9-5CDD-6D6DBFD403C5}"/>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8C0DD210-9231-0D8E-A9CC-F2FC4DC7C0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22C8CE66-78AC-A48D-531F-CE9144CCCF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26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206c8bf2e1f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206c8bf2e1f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E8D473E-0E4E-75AE-3EC1-9F0D36519239}"/>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0A59B870-795C-B4D2-6666-CB93E9CF17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F33B1229-D6E6-096D-F3D9-2F9F74DF118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145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a:extLst>
            <a:ext uri="{FF2B5EF4-FFF2-40B4-BE49-F238E27FC236}">
              <a16:creationId xmlns:a16="http://schemas.microsoft.com/office/drawing/2014/main" id="{AD1C248D-3EBA-32B5-BABD-CB223C0A7450}"/>
            </a:ext>
          </a:extLst>
        </p:cNvPr>
        <p:cNvGrpSpPr/>
        <p:nvPr/>
      </p:nvGrpSpPr>
      <p:grpSpPr>
        <a:xfrm>
          <a:off x="0" y="0"/>
          <a:ext cx="0" cy="0"/>
          <a:chOff x="0" y="0"/>
          <a:chExt cx="0" cy="0"/>
        </a:xfrm>
      </p:grpSpPr>
      <p:sp>
        <p:nvSpPr>
          <p:cNvPr id="838" name="Google Shape;838;g10deaa47e1e_0_639:notes">
            <a:extLst>
              <a:ext uri="{FF2B5EF4-FFF2-40B4-BE49-F238E27FC236}">
                <a16:creationId xmlns:a16="http://schemas.microsoft.com/office/drawing/2014/main" id="{DCC84B90-0B9D-8C39-0C87-A30CF83E51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a:extLst>
              <a:ext uri="{FF2B5EF4-FFF2-40B4-BE49-F238E27FC236}">
                <a16:creationId xmlns:a16="http://schemas.microsoft.com/office/drawing/2014/main" id="{7218C0BA-8EF8-CFE9-684E-E0DC0A6A60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1643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20786373-6D21-81C7-EFA6-75835A09D7F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B2A87790-C1BA-7999-2901-0C02263960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8C6AF4F-F968-8B48-628F-91266B972A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9261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a:extLst>
            <a:ext uri="{FF2B5EF4-FFF2-40B4-BE49-F238E27FC236}">
              <a16:creationId xmlns:a16="http://schemas.microsoft.com/office/drawing/2014/main" id="{07FB7299-B7B9-DA64-BD34-E16C695D0A1E}"/>
            </a:ext>
          </a:extLst>
        </p:cNvPr>
        <p:cNvGrpSpPr/>
        <p:nvPr/>
      </p:nvGrpSpPr>
      <p:grpSpPr>
        <a:xfrm>
          <a:off x="0" y="0"/>
          <a:ext cx="0" cy="0"/>
          <a:chOff x="0" y="0"/>
          <a:chExt cx="0" cy="0"/>
        </a:xfrm>
      </p:grpSpPr>
      <p:sp>
        <p:nvSpPr>
          <p:cNvPr id="838" name="Google Shape;838;g10deaa47e1e_0_639:notes">
            <a:extLst>
              <a:ext uri="{FF2B5EF4-FFF2-40B4-BE49-F238E27FC236}">
                <a16:creationId xmlns:a16="http://schemas.microsoft.com/office/drawing/2014/main" id="{4969015A-8153-E083-C15A-865952AF9B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0deaa47e1e_0_639:notes">
            <a:extLst>
              <a:ext uri="{FF2B5EF4-FFF2-40B4-BE49-F238E27FC236}">
                <a16:creationId xmlns:a16="http://schemas.microsoft.com/office/drawing/2014/main" id="{A668424C-D58C-E0D0-22C9-F83A48E7F1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2544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3A3C4A0-8831-85E4-BBEE-79E0950F14E6}"/>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B653FC7-855B-0913-25ED-C09F5CB869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E5CB1127-C156-A78F-6465-3860131898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125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0D620884-E0F1-88C9-719F-FE2A3521E9FA}"/>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FDDF9A0A-1558-C191-ADBC-4C6F78DE7A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B41DE2AE-4F4B-D3AA-58CE-EEA647590B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2157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3E7319BB-A7DE-BAB2-34D2-B6C33A00C0B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54654C55-1E9B-3CEB-20DB-5DC65FE3F7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FD5689EF-35E5-38D3-6A4C-3445594C2DB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248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77926CC1-6E76-2621-6B6E-412E26B1DD4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4A556F3A-04A2-1EC8-8DED-DED3426154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8FB72FCE-9427-2BA3-E458-6ADEA7874A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7427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30FCF965-9B7D-B418-1DCB-958318555FC1}"/>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3FAAD3C3-ED52-8088-74D6-03B32981D8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8A6429BA-1CD8-9345-55F2-D29216647D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677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a:extLst>
            <a:ext uri="{FF2B5EF4-FFF2-40B4-BE49-F238E27FC236}">
              <a16:creationId xmlns:a16="http://schemas.microsoft.com/office/drawing/2014/main" id="{608B93A9-08D4-496D-152B-AF7DA202D1D1}"/>
            </a:ext>
          </a:extLst>
        </p:cNvPr>
        <p:cNvGrpSpPr/>
        <p:nvPr/>
      </p:nvGrpSpPr>
      <p:grpSpPr>
        <a:xfrm>
          <a:off x="0" y="0"/>
          <a:ext cx="0" cy="0"/>
          <a:chOff x="0" y="0"/>
          <a:chExt cx="0" cy="0"/>
        </a:xfrm>
      </p:grpSpPr>
      <p:sp>
        <p:nvSpPr>
          <p:cNvPr id="346" name="Google Shape;346;p:notes">
            <a:extLst>
              <a:ext uri="{FF2B5EF4-FFF2-40B4-BE49-F238E27FC236}">
                <a16:creationId xmlns:a16="http://schemas.microsoft.com/office/drawing/2014/main" id="{04380AE0-890E-8A2C-72DB-29E4F65B30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p:notes">
            <a:extLst>
              <a:ext uri="{FF2B5EF4-FFF2-40B4-BE49-F238E27FC236}">
                <a16:creationId xmlns:a16="http://schemas.microsoft.com/office/drawing/2014/main" id="{C177EE06-7F83-F525-6FB3-550A42B2DA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7594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2B63CE41-200D-8EB2-8A93-1208191B77D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5821B2DA-9FCC-5D0C-4240-27E8A50CAC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577F4707-0F3D-C17E-0374-2854740249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953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764C5EDD-ABF9-21BF-ABCA-454577F44428}"/>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308B5BDA-DB50-2147-65EE-5CB331DB5B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F1D933ED-A065-F620-4D4A-56F6AF2503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6188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EEF2B709-2A14-6CCF-545D-A280865BC3DD}"/>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58EAC470-DF87-AD42-D42B-8F52DF2ABE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E567F6C4-B355-66F5-5956-C95C603229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15170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7E5FED3F-4EE8-AE9E-8636-7DDD419EC778}"/>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76EBF6FB-FAF5-8EA1-B5C5-3375C33E1C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511E7E3B-FD29-C08E-70EC-F3D8A6D713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7236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A37BA140-F402-B5D9-E765-A45C2E16E47E}"/>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D882252B-F1DF-31B1-C888-A0722559BA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45AB596B-F569-207A-21E5-772A1C3E61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63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0CB2868-D7E7-14D8-0FB2-27707CFD43F2}"/>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9DC0D7E-00FD-2268-B758-FFF131BE37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19408C57-8DE1-CD45-E722-5A5ECB71520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5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C58BCFD0-F769-5AB0-13C2-4BE8D87DEC13}"/>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A26A65BC-BFC7-56A1-0B04-AC7146DAC9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6310F6BD-5CE0-24F3-7591-36F8EBFBD1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47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4B0E4F76-DFB5-FC45-EDA3-1E773166AFB0}"/>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CBAC3677-580F-D194-85D0-CEC8761787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792EC510-CAC6-B75E-BB17-8312C36DBE4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5271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a:extLst>
            <a:ext uri="{FF2B5EF4-FFF2-40B4-BE49-F238E27FC236}">
              <a16:creationId xmlns:a16="http://schemas.microsoft.com/office/drawing/2014/main" id="{1804B3F2-5528-37B6-1048-64DD3B8A6A2C}"/>
            </a:ext>
          </a:extLst>
        </p:cNvPr>
        <p:cNvGrpSpPr/>
        <p:nvPr/>
      </p:nvGrpSpPr>
      <p:grpSpPr>
        <a:xfrm>
          <a:off x="0" y="0"/>
          <a:ext cx="0" cy="0"/>
          <a:chOff x="0" y="0"/>
          <a:chExt cx="0" cy="0"/>
        </a:xfrm>
      </p:grpSpPr>
      <p:sp>
        <p:nvSpPr>
          <p:cNvPr id="613" name="Google Shape;613;g10deaa47e1e_0_2:notes">
            <a:extLst>
              <a:ext uri="{FF2B5EF4-FFF2-40B4-BE49-F238E27FC236}">
                <a16:creationId xmlns:a16="http://schemas.microsoft.com/office/drawing/2014/main" id="{D8424C09-0485-DA43-1C04-1E15A9BA13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deaa47e1e_0_2:notes">
            <a:extLst>
              <a:ext uri="{FF2B5EF4-FFF2-40B4-BE49-F238E27FC236}">
                <a16:creationId xmlns:a16="http://schemas.microsoft.com/office/drawing/2014/main" id="{C244BA6C-A427-325F-9270-14875BE1DA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445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a:extLst>
            <a:ext uri="{FF2B5EF4-FFF2-40B4-BE49-F238E27FC236}">
              <a16:creationId xmlns:a16="http://schemas.microsoft.com/office/drawing/2014/main" id="{432812A2-904E-2AA2-2364-78A3F4D0104B}"/>
            </a:ext>
          </a:extLst>
        </p:cNvPr>
        <p:cNvGrpSpPr/>
        <p:nvPr/>
      </p:nvGrpSpPr>
      <p:grpSpPr>
        <a:xfrm>
          <a:off x="0" y="0"/>
          <a:ext cx="0" cy="0"/>
          <a:chOff x="0" y="0"/>
          <a:chExt cx="0" cy="0"/>
        </a:xfrm>
      </p:grpSpPr>
      <p:sp>
        <p:nvSpPr>
          <p:cNvPr id="2261" name="Google Shape;2261;g112e187089f_0_965:notes">
            <a:extLst>
              <a:ext uri="{FF2B5EF4-FFF2-40B4-BE49-F238E27FC236}">
                <a16:creationId xmlns:a16="http://schemas.microsoft.com/office/drawing/2014/main" id="{1777998B-DD73-4564-4668-2153DA52C5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2" name="Google Shape;2262;g112e187089f_0_965:notes">
            <a:extLst>
              <a:ext uri="{FF2B5EF4-FFF2-40B4-BE49-F238E27FC236}">
                <a16:creationId xmlns:a16="http://schemas.microsoft.com/office/drawing/2014/main" id="{1256B6F3-071B-66F8-7954-B146C4E4FE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8264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66425" y="934725"/>
            <a:ext cx="52113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4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00" y="344935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8900" y="3980425"/>
            <a:ext cx="9196175" cy="1163075"/>
          </a:xfrm>
          <a:custGeom>
            <a:avLst/>
            <a:gdLst/>
            <a:ahLst/>
            <a:cxnLst/>
            <a:rect l="l" t="t" r="r" b="b"/>
            <a:pathLst>
              <a:path w="367847" h="46523" extrusionOk="0">
                <a:moveTo>
                  <a:pt x="289" y="14448"/>
                </a:moveTo>
                <a:lnTo>
                  <a:pt x="367847" y="0"/>
                </a:lnTo>
                <a:lnTo>
                  <a:pt x="367847" y="46523"/>
                </a:lnTo>
                <a:lnTo>
                  <a:pt x="0" y="46523"/>
                </a:lnTo>
                <a:close/>
              </a:path>
            </a:pathLst>
          </a:custGeom>
          <a:solidFill>
            <a:schemeClr val="dk1"/>
          </a:solidFill>
          <a:ln>
            <a:noFill/>
          </a:ln>
        </p:spPr>
      </p:sp>
      <p:sp>
        <p:nvSpPr>
          <p:cNvPr id="12" name="Google Shape;12;p2"/>
          <p:cNvSpPr/>
          <p:nvPr/>
        </p:nvSpPr>
        <p:spPr>
          <a:xfrm>
            <a:off x="584070" y="371024"/>
            <a:ext cx="490322" cy="327949"/>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0471" y="3320976"/>
            <a:ext cx="647641" cy="432805"/>
          </a:xfrm>
          <a:custGeom>
            <a:avLst/>
            <a:gdLst/>
            <a:ahLst/>
            <a:cxnLst/>
            <a:rect l="l" t="t" r="r" b="b"/>
            <a:pathLst>
              <a:path w="9098" h="6080" extrusionOk="0">
                <a:moveTo>
                  <a:pt x="285" y="1"/>
                </a:moveTo>
                <a:cubicBezTo>
                  <a:pt x="128" y="1"/>
                  <a:pt x="1" y="128"/>
                  <a:pt x="1" y="285"/>
                </a:cubicBezTo>
                <a:lnTo>
                  <a:pt x="1" y="5796"/>
                </a:lnTo>
                <a:cubicBezTo>
                  <a:pt x="1" y="5953"/>
                  <a:pt x="128" y="6079"/>
                  <a:pt x="285" y="6079"/>
                </a:cubicBezTo>
                <a:lnTo>
                  <a:pt x="8808" y="6079"/>
                </a:lnTo>
                <a:cubicBezTo>
                  <a:pt x="8971" y="6079"/>
                  <a:pt x="9097" y="5953"/>
                  <a:pt x="9097" y="5796"/>
                </a:cubicBezTo>
                <a:lnTo>
                  <a:pt x="9097" y="285"/>
                </a:lnTo>
                <a:cubicBezTo>
                  <a:pt x="9097" y="128"/>
                  <a:pt x="8971" y="1"/>
                  <a:pt x="8808"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67779" y="797157"/>
            <a:ext cx="402266" cy="269008"/>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802397" y="266001"/>
            <a:ext cx="401839" cy="269008"/>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64"/>
        <p:cNvGrpSpPr/>
        <p:nvPr/>
      </p:nvGrpSpPr>
      <p:grpSpPr>
        <a:xfrm>
          <a:off x="0" y="0"/>
          <a:ext cx="0" cy="0"/>
          <a:chOff x="0" y="0"/>
          <a:chExt cx="0" cy="0"/>
        </a:xfrm>
      </p:grpSpPr>
      <p:grpSp>
        <p:nvGrpSpPr>
          <p:cNvPr id="1765" name="Google Shape;1765;p14"/>
          <p:cNvGrpSpPr/>
          <p:nvPr/>
        </p:nvGrpSpPr>
        <p:grpSpPr>
          <a:xfrm>
            <a:off x="-49575" y="4525"/>
            <a:ext cx="9253500" cy="5139000"/>
            <a:chOff x="-49575" y="4525"/>
            <a:chExt cx="9253500" cy="5139000"/>
          </a:xfrm>
        </p:grpSpPr>
        <p:grpSp>
          <p:nvGrpSpPr>
            <p:cNvPr id="1766" name="Google Shape;1766;p14"/>
            <p:cNvGrpSpPr/>
            <p:nvPr/>
          </p:nvGrpSpPr>
          <p:grpSpPr>
            <a:xfrm>
              <a:off x="-49575" y="4525"/>
              <a:ext cx="9253500" cy="5139000"/>
              <a:chOff x="-49575" y="4525"/>
              <a:chExt cx="9253500" cy="5139000"/>
            </a:xfrm>
          </p:grpSpPr>
          <p:cxnSp>
            <p:nvCxnSpPr>
              <p:cNvPr id="1767" name="Google Shape;1767;p1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8" name="Google Shape;1768;p1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9" name="Google Shape;1769;p1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0" name="Google Shape;1770;p1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1" name="Google Shape;1771;p1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2" name="Google Shape;1772;p1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3" name="Google Shape;1773;p1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4" name="Google Shape;1774;p1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5" name="Google Shape;1775;p1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6" name="Google Shape;1776;p1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7" name="Google Shape;1777;p1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8" name="Google Shape;1778;p1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9" name="Google Shape;1779;p1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0" name="Google Shape;1780;p1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1" name="Google Shape;1781;p1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2" name="Google Shape;1782;p1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3" name="Google Shape;1783;p1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4" name="Google Shape;1784;p1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5" name="Google Shape;1785;p1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6" name="Google Shape;1786;p1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7" name="Google Shape;1787;p1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8" name="Google Shape;1788;p1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9" name="Google Shape;1789;p1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0" name="Google Shape;1790;p1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1" name="Google Shape;1791;p1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2" name="Google Shape;1792;p1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3" name="Google Shape;1793;p1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4" name="Google Shape;1794;p1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5" name="Google Shape;1795;p1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6" name="Google Shape;1796;p1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7" name="Google Shape;1797;p1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8" name="Google Shape;1798;p1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9" name="Google Shape;1799;p1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0" name="Google Shape;1800;p1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1" name="Google Shape;1801;p1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2" name="Google Shape;1802;p1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3" name="Google Shape;1803;p1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4" name="Google Shape;1804;p1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5" name="Google Shape;1805;p1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6" name="Google Shape;1806;p1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7" name="Google Shape;1807;p1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8" name="Google Shape;1808;p1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9" name="Google Shape;1809;p1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0" name="Google Shape;1810;p1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1" name="Google Shape;1811;p1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2" name="Google Shape;1812;p1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3" name="Google Shape;1813;p1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4" name="Google Shape;1814;p1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5" name="Google Shape;1815;p1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6" name="Google Shape;1816;p1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7" name="Google Shape;1817;p1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8" name="Google Shape;1818;p1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9" name="Google Shape;1819;p1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0" name="Google Shape;1820;p1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1" name="Google Shape;1821;p1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2" name="Google Shape;1822;p1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3" name="Google Shape;1823;p1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4" name="Google Shape;1824;p1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5" name="Google Shape;1825;p1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6" name="Google Shape;1826;p1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7" name="Google Shape;1827;p1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8" name="Google Shape;1828;p1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9" name="Google Shape;1829;p1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0" name="Google Shape;1830;p1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1" name="Google Shape;1831;p1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2" name="Google Shape;1832;p1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3" name="Google Shape;1833;p1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4" name="Google Shape;1834;p1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5" name="Google Shape;1835;p1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6" name="Google Shape;1836;p1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7" name="Google Shape;1837;p1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8" name="Google Shape;1838;p1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9" name="Google Shape;1839;p1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0" name="Google Shape;1840;p1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1" name="Google Shape;1841;p1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2" name="Google Shape;1842;p1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3" name="Google Shape;1843;p1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4" name="Google Shape;1844;p1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5" name="Google Shape;1845;p1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6" name="Google Shape;1846;p1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7" name="Google Shape;1847;p1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8" name="Google Shape;1848;p1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9" name="Google Shape;1849;p1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0" name="Google Shape;1850;p1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851" name="Google Shape;1851;p1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2" name="Google Shape;1852;p1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3" name="Google Shape;1853;p1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4" name="Google Shape;1854;p1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5" name="Google Shape;1855;p1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
        <p:nvSpPr>
          <p:cNvPr id="1857" name="Google Shape;1857;p14"/>
          <p:cNvSpPr/>
          <p:nvPr/>
        </p:nvSpPr>
        <p:spPr>
          <a:xfrm rot="10800000">
            <a:off x="4704209" y="310227"/>
            <a:ext cx="3994653" cy="32116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8" name="Google Shape;1858;p14"/>
          <p:cNvSpPr/>
          <p:nvPr/>
        </p:nvSpPr>
        <p:spPr>
          <a:xfrm rot="10800000" flipH="1">
            <a:off x="1634473" y="466234"/>
            <a:ext cx="2172074" cy="175764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9" name="Google Shape;1859;p14"/>
          <p:cNvSpPr/>
          <p:nvPr/>
        </p:nvSpPr>
        <p:spPr>
          <a:xfrm rot="630953" flipH="1">
            <a:off x="824411"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0" name="Google Shape;1860;p14"/>
          <p:cNvSpPr/>
          <p:nvPr/>
        </p:nvSpPr>
        <p:spPr>
          <a:xfrm rot="635415" flipH="1">
            <a:off x="588381"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1" name="Google Shape;1861;p14"/>
          <p:cNvSpPr/>
          <p:nvPr/>
        </p:nvSpPr>
        <p:spPr>
          <a:xfrm rot="631667" flipH="1">
            <a:off x="458398"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2" name="Google Shape;1862;p14"/>
          <p:cNvSpPr/>
          <p:nvPr/>
        </p:nvSpPr>
        <p:spPr>
          <a:xfrm rot="-10164585" flipH="1">
            <a:off x="8290482" y="2947616"/>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3" name="Google Shape;1863;p14"/>
          <p:cNvSpPr/>
          <p:nvPr/>
        </p:nvSpPr>
        <p:spPr>
          <a:xfrm rot="-10168333" flipH="1">
            <a:off x="8532500" y="3492808"/>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4" name="Google Shape;1864;p14"/>
          <p:cNvSpPr txBox="1">
            <a:spLocks noGrp="1"/>
          </p:cNvSpPr>
          <p:nvPr>
            <p:ph type="title"/>
          </p:nvPr>
        </p:nvSpPr>
        <p:spPr>
          <a:xfrm>
            <a:off x="5339975" y="1743425"/>
            <a:ext cx="270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65" name="Google Shape;1865;p14"/>
          <p:cNvSpPr txBox="1">
            <a:spLocks noGrp="1"/>
          </p:cNvSpPr>
          <p:nvPr>
            <p:ph type="title" idx="2" hasCustomPrompt="1"/>
          </p:nvPr>
        </p:nvSpPr>
        <p:spPr>
          <a:xfrm>
            <a:off x="1500775" y="1743425"/>
            <a:ext cx="2023800" cy="841800"/>
          </a:xfrm>
          <a:prstGeom prst="rect">
            <a:avLst/>
          </a:prstGeom>
        </p:spPr>
        <p:txBody>
          <a:bodyPr spcFirstLastPara="1" wrap="square" lIns="91425" tIns="0" rIns="91425" bIns="182875" anchor="ctr" anchorCtr="0">
            <a:noAutofit/>
          </a:bodyPr>
          <a:lstStyle>
            <a:lvl1pPr lvl="0" algn="ctr" rtl="0">
              <a:spcBef>
                <a:spcPts val="0"/>
              </a:spcBef>
              <a:spcAft>
                <a:spcPts val="0"/>
              </a:spcAft>
              <a:buSzPts val="6000"/>
              <a:buNone/>
              <a:defRPr sz="9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6" name="Google Shape;1866;p14"/>
          <p:cNvSpPr txBox="1">
            <a:spLocks noGrp="1"/>
          </p:cNvSpPr>
          <p:nvPr>
            <p:ph type="subTitle" idx="1"/>
          </p:nvPr>
        </p:nvSpPr>
        <p:spPr>
          <a:xfrm>
            <a:off x="2391925" y="3865425"/>
            <a:ext cx="43602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7" name="Google Shape;1867;p14"/>
          <p:cNvGrpSpPr/>
          <p:nvPr/>
        </p:nvGrpSpPr>
        <p:grpSpPr>
          <a:xfrm rot="-564852">
            <a:off x="442775" y="619722"/>
            <a:ext cx="180333" cy="270118"/>
            <a:chOff x="1459800" y="1512500"/>
            <a:chExt cx="131625" cy="197100"/>
          </a:xfrm>
        </p:grpSpPr>
        <p:sp>
          <p:nvSpPr>
            <p:cNvPr id="1868" name="Google Shape;1868;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9" name="Google Shape;1869;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0" name="Google Shape;1870;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1" name="Google Shape;1871;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2" name="Google Shape;1872;p14"/>
          <p:cNvGrpSpPr/>
          <p:nvPr/>
        </p:nvGrpSpPr>
        <p:grpSpPr>
          <a:xfrm>
            <a:off x="8130636" y="2352022"/>
            <a:ext cx="222100" cy="248393"/>
            <a:chOff x="4791500" y="4541438"/>
            <a:chExt cx="163225" cy="182575"/>
          </a:xfrm>
        </p:grpSpPr>
        <p:sp>
          <p:nvSpPr>
            <p:cNvPr id="1873" name="Google Shape;1873;p1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4" name="Google Shape;1874;p1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5" name="Google Shape;1875;p14"/>
          <p:cNvGrpSpPr/>
          <p:nvPr/>
        </p:nvGrpSpPr>
        <p:grpSpPr>
          <a:xfrm>
            <a:off x="1620692" y="3056835"/>
            <a:ext cx="192516" cy="227716"/>
            <a:chOff x="1824250" y="1008625"/>
            <a:chExt cx="144250" cy="170625"/>
          </a:xfrm>
        </p:grpSpPr>
        <p:sp>
          <p:nvSpPr>
            <p:cNvPr id="1876" name="Google Shape;1876;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7" name="Google Shape;1877;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78" name="Google Shape;1878;p14"/>
          <p:cNvGrpSpPr/>
          <p:nvPr/>
        </p:nvGrpSpPr>
        <p:grpSpPr>
          <a:xfrm rot="7762257" flipH="1">
            <a:off x="4129601" y="117012"/>
            <a:ext cx="719931" cy="1259872"/>
            <a:chOff x="7354581" y="3323800"/>
            <a:chExt cx="939478" cy="1644077"/>
          </a:xfrm>
        </p:grpSpPr>
        <p:sp>
          <p:nvSpPr>
            <p:cNvPr id="1879" name="Google Shape;1879;p14"/>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0" name="Google Shape;1880;p14"/>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1" name="Google Shape;1881;p14"/>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2" name="Google Shape;1882;p14"/>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3" name="Google Shape;1883;p14"/>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4" name="Google Shape;1884;p14"/>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5" name="Google Shape;1885;p14"/>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6" name="Google Shape;1886;p14"/>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7" name="Google Shape;1887;p14"/>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8" name="Google Shape;1888;p14"/>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9" name="Google Shape;1889;p14"/>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0" name="Google Shape;1890;p14"/>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1" name="Google Shape;1891;p14"/>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2" name="Google Shape;1892;p14"/>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3" name="Google Shape;1893;p14"/>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4" name="Google Shape;1894;p14"/>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5" name="Google Shape;1895;p14"/>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6" name="Google Shape;1896;p14"/>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7" name="Google Shape;1897;p14"/>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8" name="Google Shape;1898;p14"/>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9" name="Google Shape;1899;p14"/>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0" name="Google Shape;1900;p14"/>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1" name="Google Shape;1901;p14"/>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2" name="Google Shape;1902;p14"/>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3" name="Google Shape;1903;p14"/>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4" name="Google Shape;1904;p14"/>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5" name="Google Shape;1905;p14"/>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6" name="Google Shape;1906;p14"/>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7" name="Google Shape;1907;p14"/>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8" name="Google Shape;1908;p14"/>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9" name="Google Shape;1909;p14"/>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0" name="Google Shape;1910;p14"/>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1" name="Google Shape;1911;p14"/>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2" name="Google Shape;1912;p14"/>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3" name="Google Shape;1913;p14"/>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4" name="Google Shape;1914;p14"/>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5" name="Google Shape;1915;p14"/>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6" name="Google Shape;1916;p14"/>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7" name="Google Shape;1917;p14"/>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8" name="Google Shape;1918;p14"/>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9" name="Google Shape;1919;p14"/>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0" name="Google Shape;1920;p14"/>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1" name="Google Shape;1921;p14"/>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2" name="Google Shape;1922;p14"/>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3" name="Google Shape;1923;p14"/>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4" name="Google Shape;1924;p14"/>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5" name="Google Shape;1925;p14"/>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6" name="Google Shape;1926;p14"/>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27" name="Google Shape;1927;p14"/>
          <p:cNvGrpSpPr/>
          <p:nvPr/>
        </p:nvGrpSpPr>
        <p:grpSpPr>
          <a:xfrm rot="-3257869" flipH="1">
            <a:off x="277111" y="1335670"/>
            <a:ext cx="511668" cy="425180"/>
            <a:chOff x="3478568" y="540468"/>
            <a:chExt cx="511644" cy="425160"/>
          </a:xfrm>
        </p:grpSpPr>
        <p:sp>
          <p:nvSpPr>
            <p:cNvPr id="1928" name="Google Shape;1928;p1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9" name="Google Shape;1929;p1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0" name="Google Shape;1930;p1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1" name="Google Shape;1931;p1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2" name="Google Shape;1932;p1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3" name="Google Shape;1933;p1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4" name="Google Shape;1934;p1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5" name="Google Shape;1935;p1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6" name="Google Shape;1936;p1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7" name="Google Shape;1937;p1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8" name="Google Shape;1938;p1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9" name="Google Shape;1939;p1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0" name="Google Shape;1940;p1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1" name="Google Shape;1941;p1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2" name="Google Shape;1942;p1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43" name="Google Shape;1943;p14"/>
          <p:cNvGrpSpPr/>
          <p:nvPr/>
        </p:nvGrpSpPr>
        <p:grpSpPr>
          <a:xfrm rot="-5130198">
            <a:off x="685027" y="1977583"/>
            <a:ext cx="730331" cy="694787"/>
            <a:chOff x="435062" y="187598"/>
            <a:chExt cx="730347" cy="694803"/>
          </a:xfrm>
        </p:grpSpPr>
        <p:sp>
          <p:nvSpPr>
            <p:cNvPr id="1944" name="Google Shape;1944;p1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5" name="Google Shape;1945;p1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6" name="Google Shape;1946;p1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7" name="Google Shape;1947;p1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8" name="Google Shape;1948;p1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9" name="Google Shape;1949;p1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0" name="Google Shape;1950;p1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1" name="Google Shape;1951;p1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2" name="Google Shape;1952;p1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3" name="Google Shape;1953;p1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4" name="Google Shape;1954;p1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5" name="Google Shape;1955;p1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6" name="Google Shape;1956;p1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7" name="Google Shape;1957;p1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8" name="Google Shape;1958;p1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9" name="Google Shape;1959;p1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0" name="Google Shape;1960;p1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1" name="Google Shape;1961;p1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2" name="Google Shape;1962;p1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3" name="Google Shape;1963;p1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4" name="Google Shape;1964;p1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5" name="Google Shape;1965;p1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6" name="Google Shape;1966;p1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7" name="Google Shape;1967;p1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8" name="Google Shape;1968;p1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9" name="Google Shape;1969;p1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0" name="Google Shape;1970;p1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71" name="Google Shape;1971;p14"/>
          <p:cNvGrpSpPr/>
          <p:nvPr/>
        </p:nvGrpSpPr>
        <p:grpSpPr>
          <a:xfrm>
            <a:off x="3982717" y="535008"/>
            <a:ext cx="192516" cy="227716"/>
            <a:chOff x="1824250" y="1008625"/>
            <a:chExt cx="144250" cy="170625"/>
          </a:xfrm>
        </p:grpSpPr>
        <p:sp>
          <p:nvSpPr>
            <p:cNvPr id="1972" name="Google Shape;1972;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3" name="Google Shape;1973;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74" name="Google Shape;1974;p14"/>
          <p:cNvGrpSpPr/>
          <p:nvPr/>
        </p:nvGrpSpPr>
        <p:grpSpPr>
          <a:xfrm rot="1156882">
            <a:off x="7942373" y="3701641"/>
            <a:ext cx="180333" cy="270117"/>
            <a:chOff x="1459800" y="1512500"/>
            <a:chExt cx="131625" cy="197100"/>
          </a:xfrm>
        </p:grpSpPr>
        <p:sp>
          <p:nvSpPr>
            <p:cNvPr id="1975" name="Google Shape;1975;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6" name="Google Shape;1976;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7" name="Google Shape;1977;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8" name="Google Shape;1978;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9" name="Google Shape;1979;p14"/>
          <p:cNvSpPr/>
          <p:nvPr/>
        </p:nvSpPr>
        <p:spPr>
          <a:xfrm rot="-10164585" flipH="1">
            <a:off x="3089658" y="3622791"/>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0" name="Google Shape;1980;p14"/>
          <p:cNvSpPr/>
          <p:nvPr/>
        </p:nvSpPr>
        <p:spPr>
          <a:xfrm rot="-630953">
            <a:off x="7669430" y="2985266"/>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1" name="Google Shape;1981;p14"/>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2" name="Google Shape;1982;p14"/>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3" name="Google Shape;1983;p14"/>
          <p:cNvSpPr/>
          <p:nvPr/>
        </p:nvSpPr>
        <p:spPr>
          <a:xfrm rot="10169047">
            <a:off x="4578182" y="1500980"/>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709895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9"/>
        <p:cNvGrpSpPr/>
        <p:nvPr/>
      </p:nvGrpSpPr>
      <p:grpSpPr>
        <a:xfrm>
          <a:off x="0" y="0"/>
          <a:ext cx="0" cy="0"/>
          <a:chOff x="0" y="0"/>
          <a:chExt cx="0" cy="0"/>
        </a:xfrm>
      </p:grpSpPr>
      <p:grpSp>
        <p:nvGrpSpPr>
          <p:cNvPr id="4130" name="Google Shape;4130;p28"/>
          <p:cNvGrpSpPr/>
          <p:nvPr/>
        </p:nvGrpSpPr>
        <p:grpSpPr>
          <a:xfrm>
            <a:off x="-49575" y="4525"/>
            <a:ext cx="9253500" cy="5139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extLst>
      <p:ext uri="{BB962C8B-B14F-4D97-AF65-F5344CB8AC3E}">
        <p14:creationId xmlns:p14="http://schemas.microsoft.com/office/powerpoint/2010/main" val="34582788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21"/>
        <p:cNvGrpSpPr/>
        <p:nvPr/>
      </p:nvGrpSpPr>
      <p:grpSpPr>
        <a:xfrm>
          <a:off x="0" y="0"/>
          <a:ext cx="0" cy="0"/>
          <a:chOff x="0" y="0"/>
          <a:chExt cx="0" cy="0"/>
        </a:xfrm>
      </p:grpSpPr>
      <p:grpSp>
        <p:nvGrpSpPr>
          <p:cNvPr id="4222" name="Google Shape;4222;p29"/>
          <p:cNvGrpSpPr/>
          <p:nvPr/>
        </p:nvGrpSpPr>
        <p:grpSpPr>
          <a:xfrm>
            <a:off x="-49575" y="4525"/>
            <a:ext cx="9253500" cy="5139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95647" y="91977"/>
            <a:ext cx="8935160" cy="4933150"/>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19865024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25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893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879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457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63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85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3029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130225" y="2169288"/>
            <a:ext cx="4711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2430875" y="945650"/>
            <a:ext cx="2103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1130325" y="3011088"/>
            <a:ext cx="4711500" cy="43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3"/>
          <p:cNvSpPr/>
          <p:nvPr/>
        </p:nvSpPr>
        <p:spPr>
          <a:xfrm>
            <a:off x="-76347" y="205678"/>
            <a:ext cx="447892" cy="29957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31326" y="1137687"/>
            <a:ext cx="591597" cy="395352"/>
          </a:xfrm>
          <a:custGeom>
            <a:avLst/>
            <a:gdLst/>
            <a:ahLst/>
            <a:cxnLst/>
            <a:rect l="l" t="t" r="r" b="b"/>
            <a:pathLst>
              <a:path w="9098" h="6080" extrusionOk="0">
                <a:moveTo>
                  <a:pt x="285" y="1"/>
                </a:moveTo>
                <a:cubicBezTo>
                  <a:pt x="128" y="1"/>
                  <a:pt x="1" y="128"/>
                  <a:pt x="1" y="285"/>
                </a:cubicBezTo>
                <a:lnTo>
                  <a:pt x="1" y="5796"/>
                </a:lnTo>
                <a:cubicBezTo>
                  <a:pt x="1" y="5953"/>
                  <a:pt x="128" y="6079"/>
                  <a:pt x="285" y="6079"/>
                </a:cubicBezTo>
                <a:lnTo>
                  <a:pt x="8808" y="6079"/>
                </a:lnTo>
                <a:cubicBezTo>
                  <a:pt x="8971" y="6079"/>
                  <a:pt x="9097" y="5953"/>
                  <a:pt x="9097" y="5796"/>
                </a:cubicBezTo>
                <a:lnTo>
                  <a:pt x="9097" y="285"/>
                </a:lnTo>
                <a:cubicBezTo>
                  <a:pt x="9097" y="128"/>
                  <a:pt x="8971" y="1"/>
                  <a:pt x="8808"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6125" y="2351610"/>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8821500" y="321660"/>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02425" y="759185"/>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871025" y="412135"/>
            <a:ext cx="367456" cy="245729"/>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741053" y="2169303"/>
            <a:ext cx="447892" cy="29957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7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66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31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919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7" name="Google Shape;207;p4"/>
          <p:cNvGrpSpPr/>
          <p:nvPr/>
        </p:nvGrpSpPr>
        <p:grpSpPr>
          <a:xfrm>
            <a:off x="153750" y="89012"/>
            <a:ext cx="8862626" cy="496851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189" lvl="0" indent="-279393" rtl="0">
              <a:lnSpc>
                <a:spcPct val="100000"/>
              </a:lnSpc>
              <a:spcBef>
                <a:spcPts val="0"/>
              </a:spcBef>
              <a:spcAft>
                <a:spcPts val="0"/>
              </a:spcAft>
              <a:buClr>
                <a:srgbClr val="191919"/>
              </a:buClr>
              <a:buSzPts val="800"/>
              <a:buFont typeface="Anaheim"/>
              <a:buChar char="●"/>
              <a:defRPr sz="1200">
                <a:solidFill>
                  <a:srgbClr val="434343"/>
                </a:solidFill>
              </a:defRPr>
            </a:lvl1pPr>
            <a:lvl2pPr marL="914378" lvl="1" indent="-304793"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566" lvl="2" indent="-304793"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754" lvl="3" indent="-304793"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5943" lvl="4" indent="-304793"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132" lvl="5" indent="-304793"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320" lvl="6" indent="-304793"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509" lvl="7" indent="-304793"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697" lvl="8" indent="-304793"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94145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5" name="Google Shape;265;p5"/>
          <p:cNvSpPr/>
          <p:nvPr/>
        </p:nvSpPr>
        <p:spPr>
          <a:xfrm rot="-1731778">
            <a:off x="7873900" y="3841390"/>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6" name="Google Shape;266;p5"/>
          <p:cNvGrpSpPr/>
          <p:nvPr/>
        </p:nvGrpSpPr>
        <p:grpSpPr>
          <a:xfrm>
            <a:off x="385751" y="206448"/>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3527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7" y="4562182"/>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5" name="Google Shape;385;p7"/>
          <p:cNvSpPr/>
          <p:nvPr/>
        </p:nvSpPr>
        <p:spPr>
          <a:xfrm rot="-2230110">
            <a:off x="-1115676" y="774949"/>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86" name="Google Shape;386;p7"/>
          <p:cNvGrpSpPr/>
          <p:nvPr/>
        </p:nvGrpSpPr>
        <p:grpSpPr>
          <a:xfrm>
            <a:off x="385751" y="206448"/>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989531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1"/>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4" name="Google Shape;444;p8"/>
          <p:cNvGrpSpPr/>
          <p:nvPr/>
        </p:nvGrpSpPr>
        <p:grpSpPr>
          <a:xfrm rot="-3988931">
            <a:off x="-12471" y="-3571934"/>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1999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7873446" y="-539029"/>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4" name="Google Shape;514;p9"/>
          <p:cNvGrpSpPr/>
          <p:nvPr/>
        </p:nvGrpSpPr>
        <p:grpSpPr>
          <a:xfrm>
            <a:off x="385751" y="206448"/>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79458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1459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4"/>
          <p:cNvSpPr txBox="1">
            <a:spLocks noGrp="1"/>
          </p:cNvSpPr>
          <p:nvPr>
            <p:ph type="body" idx="1"/>
          </p:nvPr>
        </p:nvSpPr>
        <p:spPr>
          <a:xfrm>
            <a:off x="720000" y="1017725"/>
            <a:ext cx="7704000" cy="35511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31" name="Google Shape;31;p4"/>
          <p:cNvSpPr/>
          <p:nvPr/>
        </p:nvSpPr>
        <p:spPr>
          <a:xfrm>
            <a:off x="-28900" y="4821217"/>
            <a:ext cx="9196175" cy="322283"/>
          </a:xfrm>
          <a:custGeom>
            <a:avLst/>
            <a:gdLst/>
            <a:ahLst/>
            <a:cxnLst/>
            <a:rect l="l" t="t" r="r" b="b"/>
            <a:pathLst>
              <a:path w="367847" h="21961" extrusionOk="0">
                <a:moveTo>
                  <a:pt x="367847" y="0"/>
                </a:moveTo>
                <a:lnTo>
                  <a:pt x="0" y="5201"/>
                </a:lnTo>
                <a:lnTo>
                  <a:pt x="0" y="21961"/>
                </a:lnTo>
                <a:lnTo>
                  <a:pt x="367847" y="21961"/>
                </a:lnTo>
                <a:close/>
              </a:path>
            </a:pathLst>
          </a:custGeom>
          <a:solidFill>
            <a:schemeClr val="dk1"/>
          </a:solidFill>
          <a:ln>
            <a:noFill/>
          </a:ln>
        </p:spPr>
      </p:sp>
      <p:sp>
        <p:nvSpPr>
          <p:cNvPr id="32" name="Google Shape;32;p4"/>
          <p:cNvSpPr/>
          <p:nvPr/>
        </p:nvSpPr>
        <p:spPr>
          <a:xfrm>
            <a:off x="-105638" y="7123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75648" y="3711151"/>
            <a:ext cx="602993" cy="402967"/>
          </a:xfrm>
          <a:custGeom>
            <a:avLst/>
            <a:gdLst/>
            <a:ahLst/>
            <a:cxnLst/>
            <a:rect l="l" t="t" r="r" b="b"/>
            <a:pathLst>
              <a:path w="9098" h="6080" extrusionOk="0">
                <a:moveTo>
                  <a:pt x="285" y="1"/>
                </a:moveTo>
                <a:cubicBezTo>
                  <a:pt x="128" y="1"/>
                  <a:pt x="1" y="128"/>
                  <a:pt x="1" y="285"/>
                </a:cubicBezTo>
                <a:lnTo>
                  <a:pt x="1" y="5796"/>
                </a:lnTo>
                <a:cubicBezTo>
                  <a:pt x="1" y="5953"/>
                  <a:pt x="128" y="6079"/>
                  <a:pt x="285" y="6079"/>
                </a:cubicBezTo>
                <a:lnTo>
                  <a:pt x="8808" y="6079"/>
                </a:lnTo>
                <a:cubicBezTo>
                  <a:pt x="8971" y="6079"/>
                  <a:pt x="9097" y="5953"/>
                  <a:pt x="9097" y="5796"/>
                </a:cubicBezTo>
                <a:lnTo>
                  <a:pt x="9097" y="285"/>
                </a:lnTo>
                <a:cubicBezTo>
                  <a:pt x="9097" y="128"/>
                  <a:pt x="8971" y="1"/>
                  <a:pt x="8808"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247999" y="3304968"/>
            <a:ext cx="374534" cy="250463"/>
          </a:xfrm>
          <a:custGeom>
            <a:avLst/>
            <a:gdLst/>
            <a:ahLst/>
            <a:cxnLst/>
            <a:rect l="l" t="t" r="r" b="b"/>
            <a:pathLst>
              <a:path w="5651" h="3779" extrusionOk="0">
                <a:moveTo>
                  <a:pt x="176" y="0"/>
                </a:moveTo>
                <a:cubicBezTo>
                  <a:pt x="79" y="0"/>
                  <a:pt x="1" y="79"/>
                  <a:pt x="1" y="175"/>
                </a:cubicBezTo>
                <a:lnTo>
                  <a:pt x="1" y="3598"/>
                </a:lnTo>
                <a:cubicBezTo>
                  <a:pt x="1" y="3694"/>
                  <a:pt x="79" y="3779"/>
                  <a:pt x="176" y="3779"/>
                </a:cubicBezTo>
                <a:lnTo>
                  <a:pt x="5470" y="3779"/>
                </a:lnTo>
                <a:cubicBezTo>
                  <a:pt x="5572" y="3779"/>
                  <a:pt x="5651" y="3694"/>
                  <a:pt x="5651" y="3598"/>
                </a:cubicBezTo>
                <a:lnTo>
                  <a:pt x="5651" y="175"/>
                </a:lnTo>
                <a:cubicBezTo>
                  <a:pt x="5651" y="79"/>
                  <a:pt x="5572"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793126" y="535001"/>
            <a:ext cx="374136" cy="250463"/>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207012" y="3222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540276" y="3655776"/>
            <a:ext cx="374136" cy="250463"/>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8735349" y="4022728"/>
            <a:ext cx="602999" cy="403682"/>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6" name="Google Shape;586;p11"/>
          <p:cNvGrpSpPr/>
          <p:nvPr/>
        </p:nvGrpSpPr>
        <p:grpSpPr>
          <a:xfrm rot="-3988931">
            <a:off x="-12471" y="-3571934"/>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555183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9604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992224"/>
            <a:ext cx="6858000" cy="1640251"/>
          </a:xfrm>
        </p:spPr>
        <p:txBody>
          <a:bodyPr anchor="b">
            <a:normAutofit/>
          </a:bodyPr>
          <a:lstStyle>
            <a:lvl1pPr algn="ctr">
              <a:lnSpc>
                <a:spcPct val="130000"/>
              </a:lnSpc>
              <a:defRPr sz="45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143000" y="2701528"/>
            <a:ext cx="6858000" cy="1241822"/>
          </a:xfrm>
        </p:spPr>
        <p:txBody>
          <a:bodyPr>
            <a:normAutofit/>
          </a:bodyPr>
          <a:lstStyle>
            <a:lvl1pPr marL="0" indent="0" algn="ctr">
              <a:buNone/>
              <a:defRPr sz="1350">
                <a:solidFill>
                  <a:schemeClr val="tx1">
                    <a:lumMod val="75000"/>
                    <a:lumOff val="25000"/>
                  </a:schemeClr>
                </a:solidFill>
                <a:effectLst/>
                <a:latin typeface="+mj-lt"/>
                <a:ea typeface="+mj-ea"/>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dirty="0"/>
              <a:t>单击此处添加副标题</a:t>
            </a:r>
          </a:p>
        </p:txBody>
      </p:sp>
    </p:spTree>
    <p:extLst>
      <p:ext uri="{BB962C8B-B14F-4D97-AF65-F5344CB8AC3E}">
        <p14:creationId xmlns:p14="http://schemas.microsoft.com/office/powerpoint/2010/main" val="110322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485775" y="1369219"/>
            <a:ext cx="7886700" cy="3263504"/>
          </a:xfrm>
        </p:spPr>
        <p:txBody>
          <a:bodyPr>
            <a:normAutofit/>
          </a:bodyPr>
          <a:lstStyle>
            <a:lvl1pPr>
              <a:defRPr sz="1500">
                <a:solidFill>
                  <a:schemeClr val="tx1">
                    <a:lumMod val="75000"/>
                    <a:lumOff val="25000"/>
                  </a:schemeClr>
                </a:solidFill>
              </a:defRPr>
            </a:lvl1pPr>
            <a:lvl2pPr>
              <a:defRPr sz="135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882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9" y="2813338"/>
            <a:ext cx="5491163" cy="608518"/>
          </a:xfrm>
        </p:spPr>
        <p:txBody>
          <a:bodyPr anchor="b">
            <a:normAutofit/>
          </a:bodyPr>
          <a:lstStyle>
            <a:lvl1pPr>
              <a:defRPr sz="3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623889" y="3457522"/>
            <a:ext cx="5491163" cy="485666"/>
          </a:xfrm>
        </p:spPr>
        <p:txBody>
          <a:bodyPr>
            <a:normAutofit/>
          </a:bodyPr>
          <a:lstStyle>
            <a:lvl1pPr marL="0" indent="0">
              <a:buNone/>
              <a:defRPr sz="1350">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4923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85775" y="193834"/>
            <a:ext cx="7886700" cy="994172"/>
          </a:xfrm>
        </p:spPr>
        <p:txBody>
          <a:bodyPr>
            <a:normAutofit/>
          </a:bodyPr>
          <a:lstStyle>
            <a:lvl1pPr>
              <a:defRPr sz="18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485775" y="1369219"/>
            <a:ext cx="3886200" cy="326350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486275" y="1369219"/>
            <a:ext cx="3886200" cy="3263504"/>
          </a:xfrm>
        </p:spPr>
        <p:txBody>
          <a:bodyPr>
            <a:normAutofit/>
          </a:bodyPr>
          <a:lstStyle>
            <a:lvl1pPr>
              <a:lnSpc>
                <a:spcPct val="150000"/>
              </a:lnSpc>
              <a:defRPr sz="1500">
                <a:solidFill>
                  <a:schemeClr val="tx1">
                    <a:lumMod val="75000"/>
                    <a:lumOff val="25000"/>
                  </a:schemeClr>
                </a:solidFill>
              </a:defRPr>
            </a:lvl1pPr>
            <a:lvl2pPr>
              <a:lnSpc>
                <a:spcPct val="150000"/>
              </a:lnSpc>
              <a:defRPr sz="1350">
                <a:solidFill>
                  <a:schemeClr val="tx1">
                    <a:lumMod val="75000"/>
                    <a:lumOff val="25000"/>
                  </a:schemeClr>
                </a:solidFill>
              </a:defRPr>
            </a:lvl2pPr>
            <a:lvl3pPr>
              <a:lnSpc>
                <a:spcPct val="150000"/>
              </a:lnSpc>
              <a:defRPr sz="1200">
                <a:solidFill>
                  <a:schemeClr val="tx1">
                    <a:lumMod val="75000"/>
                    <a:lumOff val="25000"/>
                  </a:schemeClr>
                </a:solidFill>
              </a:defRPr>
            </a:lvl3pPr>
            <a:lvl4pPr>
              <a:lnSpc>
                <a:spcPct val="150000"/>
              </a:lnSpc>
              <a:defRPr sz="1200">
                <a:solidFill>
                  <a:schemeClr val="tx1">
                    <a:lumMod val="75000"/>
                    <a:lumOff val="25000"/>
                  </a:schemeClr>
                </a:solidFill>
              </a:defRPr>
            </a:lvl4pPr>
            <a:lvl5pPr>
              <a:lnSpc>
                <a:spcPct val="150000"/>
              </a:lnSpc>
              <a:defRPr sz="12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6315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9"/>
            <a:ext cx="3868340"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09"/>
            <a:ext cx="3887391" cy="268054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390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074666"/>
            <a:ext cx="7886700" cy="994172"/>
          </a:xfrm>
        </p:spPr>
        <p:txBody>
          <a:bodyPr>
            <a:normAutofit/>
          </a:bodyPr>
          <a:lstStyle>
            <a:lvl1pPr algn="ctr">
              <a:defRPr sz="36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2781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8368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85060" y="95250"/>
            <a:ext cx="3123900" cy="1200150"/>
          </a:xfrm>
        </p:spPr>
        <p:txBody>
          <a:bodyPr anchor="ctr" anchorCtr="0">
            <a:normAutofit/>
          </a:bodyPr>
          <a:lstStyle>
            <a:lvl1pPr>
              <a:defRPr sz="18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3888003" y="574767"/>
            <a:ext cx="4363031" cy="3820835"/>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dirty="0"/>
          </a:p>
        </p:txBody>
      </p:sp>
      <p:sp>
        <p:nvSpPr>
          <p:cNvPr id="4" name="文本占位符 3"/>
          <p:cNvSpPr>
            <a:spLocks noGrp="1"/>
          </p:cNvSpPr>
          <p:nvPr>
            <p:ph type="body" sz="half" idx="2"/>
          </p:nvPr>
        </p:nvSpPr>
        <p:spPr>
          <a:xfrm>
            <a:off x="488870" y="1543052"/>
            <a:ext cx="3123900" cy="2858691"/>
          </a:xfrm>
        </p:spPr>
        <p:txBody>
          <a:bodyPr>
            <a:normAutofit/>
          </a:bodyPr>
          <a:lstStyle>
            <a:lvl1pPr marL="0" indent="0">
              <a:lnSpc>
                <a:spcPct val="150000"/>
              </a:lnSpc>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2025/2/19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09933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1443725" y="984100"/>
            <a:ext cx="6221100" cy="11079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74" name="Google Shape;74;p8"/>
          <p:cNvSpPr/>
          <p:nvPr/>
        </p:nvSpPr>
        <p:spPr>
          <a:xfrm>
            <a:off x="-28900" y="4469525"/>
            <a:ext cx="9196175" cy="703900"/>
          </a:xfrm>
          <a:custGeom>
            <a:avLst/>
            <a:gdLst/>
            <a:ahLst/>
            <a:cxnLst/>
            <a:rect l="l" t="t" r="r" b="b"/>
            <a:pathLst>
              <a:path w="367847" h="28156" extrusionOk="0">
                <a:moveTo>
                  <a:pt x="367130" y="5818"/>
                </a:moveTo>
                <a:lnTo>
                  <a:pt x="577" y="0"/>
                </a:lnTo>
                <a:lnTo>
                  <a:pt x="0" y="28156"/>
                </a:lnTo>
                <a:lnTo>
                  <a:pt x="367847" y="28156"/>
                </a:lnTo>
                <a:close/>
              </a:path>
            </a:pathLst>
          </a:custGeom>
          <a:solidFill>
            <a:schemeClr val="dk1"/>
          </a:solid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68365" y="273846"/>
            <a:ext cx="1146987" cy="4358879"/>
          </a:xfrm>
        </p:spPr>
        <p:txBody>
          <a:bodyPr vert="eaVert">
            <a:normAutofit/>
          </a:bodyPr>
          <a:lstStyle>
            <a:lvl1pPr>
              <a:defRPr sz="2700"/>
            </a:lvl1pPr>
          </a:lstStyle>
          <a:p>
            <a:r>
              <a:rPr lang="zh-CN" altLang="en-US"/>
              <a:t>单击此处编辑母版标题样式</a:t>
            </a:r>
          </a:p>
        </p:txBody>
      </p:sp>
      <p:sp>
        <p:nvSpPr>
          <p:cNvPr id="3" name="竖排文字占位符 2"/>
          <p:cNvSpPr>
            <a:spLocks noGrp="1"/>
          </p:cNvSpPr>
          <p:nvPr>
            <p:ph type="body" orient="vert" idx="1"/>
          </p:nvPr>
        </p:nvSpPr>
        <p:spPr>
          <a:xfrm>
            <a:off x="628652" y="273846"/>
            <a:ext cx="6659969" cy="435887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000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2025/2/19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413659"/>
            <a:ext cx="7886700" cy="416922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6237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430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2290025" y="25972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8" name="Google Shape;118;p14"/>
          <p:cNvSpPr txBox="1">
            <a:spLocks noGrp="1"/>
          </p:cNvSpPr>
          <p:nvPr>
            <p:ph type="subTitle" idx="1"/>
          </p:nvPr>
        </p:nvSpPr>
        <p:spPr>
          <a:xfrm>
            <a:off x="1458125" y="8569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solidFill>
                  <a:schemeClr val="dk1"/>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19" name="Google Shape;119;p14"/>
          <p:cNvPicPr preferRelativeResize="0"/>
          <p:nvPr/>
        </p:nvPicPr>
        <p:blipFill>
          <a:blip r:embed="rId2">
            <a:alphaModFix/>
          </a:blip>
          <a:stretch>
            <a:fillRect/>
          </a:stretch>
        </p:blipFill>
        <p:spPr>
          <a:xfrm>
            <a:off x="7722901" y="545821"/>
            <a:ext cx="2386524" cy="302900"/>
          </a:xfrm>
          <a:prstGeom prst="rect">
            <a:avLst/>
          </a:prstGeom>
          <a:noFill/>
          <a:ln>
            <a:noFill/>
          </a:ln>
        </p:spPr>
      </p:pic>
      <p:pic>
        <p:nvPicPr>
          <p:cNvPr id="120" name="Google Shape;120;p14"/>
          <p:cNvPicPr preferRelativeResize="0"/>
          <p:nvPr/>
        </p:nvPicPr>
        <p:blipFill>
          <a:blip r:embed="rId3">
            <a:alphaModFix/>
          </a:blip>
          <a:stretch>
            <a:fillRect/>
          </a:stretch>
        </p:blipFill>
        <p:spPr>
          <a:xfrm>
            <a:off x="-1210302" y="494875"/>
            <a:ext cx="2869900" cy="404775"/>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7189987" y="-58155"/>
            <a:ext cx="1414427" cy="1186289"/>
          </a:xfrm>
          <a:prstGeom prst="rect">
            <a:avLst/>
          </a:prstGeom>
          <a:noFill/>
          <a:ln>
            <a:noFill/>
          </a:ln>
        </p:spPr>
      </p:pic>
      <p:pic>
        <p:nvPicPr>
          <p:cNvPr id="122" name="Google Shape;122;p14"/>
          <p:cNvPicPr preferRelativeResize="0"/>
          <p:nvPr/>
        </p:nvPicPr>
        <p:blipFill>
          <a:blip r:embed="rId5">
            <a:alphaModFix/>
          </a:blip>
          <a:stretch>
            <a:fillRect/>
          </a:stretch>
        </p:blipFill>
        <p:spPr>
          <a:xfrm>
            <a:off x="-13" y="1180852"/>
            <a:ext cx="1069675" cy="1334816"/>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491135" y="-420991"/>
            <a:ext cx="1202585" cy="1843659"/>
          </a:xfrm>
          <a:prstGeom prst="rect">
            <a:avLst/>
          </a:prstGeom>
          <a:noFill/>
          <a:ln>
            <a:noFill/>
          </a:ln>
        </p:spPr>
      </p:pic>
    </p:spTree>
    <p:extLst>
      <p:ext uri="{BB962C8B-B14F-4D97-AF65-F5344CB8AC3E}">
        <p14:creationId xmlns:p14="http://schemas.microsoft.com/office/powerpoint/2010/main" val="3559059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025300" y="3254300"/>
            <a:ext cx="2907600" cy="103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715100" y="2681600"/>
            <a:ext cx="32178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7384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5211100" y="3254300"/>
            <a:ext cx="2907600" cy="103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5211100" y="2681600"/>
            <a:ext cx="3217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37803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3590926"/>
            <a:ext cx="9143999" cy="1552574"/>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8003252" y="3907064"/>
            <a:ext cx="992975" cy="423675"/>
          </a:xfrm>
          <a:prstGeom prst="rect">
            <a:avLst/>
          </a:prstGeom>
          <a:noFill/>
          <a:ln>
            <a:noFill/>
          </a:ln>
        </p:spPr>
      </p:pic>
      <p:pic>
        <p:nvPicPr>
          <p:cNvPr id="285" name="Google Shape;285;p33"/>
          <p:cNvPicPr preferRelativeResize="0"/>
          <p:nvPr/>
        </p:nvPicPr>
        <p:blipFill>
          <a:blip r:embed="rId4">
            <a:alphaModFix/>
          </a:blip>
          <a:stretch>
            <a:fillRect/>
          </a:stretch>
        </p:blipFill>
        <p:spPr>
          <a:xfrm>
            <a:off x="-911349" y="260596"/>
            <a:ext cx="2386524" cy="302900"/>
          </a:xfrm>
          <a:prstGeom prst="rect">
            <a:avLst/>
          </a:prstGeom>
          <a:noFill/>
          <a:ln>
            <a:noFill/>
          </a:ln>
        </p:spPr>
      </p:pic>
      <p:pic>
        <p:nvPicPr>
          <p:cNvPr id="286" name="Google Shape;286;p33"/>
          <p:cNvPicPr preferRelativeResize="0"/>
          <p:nvPr/>
        </p:nvPicPr>
        <p:blipFill>
          <a:blip r:embed="rId5">
            <a:alphaModFix/>
          </a:blip>
          <a:stretch>
            <a:fillRect/>
          </a:stretch>
        </p:blipFill>
        <p:spPr>
          <a:xfrm>
            <a:off x="7961800" y="657552"/>
            <a:ext cx="2553667" cy="360175"/>
          </a:xfrm>
          <a:prstGeom prst="rect">
            <a:avLst/>
          </a:prstGeom>
          <a:noFill/>
          <a:ln>
            <a:noFill/>
          </a:ln>
        </p:spPr>
      </p:pic>
    </p:spTree>
    <p:extLst>
      <p:ext uri="{BB962C8B-B14F-4D97-AF65-F5344CB8AC3E}">
        <p14:creationId xmlns:p14="http://schemas.microsoft.com/office/powerpoint/2010/main" val="2411160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750762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0391" y="1459936"/>
            <a:ext cx="7937771" cy="1007378"/>
          </a:xfrm>
        </p:spPr>
        <p:txBody>
          <a:bodyPr/>
          <a:lstStyle/>
          <a:p>
            <a:r>
              <a:rPr lang="en-US"/>
              <a:t>Click to edit Master title style</a:t>
            </a:r>
          </a:p>
        </p:txBody>
      </p:sp>
      <p:sp>
        <p:nvSpPr>
          <p:cNvPr id="3" name="Subtitle 2"/>
          <p:cNvSpPr>
            <a:spLocks noGrp="1"/>
          </p:cNvSpPr>
          <p:nvPr>
            <p:ph type="subTitle" idx="1"/>
          </p:nvPr>
        </p:nvSpPr>
        <p:spPr>
          <a:xfrm>
            <a:off x="1400784" y="2663132"/>
            <a:ext cx="6536987" cy="1201020"/>
          </a:xfrm>
        </p:spPr>
        <p:txBody>
          <a:bodyPr/>
          <a:lstStyle>
            <a:lvl1pPr marL="0" indent="0" algn="ctr">
              <a:buNone/>
              <a:defRPr>
                <a:solidFill>
                  <a:schemeClr val="tx1">
                    <a:tint val="75000"/>
                  </a:schemeClr>
                </a:solidFill>
              </a:defRPr>
            </a:lvl1pPr>
            <a:lvl2pPr marL="313308" indent="0" algn="ctr">
              <a:buNone/>
              <a:defRPr>
                <a:solidFill>
                  <a:schemeClr val="tx1">
                    <a:tint val="75000"/>
                  </a:schemeClr>
                </a:solidFill>
              </a:defRPr>
            </a:lvl2pPr>
            <a:lvl3pPr marL="626615" indent="0" algn="ctr">
              <a:buNone/>
              <a:defRPr>
                <a:solidFill>
                  <a:schemeClr val="tx1">
                    <a:tint val="75000"/>
                  </a:schemeClr>
                </a:solidFill>
              </a:defRPr>
            </a:lvl3pPr>
            <a:lvl4pPr marL="939923" indent="0" algn="ctr">
              <a:buNone/>
              <a:defRPr>
                <a:solidFill>
                  <a:schemeClr val="tx1">
                    <a:tint val="75000"/>
                  </a:schemeClr>
                </a:solidFill>
              </a:defRPr>
            </a:lvl4pPr>
            <a:lvl5pPr marL="1253231" indent="0" algn="ctr">
              <a:buNone/>
              <a:defRPr>
                <a:solidFill>
                  <a:schemeClr val="tx1">
                    <a:tint val="75000"/>
                  </a:schemeClr>
                </a:solidFill>
              </a:defRPr>
            </a:lvl5pPr>
            <a:lvl6pPr marL="1566539" indent="0" algn="ctr">
              <a:buNone/>
              <a:defRPr>
                <a:solidFill>
                  <a:schemeClr val="tx1">
                    <a:tint val="75000"/>
                  </a:schemeClr>
                </a:solidFill>
              </a:defRPr>
            </a:lvl6pPr>
            <a:lvl7pPr marL="1879847" indent="0" algn="ctr">
              <a:buNone/>
              <a:defRPr>
                <a:solidFill>
                  <a:schemeClr val="tx1">
                    <a:tint val="75000"/>
                  </a:schemeClr>
                </a:solidFill>
              </a:defRPr>
            </a:lvl7pPr>
            <a:lvl8pPr marL="2193154" indent="0" algn="ctr">
              <a:buNone/>
              <a:defRPr>
                <a:solidFill>
                  <a:schemeClr val="tx1">
                    <a:tint val="75000"/>
                  </a:schemeClr>
                </a:solidFill>
              </a:defRPr>
            </a:lvl8pPr>
            <a:lvl9pPr marL="2506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499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785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7681" y="3019957"/>
            <a:ext cx="7937771" cy="933402"/>
          </a:xfrm>
        </p:spPr>
        <p:txBody>
          <a:bodyPr anchor="t"/>
          <a:lstStyle>
            <a:lvl1pPr algn="l">
              <a:defRPr sz="2741" b="1" cap="all"/>
            </a:lvl1pPr>
          </a:lstStyle>
          <a:p>
            <a:r>
              <a:rPr lang="en-US"/>
              <a:t>Click to edit Master title style</a:t>
            </a:r>
          </a:p>
        </p:txBody>
      </p:sp>
      <p:sp>
        <p:nvSpPr>
          <p:cNvPr id="3" name="Text Placeholder 2"/>
          <p:cNvSpPr>
            <a:spLocks noGrp="1"/>
          </p:cNvSpPr>
          <p:nvPr>
            <p:ph type="body" idx="1"/>
          </p:nvPr>
        </p:nvSpPr>
        <p:spPr>
          <a:xfrm>
            <a:off x="737681" y="1991910"/>
            <a:ext cx="7937771" cy="1028047"/>
          </a:xfrm>
        </p:spPr>
        <p:txBody>
          <a:bodyPr anchor="b"/>
          <a:lstStyle>
            <a:lvl1pPr marL="0" indent="0">
              <a:buNone/>
              <a:defRPr sz="1370">
                <a:solidFill>
                  <a:schemeClr val="tx1">
                    <a:tint val="75000"/>
                  </a:schemeClr>
                </a:solidFill>
              </a:defRPr>
            </a:lvl1pPr>
            <a:lvl2pPr marL="313308" indent="0">
              <a:buNone/>
              <a:defRPr sz="1234">
                <a:solidFill>
                  <a:schemeClr val="tx1">
                    <a:tint val="75000"/>
                  </a:schemeClr>
                </a:solidFill>
              </a:defRPr>
            </a:lvl2pPr>
            <a:lvl3pPr marL="626615" indent="0">
              <a:buNone/>
              <a:defRPr sz="1097">
                <a:solidFill>
                  <a:schemeClr val="tx1">
                    <a:tint val="75000"/>
                  </a:schemeClr>
                </a:solidFill>
              </a:defRPr>
            </a:lvl3pPr>
            <a:lvl4pPr marL="939923" indent="0">
              <a:buNone/>
              <a:defRPr sz="959">
                <a:solidFill>
                  <a:schemeClr val="tx1">
                    <a:tint val="75000"/>
                  </a:schemeClr>
                </a:solidFill>
              </a:defRPr>
            </a:lvl4pPr>
            <a:lvl5pPr marL="1253231" indent="0">
              <a:buNone/>
              <a:defRPr sz="959">
                <a:solidFill>
                  <a:schemeClr val="tx1">
                    <a:tint val="75000"/>
                  </a:schemeClr>
                </a:solidFill>
              </a:defRPr>
            </a:lvl5pPr>
            <a:lvl6pPr marL="1566539" indent="0">
              <a:buNone/>
              <a:defRPr sz="959">
                <a:solidFill>
                  <a:schemeClr val="tx1">
                    <a:tint val="75000"/>
                  </a:schemeClr>
                </a:solidFill>
              </a:defRPr>
            </a:lvl6pPr>
            <a:lvl7pPr marL="1879847" indent="0">
              <a:buNone/>
              <a:defRPr sz="959">
                <a:solidFill>
                  <a:schemeClr val="tx1">
                    <a:tint val="75000"/>
                  </a:schemeClr>
                </a:solidFill>
              </a:defRPr>
            </a:lvl7pPr>
            <a:lvl8pPr marL="2193154" indent="0">
              <a:buNone/>
              <a:defRPr sz="959">
                <a:solidFill>
                  <a:schemeClr val="tx1">
                    <a:tint val="75000"/>
                  </a:schemeClr>
                </a:solidFill>
              </a:defRPr>
            </a:lvl8pPr>
            <a:lvl9pPr marL="2506462" indent="0">
              <a:buNone/>
              <a:defRPr sz="95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96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6927" y="1096584"/>
            <a:ext cx="4124528" cy="3101549"/>
          </a:xfrm>
        </p:spPr>
        <p:txBody>
          <a:bodyPr/>
          <a:lstStyle>
            <a:lvl1pPr>
              <a:defRPr sz="1918"/>
            </a:lvl1pPr>
            <a:lvl2pPr>
              <a:defRPr sz="1645"/>
            </a:lvl2pPr>
            <a:lvl3pPr>
              <a:defRPr sz="1370"/>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47098" y="1096584"/>
            <a:ext cx="4124528" cy="3101549"/>
          </a:xfrm>
        </p:spPr>
        <p:txBody>
          <a:bodyPr/>
          <a:lstStyle>
            <a:lvl1pPr>
              <a:defRPr sz="1918"/>
            </a:lvl1pPr>
            <a:lvl2pPr>
              <a:defRPr sz="1645"/>
            </a:lvl2pPr>
            <a:lvl3pPr>
              <a:defRPr sz="1370"/>
            </a:lvl3pPr>
            <a:lvl4pPr>
              <a:defRPr sz="1234"/>
            </a:lvl4pPr>
            <a:lvl5pPr>
              <a:defRPr sz="1234"/>
            </a:lvl5pPr>
            <a:lvl6pPr>
              <a:defRPr sz="1234"/>
            </a:lvl6pPr>
            <a:lvl7pPr>
              <a:defRPr sz="1234"/>
            </a:lvl7pPr>
            <a:lvl8pPr>
              <a:defRPr sz="1234"/>
            </a:lvl8pPr>
            <a:lvl9pPr>
              <a:defRPr sz="12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384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6928" y="1051981"/>
            <a:ext cx="4126150" cy="438416"/>
          </a:xfrm>
        </p:spPr>
        <p:txBody>
          <a:bodyPr anchor="b"/>
          <a:lstStyle>
            <a:lvl1pPr marL="0" indent="0">
              <a:buNone/>
              <a:defRPr sz="1645" b="1"/>
            </a:lvl1pPr>
            <a:lvl2pPr marL="313308" indent="0">
              <a:buNone/>
              <a:defRPr sz="1370" b="1"/>
            </a:lvl2pPr>
            <a:lvl3pPr marL="626615" indent="0">
              <a:buNone/>
              <a:defRPr sz="1234" b="1"/>
            </a:lvl3pPr>
            <a:lvl4pPr marL="939923" indent="0">
              <a:buNone/>
              <a:defRPr sz="1097" b="1"/>
            </a:lvl4pPr>
            <a:lvl5pPr marL="1253231" indent="0">
              <a:buNone/>
              <a:defRPr sz="1097" b="1"/>
            </a:lvl5pPr>
            <a:lvl6pPr marL="1566539" indent="0">
              <a:buNone/>
              <a:defRPr sz="1097" b="1"/>
            </a:lvl6pPr>
            <a:lvl7pPr marL="1879847" indent="0">
              <a:buNone/>
              <a:defRPr sz="1097" b="1"/>
            </a:lvl7pPr>
            <a:lvl8pPr marL="2193154" indent="0">
              <a:buNone/>
              <a:defRPr sz="1097" b="1"/>
            </a:lvl8pPr>
            <a:lvl9pPr marL="2506462" indent="0">
              <a:buNone/>
              <a:defRPr sz="1097" b="1"/>
            </a:lvl9pPr>
          </a:lstStyle>
          <a:p>
            <a:pPr lvl="0"/>
            <a:r>
              <a:rPr lang="en-US"/>
              <a:t>Click to edit Master text styles</a:t>
            </a:r>
          </a:p>
        </p:txBody>
      </p:sp>
      <p:sp>
        <p:nvSpPr>
          <p:cNvPr id="4" name="Content Placeholder 3"/>
          <p:cNvSpPr>
            <a:spLocks noGrp="1"/>
          </p:cNvSpPr>
          <p:nvPr>
            <p:ph sz="half" idx="2"/>
          </p:nvPr>
        </p:nvSpPr>
        <p:spPr>
          <a:xfrm>
            <a:off x="466928" y="1490396"/>
            <a:ext cx="4126150" cy="2707736"/>
          </a:xfrm>
        </p:spPr>
        <p:txBody>
          <a:bodyPr/>
          <a:lstStyle>
            <a:lvl1pPr>
              <a:defRPr sz="1645"/>
            </a:lvl1pPr>
            <a:lvl2pPr>
              <a:defRPr sz="1370"/>
            </a:lvl2pPr>
            <a:lvl3pPr>
              <a:defRPr sz="1234"/>
            </a:lvl3pPr>
            <a:lvl4pPr>
              <a:defRPr sz="1097"/>
            </a:lvl4pPr>
            <a:lvl5pPr>
              <a:defRPr sz="1097"/>
            </a:lvl5pPr>
            <a:lvl6pPr>
              <a:defRPr sz="1097"/>
            </a:lvl6pPr>
            <a:lvl7pPr>
              <a:defRPr sz="1097"/>
            </a:lvl7pPr>
            <a:lvl8pPr>
              <a:defRPr sz="1097"/>
            </a:lvl8pPr>
            <a:lvl9pPr>
              <a:defRPr sz="1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43856" y="1051981"/>
            <a:ext cx="4127771" cy="438416"/>
          </a:xfrm>
        </p:spPr>
        <p:txBody>
          <a:bodyPr anchor="b"/>
          <a:lstStyle>
            <a:lvl1pPr marL="0" indent="0">
              <a:buNone/>
              <a:defRPr sz="1645" b="1"/>
            </a:lvl1pPr>
            <a:lvl2pPr marL="313308" indent="0">
              <a:buNone/>
              <a:defRPr sz="1370" b="1"/>
            </a:lvl2pPr>
            <a:lvl3pPr marL="626615" indent="0">
              <a:buNone/>
              <a:defRPr sz="1234" b="1"/>
            </a:lvl3pPr>
            <a:lvl4pPr marL="939923" indent="0">
              <a:buNone/>
              <a:defRPr sz="1097" b="1"/>
            </a:lvl4pPr>
            <a:lvl5pPr marL="1253231" indent="0">
              <a:buNone/>
              <a:defRPr sz="1097" b="1"/>
            </a:lvl5pPr>
            <a:lvl6pPr marL="1566539" indent="0">
              <a:buNone/>
              <a:defRPr sz="1097" b="1"/>
            </a:lvl6pPr>
            <a:lvl7pPr marL="1879847" indent="0">
              <a:buNone/>
              <a:defRPr sz="1097" b="1"/>
            </a:lvl7pPr>
            <a:lvl8pPr marL="2193154" indent="0">
              <a:buNone/>
              <a:defRPr sz="1097" b="1"/>
            </a:lvl8pPr>
            <a:lvl9pPr marL="2506462" indent="0">
              <a:buNone/>
              <a:defRPr sz="1097" b="1"/>
            </a:lvl9pPr>
          </a:lstStyle>
          <a:p>
            <a:pPr lvl="0"/>
            <a:r>
              <a:rPr lang="en-US"/>
              <a:t>Click to edit Master text styles</a:t>
            </a:r>
          </a:p>
        </p:txBody>
      </p:sp>
      <p:sp>
        <p:nvSpPr>
          <p:cNvPr id="6" name="Content Placeholder 5"/>
          <p:cNvSpPr>
            <a:spLocks noGrp="1"/>
          </p:cNvSpPr>
          <p:nvPr>
            <p:ph sz="quarter" idx="4"/>
          </p:nvPr>
        </p:nvSpPr>
        <p:spPr>
          <a:xfrm>
            <a:off x="4743856" y="1490396"/>
            <a:ext cx="4127771" cy="2707736"/>
          </a:xfrm>
        </p:spPr>
        <p:txBody>
          <a:bodyPr/>
          <a:lstStyle>
            <a:lvl1pPr>
              <a:defRPr sz="1645"/>
            </a:lvl1pPr>
            <a:lvl2pPr>
              <a:defRPr sz="1370"/>
            </a:lvl2pPr>
            <a:lvl3pPr>
              <a:defRPr sz="1234"/>
            </a:lvl3pPr>
            <a:lvl4pPr>
              <a:defRPr sz="1097"/>
            </a:lvl4pPr>
            <a:lvl5pPr>
              <a:defRPr sz="1097"/>
            </a:lvl5pPr>
            <a:lvl6pPr>
              <a:defRPr sz="1097"/>
            </a:lvl6pPr>
            <a:lvl7pPr>
              <a:defRPr sz="1097"/>
            </a:lvl7pPr>
            <a:lvl8pPr>
              <a:defRPr sz="1097"/>
            </a:lvl8pPr>
            <a:lvl9pPr>
              <a:defRPr sz="10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77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185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88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6928" y="187115"/>
            <a:ext cx="3072320" cy="796329"/>
          </a:xfrm>
        </p:spPr>
        <p:txBody>
          <a:bodyPr anchor="b"/>
          <a:lstStyle>
            <a:lvl1pPr algn="l">
              <a:defRPr sz="1370" b="1"/>
            </a:lvl1pPr>
          </a:lstStyle>
          <a:p>
            <a:r>
              <a:rPr lang="en-US"/>
              <a:t>Click to edit Master title style</a:t>
            </a:r>
          </a:p>
        </p:txBody>
      </p:sp>
      <p:sp>
        <p:nvSpPr>
          <p:cNvPr id="3" name="Content Placeholder 2"/>
          <p:cNvSpPr>
            <a:spLocks noGrp="1"/>
          </p:cNvSpPr>
          <p:nvPr>
            <p:ph idx="1"/>
          </p:nvPr>
        </p:nvSpPr>
        <p:spPr>
          <a:xfrm>
            <a:off x="3651115" y="187116"/>
            <a:ext cx="5220511" cy="4011017"/>
          </a:xfrm>
        </p:spPr>
        <p:txBody>
          <a:bodyPr/>
          <a:lstStyle>
            <a:lvl1pPr>
              <a:defRPr sz="2193"/>
            </a:lvl1pPr>
            <a:lvl2pPr>
              <a:defRPr sz="1918"/>
            </a:lvl2pPr>
            <a:lvl3pPr>
              <a:defRPr sz="1645"/>
            </a:lvl3pPr>
            <a:lvl4pPr>
              <a:defRPr sz="1370"/>
            </a:lvl4pPr>
            <a:lvl5pPr>
              <a:defRPr sz="1370"/>
            </a:lvl5pPr>
            <a:lvl6pPr>
              <a:defRPr sz="1370"/>
            </a:lvl6pPr>
            <a:lvl7pPr>
              <a:defRPr sz="1370"/>
            </a:lvl7pPr>
            <a:lvl8pPr>
              <a:defRPr sz="1370"/>
            </a:lvl8pPr>
            <a:lvl9pPr>
              <a:defRPr sz="13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6928" y="983445"/>
            <a:ext cx="3072320" cy="3214688"/>
          </a:xfrm>
        </p:spPr>
        <p:txBody>
          <a:bodyPr/>
          <a:lstStyle>
            <a:lvl1pPr marL="0" indent="0">
              <a:buNone/>
              <a:defRPr sz="959"/>
            </a:lvl1pPr>
            <a:lvl2pPr marL="313308" indent="0">
              <a:buNone/>
              <a:defRPr sz="822"/>
            </a:lvl2pPr>
            <a:lvl3pPr marL="626615" indent="0">
              <a:buNone/>
              <a:defRPr sz="686"/>
            </a:lvl3pPr>
            <a:lvl4pPr marL="939923" indent="0">
              <a:buNone/>
              <a:defRPr sz="617"/>
            </a:lvl4pPr>
            <a:lvl5pPr marL="1253231" indent="0">
              <a:buNone/>
              <a:defRPr sz="617"/>
            </a:lvl5pPr>
            <a:lvl6pPr marL="1566539" indent="0">
              <a:buNone/>
              <a:defRPr sz="617"/>
            </a:lvl6pPr>
            <a:lvl7pPr marL="1879847" indent="0">
              <a:buNone/>
              <a:defRPr sz="617"/>
            </a:lvl7pPr>
            <a:lvl8pPr marL="2193154" indent="0">
              <a:buNone/>
              <a:defRPr sz="617"/>
            </a:lvl8pPr>
            <a:lvl9pPr marL="2506462" indent="0">
              <a:buNone/>
              <a:defRPr sz="6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18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0422" y="3289751"/>
            <a:ext cx="5603132" cy="388374"/>
          </a:xfrm>
        </p:spPr>
        <p:txBody>
          <a:bodyPr anchor="b"/>
          <a:lstStyle>
            <a:lvl1pPr algn="l">
              <a:defRPr sz="1370" b="1"/>
            </a:lvl1pPr>
          </a:lstStyle>
          <a:p>
            <a:r>
              <a:rPr lang="en-US"/>
              <a:t>Click to edit Master title style</a:t>
            </a:r>
          </a:p>
        </p:txBody>
      </p:sp>
      <p:sp>
        <p:nvSpPr>
          <p:cNvPr id="3" name="Picture Placeholder 2"/>
          <p:cNvSpPr>
            <a:spLocks noGrp="1"/>
          </p:cNvSpPr>
          <p:nvPr>
            <p:ph type="pic" idx="1"/>
          </p:nvPr>
        </p:nvSpPr>
        <p:spPr>
          <a:xfrm>
            <a:off x="1830422" y="419922"/>
            <a:ext cx="5603132" cy="2819787"/>
          </a:xfrm>
        </p:spPr>
        <p:txBody>
          <a:bodyPr/>
          <a:lstStyle>
            <a:lvl1pPr marL="0" indent="0">
              <a:buNone/>
              <a:defRPr sz="2193"/>
            </a:lvl1pPr>
            <a:lvl2pPr marL="313308" indent="0">
              <a:buNone/>
              <a:defRPr sz="1918"/>
            </a:lvl2pPr>
            <a:lvl3pPr marL="626615" indent="0">
              <a:buNone/>
              <a:defRPr sz="1645"/>
            </a:lvl3pPr>
            <a:lvl4pPr marL="939923" indent="0">
              <a:buNone/>
              <a:defRPr sz="1370"/>
            </a:lvl4pPr>
            <a:lvl5pPr marL="1253231" indent="0">
              <a:buNone/>
              <a:defRPr sz="1370"/>
            </a:lvl5pPr>
            <a:lvl6pPr marL="1566539" indent="0">
              <a:buNone/>
              <a:defRPr sz="1370"/>
            </a:lvl6pPr>
            <a:lvl7pPr marL="1879847" indent="0">
              <a:buNone/>
              <a:defRPr sz="1370"/>
            </a:lvl7pPr>
            <a:lvl8pPr marL="2193154" indent="0">
              <a:buNone/>
              <a:defRPr sz="1370"/>
            </a:lvl8pPr>
            <a:lvl9pPr marL="2506462" indent="0">
              <a:buNone/>
              <a:defRPr sz="1370"/>
            </a:lvl9pPr>
          </a:lstStyle>
          <a:p>
            <a:endParaRPr lang="en-US"/>
          </a:p>
        </p:txBody>
      </p:sp>
      <p:sp>
        <p:nvSpPr>
          <p:cNvPr id="4" name="Text Placeholder 3"/>
          <p:cNvSpPr>
            <a:spLocks noGrp="1"/>
          </p:cNvSpPr>
          <p:nvPr>
            <p:ph type="body" sz="half" idx="2"/>
          </p:nvPr>
        </p:nvSpPr>
        <p:spPr>
          <a:xfrm>
            <a:off x="1830422" y="3678126"/>
            <a:ext cx="5603132" cy="551555"/>
          </a:xfrm>
        </p:spPr>
        <p:txBody>
          <a:bodyPr/>
          <a:lstStyle>
            <a:lvl1pPr marL="0" indent="0">
              <a:buNone/>
              <a:defRPr sz="959"/>
            </a:lvl1pPr>
            <a:lvl2pPr marL="313308" indent="0">
              <a:buNone/>
              <a:defRPr sz="822"/>
            </a:lvl2pPr>
            <a:lvl3pPr marL="626615" indent="0">
              <a:buNone/>
              <a:defRPr sz="686"/>
            </a:lvl3pPr>
            <a:lvl4pPr marL="939923" indent="0">
              <a:buNone/>
              <a:defRPr sz="617"/>
            </a:lvl4pPr>
            <a:lvl5pPr marL="1253231" indent="0">
              <a:buNone/>
              <a:defRPr sz="617"/>
            </a:lvl5pPr>
            <a:lvl6pPr marL="1566539" indent="0">
              <a:buNone/>
              <a:defRPr sz="617"/>
            </a:lvl6pPr>
            <a:lvl7pPr marL="1879847" indent="0">
              <a:buNone/>
              <a:defRPr sz="617"/>
            </a:lvl7pPr>
            <a:lvl8pPr marL="2193154" indent="0">
              <a:buNone/>
              <a:defRPr sz="617"/>
            </a:lvl8pPr>
            <a:lvl9pPr marL="2506462" indent="0">
              <a:buNone/>
              <a:defRPr sz="6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7860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277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451" y="188205"/>
            <a:ext cx="2101175" cy="40099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6927" y="188205"/>
            <a:ext cx="6147881" cy="4009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6471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97322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7"/>
        <p:cNvGrpSpPr/>
        <p:nvPr/>
      </p:nvGrpSpPr>
      <p:grpSpPr>
        <a:xfrm>
          <a:off x="0" y="0"/>
          <a:ext cx="0" cy="0"/>
          <a:chOff x="0" y="0"/>
          <a:chExt cx="0" cy="0"/>
        </a:xfrm>
      </p:grpSpPr>
      <p:sp>
        <p:nvSpPr>
          <p:cNvPr id="318" name="Google Shape;318;p28"/>
          <p:cNvSpPr/>
          <p:nvPr/>
        </p:nvSpPr>
        <p:spPr>
          <a:xfrm>
            <a:off x="-32675" y="4142625"/>
            <a:ext cx="9221700" cy="1000875"/>
          </a:xfrm>
          <a:custGeom>
            <a:avLst/>
            <a:gdLst/>
            <a:ahLst/>
            <a:cxnLst/>
            <a:rect l="l" t="t" r="r" b="b"/>
            <a:pathLst>
              <a:path w="368868" h="17405" extrusionOk="0">
                <a:moveTo>
                  <a:pt x="368868" y="4183"/>
                </a:moveTo>
                <a:lnTo>
                  <a:pt x="0" y="0"/>
                </a:lnTo>
                <a:lnTo>
                  <a:pt x="151" y="17405"/>
                </a:lnTo>
                <a:lnTo>
                  <a:pt x="367998" y="17405"/>
                </a:lnTo>
                <a:close/>
              </a:path>
            </a:pathLst>
          </a:custGeom>
          <a:solidFill>
            <a:schemeClr val="dk1"/>
          </a:solidFill>
          <a:ln>
            <a:noFill/>
          </a:ln>
        </p:spPr>
      </p:sp>
      <p:sp>
        <p:nvSpPr>
          <p:cNvPr id="319" name="Google Shape;319;p28"/>
          <p:cNvSpPr/>
          <p:nvPr/>
        </p:nvSpPr>
        <p:spPr>
          <a:xfrm>
            <a:off x="8611612" y="4014496"/>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a:off x="8924262" y="3624396"/>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p:nvPr/>
        </p:nvSpPr>
        <p:spPr>
          <a:xfrm>
            <a:off x="7736762" y="-4"/>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a:off x="7972387" y="382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8"/>
          <p:cNvSpPr/>
          <p:nvPr/>
        </p:nvSpPr>
        <p:spPr>
          <a:xfrm>
            <a:off x="8467737" y="-4"/>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8"/>
          <p:cNvSpPr/>
          <p:nvPr/>
        </p:nvSpPr>
        <p:spPr>
          <a:xfrm>
            <a:off x="-105638" y="7123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8"/>
          <p:cNvSpPr/>
          <p:nvPr/>
        </p:nvSpPr>
        <p:spPr>
          <a:xfrm>
            <a:off x="207012" y="3222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8"/>
          <p:cNvSpPr/>
          <p:nvPr/>
        </p:nvSpPr>
        <p:spPr>
          <a:xfrm>
            <a:off x="148137" y="2436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p:nvPr/>
        </p:nvSpPr>
        <p:spPr>
          <a:xfrm>
            <a:off x="-237413" y="35682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7818762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756675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0287923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45462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04516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871796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578481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203420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238099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2/19/2025</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428487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28"/>
        <p:cNvGrpSpPr/>
        <p:nvPr/>
      </p:nvGrpSpPr>
      <p:grpSpPr>
        <a:xfrm>
          <a:off x="0" y="0"/>
          <a:ext cx="0" cy="0"/>
          <a:chOff x="0" y="0"/>
          <a:chExt cx="0" cy="0"/>
        </a:xfrm>
      </p:grpSpPr>
      <p:sp>
        <p:nvSpPr>
          <p:cNvPr id="329" name="Google Shape;329;p29"/>
          <p:cNvSpPr/>
          <p:nvPr/>
        </p:nvSpPr>
        <p:spPr>
          <a:xfrm>
            <a:off x="-28888" y="10594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9"/>
          <p:cNvSpPr/>
          <p:nvPr/>
        </p:nvSpPr>
        <p:spPr>
          <a:xfrm>
            <a:off x="427637" y="6107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a:off x="12" y="1619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9"/>
          <p:cNvSpPr/>
          <p:nvPr/>
        </p:nvSpPr>
        <p:spPr>
          <a:xfrm>
            <a:off x="1535862" y="-31342"/>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9"/>
          <p:cNvSpPr/>
          <p:nvPr/>
        </p:nvSpPr>
        <p:spPr>
          <a:xfrm>
            <a:off x="123012" y="39867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9"/>
          <p:cNvSpPr/>
          <p:nvPr/>
        </p:nvSpPr>
        <p:spPr>
          <a:xfrm>
            <a:off x="2212437" y="8523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9"/>
          <p:cNvSpPr/>
          <p:nvPr/>
        </p:nvSpPr>
        <p:spPr>
          <a:xfrm>
            <a:off x="3413737" y="19648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9"/>
          <p:cNvSpPr/>
          <p:nvPr/>
        </p:nvSpPr>
        <p:spPr>
          <a:xfrm>
            <a:off x="8778162" y="9904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9"/>
          <p:cNvSpPr/>
          <p:nvPr/>
        </p:nvSpPr>
        <p:spPr>
          <a:xfrm>
            <a:off x="8888612" y="14599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9"/>
          <p:cNvSpPr/>
          <p:nvPr/>
        </p:nvSpPr>
        <p:spPr>
          <a:xfrm flipH="1">
            <a:off x="-28900" y="4356446"/>
            <a:ext cx="9196175" cy="816975"/>
          </a:xfrm>
          <a:custGeom>
            <a:avLst/>
            <a:gdLst/>
            <a:ahLst/>
            <a:cxnLst/>
            <a:rect l="l" t="t" r="r" b="b"/>
            <a:pathLst>
              <a:path w="367847" h="24464" extrusionOk="0">
                <a:moveTo>
                  <a:pt x="367410" y="6274"/>
                </a:moveTo>
                <a:lnTo>
                  <a:pt x="110" y="0"/>
                </a:lnTo>
                <a:lnTo>
                  <a:pt x="0" y="24464"/>
                </a:lnTo>
                <a:lnTo>
                  <a:pt x="367847" y="24464"/>
                </a:lnTo>
                <a:close/>
              </a:path>
            </a:pathLst>
          </a:custGeom>
          <a:solidFill>
            <a:schemeClr val="dk1"/>
          </a:solidFill>
          <a:ln>
            <a:noFill/>
          </a:ln>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8574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6409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5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629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51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9575" y="4525"/>
            <a:ext cx="9253500" cy="5139000"/>
            <a:chOff x="-49575" y="4525"/>
            <a:chExt cx="9253500" cy="5139000"/>
          </a:xfrm>
        </p:grpSpPr>
        <p:grpSp>
          <p:nvGrpSpPr>
            <p:cNvPr id="10" name="Google Shape;10;p2"/>
            <p:cNvGrpSpPr/>
            <p:nvPr/>
          </p:nvGrpSpPr>
          <p:grpSpPr>
            <a:xfrm>
              <a:off x="-49575" y="4525"/>
              <a:ext cx="9253500" cy="5139000"/>
              <a:chOff x="-49575" y="4525"/>
              <a:chExt cx="9253500" cy="5139000"/>
            </a:xfrm>
          </p:grpSpPr>
          <p:cxnSp>
            <p:nvCxnSpPr>
              <p:cNvPr id="11" name="Google Shape;11;p2"/>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 name="Google Shape;12;p2"/>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 name="Google Shape;13;p2"/>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 name="Google Shape;14;p2"/>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 name="Google Shape;15;p2"/>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 name="Google Shape;16;p2"/>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 name="Google Shape;17;p2"/>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 name="Google Shape;18;p2"/>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 name="Google Shape;19;p2"/>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 name="Google Shape;20;p2"/>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 name="Google Shape;21;p2"/>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 name="Google Shape;22;p2"/>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 name="Google Shape;23;p2"/>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 name="Google Shape;24;p2"/>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 name="Google Shape;25;p2"/>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 name="Google Shape;26;p2"/>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 name="Google Shape;27;p2"/>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 name="Google Shape;28;p2"/>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 name="Google Shape;29;p2"/>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0" name="Google Shape;30;p2"/>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1" name="Google Shape;31;p2"/>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2" name="Google Shape;32;p2"/>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3" name="Google Shape;33;p2"/>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 name="Google Shape;34;p2"/>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5" name="Google Shape;35;p2"/>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6" name="Google Shape;36;p2"/>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7" name="Google Shape;37;p2"/>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8" name="Google Shape;38;p2"/>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9" name="Google Shape;39;p2"/>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0" name="Google Shape;40;p2"/>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 name="Google Shape;41;p2"/>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 name="Google Shape;42;p2"/>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3" name="Google Shape;43;p2"/>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4" name="Google Shape;44;p2"/>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 name="Google Shape;45;p2"/>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 name="Google Shape;46;p2"/>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 name="Google Shape;47;p2"/>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 name="Google Shape;48;p2"/>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 name="Google Shape;49;p2"/>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 name="Google Shape;50;p2"/>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1" name="Google Shape;51;p2"/>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2" name="Google Shape;52;p2"/>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3" name="Google Shape;53;p2"/>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4" name="Google Shape;54;p2"/>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5" name="Google Shape;55;p2"/>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6" name="Google Shape;56;p2"/>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7" name="Google Shape;57;p2"/>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8" name="Google Shape;58;p2"/>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9" name="Google Shape;59;p2"/>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0" name="Google Shape;60;p2"/>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1" name="Google Shape;61;p2"/>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2" name="Google Shape;62;p2"/>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3" name="Google Shape;63;p2"/>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4" name="Google Shape;64;p2"/>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5" name="Google Shape;65;p2"/>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6" name="Google Shape;66;p2"/>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7" name="Google Shape;67;p2"/>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8" name="Google Shape;68;p2"/>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69" name="Google Shape;69;p2"/>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0" name="Google Shape;70;p2"/>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1" name="Google Shape;71;p2"/>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2" name="Google Shape;72;p2"/>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3" name="Google Shape;73;p2"/>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4" name="Google Shape;74;p2"/>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5" name="Google Shape;75;p2"/>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6" name="Google Shape;76;p2"/>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7" name="Google Shape;77;p2"/>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8" name="Google Shape;78;p2"/>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9" name="Google Shape;79;p2"/>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0" name="Google Shape;80;p2"/>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1" name="Google Shape;81;p2"/>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2" name="Google Shape;82;p2"/>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 name="Google Shape;83;p2"/>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 name="Google Shape;84;p2"/>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 name="Google Shape;85;p2"/>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 name="Google Shape;86;p2"/>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7" name="Google Shape;87;p2"/>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8" name="Google Shape;88;p2"/>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9" name="Google Shape;89;p2"/>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0" name="Google Shape;90;p2"/>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1" name="Google Shape;91;p2"/>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2" name="Google Shape;92;p2"/>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3" name="Google Shape;93;p2"/>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4" name="Google Shape;94;p2"/>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95" name="Google Shape;95;p2"/>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6" name="Google Shape;96;p2"/>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7" name="Google Shape;97;p2"/>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8" name="Google Shape;98;p2"/>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9" name="Google Shape;99;p2"/>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00" name="Google Shape;100;p2"/>
          <p:cNvGrpSpPr/>
          <p:nvPr/>
        </p:nvGrpSpPr>
        <p:grpSpPr>
          <a:xfrm>
            <a:off x="223251" y="172223"/>
            <a:ext cx="8748100" cy="4772025"/>
            <a:chOff x="223250" y="172221"/>
            <a:chExt cx="8748100" cy="4772025"/>
          </a:xfrm>
        </p:grpSpPr>
        <p:sp>
          <p:nvSpPr>
            <p:cNvPr id="101" name="Google Shape;101;p2"/>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072938" y="245850"/>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223250" y="4084331"/>
              <a:ext cx="195900" cy="19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287300" y="840833"/>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4783063" y="4571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8661613" y="3211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6899575" y="17222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8465375" y="2656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664275" y="3839112"/>
              <a:ext cx="523800" cy="523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8231800" y="535001"/>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8801850" y="365499"/>
              <a:ext cx="169500" cy="16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2026738" y="4870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466638" y="456287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 name="Google Shape;114;p2"/>
          <p:cNvSpPr txBox="1">
            <a:spLocks noGrp="1"/>
          </p:cNvSpPr>
          <p:nvPr>
            <p:ph type="ctrTitle"/>
          </p:nvPr>
        </p:nvSpPr>
        <p:spPr>
          <a:xfrm>
            <a:off x="1039200" y="1184850"/>
            <a:ext cx="7065600" cy="21804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5" name="Google Shape;115;p2"/>
          <p:cNvSpPr txBox="1">
            <a:spLocks noGrp="1"/>
          </p:cNvSpPr>
          <p:nvPr>
            <p:ph type="subTitle" idx="1"/>
          </p:nvPr>
        </p:nvSpPr>
        <p:spPr>
          <a:xfrm>
            <a:off x="2392575" y="3612517"/>
            <a:ext cx="4359000" cy="165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6" name="Google Shape;116;p2"/>
          <p:cNvSpPr/>
          <p:nvPr/>
        </p:nvSpPr>
        <p:spPr>
          <a:xfrm>
            <a:off x="2611158" y="1180185"/>
            <a:ext cx="4359136" cy="4646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7" name="Google Shape;117;p2"/>
          <p:cNvGrpSpPr/>
          <p:nvPr/>
        </p:nvGrpSpPr>
        <p:grpSpPr>
          <a:xfrm rot="-564852">
            <a:off x="413228" y="3475389"/>
            <a:ext cx="180333" cy="270118"/>
            <a:chOff x="1459800" y="1512500"/>
            <a:chExt cx="131625" cy="197100"/>
          </a:xfrm>
        </p:grpSpPr>
        <p:sp>
          <p:nvSpPr>
            <p:cNvPr id="118" name="Google Shape;118;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2"/>
          <p:cNvGrpSpPr/>
          <p:nvPr/>
        </p:nvGrpSpPr>
        <p:grpSpPr>
          <a:xfrm>
            <a:off x="6751584" y="4588922"/>
            <a:ext cx="222100" cy="248393"/>
            <a:chOff x="4791500" y="4541438"/>
            <a:chExt cx="163225" cy="182575"/>
          </a:xfrm>
        </p:grpSpPr>
        <p:sp>
          <p:nvSpPr>
            <p:cNvPr id="123" name="Google Shape;123;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5" name="Google Shape;125;p2"/>
          <p:cNvGrpSpPr/>
          <p:nvPr/>
        </p:nvGrpSpPr>
        <p:grpSpPr>
          <a:xfrm>
            <a:off x="6781154" y="362610"/>
            <a:ext cx="192516" cy="227716"/>
            <a:chOff x="1824250" y="1008625"/>
            <a:chExt cx="144250" cy="170625"/>
          </a:xfrm>
        </p:grpSpPr>
        <p:sp>
          <p:nvSpPr>
            <p:cNvPr id="126" name="Google Shape;126;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8" name="Google Shape;128;p2"/>
          <p:cNvGrpSpPr/>
          <p:nvPr/>
        </p:nvGrpSpPr>
        <p:grpSpPr>
          <a:xfrm>
            <a:off x="493011" y="1184859"/>
            <a:ext cx="222100" cy="248393"/>
            <a:chOff x="4791500" y="4541438"/>
            <a:chExt cx="163225" cy="182575"/>
          </a:xfrm>
        </p:grpSpPr>
        <p:sp>
          <p:nvSpPr>
            <p:cNvPr id="129" name="Google Shape;129;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1" name="Google Shape;131;p2"/>
          <p:cNvGrpSpPr/>
          <p:nvPr/>
        </p:nvGrpSpPr>
        <p:grpSpPr>
          <a:xfrm>
            <a:off x="8621917" y="4044960"/>
            <a:ext cx="192516" cy="227716"/>
            <a:chOff x="1824250" y="1008625"/>
            <a:chExt cx="144250" cy="170625"/>
          </a:xfrm>
        </p:grpSpPr>
        <p:sp>
          <p:nvSpPr>
            <p:cNvPr id="132" name="Google Shape;132;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 name="Google Shape;134;p2"/>
          <p:cNvGrpSpPr/>
          <p:nvPr/>
        </p:nvGrpSpPr>
        <p:grpSpPr>
          <a:xfrm rot="-564885">
            <a:off x="2168857" y="187233"/>
            <a:ext cx="153769" cy="230340"/>
            <a:chOff x="1459800" y="1512500"/>
            <a:chExt cx="131625" cy="197100"/>
          </a:xfrm>
        </p:grpSpPr>
        <p:sp>
          <p:nvSpPr>
            <p:cNvPr id="135" name="Google Shape;135;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9" name="Google Shape;139;p2"/>
          <p:cNvGrpSpPr/>
          <p:nvPr/>
        </p:nvGrpSpPr>
        <p:grpSpPr>
          <a:xfrm>
            <a:off x="7566074" y="680568"/>
            <a:ext cx="313980" cy="351146"/>
            <a:chOff x="4791500" y="4541438"/>
            <a:chExt cx="163225" cy="182575"/>
          </a:xfrm>
        </p:grpSpPr>
        <p:sp>
          <p:nvSpPr>
            <p:cNvPr id="140" name="Google Shape;140;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2" name="Google Shape;142;p2"/>
          <p:cNvGrpSpPr/>
          <p:nvPr/>
        </p:nvGrpSpPr>
        <p:grpSpPr>
          <a:xfrm>
            <a:off x="2143682" y="4478909"/>
            <a:ext cx="204099" cy="241417"/>
            <a:chOff x="1824250" y="1008625"/>
            <a:chExt cx="144250" cy="170625"/>
          </a:xfrm>
        </p:grpSpPr>
        <p:sp>
          <p:nvSpPr>
            <p:cNvPr id="143" name="Google Shape;143;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5" name="Google Shape;145;p2"/>
          <p:cNvGrpSpPr/>
          <p:nvPr/>
        </p:nvGrpSpPr>
        <p:grpSpPr>
          <a:xfrm rot="-5110898">
            <a:off x="5964762" y="452207"/>
            <a:ext cx="511661" cy="425175"/>
            <a:chOff x="3478568" y="540468"/>
            <a:chExt cx="511644" cy="425160"/>
          </a:xfrm>
        </p:grpSpPr>
        <p:sp>
          <p:nvSpPr>
            <p:cNvPr id="146" name="Google Shape;146;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1" name="Google Shape;161;p2"/>
          <p:cNvGrpSpPr/>
          <p:nvPr/>
        </p:nvGrpSpPr>
        <p:grpSpPr>
          <a:xfrm>
            <a:off x="349937" y="187598"/>
            <a:ext cx="730347" cy="694803"/>
            <a:chOff x="435062" y="187598"/>
            <a:chExt cx="730347" cy="694803"/>
          </a:xfrm>
        </p:grpSpPr>
        <p:sp>
          <p:nvSpPr>
            <p:cNvPr id="162" name="Google Shape;162;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9" name="Google Shape;189;p2"/>
          <p:cNvGrpSpPr/>
          <p:nvPr/>
        </p:nvGrpSpPr>
        <p:grpSpPr>
          <a:xfrm rot="3257869">
            <a:off x="8079602" y="1618876"/>
            <a:ext cx="511668" cy="425180"/>
            <a:chOff x="3478568" y="540468"/>
            <a:chExt cx="511644" cy="425160"/>
          </a:xfrm>
        </p:grpSpPr>
        <p:sp>
          <p:nvSpPr>
            <p:cNvPr id="190" name="Google Shape;190;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5" name="Google Shape;205;p2"/>
          <p:cNvGrpSpPr/>
          <p:nvPr/>
        </p:nvGrpSpPr>
        <p:grpSpPr>
          <a:xfrm rot="-5130198">
            <a:off x="1006530" y="4357825"/>
            <a:ext cx="730331" cy="694787"/>
            <a:chOff x="435062" y="187598"/>
            <a:chExt cx="730347" cy="694803"/>
          </a:xfrm>
        </p:grpSpPr>
        <p:sp>
          <p:nvSpPr>
            <p:cNvPr id="206" name="Google Shape;206;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072059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3"/>
        <p:cNvGrpSpPr/>
        <p:nvPr/>
      </p:nvGrpSpPr>
      <p:grpSpPr>
        <a:xfrm>
          <a:off x="0" y="0"/>
          <a:ext cx="0" cy="0"/>
          <a:chOff x="0" y="0"/>
          <a:chExt cx="0" cy="0"/>
        </a:xfrm>
      </p:grpSpPr>
      <p:grpSp>
        <p:nvGrpSpPr>
          <p:cNvPr id="234" name="Google Shape;234;p3"/>
          <p:cNvGrpSpPr/>
          <p:nvPr/>
        </p:nvGrpSpPr>
        <p:grpSpPr>
          <a:xfrm>
            <a:off x="-49575" y="4525"/>
            <a:ext cx="9253500" cy="5139000"/>
            <a:chOff x="-49575" y="4525"/>
            <a:chExt cx="9253500" cy="5139000"/>
          </a:xfrm>
        </p:grpSpPr>
        <p:grpSp>
          <p:nvGrpSpPr>
            <p:cNvPr id="235" name="Google Shape;235;p3"/>
            <p:cNvGrpSpPr/>
            <p:nvPr/>
          </p:nvGrpSpPr>
          <p:grpSpPr>
            <a:xfrm>
              <a:off x="-49575" y="4525"/>
              <a:ext cx="9253500" cy="5139000"/>
              <a:chOff x="-49575" y="4525"/>
              <a:chExt cx="9253500" cy="5139000"/>
            </a:xfrm>
          </p:grpSpPr>
          <p:cxnSp>
            <p:nvCxnSpPr>
              <p:cNvPr id="236" name="Google Shape;236;p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7" name="Google Shape;237;p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8" name="Google Shape;238;p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9" name="Google Shape;239;p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0" name="Google Shape;240;p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1" name="Google Shape;241;p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2" name="Google Shape;242;p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3" name="Google Shape;243;p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4" name="Google Shape;244;p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5" name="Google Shape;245;p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6" name="Google Shape;246;p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7" name="Google Shape;247;p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8" name="Google Shape;248;p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9" name="Google Shape;249;p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0" name="Google Shape;250;p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1" name="Google Shape;251;p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2" name="Google Shape;252;p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3" name="Google Shape;253;p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4" name="Google Shape;254;p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5" name="Google Shape;255;p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6" name="Google Shape;256;p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7" name="Google Shape;257;p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8" name="Google Shape;258;p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9" name="Google Shape;259;p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0" name="Google Shape;260;p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1" name="Google Shape;261;p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2" name="Google Shape;262;p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3" name="Google Shape;263;p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4" name="Google Shape;264;p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5" name="Google Shape;265;p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6" name="Google Shape;266;p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7" name="Google Shape;267;p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8" name="Google Shape;268;p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9" name="Google Shape;269;p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0" name="Google Shape;270;p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1" name="Google Shape;271;p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2" name="Google Shape;272;p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3" name="Google Shape;273;p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4" name="Google Shape;274;p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5" name="Google Shape;275;p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6" name="Google Shape;276;p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7" name="Google Shape;277;p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8" name="Google Shape;278;p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9" name="Google Shape;279;p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0" name="Google Shape;280;p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1" name="Google Shape;281;p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2" name="Google Shape;282;p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3" name="Google Shape;283;p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4" name="Google Shape;284;p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5" name="Google Shape;285;p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6" name="Google Shape;286;p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7" name="Google Shape;287;p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8" name="Google Shape;288;p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9" name="Google Shape;289;p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0" name="Google Shape;290;p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1" name="Google Shape;291;p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2" name="Google Shape;292;p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3" name="Google Shape;293;p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4" name="Google Shape;294;p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5" name="Google Shape;295;p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6" name="Google Shape;296;p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7" name="Google Shape;297;p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8" name="Google Shape;298;p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9" name="Google Shape;299;p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0" name="Google Shape;300;p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1" name="Google Shape;301;p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2" name="Google Shape;302;p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3" name="Google Shape;303;p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4" name="Google Shape;304;p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5" name="Google Shape;305;p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6" name="Google Shape;306;p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7" name="Google Shape;307;p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8" name="Google Shape;308;p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9" name="Google Shape;309;p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0" name="Google Shape;310;p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1" name="Google Shape;311;p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2" name="Google Shape;312;p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3" name="Google Shape;313;p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4" name="Google Shape;314;p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5" name="Google Shape;315;p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6" name="Google Shape;316;p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7" name="Google Shape;317;p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8" name="Google Shape;318;p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9" name="Google Shape;319;p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20" name="Google Shape;320;p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1" name="Google Shape;321;p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2" name="Google Shape;322;p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3" name="Google Shape;323;p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4" name="Google Shape;324;p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25" name="Google Shape;325;p3"/>
          <p:cNvGrpSpPr/>
          <p:nvPr/>
        </p:nvGrpSpPr>
        <p:grpSpPr>
          <a:xfrm flipH="1">
            <a:off x="449817" y="388976"/>
            <a:ext cx="8194702" cy="3456537"/>
            <a:chOff x="449815" y="388975"/>
            <a:chExt cx="8194702" cy="3456537"/>
          </a:xfrm>
        </p:grpSpPr>
        <p:sp>
          <p:nvSpPr>
            <p:cNvPr id="326" name="Google Shape;326;p3"/>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3"/>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3"/>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3"/>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3"/>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3"/>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3"/>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3" name="Google Shape;333;p3"/>
          <p:cNvSpPr txBox="1">
            <a:spLocks noGrp="1"/>
          </p:cNvSpPr>
          <p:nvPr>
            <p:ph type="title"/>
          </p:nvPr>
        </p:nvSpPr>
        <p:spPr>
          <a:xfrm>
            <a:off x="1527525" y="2239000"/>
            <a:ext cx="6088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4" name="Google Shape;334;p3"/>
          <p:cNvSpPr txBox="1">
            <a:spLocks noGrp="1"/>
          </p:cNvSpPr>
          <p:nvPr>
            <p:ph type="title" idx="2" hasCustomPrompt="1"/>
          </p:nvPr>
        </p:nvSpPr>
        <p:spPr>
          <a:xfrm>
            <a:off x="2996550" y="13378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5" name="Google Shape;335;p3"/>
          <p:cNvSpPr txBox="1">
            <a:spLocks noGrp="1"/>
          </p:cNvSpPr>
          <p:nvPr>
            <p:ph type="subTitle" idx="1"/>
          </p:nvPr>
        </p:nvSpPr>
        <p:spPr>
          <a:xfrm>
            <a:off x="2391925" y="3865425"/>
            <a:ext cx="4360200" cy="42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6" name="Google Shape;336;p3"/>
          <p:cNvGrpSpPr/>
          <p:nvPr/>
        </p:nvGrpSpPr>
        <p:grpSpPr>
          <a:xfrm rot="-564852">
            <a:off x="735980" y="2251938"/>
            <a:ext cx="180333" cy="270118"/>
            <a:chOff x="1459800" y="1512500"/>
            <a:chExt cx="131625" cy="197100"/>
          </a:xfrm>
        </p:grpSpPr>
        <p:sp>
          <p:nvSpPr>
            <p:cNvPr id="337" name="Google Shape;337;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1" name="Google Shape;341;p3"/>
          <p:cNvGrpSpPr/>
          <p:nvPr/>
        </p:nvGrpSpPr>
        <p:grpSpPr>
          <a:xfrm>
            <a:off x="8130636" y="2352022"/>
            <a:ext cx="222100" cy="248393"/>
            <a:chOff x="4791500" y="4541438"/>
            <a:chExt cx="163225" cy="182575"/>
          </a:xfrm>
        </p:grpSpPr>
        <p:sp>
          <p:nvSpPr>
            <p:cNvPr id="342" name="Google Shape;342;p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4" name="Google Shape;344;p3"/>
          <p:cNvGrpSpPr/>
          <p:nvPr/>
        </p:nvGrpSpPr>
        <p:grpSpPr>
          <a:xfrm>
            <a:off x="1620692" y="3056835"/>
            <a:ext cx="192516" cy="227716"/>
            <a:chOff x="1824250" y="1008625"/>
            <a:chExt cx="144250" cy="170625"/>
          </a:xfrm>
        </p:grpSpPr>
        <p:sp>
          <p:nvSpPr>
            <p:cNvPr id="345" name="Google Shape;345;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7" name="Google Shape;347;p3"/>
          <p:cNvGrpSpPr/>
          <p:nvPr/>
        </p:nvGrpSpPr>
        <p:grpSpPr>
          <a:xfrm rot="-7762275">
            <a:off x="6323398" y="252229"/>
            <a:ext cx="939414" cy="1643966"/>
            <a:chOff x="7354581" y="3323800"/>
            <a:chExt cx="939478" cy="1644077"/>
          </a:xfrm>
        </p:grpSpPr>
        <p:sp>
          <p:nvSpPr>
            <p:cNvPr id="348" name="Google Shape;348;p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3"/>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3"/>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3"/>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3"/>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3"/>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3"/>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3"/>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3"/>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3"/>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3"/>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3"/>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3"/>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3"/>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3"/>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3"/>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3"/>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96" name="Google Shape;396;p3"/>
          <p:cNvGrpSpPr/>
          <p:nvPr/>
        </p:nvGrpSpPr>
        <p:grpSpPr>
          <a:xfrm rot="-3257869" flipH="1">
            <a:off x="570315" y="2958088"/>
            <a:ext cx="511668" cy="425180"/>
            <a:chOff x="3478568" y="540468"/>
            <a:chExt cx="511644" cy="425160"/>
          </a:xfrm>
        </p:grpSpPr>
        <p:sp>
          <p:nvSpPr>
            <p:cNvPr id="397" name="Google Shape;397;p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2" name="Google Shape;412;p3"/>
          <p:cNvGrpSpPr/>
          <p:nvPr/>
        </p:nvGrpSpPr>
        <p:grpSpPr>
          <a:xfrm rot="-5130198">
            <a:off x="978231" y="3609800"/>
            <a:ext cx="730331" cy="694787"/>
            <a:chOff x="435062" y="187598"/>
            <a:chExt cx="730347" cy="694803"/>
          </a:xfrm>
        </p:grpSpPr>
        <p:sp>
          <p:nvSpPr>
            <p:cNvPr id="413" name="Google Shape;413;p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0" name="Google Shape;440;p3"/>
          <p:cNvGrpSpPr/>
          <p:nvPr/>
        </p:nvGrpSpPr>
        <p:grpSpPr>
          <a:xfrm>
            <a:off x="3982717" y="535008"/>
            <a:ext cx="192516" cy="227716"/>
            <a:chOff x="1824250" y="1008625"/>
            <a:chExt cx="144250" cy="170625"/>
          </a:xfrm>
        </p:grpSpPr>
        <p:sp>
          <p:nvSpPr>
            <p:cNvPr id="441" name="Google Shape;441;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3" name="Google Shape;443;p3"/>
          <p:cNvGrpSpPr/>
          <p:nvPr/>
        </p:nvGrpSpPr>
        <p:grpSpPr>
          <a:xfrm rot="1156882">
            <a:off x="7942373" y="3701641"/>
            <a:ext cx="180333" cy="270117"/>
            <a:chOff x="1459800" y="1512500"/>
            <a:chExt cx="131625" cy="197100"/>
          </a:xfrm>
        </p:grpSpPr>
        <p:sp>
          <p:nvSpPr>
            <p:cNvPr id="444" name="Google Shape;444;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6505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2.xml"/><Relationship Id="rId7" Type="http://schemas.openxmlformats.org/officeDocument/2006/relationships/tags" Target="../tags/tag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10.xml"/><Relationship Id="rId5" Type="http://schemas.openxmlformats.org/officeDocument/2006/relationships/slideLayout" Target="../slideLayouts/slideLayout74.xml"/><Relationship Id="rId4" Type="http://schemas.openxmlformats.org/officeDocument/2006/relationships/slideLayout" Target="../slideLayouts/slideLayout73.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6.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1pPr>
            <a:lvl2pPr lvl="1"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2pPr>
            <a:lvl3pPr lvl="2"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3pPr>
            <a:lvl4pPr lvl="3"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4pPr>
            <a:lvl5pPr lvl="4"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5pPr>
            <a:lvl6pPr lvl="5"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6pPr>
            <a:lvl7pPr lvl="6"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7pPr>
            <a:lvl8pPr lvl="7"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8pPr>
            <a:lvl9pPr lvl="8"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74" r:id="rId6"/>
    <p:sldLayoutId id="214748367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2/19/2025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3340789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24513704"/>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2621695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4041869293"/>
      </p:ext>
    </p:extLst>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fld id="{760FBDFE-C587-4B4C-A407-44438C67B59E}" type="datetimeFigureOut">
              <a:rPr lang="zh-CN" altLang="en-US" smtClean="0"/>
              <a:t>2025/2/19</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15410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766"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129131222"/>
      </p:ext>
    </p:extLst>
  </p:cSld>
  <p:clrMap bg1="lt1" tx1="dk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42" name="Google Shape;42;p1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
        <p:nvSpPr>
          <p:cNvPr id="43" name="Google Shape;43;p13"/>
          <p:cNvSpPr/>
          <p:nvPr/>
        </p:nvSpPr>
        <p:spPr>
          <a:xfrm>
            <a:off x="-75" y="-10275"/>
            <a:ext cx="9144000" cy="482400"/>
          </a:xfrm>
          <a:prstGeom prst="rect">
            <a:avLst/>
          </a:prstGeom>
          <a:solidFill>
            <a:srgbClr val="FAF6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Tree>
    <p:extLst>
      <p:ext uri="{BB962C8B-B14F-4D97-AF65-F5344CB8AC3E}">
        <p14:creationId xmlns:p14="http://schemas.microsoft.com/office/powerpoint/2010/main" val="1451154406"/>
      </p:ext>
    </p:extLst>
  </p:cSld>
  <p:clrMap bg1="lt1" tx1="dk1" bg2="dk2" tx2="lt2" accent1="accent1" accent2="accent2" accent3="accent3" accent4="accent4" accent5="accent5" accent6="accent6" hlink="hlink" folHlink="folHlink"/>
  <p:sldLayoutIdLst>
    <p:sldLayoutId id="214748387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28" y="188205"/>
            <a:ext cx="8404698" cy="783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66928" y="1096584"/>
            <a:ext cx="8404698" cy="31015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6928" y="4355875"/>
            <a:ext cx="2178996" cy="250213"/>
          </a:xfrm>
          <a:prstGeom prst="rect">
            <a:avLst/>
          </a:prstGeom>
        </p:spPr>
        <p:txBody>
          <a:bodyPr vert="horz" lIns="91440" tIns="45720" rIns="91440" bIns="45720" rtlCol="0" anchor="ctr"/>
          <a:lstStyle>
            <a:lvl1pPr algn="l">
              <a:defRPr sz="822">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3190673" y="4355875"/>
            <a:ext cx="2957209" cy="250213"/>
          </a:xfrm>
          <a:prstGeom prst="rect">
            <a:avLst/>
          </a:prstGeom>
        </p:spPr>
        <p:txBody>
          <a:bodyPr vert="horz" lIns="91440" tIns="45720" rIns="91440" bIns="45720" rtlCol="0" anchor="ctr"/>
          <a:lstStyle>
            <a:lvl1pPr algn="ctr">
              <a:defRPr sz="82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92630" y="4355875"/>
            <a:ext cx="2178996" cy="250213"/>
          </a:xfrm>
          <a:prstGeom prst="rect">
            <a:avLst/>
          </a:prstGeom>
        </p:spPr>
        <p:txBody>
          <a:bodyPr vert="horz" lIns="91440" tIns="45720" rIns="91440" bIns="45720" rtlCol="0" anchor="ctr"/>
          <a:lstStyle>
            <a:lvl1pPr algn="r">
              <a:defRPr sz="822">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42068531"/>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26615" rtl="0" eaLnBrk="1" latinLnBrk="0" hangingPunct="1">
        <a:spcBef>
          <a:spcPct val="0"/>
        </a:spcBef>
        <a:buNone/>
        <a:defRPr sz="3015" kern="1200">
          <a:solidFill>
            <a:schemeClr val="tx1"/>
          </a:solidFill>
          <a:latin typeface="+mj-lt"/>
          <a:ea typeface="+mj-ea"/>
          <a:cs typeface="+mj-cs"/>
        </a:defRPr>
      </a:lvl1pPr>
    </p:titleStyle>
    <p:bodyStyle>
      <a:lvl1pPr marL="234981" indent="-234981" algn="l" defTabSz="626615" rtl="0" eaLnBrk="1" latinLnBrk="0" hangingPunct="1">
        <a:spcBef>
          <a:spcPct val="20000"/>
        </a:spcBef>
        <a:buFont typeface="Arial" pitchFamily="34" charset="0"/>
        <a:buChar char="•"/>
        <a:defRPr sz="2193" kern="1200">
          <a:solidFill>
            <a:schemeClr val="tx1"/>
          </a:solidFill>
          <a:latin typeface="+mn-lt"/>
          <a:ea typeface="+mn-ea"/>
          <a:cs typeface="+mn-cs"/>
        </a:defRPr>
      </a:lvl1pPr>
      <a:lvl2pPr marL="509125" indent="-195818" algn="l" defTabSz="626615" rtl="0" eaLnBrk="1" latinLnBrk="0" hangingPunct="1">
        <a:spcBef>
          <a:spcPct val="20000"/>
        </a:spcBef>
        <a:buFont typeface="Arial" pitchFamily="34" charset="0"/>
        <a:buChar char="–"/>
        <a:defRPr sz="1918" kern="1200">
          <a:solidFill>
            <a:schemeClr val="tx1"/>
          </a:solidFill>
          <a:latin typeface="+mn-lt"/>
          <a:ea typeface="+mn-ea"/>
          <a:cs typeface="+mn-cs"/>
        </a:defRPr>
      </a:lvl2pPr>
      <a:lvl3pPr marL="783269" indent="-156654" algn="l" defTabSz="626615" rtl="0" eaLnBrk="1" latinLnBrk="0" hangingPunct="1">
        <a:spcBef>
          <a:spcPct val="20000"/>
        </a:spcBef>
        <a:buFont typeface="Arial" pitchFamily="34" charset="0"/>
        <a:buChar char="•"/>
        <a:defRPr sz="1645" kern="1200">
          <a:solidFill>
            <a:schemeClr val="tx1"/>
          </a:solidFill>
          <a:latin typeface="+mn-lt"/>
          <a:ea typeface="+mn-ea"/>
          <a:cs typeface="+mn-cs"/>
        </a:defRPr>
      </a:lvl3pPr>
      <a:lvl4pPr marL="1096577"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4pPr>
      <a:lvl5pPr marL="1409885"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5pPr>
      <a:lvl6pPr marL="1723193"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6pPr>
      <a:lvl7pPr marL="2036501"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7pPr>
      <a:lvl8pPr marL="2349808"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8pPr>
      <a:lvl9pPr marL="2663116" indent="-156654" algn="l" defTabSz="626615" rtl="0" eaLnBrk="1" latinLnBrk="0" hangingPunct="1">
        <a:spcBef>
          <a:spcPct val="20000"/>
        </a:spcBef>
        <a:buFont typeface="Arial" pitchFamily="34" charset="0"/>
        <a:buChar char="•"/>
        <a:defRPr sz="1370" kern="1200">
          <a:solidFill>
            <a:schemeClr val="tx1"/>
          </a:solidFill>
          <a:latin typeface="+mn-lt"/>
          <a:ea typeface="+mn-ea"/>
          <a:cs typeface="+mn-cs"/>
        </a:defRPr>
      </a:lvl9pPr>
    </p:bodyStyle>
    <p:otherStyle>
      <a:defPPr>
        <a:defRPr lang="en-US"/>
      </a:defPPr>
      <a:lvl1pPr marL="0" algn="l" defTabSz="626615" rtl="0" eaLnBrk="1" latinLnBrk="0" hangingPunct="1">
        <a:defRPr sz="1234" kern="1200">
          <a:solidFill>
            <a:schemeClr val="tx1"/>
          </a:solidFill>
          <a:latin typeface="+mn-lt"/>
          <a:ea typeface="+mn-ea"/>
          <a:cs typeface="+mn-cs"/>
        </a:defRPr>
      </a:lvl1pPr>
      <a:lvl2pPr marL="313308" algn="l" defTabSz="626615" rtl="0" eaLnBrk="1" latinLnBrk="0" hangingPunct="1">
        <a:defRPr sz="1234" kern="1200">
          <a:solidFill>
            <a:schemeClr val="tx1"/>
          </a:solidFill>
          <a:latin typeface="+mn-lt"/>
          <a:ea typeface="+mn-ea"/>
          <a:cs typeface="+mn-cs"/>
        </a:defRPr>
      </a:lvl2pPr>
      <a:lvl3pPr marL="626615" algn="l" defTabSz="626615" rtl="0" eaLnBrk="1" latinLnBrk="0" hangingPunct="1">
        <a:defRPr sz="1234" kern="1200">
          <a:solidFill>
            <a:schemeClr val="tx1"/>
          </a:solidFill>
          <a:latin typeface="+mn-lt"/>
          <a:ea typeface="+mn-ea"/>
          <a:cs typeface="+mn-cs"/>
        </a:defRPr>
      </a:lvl3pPr>
      <a:lvl4pPr marL="939923" algn="l" defTabSz="626615" rtl="0" eaLnBrk="1" latinLnBrk="0" hangingPunct="1">
        <a:defRPr sz="1234" kern="1200">
          <a:solidFill>
            <a:schemeClr val="tx1"/>
          </a:solidFill>
          <a:latin typeface="+mn-lt"/>
          <a:ea typeface="+mn-ea"/>
          <a:cs typeface="+mn-cs"/>
        </a:defRPr>
      </a:lvl4pPr>
      <a:lvl5pPr marL="1253231" algn="l" defTabSz="626615" rtl="0" eaLnBrk="1" latinLnBrk="0" hangingPunct="1">
        <a:defRPr sz="1234" kern="1200">
          <a:solidFill>
            <a:schemeClr val="tx1"/>
          </a:solidFill>
          <a:latin typeface="+mn-lt"/>
          <a:ea typeface="+mn-ea"/>
          <a:cs typeface="+mn-cs"/>
        </a:defRPr>
      </a:lvl5pPr>
      <a:lvl6pPr marL="1566539" algn="l" defTabSz="626615" rtl="0" eaLnBrk="1" latinLnBrk="0" hangingPunct="1">
        <a:defRPr sz="1234" kern="1200">
          <a:solidFill>
            <a:schemeClr val="tx1"/>
          </a:solidFill>
          <a:latin typeface="+mn-lt"/>
          <a:ea typeface="+mn-ea"/>
          <a:cs typeface="+mn-cs"/>
        </a:defRPr>
      </a:lvl6pPr>
      <a:lvl7pPr marL="1879847" algn="l" defTabSz="626615" rtl="0" eaLnBrk="1" latinLnBrk="0" hangingPunct="1">
        <a:defRPr sz="1234" kern="1200">
          <a:solidFill>
            <a:schemeClr val="tx1"/>
          </a:solidFill>
          <a:latin typeface="+mn-lt"/>
          <a:ea typeface="+mn-ea"/>
          <a:cs typeface="+mn-cs"/>
        </a:defRPr>
      </a:lvl7pPr>
      <a:lvl8pPr marL="2193154" algn="l" defTabSz="626615" rtl="0" eaLnBrk="1" latinLnBrk="0" hangingPunct="1">
        <a:defRPr sz="1234" kern="1200">
          <a:solidFill>
            <a:schemeClr val="tx1"/>
          </a:solidFill>
          <a:latin typeface="+mn-lt"/>
          <a:ea typeface="+mn-ea"/>
          <a:cs typeface="+mn-cs"/>
        </a:defRPr>
      </a:lvl8pPr>
      <a:lvl9pPr marL="2506462" algn="l" defTabSz="626615" rtl="0" eaLnBrk="1" latinLnBrk="0" hangingPunct="1">
        <a:defRPr sz="12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3D6F96B-7B0F-4A6D-A018-69361F875089}" type="datetimeFigureOut">
              <a:rPr lang="en-US" smtClean="0"/>
              <a:t>2/19/2025</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4758864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9.sv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8.png"/><Relationship Id="rId7" Type="http://schemas.openxmlformats.org/officeDocument/2006/relationships/image" Target="../media/image62.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svg"/><Relationship Id="rId10" Type="http://schemas.openxmlformats.org/officeDocument/2006/relationships/image" Target="../media/image27.png"/><Relationship Id="rId4" Type="http://schemas.openxmlformats.org/officeDocument/2006/relationships/image" Target="../media/image59.png"/><Relationship Id="rId9" Type="http://schemas.openxmlformats.org/officeDocument/2006/relationships/image" Target="../media/image64.sv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6.xml"/><Relationship Id="rId7" Type="http://schemas.openxmlformats.org/officeDocument/2006/relationships/slideLayout" Target="../slideLayouts/slideLayout3.xml"/><Relationship Id="rId12" Type="http://schemas.openxmlformats.org/officeDocument/2006/relationships/image" Target="../media/image68.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67.png"/><Relationship Id="rId5" Type="http://schemas.openxmlformats.org/officeDocument/2006/relationships/tags" Target="../tags/tag8.xml"/><Relationship Id="rId10" Type="http://schemas.openxmlformats.org/officeDocument/2006/relationships/image" Target="../media/image66.png"/><Relationship Id="rId4" Type="http://schemas.openxmlformats.org/officeDocument/2006/relationships/tags" Target="../tags/tag7.xml"/><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5.svg"/><Relationship Id="rId3" Type="http://schemas.openxmlformats.org/officeDocument/2006/relationships/image" Target="../media/image77.svg"/><Relationship Id="rId7" Type="http://schemas.openxmlformats.org/officeDocument/2006/relationships/image" Target="../media/image81.svg"/><Relationship Id="rId12" Type="http://schemas.openxmlformats.org/officeDocument/2006/relationships/image" Target="../media/image74.png"/><Relationship Id="rId2" Type="http://schemas.openxmlformats.org/officeDocument/2006/relationships/image" Target="../media/image76.png"/><Relationship Id="rId16" Type="http://schemas.openxmlformats.org/officeDocument/2006/relationships/image" Target="../media/image27.png"/><Relationship Id="rId1" Type="http://schemas.openxmlformats.org/officeDocument/2006/relationships/slideLayout" Target="../slideLayouts/slideLayout54.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12.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9.xml"/><Relationship Id="rId5" Type="http://schemas.openxmlformats.org/officeDocument/2006/relationships/image" Target="../media/image12.sv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png"/><Relationship Id="rId7"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62.svg"/><Relationship Id="rId4" Type="http://schemas.openxmlformats.org/officeDocument/2006/relationships/image" Target="../media/image72.png"/><Relationship Id="rId9" Type="http://schemas.openxmlformats.org/officeDocument/2006/relationships/image" Target="../media/image90.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8.png"/><Relationship Id="rId7"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5.xml"/><Relationship Id="rId4" Type="http://schemas.openxmlformats.org/officeDocument/2006/relationships/image" Target="../media/image99.svg"/></Relationships>
</file>

<file path=ppt/slides/_rels/slide5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101.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3.png"/><Relationship Id="rId4" Type="http://schemas.openxmlformats.org/officeDocument/2006/relationships/image" Target="../media/image92.pn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02.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70.xml"/><Relationship Id="rId7" Type="http://schemas.openxmlformats.org/officeDocument/2006/relationships/image" Target="../media/image108.pn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audio" Target="../media/audio2.wav"/><Relationship Id="rId9"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2.wdp"/><Relationship Id="rId7"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70.xml"/><Relationship Id="rId6" Type="http://schemas.openxmlformats.org/officeDocument/2006/relationships/image" Target="../media/image108.png"/><Relationship Id="rId5" Type="http://schemas.openxmlformats.org/officeDocument/2006/relationships/image" Target="../media/image114.emf"/><Relationship Id="rId4" Type="http://schemas.openxmlformats.org/officeDocument/2006/relationships/image" Target="../media/image113.png"/><Relationship Id="rId9" Type="http://schemas.openxmlformats.org/officeDocument/2006/relationships/image" Target="../media/image112.png"/></Relationships>
</file>

<file path=ppt/slides/_rels/slide71.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2.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3.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4.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5.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6.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7.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8.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79.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80.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81.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82.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83.xml.rels><?xml version="1.0" encoding="UTF-8" standalone="yes"?>
<Relationships xmlns="http://schemas.openxmlformats.org/package/2006/relationships"><Relationship Id="rId8" Type="http://schemas.openxmlformats.org/officeDocument/2006/relationships/image" Target="../media/image116.png"/><Relationship Id="rId3" Type="http://schemas.microsoft.com/office/2007/relationships/media" Target="../media/media3.mp3"/><Relationship Id="rId7" Type="http://schemas.openxmlformats.org/officeDocument/2006/relationships/image" Target="../media/image11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7.png"/><Relationship Id="rId11" Type="http://schemas.openxmlformats.org/officeDocument/2006/relationships/image" Target="../media/image118.png"/><Relationship Id="rId5" Type="http://schemas.openxmlformats.org/officeDocument/2006/relationships/slideLayout" Target="../slideLayouts/slideLayout70.xml"/><Relationship Id="rId10"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17.png"/></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29.png"/></Relationships>
</file>

<file path=ppt/slides/_rels/slide85.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8.png"/><Relationship Id="rId7" Type="http://schemas.openxmlformats.org/officeDocument/2006/relationships/image" Target="../media/image123.png"/><Relationship Id="rId12" Type="http://schemas.openxmlformats.org/officeDocument/2006/relationships/image" Target="../media/image128.sv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png"/><Relationship Id="rId9"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10" name="Google Shape;187;p33">
            <a:extLst>
              <a:ext uri="{FF2B5EF4-FFF2-40B4-BE49-F238E27FC236}">
                <a16:creationId xmlns:a16="http://schemas.microsoft.com/office/drawing/2014/main" id="{EFF52D99-65F9-1814-B2C3-497AC5384D74}"/>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029698FF-2764-1050-2885-145DF7053468}"/>
              </a:ext>
            </a:extLst>
          </p:cNvPr>
          <p:cNvGrpSpPr/>
          <p:nvPr/>
        </p:nvGrpSpPr>
        <p:grpSpPr>
          <a:xfrm>
            <a:off x="1427450" y="13862"/>
            <a:ext cx="6905351" cy="4313836"/>
            <a:chOff x="2305772" y="1070101"/>
            <a:chExt cx="15017671" cy="8839884"/>
          </a:xfrm>
        </p:grpSpPr>
        <p:sp>
          <p:nvSpPr>
            <p:cNvPr id="3" name="Freeform 4">
              <a:extLst>
                <a:ext uri="{FF2B5EF4-FFF2-40B4-BE49-F238E27FC236}">
                  <a16:creationId xmlns:a16="http://schemas.microsoft.com/office/drawing/2014/main" id="{CC4BA7AF-FA9F-B151-6A4E-1A82F8F41717}"/>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783">
                <a:buClrTx/>
                <a:defRPr/>
              </a:pPr>
              <a:endParaRPr lang="en-SG" sz="1350" kern="1200">
                <a:solidFill>
                  <a:prstClr val="black"/>
                </a:solidFill>
                <a:latin typeface="Calibri"/>
                <a:ea typeface="微软雅黑"/>
              </a:endParaRPr>
            </a:p>
          </p:txBody>
        </p:sp>
        <p:grpSp>
          <p:nvGrpSpPr>
            <p:cNvPr id="4" name="Group 3">
              <a:extLst>
                <a:ext uri="{FF2B5EF4-FFF2-40B4-BE49-F238E27FC236}">
                  <a16:creationId xmlns:a16="http://schemas.microsoft.com/office/drawing/2014/main" id="{E2DDD254-0E7F-4907-BC1D-5556F36E72ED}"/>
                </a:ext>
              </a:extLst>
            </p:cNvPr>
            <p:cNvGrpSpPr/>
            <p:nvPr/>
          </p:nvGrpSpPr>
          <p:grpSpPr>
            <a:xfrm>
              <a:off x="2305772" y="2396800"/>
              <a:ext cx="13676457" cy="5725820"/>
              <a:chOff x="0" y="0"/>
              <a:chExt cx="5065354" cy="2120674"/>
            </a:xfrm>
          </p:grpSpPr>
          <p:sp>
            <p:nvSpPr>
              <p:cNvPr id="16" name="Freeform 6">
                <a:extLst>
                  <a:ext uri="{FF2B5EF4-FFF2-40B4-BE49-F238E27FC236}">
                    <a16:creationId xmlns:a16="http://schemas.microsoft.com/office/drawing/2014/main" id="{64AF7551-31BA-0FCC-9734-ECD2C496AB20}"/>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685783">
                  <a:buClrTx/>
                  <a:defRPr/>
                </a:pPr>
                <a:endParaRPr lang="en-SG" sz="1350" kern="1200" dirty="0">
                  <a:solidFill>
                    <a:prstClr val="black"/>
                  </a:solidFill>
                  <a:latin typeface="Calibri"/>
                  <a:ea typeface="微软雅黑"/>
                </a:endParaRPr>
              </a:p>
            </p:txBody>
          </p:sp>
          <p:sp>
            <p:nvSpPr>
              <p:cNvPr id="17" name="TextBox 7">
                <a:extLst>
                  <a:ext uri="{FF2B5EF4-FFF2-40B4-BE49-F238E27FC236}">
                    <a16:creationId xmlns:a16="http://schemas.microsoft.com/office/drawing/2014/main" id="{81B9DABD-9C23-9880-FBE1-C3CE285F94B0}"/>
                  </a:ext>
                </a:extLst>
              </p:cNvPr>
              <p:cNvSpPr txBox="1"/>
              <p:nvPr/>
            </p:nvSpPr>
            <p:spPr>
              <a:xfrm>
                <a:off x="0" y="9525"/>
                <a:ext cx="5065354" cy="1936045"/>
              </a:xfrm>
              <a:prstGeom prst="rect">
                <a:avLst/>
              </a:prstGeom>
            </p:spPr>
            <p:txBody>
              <a:bodyPr lIns="38100" tIns="38100" rIns="38100" bIns="38100" rtlCol="0" anchor="ctr"/>
              <a:lstStyle/>
              <a:p>
                <a:pPr algn="ctr" defTabSz="685783">
                  <a:lnSpc>
                    <a:spcPts val="1155"/>
                  </a:lnSpc>
                  <a:buClrTx/>
                  <a:defRPr/>
                </a:pPr>
                <a:endParaRPr sz="1350" kern="1200">
                  <a:solidFill>
                    <a:prstClr val="black"/>
                  </a:solidFill>
                  <a:latin typeface="Calibri"/>
                  <a:ea typeface="微软雅黑"/>
                </a:endParaRPr>
              </a:p>
            </p:txBody>
          </p:sp>
        </p:grpSp>
        <p:sp>
          <p:nvSpPr>
            <p:cNvPr id="11" name="Freeform 8">
              <a:extLst>
                <a:ext uri="{FF2B5EF4-FFF2-40B4-BE49-F238E27FC236}">
                  <a16:creationId xmlns:a16="http://schemas.microsoft.com/office/drawing/2014/main" id="{0D2ADC28-007E-24DD-94C5-81281BE4F4EB}"/>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783">
                <a:buClrTx/>
                <a:defRPr/>
              </a:pPr>
              <a:endParaRPr lang="en-SG" sz="1350" kern="1200">
                <a:solidFill>
                  <a:prstClr val="black"/>
                </a:solidFill>
                <a:latin typeface="Calibri"/>
                <a:ea typeface="微软雅黑"/>
              </a:endParaRPr>
            </a:p>
          </p:txBody>
        </p:sp>
        <p:sp>
          <p:nvSpPr>
            <p:cNvPr id="12" name="Freeform 10">
              <a:extLst>
                <a:ext uri="{FF2B5EF4-FFF2-40B4-BE49-F238E27FC236}">
                  <a16:creationId xmlns:a16="http://schemas.microsoft.com/office/drawing/2014/main" id="{D19BC69D-DDFF-509F-0DA2-A25EFE666FD3}"/>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783">
                <a:buClrTx/>
                <a:defRPr/>
              </a:pPr>
              <a:endParaRPr lang="en-SG" sz="1350" kern="1200" dirty="0">
                <a:solidFill>
                  <a:prstClr val="black"/>
                </a:solidFill>
                <a:latin typeface="Calibri"/>
                <a:ea typeface="微软雅黑"/>
              </a:endParaRPr>
            </a:p>
          </p:txBody>
        </p:sp>
        <p:sp>
          <p:nvSpPr>
            <p:cNvPr id="13" name="Freeform 12">
              <a:extLst>
                <a:ext uri="{FF2B5EF4-FFF2-40B4-BE49-F238E27FC236}">
                  <a16:creationId xmlns:a16="http://schemas.microsoft.com/office/drawing/2014/main" id="{71DD7850-2AA8-717D-87DE-2FC776A04E55}"/>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85783">
                <a:buClrTx/>
                <a:defRPr/>
              </a:pPr>
              <a:endParaRPr lang="en-SG" sz="1350" kern="1200">
                <a:solidFill>
                  <a:prstClr val="black"/>
                </a:solidFill>
                <a:latin typeface="Calibri"/>
                <a:ea typeface="微软雅黑"/>
              </a:endParaRPr>
            </a:p>
          </p:txBody>
        </p:sp>
        <p:sp>
          <p:nvSpPr>
            <p:cNvPr id="14" name="Freeform 13">
              <a:extLst>
                <a:ext uri="{FF2B5EF4-FFF2-40B4-BE49-F238E27FC236}">
                  <a16:creationId xmlns:a16="http://schemas.microsoft.com/office/drawing/2014/main" id="{770E9E76-48E4-A676-66C4-7915D64B82D0}"/>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2">
                <a:extLst>
                  <a:ext uri="{96DAC541-7B7A-43D3-8B79-37D633B846F1}">
                    <asvg:svgBlip xmlns:asvg="http://schemas.microsoft.com/office/drawing/2016/SVG/main" r:embed="rId13"/>
                  </a:ext>
                </a:extLst>
              </a:blip>
              <a:stretch>
                <a:fillRect t="-19117" r="-25904"/>
              </a:stretch>
            </a:blipFill>
          </p:spPr>
          <p:txBody>
            <a:bodyPr/>
            <a:lstStyle/>
            <a:p>
              <a:pPr defTabSz="685783">
                <a:buClrTx/>
                <a:defRPr/>
              </a:pPr>
              <a:endParaRPr lang="en-SG" sz="1350" kern="1200">
                <a:solidFill>
                  <a:prstClr val="black"/>
                </a:solidFill>
                <a:latin typeface="Calibri"/>
                <a:ea typeface="微软雅黑"/>
              </a:endParaRPr>
            </a:p>
          </p:txBody>
        </p:sp>
        <p:sp>
          <p:nvSpPr>
            <p:cNvPr id="15" name="Freeform 14">
              <a:extLst>
                <a:ext uri="{FF2B5EF4-FFF2-40B4-BE49-F238E27FC236}">
                  <a16:creationId xmlns:a16="http://schemas.microsoft.com/office/drawing/2014/main" id="{E444E18C-BAB7-9384-4A49-B384DC704A59}"/>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85783">
                <a:buClrTx/>
                <a:defRPr/>
              </a:pPr>
              <a:endParaRPr lang="en-SG" sz="1350" kern="1200" dirty="0">
                <a:solidFill>
                  <a:prstClr val="black"/>
                </a:solidFill>
                <a:latin typeface="Calibri"/>
                <a:ea typeface="微软雅黑"/>
              </a:endParaRPr>
            </a:p>
          </p:txBody>
        </p:sp>
      </p:grpSp>
      <p:grpSp>
        <p:nvGrpSpPr>
          <p:cNvPr id="18" name="Google Shape;49;p15">
            <a:extLst>
              <a:ext uri="{FF2B5EF4-FFF2-40B4-BE49-F238E27FC236}">
                <a16:creationId xmlns:a16="http://schemas.microsoft.com/office/drawing/2014/main" id="{C8FB387E-38A8-F9FB-8066-CA85EEBF7980}"/>
              </a:ext>
            </a:extLst>
          </p:cNvPr>
          <p:cNvGrpSpPr/>
          <p:nvPr/>
        </p:nvGrpSpPr>
        <p:grpSpPr>
          <a:xfrm>
            <a:off x="40739" y="2556125"/>
            <a:ext cx="2522847" cy="2689376"/>
            <a:chOff x="457200" y="1608525"/>
            <a:chExt cx="3653750" cy="3648425"/>
          </a:xfrm>
        </p:grpSpPr>
        <p:sp>
          <p:nvSpPr>
            <p:cNvPr id="19" name="Google Shape;50;p15">
              <a:extLst>
                <a:ext uri="{FF2B5EF4-FFF2-40B4-BE49-F238E27FC236}">
                  <a16:creationId xmlns:a16="http://schemas.microsoft.com/office/drawing/2014/main" id="{0658048C-9A92-8E0E-AB6C-FFCBB486C2A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0" name="Google Shape;51;p15">
              <a:extLst>
                <a:ext uri="{FF2B5EF4-FFF2-40B4-BE49-F238E27FC236}">
                  <a16:creationId xmlns:a16="http://schemas.microsoft.com/office/drawing/2014/main" id="{4191844C-0DE3-D943-84CE-D063AE9B28FF}"/>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1" name="Google Shape;52;p15">
              <a:extLst>
                <a:ext uri="{FF2B5EF4-FFF2-40B4-BE49-F238E27FC236}">
                  <a16:creationId xmlns:a16="http://schemas.microsoft.com/office/drawing/2014/main" id="{F62857F3-3736-D7C1-1DD5-49E10C14E7DF}"/>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2" name="Google Shape;53;p15">
              <a:extLst>
                <a:ext uri="{FF2B5EF4-FFF2-40B4-BE49-F238E27FC236}">
                  <a16:creationId xmlns:a16="http://schemas.microsoft.com/office/drawing/2014/main" id="{7A8F10E0-B722-0F65-27C6-75F3BD216A0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3" name="Google Shape;54;p15">
              <a:extLst>
                <a:ext uri="{FF2B5EF4-FFF2-40B4-BE49-F238E27FC236}">
                  <a16:creationId xmlns:a16="http://schemas.microsoft.com/office/drawing/2014/main" id="{7C409D4F-D427-2372-3EF8-1A43B70D268A}"/>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4" name="Google Shape;55;p15">
              <a:extLst>
                <a:ext uri="{FF2B5EF4-FFF2-40B4-BE49-F238E27FC236}">
                  <a16:creationId xmlns:a16="http://schemas.microsoft.com/office/drawing/2014/main" id="{26A31715-A457-5138-ED0C-7C8FBC82B6A0}"/>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5" name="Google Shape;56;p15">
              <a:extLst>
                <a:ext uri="{FF2B5EF4-FFF2-40B4-BE49-F238E27FC236}">
                  <a16:creationId xmlns:a16="http://schemas.microsoft.com/office/drawing/2014/main" id="{148C8F3E-4C5C-3496-D625-F66C72470CE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6" name="Google Shape;57;p15">
              <a:extLst>
                <a:ext uri="{FF2B5EF4-FFF2-40B4-BE49-F238E27FC236}">
                  <a16:creationId xmlns:a16="http://schemas.microsoft.com/office/drawing/2014/main" id="{886D0334-48EE-0BD5-ED1B-BE53D19E9CF8}"/>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7" name="Google Shape;58;p15">
              <a:extLst>
                <a:ext uri="{FF2B5EF4-FFF2-40B4-BE49-F238E27FC236}">
                  <a16:creationId xmlns:a16="http://schemas.microsoft.com/office/drawing/2014/main" id="{8C6B7EF8-C140-ADAA-B92E-B87118D9000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28" name="Google Shape;59;p15">
              <a:extLst>
                <a:ext uri="{FF2B5EF4-FFF2-40B4-BE49-F238E27FC236}">
                  <a16:creationId xmlns:a16="http://schemas.microsoft.com/office/drawing/2014/main" id="{99D3FB10-8608-7059-B4D5-6E75269C2D59}"/>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29" name="Google Shape;60;p15">
              <a:extLst>
                <a:ext uri="{FF2B5EF4-FFF2-40B4-BE49-F238E27FC236}">
                  <a16:creationId xmlns:a16="http://schemas.microsoft.com/office/drawing/2014/main" id="{A497CF43-91EC-3F76-C051-09DB29D1A813}"/>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0" name="Google Shape;61;p15">
              <a:extLst>
                <a:ext uri="{FF2B5EF4-FFF2-40B4-BE49-F238E27FC236}">
                  <a16:creationId xmlns:a16="http://schemas.microsoft.com/office/drawing/2014/main" id="{8E2414BD-0342-CE57-2503-432ED1CB8C19}"/>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1" name="Google Shape;62;p15">
              <a:extLst>
                <a:ext uri="{FF2B5EF4-FFF2-40B4-BE49-F238E27FC236}">
                  <a16:creationId xmlns:a16="http://schemas.microsoft.com/office/drawing/2014/main" id="{130C0B3D-DB00-79FD-81C2-55E7EA12677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2" name="Google Shape;63;p15">
              <a:extLst>
                <a:ext uri="{FF2B5EF4-FFF2-40B4-BE49-F238E27FC236}">
                  <a16:creationId xmlns:a16="http://schemas.microsoft.com/office/drawing/2014/main" id="{31F463D0-283F-37A8-1C3E-240BCD6CAC77}"/>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3" name="Google Shape;64;p15">
              <a:extLst>
                <a:ext uri="{FF2B5EF4-FFF2-40B4-BE49-F238E27FC236}">
                  <a16:creationId xmlns:a16="http://schemas.microsoft.com/office/drawing/2014/main" id="{F0C12E71-DF3C-20D0-57FE-02374BDBFFA8}"/>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4" name="Google Shape;65;p15">
              <a:extLst>
                <a:ext uri="{FF2B5EF4-FFF2-40B4-BE49-F238E27FC236}">
                  <a16:creationId xmlns:a16="http://schemas.microsoft.com/office/drawing/2014/main" id="{9CEB80E6-0899-4CEB-90FE-4FA4D1BA011F}"/>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5" name="Google Shape;66;p15">
              <a:extLst>
                <a:ext uri="{FF2B5EF4-FFF2-40B4-BE49-F238E27FC236}">
                  <a16:creationId xmlns:a16="http://schemas.microsoft.com/office/drawing/2014/main" id="{2359EC9C-EA06-E8E5-2AF5-8148128A8A62}"/>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6" name="Google Shape;67;p15">
              <a:extLst>
                <a:ext uri="{FF2B5EF4-FFF2-40B4-BE49-F238E27FC236}">
                  <a16:creationId xmlns:a16="http://schemas.microsoft.com/office/drawing/2014/main" id="{53ACC43F-E2BE-ECF9-67C0-67166AA98F9E}"/>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7" name="Google Shape;68;p15">
              <a:extLst>
                <a:ext uri="{FF2B5EF4-FFF2-40B4-BE49-F238E27FC236}">
                  <a16:creationId xmlns:a16="http://schemas.microsoft.com/office/drawing/2014/main" id="{9313A6FC-4161-0A87-CAD6-D42CAA5F12FA}"/>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38" name="Google Shape;69;p15">
              <a:extLst>
                <a:ext uri="{FF2B5EF4-FFF2-40B4-BE49-F238E27FC236}">
                  <a16:creationId xmlns:a16="http://schemas.microsoft.com/office/drawing/2014/main" id="{FD92334E-7DEC-17F4-F7F2-22B41A20BEA4}"/>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39" name="Google Shape;70;p15">
              <a:extLst>
                <a:ext uri="{FF2B5EF4-FFF2-40B4-BE49-F238E27FC236}">
                  <a16:creationId xmlns:a16="http://schemas.microsoft.com/office/drawing/2014/main" id="{6BD842F2-FBCC-844D-F882-8BC3E447DAC7}"/>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0" name="Google Shape;71;p15">
              <a:extLst>
                <a:ext uri="{FF2B5EF4-FFF2-40B4-BE49-F238E27FC236}">
                  <a16:creationId xmlns:a16="http://schemas.microsoft.com/office/drawing/2014/main" id="{DA5527C8-2C9E-E176-3719-4157B940853D}"/>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1" name="Google Shape;72;p15">
              <a:extLst>
                <a:ext uri="{FF2B5EF4-FFF2-40B4-BE49-F238E27FC236}">
                  <a16:creationId xmlns:a16="http://schemas.microsoft.com/office/drawing/2014/main" id="{A7C89269-0036-4F0B-EED1-46A9ED06CA67}"/>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2" name="Google Shape;73;p15">
              <a:extLst>
                <a:ext uri="{FF2B5EF4-FFF2-40B4-BE49-F238E27FC236}">
                  <a16:creationId xmlns:a16="http://schemas.microsoft.com/office/drawing/2014/main" id="{FAF2C796-99F0-D431-9738-37DDF9A5E5C1}"/>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3" name="Google Shape;74;p15">
              <a:extLst>
                <a:ext uri="{FF2B5EF4-FFF2-40B4-BE49-F238E27FC236}">
                  <a16:creationId xmlns:a16="http://schemas.microsoft.com/office/drawing/2014/main" id="{E738FB94-69F9-7FFF-EF2C-84EE38AF5EE2}"/>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4" name="Google Shape;75;p15">
              <a:extLst>
                <a:ext uri="{FF2B5EF4-FFF2-40B4-BE49-F238E27FC236}">
                  <a16:creationId xmlns:a16="http://schemas.microsoft.com/office/drawing/2014/main" id="{4E68E1F0-F32A-B6CE-3CA7-6ED588D6B504}"/>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5" name="Google Shape;76;p15">
              <a:extLst>
                <a:ext uri="{FF2B5EF4-FFF2-40B4-BE49-F238E27FC236}">
                  <a16:creationId xmlns:a16="http://schemas.microsoft.com/office/drawing/2014/main" id="{59FAE134-F29D-C823-9392-7FDF872EDD9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6" name="Google Shape;77;p15">
              <a:extLst>
                <a:ext uri="{FF2B5EF4-FFF2-40B4-BE49-F238E27FC236}">
                  <a16:creationId xmlns:a16="http://schemas.microsoft.com/office/drawing/2014/main" id="{5ED5DF02-3742-6BC5-9027-D8230E09C193}"/>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7" name="Google Shape;83;p15">
              <a:extLst>
                <a:ext uri="{FF2B5EF4-FFF2-40B4-BE49-F238E27FC236}">
                  <a16:creationId xmlns:a16="http://schemas.microsoft.com/office/drawing/2014/main" id="{77EA81B8-A0DE-AB7D-DE77-E83915C855A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dirty="0"/>
            </a:p>
          </p:txBody>
        </p:sp>
        <p:sp>
          <p:nvSpPr>
            <p:cNvPr id="48" name="Google Shape;84;p15">
              <a:extLst>
                <a:ext uri="{FF2B5EF4-FFF2-40B4-BE49-F238E27FC236}">
                  <a16:creationId xmlns:a16="http://schemas.microsoft.com/office/drawing/2014/main" id="{73883A77-FA7E-813D-24C1-2BD1808FEFEA}"/>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49" name="Google Shape;85;p15">
              <a:extLst>
                <a:ext uri="{FF2B5EF4-FFF2-40B4-BE49-F238E27FC236}">
                  <a16:creationId xmlns:a16="http://schemas.microsoft.com/office/drawing/2014/main" id="{341E5750-A432-9C82-8C6B-10671DAB7B73}"/>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50" name="Google Shape;86;p15">
              <a:extLst>
                <a:ext uri="{FF2B5EF4-FFF2-40B4-BE49-F238E27FC236}">
                  <a16:creationId xmlns:a16="http://schemas.microsoft.com/office/drawing/2014/main" id="{BD9742FE-6EA8-5AF0-D509-53A090278369}"/>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51" name="Google Shape;87;p15">
              <a:extLst>
                <a:ext uri="{FF2B5EF4-FFF2-40B4-BE49-F238E27FC236}">
                  <a16:creationId xmlns:a16="http://schemas.microsoft.com/office/drawing/2014/main" id="{D0A5EE94-AF4E-37ED-D8D3-E6A51C2BF394}"/>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sp>
          <p:nvSpPr>
            <p:cNvPr id="52" name="Google Shape;88;p15">
              <a:extLst>
                <a:ext uri="{FF2B5EF4-FFF2-40B4-BE49-F238E27FC236}">
                  <a16:creationId xmlns:a16="http://schemas.microsoft.com/office/drawing/2014/main" id="{3075C247-851F-4C14-E035-AB219FF9966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83">
                <a:defRPr/>
              </a:pPr>
              <a:endParaRPr sz="1050"/>
            </a:p>
          </p:txBody>
        </p:sp>
      </p:grpSp>
      <p:grpSp>
        <p:nvGrpSpPr>
          <p:cNvPr id="53" name="Group 52">
            <a:extLst>
              <a:ext uri="{FF2B5EF4-FFF2-40B4-BE49-F238E27FC236}">
                <a16:creationId xmlns:a16="http://schemas.microsoft.com/office/drawing/2014/main" id="{3D2F1710-A6F1-07B9-E8DE-72B156DA4ECC}"/>
              </a:ext>
            </a:extLst>
          </p:cNvPr>
          <p:cNvGrpSpPr/>
          <p:nvPr/>
        </p:nvGrpSpPr>
        <p:grpSpPr>
          <a:xfrm>
            <a:off x="1639471" y="1389027"/>
            <a:ext cx="6322769" cy="3615150"/>
            <a:chOff x="2298013" y="1966489"/>
            <a:chExt cx="7619999" cy="4150390"/>
          </a:xfrm>
        </p:grpSpPr>
        <p:grpSp>
          <p:nvGrpSpPr>
            <p:cNvPr id="54" name="Group 53">
              <a:extLst>
                <a:ext uri="{FF2B5EF4-FFF2-40B4-BE49-F238E27FC236}">
                  <a16:creationId xmlns:a16="http://schemas.microsoft.com/office/drawing/2014/main" id="{1814F22A-C4BC-8BB3-BA2D-01A5323D6E6D}"/>
                </a:ext>
              </a:extLst>
            </p:cNvPr>
            <p:cNvGrpSpPr/>
            <p:nvPr/>
          </p:nvGrpSpPr>
          <p:grpSpPr>
            <a:xfrm>
              <a:off x="2298013" y="1966489"/>
              <a:ext cx="7619999" cy="4150390"/>
              <a:chOff x="2444261" y="-166542"/>
              <a:chExt cx="7619999" cy="4150390"/>
            </a:xfrm>
          </p:grpSpPr>
          <p:pic>
            <p:nvPicPr>
              <p:cNvPr id="57" name="Picture 56">
                <a:extLst>
                  <a:ext uri="{FF2B5EF4-FFF2-40B4-BE49-F238E27FC236}">
                    <a16:creationId xmlns:a16="http://schemas.microsoft.com/office/drawing/2014/main" id="{3E2E6713-FE93-025B-F371-393860D5A7FD}"/>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2444261" y="-166542"/>
                <a:ext cx="7619999" cy="4150390"/>
              </a:xfrm>
              <a:prstGeom prst="rect">
                <a:avLst/>
              </a:prstGeom>
            </p:spPr>
          </p:pic>
          <p:sp>
            <p:nvSpPr>
              <p:cNvPr id="58" name="Rectangle 57">
                <a:extLst>
                  <a:ext uri="{FF2B5EF4-FFF2-40B4-BE49-F238E27FC236}">
                    <a16:creationId xmlns:a16="http://schemas.microsoft.com/office/drawing/2014/main" id="{E6154B21-7776-6A0E-DEBE-35A42987868B}"/>
                  </a:ext>
                </a:extLst>
              </p:cNvPr>
              <p:cNvSpPr/>
              <p:nvPr/>
            </p:nvSpPr>
            <p:spPr>
              <a:xfrm>
                <a:off x="3895185" y="529482"/>
                <a:ext cx="1451730" cy="792700"/>
              </a:xfrm>
              <a:prstGeom prst="rect">
                <a:avLst/>
              </a:prstGeom>
              <a:solidFill>
                <a:srgbClr val="FFE2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SG" sz="1350" kern="1200">
                  <a:solidFill>
                    <a:prstClr val="white"/>
                  </a:solidFill>
                  <a:latin typeface="Calibri" panose="020F0502020204030204"/>
                </a:endParaRPr>
              </a:p>
            </p:txBody>
          </p:sp>
          <p:sp>
            <p:nvSpPr>
              <p:cNvPr id="59" name="Rectangle 58">
                <a:extLst>
                  <a:ext uri="{FF2B5EF4-FFF2-40B4-BE49-F238E27FC236}">
                    <a16:creationId xmlns:a16="http://schemas.microsoft.com/office/drawing/2014/main" id="{9B8E3848-152A-E039-0517-9595133B7669}"/>
                  </a:ext>
                </a:extLst>
              </p:cNvPr>
              <p:cNvSpPr/>
              <p:nvPr/>
            </p:nvSpPr>
            <p:spPr>
              <a:xfrm rot="21379520">
                <a:off x="6069730" y="1206165"/>
                <a:ext cx="2506311" cy="672330"/>
              </a:xfrm>
              <a:prstGeom prst="rect">
                <a:avLst/>
              </a:prstGeom>
              <a:solidFill>
                <a:srgbClr val="5C6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SG" sz="1350" kern="1200">
                  <a:solidFill>
                    <a:prstClr val="white"/>
                  </a:solidFill>
                  <a:latin typeface="Calibri" panose="020F0502020204030204"/>
                </a:endParaRPr>
              </a:p>
            </p:txBody>
          </p:sp>
        </p:grpSp>
        <p:sp>
          <p:nvSpPr>
            <p:cNvPr id="55" name="Rectangle 54">
              <a:extLst>
                <a:ext uri="{FF2B5EF4-FFF2-40B4-BE49-F238E27FC236}">
                  <a16:creationId xmlns:a16="http://schemas.microsoft.com/office/drawing/2014/main" id="{097CE476-EB3D-1324-472C-2F4B3CDF7582}"/>
                </a:ext>
              </a:extLst>
            </p:cNvPr>
            <p:cNvSpPr/>
            <p:nvPr/>
          </p:nvSpPr>
          <p:spPr>
            <a:xfrm>
              <a:off x="3273832" y="2761032"/>
              <a:ext cx="2450350" cy="646331"/>
            </a:xfrm>
            <a:prstGeom prst="rect">
              <a:avLst/>
            </a:prstGeom>
            <a:noFill/>
          </p:spPr>
          <p:txBody>
            <a:bodyPr wrap="none" lIns="68580" tIns="34290" rIns="68580" bIns="34290">
              <a:spAutoFit/>
            </a:bodyPr>
            <a:lstStyle/>
            <a:p>
              <a:pPr algn="ctr" defTabSz="685800">
                <a:buClrTx/>
              </a:pPr>
              <a:r>
                <a:rPr lang="en-US" sz="2700" b="1" kern="1200" dirty="0">
                  <a:ln w="10160">
                    <a:solidFill>
                      <a:srgbClr val="9F90EB"/>
                    </a:solidFill>
                    <a:prstDash val="solid"/>
                  </a:ln>
                  <a:solidFill>
                    <a:srgbClr val="66241B"/>
                  </a:solidFill>
                  <a:effectLst>
                    <a:outerShdw blurRad="38100" dist="22860" dir="5400000" algn="tl" rotWithShape="0">
                      <a:srgbClr val="000000">
                        <a:alpha val="30000"/>
                      </a:srgbClr>
                    </a:outerShdw>
                  </a:effectLst>
                  <a:ea typeface="+mn-ea"/>
                  <a:cs typeface="+mn-cs"/>
                </a:rPr>
                <a:t>NHÌN HÌNH</a:t>
              </a:r>
            </a:p>
          </p:txBody>
        </p:sp>
        <p:sp>
          <p:nvSpPr>
            <p:cNvPr id="56" name="Rectangle 55">
              <a:extLst>
                <a:ext uri="{FF2B5EF4-FFF2-40B4-BE49-F238E27FC236}">
                  <a16:creationId xmlns:a16="http://schemas.microsoft.com/office/drawing/2014/main" id="{DD6F6EDB-18DF-CFB5-5E87-40AF61971AC9}"/>
                </a:ext>
              </a:extLst>
            </p:cNvPr>
            <p:cNvSpPr/>
            <p:nvPr/>
          </p:nvSpPr>
          <p:spPr>
            <a:xfrm>
              <a:off x="5317300" y="3357342"/>
              <a:ext cx="3868716" cy="646331"/>
            </a:xfrm>
            <a:prstGeom prst="rect">
              <a:avLst/>
            </a:prstGeom>
            <a:noFill/>
          </p:spPr>
          <p:txBody>
            <a:bodyPr wrap="none" lIns="68580" tIns="34290" rIns="68580" bIns="34290">
              <a:spAutoFit/>
            </a:bodyPr>
            <a:lstStyle/>
            <a:p>
              <a:pPr algn="ctr" defTabSz="685800">
                <a:buClrTx/>
              </a:pPr>
              <a:r>
                <a:rPr lang="en-US" sz="2700" b="1" kern="1200" dirty="0">
                  <a:ln w="10160">
                    <a:solidFill>
                      <a:srgbClr val="9F90EB"/>
                    </a:solidFill>
                    <a:prstDash val="solid"/>
                  </a:ln>
                  <a:solidFill>
                    <a:srgbClr val="FFFFFF"/>
                  </a:solidFill>
                  <a:effectLst>
                    <a:outerShdw blurRad="38100" dist="22860" dir="5400000" algn="tl" rotWithShape="0">
                      <a:srgbClr val="000000">
                        <a:alpha val="30000"/>
                      </a:srgbClr>
                    </a:outerShdw>
                  </a:effectLst>
                  <a:ea typeface="+mn-ea"/>
                  <a:cs typeface="+mn-cs"/>
                </a:rPr>
                <a:t>ĐOÁN NHÂN VẬT</a:t>
              </a: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barn(inVertic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6464553F-4373-D10F-7712-5D74B80870A7}"/>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3E3E52BD-A974-BCF2-D998-3E7221FE3646}"/>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DC9EFCB3-F299-0934-6383-EF89DCDCABB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B1C0373A-D969-A217-B6E2-7EA2D7670D4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9234A4DA-8BDC-CA74-862D-70BA88937A9F}"/>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FCACBBAD-A6A8-291E-7590-39BE2ADD6F27}"/>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8E3D8303-4E82-CB33-E70E-7BAE3C1E5CC0}"/>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1026" name="Picture 2" descr="Sherlock Holmes Toàn Tập, Tập 1 by Arthur Conan Doyle | Goodreads">
            <a:extLst>
              <a:ext uri="{FF2B5EF4-FFF2-40B4-BE49-F238E27FC236}">
                <a16:creationId xmlns:a16="http://schemas.microsoft.com/office/drawing/2014/main" id="{A9CCE1D7-3436-496C-5985-FE3740132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716" y="1812023"/>
            <a:ext cx="2205653" cy="3301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ật mã Da Vinci – Wikipedia tiếng Việt">
            <a:extLst>
              <a:ext uri="{FF2B5EF4-FFF2-40B4-BE49-F238E27FC236}">
                <a16:creationId xmlns:a16="http://schemas.microsoft.com/office/drawing/2014/main" id="{C9534AE9-6B5E-84AF-37A9-8A74B4B676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035" y="1812022"/>
            <a:ext cx="2200751" cy="3301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ÍA SAU NGHI CAN X">
            <a:extLst>
              <a:ext uri="{FF2B5EF4-FFF2-40B4-BE49-F238E27FC236}">
                <a16:creationId xmlns:a16="http://schemas.microsoft.com/office/drawing/2014/main" id="{50EC60EC-6773-BB38-B0F3-E65408EA9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08" y="823049"/>
            <a:ext cx="2096396" cy="30706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ỏa Ngục – Tác giả: Dan Brown - Nhà Sách Bảo Anh">
            <a:extLst>
              <a:ext uri="{FF2B5EF4-FFF2-40B4-BE49-F238E27FC236}">
                <a16:creationId xmlns:a16="http://schemas.microsoft.com/office/drawing/2014/main" id="{8FDD3C8B-DFCB-B9A3-CE6D-292E64B338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258" t="2139" r="18328" b="1180"/>
          <a:stretch/>
        </p:blipFill>
        <p:spPr bwMode="auto">
          <a:xfrm>
            <a:off x="4574839" y="823049"/>
            <a:ext cx="2242736" cy="341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4728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ppt_x"/>
                                          </p:val>
                                        </p:tav>
                                        <p:tav tm="100000">
                                          <p:val>
                                            <p:strVal val="#ppt_x"/>
                                          </p:val>
                                        </p:tav>
                                      </p:tavLst>
                                    </p:anim>
                                    <p:anim calcmode="lin" valueType="num">
                                      <p:cBhvr additive="base">
                                        <p:cTn id="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32"/>
                                        </p:tgtEl>
                                        <p:attrNameLst>
                                          <p:attrName>style.visibility</p:attrName>
                                        </p:attrNameLst>
                                      </p:cBhvr>
                                      <p:to>
                                        <p:strVal val="visible"/>
                                      </p:to>
                                    </p:set>
                                    <p:anim calcmode="lin" valueType="num">
                                      <p:cBhvr additive="base">
                                        <p:cTn id="20" dur="500" fill="hold"/>
                                        <p:tgtEl>
                                          <p:spTgt spid="1032"/>
                                        </p:tgtEl>
                                        <p:attrNameLst>
                                          <p:attrName>ppt_x</p:attrName>
                                        </p:attrNameLst>
                                      </p:cBhvr>
                                      <p:tavLst>
                                        <p:tav tm="0">
                                          <p:val>
                                            <p:strVal val="#ppt_x"/>
                                          </p:val>
                                        </p:tav>
                                        <p:tav tm="100000">
                                          <p:val>
                                            <p:strVal val="#ppt_x"/>
                                          </p:val>
                                        </p:tav>
                                      </p:tavLst>
                                    </p:anim>
                                    <p:anim calcmode="lin" valueType="num">
                                      <p:cBhvr additive="base">
                                        <p:cTn id="21"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1000"/>
                                        <p:tgtEl>
                                          <p:spTgt spid="1028"/>
                                        </p:tgtEl>
                                      </p:cBhvr>
                                    </p:animEffect>
                                    <p:anim calcmode="lin" valueType="num">
                                      <p:cBhvr>
                                        <p:cTn id="27" dur="1000" fill="hold"/>
                                        <p:tgtEl>
                                          <p:spTgt spid="1028"/>
                                        </p:tgtEl>
                                        <p:attrNameLst>
                                          <p:attrName>ppt_x</p:attrName>
                                        </p:attrNameLst>
                                      </p:cBhvr>
                                      <p:tavLst>
                                        <p:tav tm="0">
                                          <p:val>
                                            <p:strVal val="#ppt_x"/>
                                          </p:val>
                                        </p:tav>
                                        <p:tav tm="100000">
                                          <p:val>
                                            <p:strVal val="#ppt_x"/>
                                          </p:val>
                                        </p:tav>
                                      </p:tavLst>
                                    </p:anim>
                                    <p:anim calcmode="lin" valueType="num">
                                      <p:cBhvr>
                                        <p:cTn id="28"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98BBBBEA-E428-1B9C-3D80-2C19FBC93301}"/>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6D6691A3-6572-5265-39DD-F5F407F07772}"/>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8C97F62C-B59F-D0A0-F97E-D9F97589A1B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F3865C3A-6158-A3D6-C54D-D69477308F2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E05F7754-8AAD-6915-9385-1797BE00AEBC}"/>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A1CCAA5D-3A09-F0DD-0487-1FEF66FE1167}"/>
              </a:ext>
            </a:extLst>
          </p:cNvPr>
          <p:cNvSpPr>
            <a:spLocks noGrp="1"/>
          </p:cNvSpPr>
          <p:nvPr>
            <p:ph type="title"/>
          </p:nvPr>
        </p:nvSpPr>
        <p:spPr>
          <a:xfrm>
            <a:off x="907779" y="0"/>
            <a:ext cx="7704000" cy="572700"/>
          </a:xfrm>
        </p:spPr>
        <p:txBody>
          <a:bodyPr/>
          <a:lstStyle/>
          <a:p>
            <a:r>
              <a:rPr lang="vi-VN" sz="2400" b="1" dirty="0">
                <a:latin typeface="+mj-lt"/>
              </a:rPr>
              <a:t>2.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x</a:t>
            </a:r>
            <a:r>
              <a:rPr lang="vi-VN" sz="2400" b="1" dirty="0">
                <a:latin typeface="Times New Roman" panose="02020603050405020304" pitchFamily="18" charset="0"/>
                <a:cs typeface="Times New Roman" panose="02020603050405020304" pitchFamily="18" charset="0"/>
              </a:rPr>
              <a:t>ác định nhiệm vụ học tập</a:t>
            </a:r>
            <a:endParaRPr lang="en-SG" sz="24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26BBAF4E-15FD-BA51-B895-3AE74DBEA35C}"/>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1" name="组合 16">
            <a:extLst>
              <a:ext uri="{FF2B5EF4-FFF2-40B4-BE49-F238E27FC236}">
                <a16:creationId xmlns:a16="http://schemas.microsoft.com/office/drawing/2014/main" id="{21736E26-147A-60D9-9124-4FE669BE7648}"/>
              </a:ext>
            </a:extLst>
          </p:cNvPr>
          <p:cNvGrpSpPr/>
          <p:nvPr/>
        </p:nvGrpSpPr>
        <p:grpSpPr>
          <a:xfrm>
            <a:off x="513206" y="854542"/>
            <a:ext cx="8019596" cy="1457594"/>
            <a:chOff x="720949" y="1428813"/>
            <a:chExt cx="10692794" cy="1943458"/>
          </a:xfrm>
        </p:grpSpPr>
        <p:pic>
          <p:nvPicPr>
            <p:cNvPr id="12" name="图片 13">
              <a:extLst>
                <a:ext uri="{FF2B5EF4-FFF2-40B4-BE49-F238E27FC236}">
                  <a16:creationId xmlns:a16="http://schemas.microsoft.com/office/drawing/2014/main" id="{18913126-57E4-8A7E-AB15-A7B328598F34}"/>
                </a:ext>
              </a:extLst>
            </p:cNvPr>
            <p:cNvPicPr>
              <a:picLocks noChangeAspect="1"/>
            </p:cNvPicPr>
            <p:nvPr/>
          </p:nvPicPr>
          <p:blipFill>
            <a:blip r:embed="rId4">
              <a:extLst>
                <a:ext uri="{28A0092B-C50C-407E-A947-70E740481C1C}">
                  <a14:useLocalDpi xmlns:a14="http://schemas.microsoft.com/office/drawing/2010/main" val="0"/>
                </a:ext>
              </a:extLst>
            </a:blip>
            <a:srcRect t="35458" b="46666"/>
            <a:stretch>
              <a:fillRect/>
            </a:stretch>
          </p:blipFill>
          <p:spPr>
            <a:xfrm>
              <a:off x="720949" y="1428813"/>
              <a:ext cx="10692794" cy="1943458"/>
            </a:xfrm>
            <a:prstGeom prst="rect">
              <a:avLst/>
            </a:prstGeom>
          </p:spPr>
        </p:pic>
        <p:sp>
          <p:nvSpPr>
            <p:cNvPr id="13" name="îṣľiḑè">
              <a:extLst>
                <a:ext uri="{FF2B5EF4-FFF2-40B4-BE49-F238E27FC236}">
                  <a16:creationId xmlns:a16="http://schemas.microsoft.com/office/drawing/2014/main" id="{FA6536C4-81E5-40B7-9A0A-671B4BBCC138}"/>
                </a:ext>
              </a:extLst>
            </p:cNvPr>
            <p:cNvSpPr/>
            <p:nvPr/>
          </p:nvSpPr>
          <p:spPr bwMode="auto">
            <a:xfrm>
              <a:off x="1091400" y="1901537"/>
              <a:ext cx="903839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Bef>
                  <a:spcPct val="20000"/>
                </a:spcBef>
                <a:buClr>
                  <a:srgbClr val="44546A"/>
                </a:buClr>
                <a:defRPr/>
              </a:pPr>
              <a:r>
                <a:rPr lang="vi-VN" sz="2000" dirty="0">
                  <a:solidFill>
                    <a:srgbClr val="000000"/>
                  </a:solidFill>
                  <a:effectLst/>
                  <a:latin typeface="Times New Roman" panose="02020603050405020304" pitchFamily="18" charset="0"/>
                  <a:ea typeface="Times New Roman" panose="02020603050405020304" pitchFamily="18" charset="0"/>
                </a:rPr>
                <a:t>HS đọc ba chấm tròn đầu tiên trong khung </a:t>
              </a:r>
              <a:r>
                <a:rPr lang="vi-VN" sz="2000" i="1" dirty="0">
                  <a:solidFill>
                    <a:srgbClr val="000000"/>
                  </a:solidFill>
                  <a:effectLst/>
                  <a:latin typeface="Times New Roman" panose="02020603050405020304" pitchFamily="18" charset="0"/>
                  <a:ea typeface="Times New Roman" panose="02020603050405020304" pitchFamily="18" charset="0"/>
                </a:rPr>
                <a:t>Yêu cầu cần đạt; </a:t>
              </a:r>
              <a:r>
                <a:rPr lang="vi-VN" sz="2000" dirty="0">
                  <a:solidFill>
                    <a:srgbClr val="000000"/>
                  </a:solidFill>
                  <a:effectLst/>
                  <a:latin typeface="Times New Roman" panose="02020603050405020304" pitchFamily="18" charset="0"/>
                  <a:ea typeface="Times New Roman" panose="02020603050405020304" pitchFamily="18" charset="0"/>
                </a:rPr>
                <a:t>đọc lướt tên các VB 1, 2, 3, 4 trong chủ điểm và trả lời câu hỏi: </a:t>
              </a:r>
              <a:endParaRPr lang="en-US" altLang="en-US" sz="2800" dirty="0">
                <a:solidFill>
                  <a:sysClr val="windowText" lastClr="000000">
                    <a:lumMod val="75000"/>
                    <a:lumOff val="25000"/>
                  </a:sysClr>
                </a:solidFill>
                <a:latin typeface="Source Han Sans SC"/>
                <a:ea typeface="Source Han Sans SC"/>
                <a:cs typeface="Arial"/>
                <a:sym typeface="字魂59号-创粗黑" panose="00000500000000000000" pitchFamily="2" charset="-122"/>
              </a:endParaRPr>
            </a:p>
          </p:txBody>
        </p:sp>
      </p:grpSp>
      <p:grpSp>
        <p:nvGrpSpPr>
          <p:cNvPr id="14" name="组合 17">
            <a:extLst>
              <a:ext uri="{FF2B5EF4-FFF2-40B4-BE49-F238E27FC236}">
                <a16:creationId xmlns:a16="http://schemas.microsoft.com/office/drawing/2014/main" id="{6B2211E9-DBA9-1AAB-CE04-DB903B977A5B}"/>
              </a:ext>
            </a:extLst>
          </p:cNvPr>
          <p:cNvGrpSpPr/>
          <p:nvPr/>
        </p:nvGrpSpPr>
        <p:grpSpPr>
          <a:xfrm>
            <a:off x="934409" y="2341987"/>
            <a:ext cx="2209801" cy="2317538"/>
            <a:chOff x="1480456" y="3485730"/>
            <a:chExt cx="2946401" cy="2358851"/>
          </a:xfrm>
        </p:grpSpPr>
        <p:sp>
          <p:nvSpPr>
            <p:cNvPr id="15" name="矩形: 圆角 14">
              <a:extLst>
                <a:ext uri="{FF2B5EF4-FFF2-40B4-BE49-F238E27FC236}">
                  <a16:creationId xmlns:a16="http://schemas.microsoft.com/office/drawing/2014/main" id="{05932C2C-0AB1-7E4B-0129-0E03BC3D456D}"/>
                </a:ext>
              </a:extLst>
            </p:cNvPr>
            <p:cNvSpPr/>
            <p:nvPr/>
          </p:nvSpPr>
          <p:spPr>
            <a:xfrm>
              <a:off x="1480456" y="3485730"/>
              <a:ext cx="2946401" cy="2358851"/>
            </a:xfrm>
            <a:prstGeom prst="roundRect">
              <a:avLst/>
            </a:prstGeom>
            <a:solidFill>
              <a:schemeClr val="bg1"/>
            </a:solidFill>
            <a:ln w="25400" cap="flat" cmpd="sng" algn="ctr">
              <a:solidFill>
                <a:srgbClr val="FCBB15"/>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zh-CN" altLang="en-US" sz="2800">
                <a:solidFill>
                  <a:sysClr val="window" lastClr="FFFFFF"/>
                </a:solidFill>
                <a:latin typeface="字魂59号-创粗黑" pitchFamily="2" charset="-122"/>
                <a:ea typeface="字魂59号-创粗黑" pitchFamily="2" charset="-122"/>
                <a:cs typeface="Arial"/>
              </a:endParaRPr>
            </a:p>
          </p:txBody>
        </p:sp>
        <p:sp>
          <p:nvSpPr>
            <p:cNvPr id="16" name="îṣľiḑè">
              <a:extLst>
                <a:ext uri="{FF2B5EF4-FFF2-40B4-BE49-F238E27FC236}">
                  <a16:creationId xmlns:a16="http://schemas.microsoft.com/office/drawing/2014/main" id="{6FA0FB11-0B0E-0BA7-717F-6A60BCDF3645}"/>
                </a:ext>
              </a:extLst>
            </p:cNvPr>
            <p:cNvSpPr/>
            <p:nvPr/>
          </p:nvSpPr>
          <p:spPr bwMode="auto">
            <a:xfrm>
              <a:off x="1546671" y="3642202"/>
              <a:ext cx="2844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spcAft>
                  <a:spcPts val="600"/>
                </a:spcAft>
                <a:buClrTx/>
              </a:pPr>
              <a:r>
                <a:rPr lang="vi-VN" sz="2800" dirty="0">
                  <a:solidFill>
                    <a:srgbClr val="000000"/>
                  </a:solidFill>
                  <a:effectLst/>
                  <a:latin typeface="Times New Roman" panose="02020603050405020304" pitchFamily="18" charset="0"/>
                  <a:ea typeface="Times New Roman" panose="02020603050405020304" pitchFamily="18" charset="0"/>
                </a:rPr>
                <a:t>Nhiệm vụ học tập chính của các em về </a:t>
              </a:r>
              <a:r>
                <a:rPr lang="vi-VN" sz="2800" i="1" dirty="0">
                  <a:solidFill>
                    <a:srgbClr val="000000"/>
                  </a:solidFill>
                  <a:effectLst/>
                  <a:latin typeface="Times New Roman" panose="02020603050405020304" pitchFamily="18" charset="0"/>
                  <a:ea typeface="Times New Roman" panose="02020603050405020304" pitchFamily="18" charset="0"/>
                </a:rPr>
                <a:t>Đọc</a:t>
              </a:r>
              <a:r>
                <a:rPr lang="vi-VN" sz="2800" dirty="0">
                  <a:solidFill>
                    <a:srgbClr val="000000"/>
                  </a:solidFill>
                  <a:effectLst/>
                  <a:latin typeface="Times New Roman" panose="02020603050405020304" pitchFamily="18" charset="0"/>
                  <a:ea typeface="Times New Roman" panose="02020603050405020304" pitchFamily="18" charset="0"/>
                </a:rPr>
                <a:t> ở bài học này là gì? </a:t>
              </a:r>
              <a:endParaRPr lang="en-SG" sz="3200" dirty="0">
                <a:solidFill>
                  <a:srgbClr val="052D47"/>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组合 18">
            <a:extLst>
              <a:ext uri="{FF2B5EF4-FFF2-40B4-BE49-F238E27FC236}">
                <a16:creationId xmlns:a16="http://schemas.microsoft.com/office/drawing/2014/main" id="{7F2A339F-75FE-61BC-8FC1-16D561448A3D}"/>
              </a:ext>
            </a:extLst>
          </p:cNvPr>
          <p:cNvGrpSpPr/>
          <p:nvPr/>
        </p:nvGrpSpPr>
        <p:grpSpPr>
          <a:xfrm>
            <a:off x="5927271" y="2333302"/>
            <a:ext cx="2746246" cy="2317538"/>
            <a:chOff x="7813965" y="3485730"/>
            <a:chExt cx="2962870" cy="2358851"/>
          </a:xfrm>
        </p:grpSpPr>
        <p:sp>
          <p:nvSpPr>
            <p:cNvPr id="25" name="矩形: 圆角 15">
              <a:extLst>
                <a:ext uri="{FF2B5EF4-FFF2-40B4-BE49-F238E27FC236}">
                  <a16:creationId xmlns:a16="http://schemas.microsoft.com/office/drawing/2014/main" id="{E8F19A4F-2A67-A290-F376-6DF000B6931E}"/>
                </a:ext>
              </a:extLst>
            </p:cNvPr>
            <p:cNvSpPr/>
            <p:nvPr/>
          </p:nvSpPr>
          <p:spPr>
            <a:xfrm>
              <a:off x="7813965" y="3485730"/>
              <a:ext cx="2946401" cy="2358851"/>
            </a:xfrm>
            <a:prstGeom prst="roundRect">
              <a:avLst/>
            </a:prstGeom>
            <a:solidFill>
              <a:schemeClr val="bg1"/>
            </a:solidFill>
            <a:ln w="25400" cap="flat" cmpd="sng" algn="ctr">
              <a:solidFill>
                <a:srgbClr val="FCBB15"/>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zh-CN" altLang="en-US" sz="2400">
                <a:solidFill>
                  <a:sysClr val="window" lastClr="FFFFFF"/>
                </a:solidFill>
                <a:latin typeface="字魂59号-创粗黑" pitchFamily="2" charset="-122"/>
                <a:ea typeface="字魂59号-创粗黑" pitchFamily="2" charset="-122"/>
                <a:cs typeface="Arial"/>
              </a:endParaRPr>
            </a:p>
          </p:txBody>
        </p:sp>
        <p:sp>
          <p:nvSpPr>
            <p:cNvPr id="26" name="îṣľiḑè">
              <a:extLst>
                <a:ext uri="{FF2B5EF4-FFF2-40B4-BE49-F238E27FC236}">
                  <a16:creationId xmlns:a16="http://schemas.microsoft.com/office/drawing/2014/main" id="{B12D491E-1B06-3378-31B0-3BA3D8C413D2}"/>
                </a:ext>
              </a:extLst>
            </p:cNvPr>
            <p:cNvSpPr/>
            <p:nvPr/>
          </p:nvSpPr>
          <p:spPr bwMode="auto">
            <a:xfrm>
              <a:off x="7830435" y="3617316"/>
              <a:ext cx="29464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8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đọc hiểu các VB nào sẽ giúp em thực hiện được các nhiệm vụ đó?</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图片 19">
            <a:extLst>
              <a:ext uri="{FF2B5EF4-FFF2-40B4-BE49-F238E27FC236}">
                <a16:creationId xmlns:a16="http://schemas.microsoft.com/office/drawing/2014/main" id="{6CBF52E2-54C2-2609-4B1A-74A6132E199B}"/>
              </a:ext>
            </a:extLst>
          </p:cNvPr>
          <p:cNvPicPr>
            <a:picLocks noChangeAspect="1"/>
          </p:cNvPicPr>
          <p:nvPr/>
        </p:nvPicPr>
        <p:blipFill>
          <a:blip r:embed="rId5">
            <a:extLst>
              <a:ext uri="{28A0092B-C50C-407E-A947-70E740481C1C}">
                <a14:useLocalDpi xmlns:a14="http://schemas.microsoft.com/office/drawing/2010/main" val="0"/>
              </a:ext>
            </a:extLst>
          </a:blip>
          <a:srcRect l="5446" t="48591" r="50137" b="18817"/>
          <a:stretch>
            <a:fillRect/>
          </a:stretch>
        </p:blipFill>
        <p:spPr>
          <a:xfrm>
            <a:off x="3452941" y="3042237"/>
            <a:ext cx="1944863" cy="1908092"/>
          </a:xfrm>
          <a:prstGeom prst="rect">
            <a:avLst/>
          </a:prstGeom>
        </p:spPr>
      </p:pic>
    </p:spTree>
    <p:extLst>
      <p:ext uri="{BB962C8B-B14F-4D97-AF65-F5344CB8AC3E}">
        <p14:creationId xmlns:p14="http://schemas.microsoft.com/office/powerpoint/2010/main" val="65408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3AB80141-0326-7E02-BA85-69F50FE4896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0E812AD6-B7F5-88A4-6269-638A4276670F}"/>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B7248BD2-F8E3-F2E0-3F34-9C3EC3FFEB2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60E1817A-2B8E-AA0E-912A-C0FA2095624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08444452-AEA2-6824-DB6C-3B02CA2CCD3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CD1905B1-1A0B-1110-87C8-E1FFFF9B4033}"/>
              </a:ext>
            </a:extLst>
          </p:cNvPr>
          <p:cNvSpPr>
            <a:spLocks noGrp="1"/>
          </p:cNvSpPr>
          <p:nvPr>
            <p:ph type="title"/>
          </p:nvPr>
        </p:nvSpPr>
        <p:spPr>
          <a:xfrm>
            <a:off x="907779" y="0"/>
            <a:ext cx="7704000" cy="572700"/>
          </a:xfrm>
        </p:spPr>
        <p:txBody>
          <a:bodyPr/>
          <a:lstStyle/>
          <a:p>
            <a:r>
              <a:rPr lang="vi-VN" sz="2400" b="1" dirty="0">
                <a:latin typeface="+mj-lt"/>
              </a:rPr>
              <a:t>2.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x</a:t>
            </a:r>
            <a:r>
              <a:rPr lang="vi-VN" sz="2400" b="1" dirty="0">
                <a:latin typeface="Times New Roman" panose="02020603050405020304" pitchFamily="18" charset="0"/>
                <a:cs typeface="Times New Roman" panose="02020603050405020304" pitchFamily="18" charset="0"/>
              </a:rPr>
              <a:t>ác định nhiệm vụ học tập</a:t>
            </a:r>
            <a:endParaRPr lang="en-SG" sz="24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0098C2DC-5649-C29B-6BAA-6034B6E9F24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2" name="Picture 1" descr="Cartoon of a person holding a magnifying glass&#10;&#10;Description automatically generated">
            <a:extLst>
              <a:ext uri="{FF2B5EF4-FFF2-40B4-BE49-F238E27FC236}">
                <a16:creationId xmlns:a16="http://schemas.microsoft.com/office/drawing/2014/main" id="{80F86C1A-0274-4731-16F6-7B89F560EA07}"/>
              </a:ext>
            </a:extLst>
          </p:cNvPr>
          <p:cNvPicPr>
            <a:picLocks noChangeAspect="1"/>
          </p:cNvPicPr>
          <p:nvPr/>
        </p:nvPicPr>
        <p:blipFill>
          <a:blip r:embed="rId4"/>
          <a:stretch>
            <a:fillRect/>
          </a:stretch>
        </p:blipFill>
        <p:spPr>
          <a:xfrm>
            <a:off x="2988129" y="2359478"/>
            <a:ext cx="2927238" cy="2927238"/>
          </a:xfrm>
          <a:prstGeom prst="rect">
            <a:avLst/>
          </a:prstGeom>
        </p:spPr>
      </p:pic>
      <p:grpSp>
        <p:nvGrpSpPr>
          <p:cNvPr id="3" name="组合 39">
            <a:extLst>
              <a:ext uri="{FF2B5EF4-FFF2-40B4-BE49-F238E27FC236}">
                <a16:creationId xmlns:a16="http://schemas.microsoft.com/office/drawing/2014/main" id="{4B526E7D-6EFC-3E55-3B99-33168FE38F0C}"/>
              </a:ext>
            </a:extLst>
          </p:cNvPr>
          <p:cNvGrpSpPr/>
          <p:nvPr/>
        </p:nvGrpSpPr>
        <p:grpSpPr>
          <a:xfrm>
            <a:off x="138791" y="843258"/>
            <a:ext cx="3662467" cy="1909431"/>
            <a:chOff x="203724" y="1614466"/>
            <a:chExt cx="5848823" cy="1894137"/>
          </a:xfrm>
        </p:grpSpPr>
        <p:grpSp>
          <p:nvGrpSpPr>
            <p:cNvPr id="4" name="组合 34">
              <a:extLst>
                <a:ext uri="{FF2B5EF4-FFF2-40B4-BE49-F238E27FC236}">
                  <a16:creationId xmlns:a16="http://schemas.microsoft.com/office/drawing/2014/main" id="{0C4CD43E-87D6-0C1C-9A06-B8D2EBA78D0D}"/>
                </a:ext>
              </a:extLst>
            </p:cNvPr>
            <p:cNvGrpSpPr/>
            <p:nvPr/>
          </p:nvGrpSpPr>
          <p:grpSpPr>
            <a:xfrm>
              <a:off x="203724" y="1654727"/>
              <a:ext cx="5848823" cy="1853876"/>
              <a:chOff x="677088" y="1654727"/>
              <a:chExt cx="4814202" cy="1853876"/>
            </a:xfrm>
          </p:grpSpPr>
          <p:sp>
            <p:nvSpPr>
              <p:cNvPr id="12" name="圆角矩形 30">
                <a:extLst>
                  <a:ext uri="{FF2B5EF4-FFF2-40B4-BE49-F238E27FC236}">
                    <a16:creationId xmlns:a16="http://schemas.microsoft.com/office/drawing/2014/main" id="{5A0718A9-2209-DC8E-FC25-ECC96D2B1BCE}"/>
                  </a:ext>
                </a:extLst>
              </p:cNvPr>
              <p:cNvSpPr/>
              <p:nvPr/>
            </p:nvSpPr>
            <p:spPr>
              <a:xfrm>
                <a:off x="677088" y="1654727"/>
                <a:ext cx="4814202" cy="18538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3200" b="1" i="0" u="none" strike="noStrike" kern="0" cap="none" spc="0" normalizeH="0" baseline="0" noProof="0">
                  <a:ln>
                    <a:noFill/>
                  </a:ln>
                  <a:solidFill>
                    <a:prstClr val="white"/>
                  </a:solidFill>
                  <a:effectLst/>
                  <a:uLnTx/>
                  <a:uFillTx/>
                  <a:latin typeface="+mj-lt"/>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3" name="圆角矩形 31">
                <a:extLst>
                  <a:ext uri="{FF2B5EF4-FFF2-40B4-BE49-F238E27FC236}">
                    <a16:creationId xmlns:a16="http://schemas.microsoft.com/office/drawing/2014/main" id="{71868141-61BD-92F3-C710-FBC45CB93295}"/>
                  </a:ext>
                </a:extLst>
              </p:cNvPr>
              <p:cNvSpPr/>
              <p:nvPr/>
            </p:nvSpPr>
            <p:spPr>
              <a:xfrm>
                <a:off x="694220" y="1687123"/>
                <a:ext cx="4732684" cy="1787651"/>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just" defTabSz="685766" rtl="0" eaLnBrk="1" fontAlgn="auto" latinLnBrk="0" hangingPunct="1">
                  <a:lnSpc>
                    <a:spcPct val="100000"/>
                  </a:lnSpc>
                  <a:spcBef>
                    <a:spcPts val="0"/>
                  </a:spcBef>
                  <a:spcAft>
                    <a:spcPts val="60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Qua việc đọc VB 1 </a:t>
                </a:r>
                <a:r>
                  <a:rPr lang="vi-VN" sz="2400" i="1" dirty="0">
                    <a:solidFill>
                      <a:srgbClr val="000000"/>
                    </a:solidFill>
                    <a:effectLst/>
                    <a:latin typeface="Times New Roman" panose="02020603050405020304" pitchFamily="18" charset="0"/>
                    <a:ea typeface="Times New Roman" panose="02020603050405020304" pitchFamily="18" charset="0"/>
                  </a:rPr>
                  <a:t>(Chiếc mũ miện dát đá be-rô),</a:t>
                </a:r>
                <a:r>
                  <a:rPr lang="vi-VN" sz="2400" dirty="0">
                    <a:solidFill>
                      <a:srgbClr val="000000"/>
                    </a:solidFill>
                    <a:effectLst/>
                    <a:latin typeface="Times New Roman" panose="02020603050405020304" pitchFamily="18" charset="0"/>
                    <a:ea typeface="Times New Roman" panose="02020603050405020304" pitchFamily="18" charset="0"/>
                  </a:rPr>
                  <a:t> VB 2 </a:t>
                </a:r>
                <a:r>
                  <a:rPr lang="vi-VN" sz="2400" i="1" dirty="0">
                    <a:solidFill>
                      <a:srgbClr val="000000"/>
                    </a:solidFill>
                    <a:effectLst/>
                    <a:latin typeface="Times New Roman" panose="02020603050405020304" pitchFamily="18" charset="0"/>
                    <a:ea typeface="Times New Roman" panose="02020603050405020304" pitchFamily="18" charset="0"/>
                  </a:rPr>
                  <a:t>(Ngôi mộ cổ),</a:t>
                </a:r>
                <a:r>
                  <a:rPr lang="vi-VN" sz="2400" dirty="0">
                    <a:solidFill>
                      <a:srgbClr val="000000"/>
                    </a:solidFill>
                    <a:effectLst/>
                    <a:latin typeface="Times New Roman" panose="02020603050405020304" pitchFamily="18" charset="0"/>
                    <a:ea typeface="Times New Roman" panose="02020603050405020304" pitchFamily="18" charset="0"/>
                  </a:rPr>
                  <a:t> VB </a:t>
                </a:r>
                <a:r>
                  <a:rPr lang="vi-VN" sz="2400" i="1" dirty="0">
                    <a:solidFill>
                      <a:srgbClr val="000000"/>
                    </a:solidFill>
                    <a:effectLst/>
                    <a:latin typeface="Times New Roman" panose="02020603050405020304" pitchFamily="18" charset="0"/>
                    <a:ea typeface="Times New Roman" panose="02020603050405020304" pitchFamily="18" charset="0"/>
                  </a:rPr>
                  <a:t>Đọc mở rộng theo thể loại (Kẻ sát nhân lộ diện),</a:t>
                </a:r>
                <a:r>
                  <a:rPr lang="vi-VN" sz="2400" dirty="0">
                    <a:solidFill>
                      <a:srgbClr val="000000"/>
                    </a:solidFill>
                    <a:effectLst/>
                    <a:latin typeface="Times New Roman" panose="02020603050405020304" pitchFamily="18" charset="0"/>
                    <a:ea typeface="Times New Roman" panose="02020603050405020304" pitchFamily="18" charset="0"/>
                  </a:rPr>
                  <a:t> </a:t>
                </a:r>
                <a:endParaRPr kumimoji="0" lang="en-SG" sz="40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grpSp>
        <p:sp>
          <p:nvSpPr>
            <p:cNvPr id="11" name="矩形 33">
              <a:extLst>
                <a:ext uri="{FF2B5EF4-FFF2-40B4-BE49-F238E27FC236}">
                  <a16:creationId xmlns:a16="http://schemas.microsoft.com/office/drawing/2014/main" id="{156846B5-89FD-592C-6952-0703FB678F20}"/>
                </a:ext>
              </a:extLst>
            </p:cNvPr>
            <p:cNvSpPr/>
            <p:nvPr/>
          </p:nvSpPr>
          <p:spPr>
            <a:xfrm>
              <a:off x="627265" y="1614466"/>
              <a:ext cx="4572001" cy="1556025"/>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3200" b="1" i="0" u="none" strike="noStrike" kern="0" cap="none" spc="0" normalizeH="0" baseline="0" noProof="0">
                <a:ln>
                  <a:noFill/>
                </a:ln>
                <a:solidFill>
                  <a:prstClr val="black"/>
                </a:solidFill>
                <a:effectLst/>
                <a:uLnTx/>
                <a:uFillTx/>
                <a:latin typeface="+mj-lt"/>
                <a:ea typeface="微软雅黑"/>
                <a:cs typeface="Times New Roman" panose="02020603050405020304" pitchFamily="18" charset="0"/>
                <a:sym typeface="Arial"/>
              </a:endParaRPr>
            </a:p>
          </p:txBody>
        </p:sp>
      </p:grpSp>
      <p:grpSp>
        <p:nvGrpSpPr>
          <p:cNvPr id="14" name="组合 11">
            <a:extLst>
              <a:ext uri="{FF2B5EF4-FFF2-40B4-BE49-F238E27FC236}">
                <a16:creationId xmlns:a16="http://schemas.microsoft.com/office/drawing/2014/main" id="{93B5DCEC-2004-747A-1EC3-D5A811F89C6D}"/>
              </a:ext>
            </a:extLst>
          </p:cNvPr>
          <p:cNvGrpSpPr/>
          <p:nvPr/>
        </p:nvGrpSpPr>
        <p:grpSpPr>
          <a:xfrm>
            <a:off x="1068462" y="2885696"/>
            <a:ext cx="1767173" cy="222735"/>
            <a:chOff x="1500706" y="3155738"/>
            <a:chExt cx="2697446" cy="362310"/>
          </a:xfrm>
        </p:grpSpPr>
        <p:sp>
          <p:nvSpPr>
            <p:cNvPr id="15" name="燕尾形 40">
              <a:extLst>
                <a:ext uri="{FF2B5EF4-FFF2-40B4-BE49-F238E27FC236}">
                  <a16:creationId xmlns:a16="http://schemas.microsoft.com/office/drawing/2014/main" id="{F4FCE137-A502-CCEF-9592-94F2CD919075}"/>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燕尾形 41">
              <a:extLst>
                <a:ext uri="{FF2B5EF4-FFF2-40B4-BE49-F238E27FC236}">
                  <a16:creationId xmlns:a16="http://schemas.microsoft.com/office/drawing/2014/main" id="{76CA5AB2-9C5B-4D3D-1D89-0BF252D5C5C9}"/>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2">
              <a:extLst>
                <a:ext uri="{FF2B5EF4-FFF2-40B4-BE49-F238E27FC236}">
                  <a16:creationId xmlns:a16="http://schemas.microsoft.com/office/drawing/2014/main" id="{76288045-380E-8454-8F98-FA709067FDBB}"/>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8" name="Rectangle: Rounded Corners 17">
            <a:extLst>
              <a:ext uri="{FF2B5EF4-FFF2-40B4-BE49-F238E27FC236}">
                <a16:creationId xmlns:a16="http://schemas.microsoft.com/office/drawing/2014/main" id="{0136567C-7C64-A940-A605-05D44D4570E0}"/>
              </a:ext>
            </a:extLst>
          </p:cNvPr>
          <p:cNvSpPr/>
          <p:nvPr/>
        </p:nvSpPr>
        <p:spPr>
          <a:xfrm>
            <a:off x="469105" y="3234512"/>
            <a:ext cx="2927238" cy="1391829"/>
          </a:xfrm>
          <a:custGeom>
            <a:avLst/>
            <a:gdLst>
              <a:gd name="connsiteX0" fmla="*/ 0 w 2927238"/>
              <a:gd name="connsiteY0" fmla="*/ 231976 h 1391829"/>
              <a:gd name="connsiteX1" fmla="*/ 231976 w 2927238"/>
              <a:gd name="connsiteY1" fmla="*/ 0 h 1391829"/>
              <a:gd name="connsiteX2" fmla="*/ 700000 w 2927238"/>
              <a:gd name="connsiteY2" fmla="*/ 0 h 1391829"/>
              <a:gd name="connsiteX3" fmla="*/ 1217290 w 2927238"/>
              <a:gd name="connsiteY3" fmla="*/ 0 h 1391829"/>
              <a:gd name="connsiteX4" fmla="*/ 1759213 w 2927238"/>
              <a:gd name="connsiteY4" fmla="*/ 0 h 1391829"/>
              <a:gd name="connsiteX5" fmla="*/ 2227238 w 2927238"/>
              <a:gd name="connsiteY5" fmla="*/ 0 h 1391829"/>
              <a:gd name="connsiteX6" fmla="*/ 2695262 w 2927238"/>
              <a:gd name="connsiteY6" fmla="*/ 0 h 1391829"/>
              <a:gd name="connsiteX7" fmla="*/ 2927238 w 2927238"/>
              <a:gd name="connsiteY7" fmla="*/ 231976 h 1391829"/>
              <a:gd name="connsiteX8" fmla="*/ 2927238 w 2927238"/>
              <a:gd name="connsiteY8" fmla="*/ 686636 h 1391829"/>
              <a:gd name="connsiteX9" fmla="*/ 2927238 w 2927238"/>
              <a:gd name="connsiteY9" fmla="*/ 1159853 h 1391829"/>
              <a:gd name="connsiteX10" fmla="*/ 2695262 w 2927238"/>
              <a:gd name="connsiteY10" fmla="*/ 1391829 h 1391829"/>
              <a:gd name="connsiteX11" fmla="*/ 2276503 w 2927238"/>
              <a:gd name="connsiteY11" fmla="*/ 1391829 h 1391829"/>
              <a:gd name="connsiteX12" fmla="*/ 1808479 w 2927238"/>
              <a:gd name="connsiteY12" fmla="*/ 1391829 h 1391829"/>
              <a:gd name="connsiteX13" fmla="*/ 1315822 w 2927238"/>
              <a:gd name="connsiteY13" fmla="*/ 1391829 h 1391829"/>
              <a:gd name="connsiteX14" fmla="*/ 823165 w 2927238"/>
              <a:gd name="connsiteY14" fmla="*/ 1391829 h 1391829"/>
              <a:gd name="connsiteX15" fmla="*/ 231976 w 2927238"/>
              <a:gd name="connsiteY15" fmla="*/ 1391829 h 1391829"/>
              <a:gd name="connsiteX16" fmla="*/ 0 w 2927238"/>
              <a:gd name="connsiteY16" fmla="*/ 1159853 h 1391829"/>
              <a:gd name="connsiteX17" fmla="*/ 0 w 2927238"/>
              <a:gd name="connsiteY17" fmla="*/ 686636 h 1391829"/>
              <a:gd name="connsiteX18" fmla="*/ 0 w 2927238"/>
              <a:gd name="connsiteY18" fmla="*/ 231976 h 13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27238" h="1391829" fill="none" extrusionOk="0">
                <a:moveTo>
                  <a:pt x="0" y="231976"/>
                </a:moveTo>
                <a:cubicBezTo>
                  <a:pt x="13493" y="111261"/>
                  <a:pt x="92470" y="-17469"/>
                  <a:pt x="231976" y="0"/>
                </a:cubicBezTo>
                <a:cubicBezTo>
                  <a:pt x="460490" y="-10708"/>
                  <a:pt x="510500" y="25164"/>
                  <a:pt x="700000" y="0"/>
                </a:cubicBezTo>
                <a:cubicBezTo>
                  <a:pt x="889500" y="-25164"/>
                  <a:pt x="992802" y="50811"/>
                  <a:pt x="1217290" y="0"/>
                </a:cubicBezTo>
                <a:cubicBezTo>
                  <a:pt x="1441778" y="-50811"/>
                  <a:pt x="1536306" y="50933"/>
                  <a:pt x="1759213" y="0"/>
                </a:cubicBezTo>
                <a:cubicBezTo>
                  <a:pt x="1982120" y="-50933"/>
                  <a:pt x="2122078" y="16652"/>
                  <a:pt x="2227238" y="0"/>
                </a:cubicBezTo>
                <a:cubicBezTo>
                  <a:pt x="2332399" y="-16652"/>
                  <a:pt x="2532327" y="49101"/>
                  <a:pt x="2695262" y="0"/>
                </a:cubicBezTo>
                <a:cubicBezTo>
                  <a:pt x="2813534" y="29644"/>
                  <a:pt x="2897251" y="95241"/>
                  <a:pt x="2927238" y="231976"/>
                </a:cubicBezTo>
                <a:cubicBezTo>
                  <a:pt x="2937050" y="337093"/>
                  <a:pt x="2909204" y="534899"/>
                  <a:pt x="2927238" y="686636"/>
                </a:cubicBezTo>
                <a:cubicBezTo>
                  <a:pt x="2945272" y="838373"/>
                  <a:pt x="2885780" y="986030"/>
                  <a:pt x="2927238" y="1159853"/>
                </a:cubicBezTo>
                <a:cubicBezTo>
                  <a:pt x="2952436" y="1289692"/>
                  <a:pt x="2858487" y="1406457"/>
                  <a:pt x="2695262" y="1391829"/>
                </a:cubicBezTo>
                <a:cubicBezTo>
                  <a:pt x="2543147" y="1409041"/>
                  <a:pt x="2415828" y="1386181"/>
                  <a:pt x="2276503" y="1391829"/>
                </a:cubicBezTo>
                <a:cubicBezTo>
                  <a:pt x="2137178" y="1397477"/>
                  <a:pt x="1975597" y="1359256"/>
                  <a:pt x="1808479" y="1391829"/>
                </a:cubicBezTo>
                <a:cubicBezTo>
                  <a:pt x="1641361" y="1424402"/>
                  <a:pt x="1454238" y="1370754"/>
                  <a:pt x="1315822" y="1391829"/>
                </a:cubicBezTo>
                <a:cubicBezTo>
                  <a:pt x="1177406" y="1412904"/>
                  <a:pt x="1050460" y="1358018"/>
                  <a:pt x="823165" y="1391829"/>
                </a:cubicBezTo>
                <a:cubicBezTo>
                  <a:pt x="595870" y="1425640"/>
                  <a:pt x="501403" y="1357284"/>
                  <a:pt x="231976" y="1391829"/>
                </a:cubicBezTo>
                <a:cubicBezTo>
                  <a:pt x="135521" y="1407022"/>
                  <a:pt x="20537" y="1282700"/>
                  <a:pt x="0" y="1159853"/>
                </a:cubicBezTo>
                <a:cubicBezTo>
                  <a:pt x="-1894" y="1025177"/>
                  <a:pt x="18073" y="827459"/>
                  <a:pt x="0" y="686636"/>
                </a:cubicBezTo>
                <a:cubicBezTo>
                  <a:pt x="-18073" y="545813"/>
                  <a:pt x="32171" y="438831"/>
                  <a:pt x="0" y="231976"/>
                </a:cubicBezTo>
                <a:close/>
              </a:path>
              <a:path w="2927238" h="1391829" stroke="0" extrusionOk="0">
                <a:moveTo>
                  <a:pt x="0" y="231976"/>
                </a:moveTo>
                <a:cubicBezTo>
                  <a:pt x="-16572" y="84081"/>
                  <a:pt x="123648" y="-6127"/>
                  <a:pt x="231976" y="0"/>
                </a:cubicBezTo>
                <a:cubicBezTo>
                  <a:pt x="319290" y="-15145"/>
                  <a:pt x="457045" y="4421"/>
                  <a:pt x="650735" y="0"/>
                </a:cubicBezTo>
                <a:cubicBezTo>
                  <a:pt x="844425" y="-4421"/>
                  <a:pt x="966332" y="25338"/>
                  <a:pt x="1094126" y="0"/>
                </a:cubicBezTo>
                <a:cubicBezTo>
                  <a:pt x="1221920" y="-25338"/>
                  <a:pt x="1435691" y="10201"/>
                  <a:pt x="1562150" y="0"/>
                </a:cubicBezTo>
                <a:cubicBezTo>
                  <a:pt x="1688609" y="-10201"/>
                  <a:pt x="1917454" y="57456"/>
                  <a:pt x="2104073" y="0"/>
                </a:cubicBezTo>
                <a:cubicBezTo>
                  <a:pt x="2290692" y="-57456"/>
                  <a:pt x="2474894" y="916"/>
                  <a:pt x="2695262" y="0"/>
                </a:cubicBezTo>
                <a:cubicBezTo>
                  <a:pt x="2813462" y="-7418"/>
                  <a:pt x="2930843" y="113393"/>
                  <a:pt x="2927238" y="231976"/>
                </a:cubicBezTo>
                <a:cubicBezTo>
                  <a:pt x="2928934" y="347008"/>
                  <a:pt x="2879618" y="549254"/>
                  <a:pt x="2927238" y="714472"/>
                </a:cubicBezTo>
                <a:cubicBezTo>
                  <a:pt x="2974858" y="879690"/>
                  <a:pt x="2910558" y="955058"/>
                  <a:pt x="2927238" y="1159853"/>
                </a:cubicBezTo>
                <a:cubicBezTo>
                  <a:pt x="2919562" y="1279938"/>
                  <a:pt x="2817700" y="1392115"/>
                  <a:pt x="2695262" y="1391829"/>
                </a:cubicBezTo>
                <a:cubicBezTo>
                  <a:pt x="2515562" y="1401136"/>
                  <a:pt x="2328801" y="1336870"/>
                  <a:pt x="2202605" y="1391829"/>
                </a:cubicBezTo>
                <a:cubicBezTo>
                  <a:pt x="2076409" y="1446788"/>
                  <a:pt x="1860538" y="1346041"/>
                  <a:pt x="1734580" y="1391829"/>
                </a:cubicBezTo>
                <a:cubicBezTo>
                  <a:pt x="1608623" y="1437617"/>
                  <a:pt x="1398415" y="1386859"/>
                  <a:pt x="1192658" y="1391829"/>
                </a:cubicBezTo>
                <a:cubicBezTo>
                  <a:pt x="986901" y="1396799"/>
                  <a:pt x="926217" y="1353277"/>
                  <a:pt x="749266" y="1391829"/>
                </a:cubicBezTo>
                <a:cubicBezTo>
                  <a:pt x="572315" y="1430381"/>
                  <a:pt x="462237" y="1369097"/>
                  <a:pt x="231976" y="1391829"/>
                </a:cubicBezTo>
                <a:cubicBezTo>
                  <a:pt x="101920" y="1394127"/>
                  <a:pt x="-23966" y="1284907"/>
                  <a:pt x="0" y="1159853"/>
                </a:cubicBezTo>
                <a:cubicBezTo>
                  <a:pt x="-29994" y="936274"/>
                  <a:pt x="23258" y="807680"/>
                  <a:pt x="0" y="695915"/>
                </a:cubicBezTo>
                <a:cubicBezTo>
                  <a:pt x="-23258" y="584150"/>
                  <a:pt x="49717" y="462223"/>
                  <a:pt x="0" y="231976"/>
                </a:cubicBezTo>
                <a:close/>
              </a:path>
            </a:pathLst>
          </a:custGeom>
          <a:solidFill>
            <a:schemeClr val="bg1"/>
          </a:solidFill>
          <a:ln>
            <a:extLst>
              <a:ext uri="{C807C97D-BFC1-408E-A445-0C87EB9F89A2}">
                <ask:lineSketchStyleProps xmlns:ask="http://schemas.microsoft.com/office/drawing/2018/sketchyshapes" sd="18735076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TextBox 19">
            <a:extLst>
              <a:ext uri="{FF2B5EF4-FFF2-40B4-BE49-F238E27FC236}">
                <a16:creationId xmlns:a16="http://schemas.microsoft.com/office/drawing/2014/main" id="{0EA095A4-B792-6F3F-6FC0-FA54CF5D04A7}"/>
              </a:ext>
            </a:extLst>
          </p:cNvPr>
          <p:cNvSpPr txBox="1"/>
          <p:nvPr/>
        </p:nvSpPr>
        <p:spPr>
          <a:xfrm>
            <a:off x="615678" y="3351079"/>
            <a:ext cx="2651265" cy="1200329"/>
          </a:xfrm>
          <a:prstGeom prst="rect">
            <a:avLst/>
          </a:prstGeom>
          <a:noFill/>
        </p:spPr>
        <p:txBody>
          <a:bodyPr wrap="square">
            <a:spAutoFit/>
          </a:bodyPr>
          <a:lstStyle/>
          <a:p>
            <a:pPr algn="ctr"/>
            <a:r>
              <a:rPr lang="en-US" sz="2400" dirty="0">
                <a:solidFill>
                  <a:srgbClr val="000000"/>
                </a:solidFill>
                <a:effectLst/>
                <a:latin typeface="Times New Roman" panose="02020603050405020304" pitchFamily="18" charset="0"/>
                <a:ea typeface="Times New Roman" panose="02020603050405020304" pitchFamily="18" charset="0"/>
              </a:rPr>
              <a:t>HS </a:t>
            </a:r>
            <a:r>
              <a:rPr lang="vi-VN" sz="2400" dirty="0">
                <a:solidFill>
                  <a:srgbClr val="000000"/>
                </a:solidFill>
                <a:effectLst/>
                <a:latin typeface="Times New Roman" panose="02020603050405020304" pitchFamily="18" charset="0"/>
                <a:ea typeface="Times New Roman" panose="02020603050405020304" pitchFamily="18" charset="0"/>
              </a:rPr>
              <a:t>học được kĩ năng đọc truyện trinh thám.</a:t>
            </a:r>
            <a:endParaRPr lang="en-SG" sz="2400" dirty="0"/>
          </a:p>
        </p:txBody>
      </p:sp>
      <p:grpSp>
        <p:nvGrpSpPr>
          <p:cNvPr id="21" name="组合 39">
            <a:extLst>
              <a:ext uri="{FF2B5EF4-FFF2-40B4-BE49-F238E27FC236}">
                <a16:creationId xmlns:a16="http://schemas.microsoft.com/office/drawing/2014/main" id="{968BC242-1910-A294-18D1-D7CB65443FD9}"/>
              </a:ext>
            </a:extLst>
          </p:cNvPr>
          <p:cNvGrpSpPr/>
          <p:nvPr/>
        </p:nvGrpSpPr>
        <p:grpSpPr>
          <a:xfrm>
            <a:off x="5181635" y="883844"/>
            <a:ext cx="3907851" cy="855845"/>
            <a:chOff x="203724" y="1614466"/>
            <a:chExt cx="5848823" cy="1894137"/>
          </a:xfrm>
        </p:grpSpPr>
        <p:grpSp>
          <p:nvGrpSpPr>
            <p:cNvPr id="22" name="组合 34">
              <a:extLst>
                <a:ext uri="{FF2B5EF4-FFF2-40B4-BE49-F238E27FC236}">
                  <a16:creationId xmlns:a16="http://schemas.microsoft.com/office/drawing/2014/main" id="{44FA8568-D03F-F235-B448-6E380BE8B65E}"/>
                </a:ext>
              </a:extLst>
            </p:cNvPr>
            <p:cNvGrpSpPr/>
            <p:nvPr/>
          </p:nvGrpSpPr>
          <p:grpSpPr>
            <a:xfrm>
              <a:off x="203724" y="1654727"/>
              <a:ext cx="5848823" cy="1853876"/>
              <a:chOff x="677088" y="1654727"/>
              <a:chExt cx="4814202" cy="1853876"/>
            </a:xfrm>
          </p:grpSpPr>
          <p:sp>
            <p:nvSpPr>
              <p:cNvPr id="24" name="圆角矩形 30">
                <a:extLst>
                  <a:ext uri="{FF2B5EF4-FFF2-40B4-BE49-F238E27FC236}">
                    <a16:creationId xmlns:a16="http://schemas.microsoft.com/office/drawing/2014/main" id="{20CAABA6-05DA-81EE-7F89-63334CAC0929}"/>
                  </a:ext>
                </a:extLst>
              </p:cNvPr>
              <p:cNvSpPr/>
              <p:nvPr/>
            </p:nvSpPr>
            <p:spPr>
              <a:xfrm>
                <a:off x="677088" y="1654727"/>
                <a:ext cx="4814202" cy="18538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2400" b="1" i="0" u="none" strike="noStrike" kern="0" cap="none" spc="0" normalizeH="0" baseline="0" noProof="0">
                  <a:ln>
                    <a:noFill/>
                  </a:ln>
                  <a:solidFill>
                    <a:prstClr val="white"/>
                  </a:solidFill>
                  <a:effectLst/>
                  <a:uLnTx/>
                  <a:uFillTx/>
                  <a:latin typeface="+mj-lt"/>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25" name="圆角矩形 31">
                <a:extLst>
                  <a:ext uri="{FF2B5EF4-FFF2-40B4-BE49-F238E27FC236}">
                    <a16:creationId xmlns:a16="http://schemas.microsoft.com/office/drawing/2014/main" id="{374DF898-717F-5D5B-8594-A87FA576B0B2}"/>
                  </a:ext>
                </a:extLst>
              </p:cNvPr>
              <p:cNvSpPr/>
              <p:nvPr/>
            </p:nvSpPr>
            <p:spPr>
              <a:xfrm>
                <a:off x="694220" y="1687123"/>
                <a:ext cx="4732684" cy="1787651"/>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600"/>
                  </a:spcAft>
                  <a:buClrTx/>
                  <a:buSzTx/>
                  <a:buFont typeface="Arial"/>
                  <a:buNone/>
                  <a:tabLst/>
                  <a:defRPr/>
                </a:pPr>
                <a:r>
                  <a:rPr lang="vi-VN" sz="2400" dirty="0">
                    <a:solidFill>
                      <a:srgbClr val="000000"/>
                    </a:solidFill>
                    <a:effectLst/>
                    <a:latin typeface="Times New Roman" panose="02020603050405020304" pitchFamily="18" charset="0"/>
                    <a:ea typeface="Times New Roman" panose="02020603050405020304" pitchFamily="18" charset="0"/>
                  </a:rPr>
                  <a:t>Qua việc đọc VB </a:t>
                </a:r>
                <a:r>
                  <a:rPr lang="vi-VN" sz="2400" i="1" dirty="0">
                    <a:solidFill>
                      <a:srgbClr val="000000"/>
                    </a:solidFill>
                    <a:effectLst/>
                    <a:latin typeface="Times New Roman" panose="02020603050405020304" pitchFamily="18" charset="0"/>
                    <a:ea typeface="Times New Roman" panose="02020603050405020304" pitchFamily="18" charset="0"/>
                  </a:rPr>
                  <a:t>Đọc kết nối chủ điểm (Cách suy luận),</a:t>
                </a:r>
                <a:r>
                  <a:rPr lang="vi-VN" sz="2400" dirty="0">
                    <a:solidFill>
                      <a:srgbClr val="000000"/>
                    </a:solidFill>
                    <a:effectLst/>
                    <a:latin typeface="Times New Roman" panose="02020603050405020304" pitchFamily="18" charset="0"/>
                    <a:ea typeface="Times New Roman" panose="02020603050405020304" pitchFamily="18" charset="0"/>
                  </a:rPr>
                  <a:t> </a:t>
                </a:r>
                <a:endParaRPr kumimoji="0" lang="en-SG" sz="24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grpSp>
        <p:sp>
          <p:nvSpPr>
            <p:cNvPr id="23" name="矩形 33">
              <a:extLst>
                <a:ext uri="{FF2B5EF4-FFF2-40B4-BE49-F238E27FC236}">
                  <a16:creationId xmlns:a16="http://schemas.microsoft.com/office/drawing/2014/main" id="{6E83B1DE-0AEB-113F-4968-5C983B485AE5}"/>
                </a:ext>
              </a:extLst>
            </p:cNvPr>
            <p:cNvSpPr/>
            <p:nvPr/>
          </p:nvSpPr>
          <p:spPr>
            <a:xfrm>
              <a:off x="627266" y="1614466"/>
              <a:ext cx="4572001" cy="1278885"/>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2400" b="1" i="0" u="none" strike="noStrike" kern="0" cap="none" spc="0" normalizeH="0" baseline="0" noProof="0">
                <a:ln>
                  <a:noFill/>
                </a:ln>
                <a:solidFill>
                  <a:prstClr val="black"/>
                </a:solidFill>
                <a:effectLst/>
                <a:uLnTx/>
                <a:uFillTx/>
                <a:latin typeface="+mj-lt"/>
                <a:ea typeface="微软雅黑"/>
                <a:cs typeface="Times New Roman" panose="02020603050405020304" pitchFamily="18" charset="0"/>
                <a:sym typeface="Arial"/>
              </a:endParaRPr>
            </a:p>
          </p:txBody>
        </p:sp>
      </p:grpSp>
      <p:grpSp>
        <p:nvGrpSpPr>
          <p:cNvPr id="26" name="组合 11">
            <a:extLst>
              <a:ext uri="{FF2B5EF4-FFF2-40B4-BE49-F238E27FC236}">
                <a16:creationId xmlns:a16="http://schemas.microsoft.com/office/drawing/2014/main" id="{D97FE59D-6FDB-197B-2B0C-973BB9B8EEB6}"/>
              </a:ext>
            </a:extLst>
          </p:cNvPr>
          <p:cNvGrpSpPr/>
          <p:nvPr/>
        </p:nvGrpSpPr>
        <p:grpSpPr>
          <a:xfrm>
            <a:off x="6392499" y="1876484"/>
            <a:ext cx="1767173" cy="222735"/>
            <a:chOff x="1500706" y="3155738"/>
            <a:chExt cx="2697446" cy="362310"/>
          </a:xfrm>
        </p:grpSpPr>
        <p:sp>
          <p:nvSpPr>
            <p:cNvPr id="27" name="燕尾形 40">
              <a:extLst>
                <a:ext uri="{FF2B5EF4-FFF2-40B4-BE49-F238E27FC236}">
                  <a16:creationId xmlns:a16="http://schemas.microsoft.com/office/drawing/2014/main" id="{B01A73D4-02A1-4B54-8F48-D81D079B25D6}"/>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燕尾形 41">
              <a:extLst>
                <a:ext uri="{FF2B5EF4-FFF2-40B4-BE49-F238E27FC236}">
                  <a16:creationId xmlns:a16="http://schemas.microsoft.com/office/drawing/2014/main" id="{8024AFDF-2F2A-BC45-B895-6394B2081EE0}"/>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9" name="燕尾形 42">
              <a:extLst>
                <a:ext uri="{FF2B5EF4-FFF2-40B4-BE49-F238E27FC236}">
                  <a16:creationId xmlns:a16="http://schemas.microsoft.com/office/drawing/2014/main" id="{A18E221A-AA7F-5FF5-7F2A-FAA26A67C55C}"/>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0" name="Rectangle: Rounded Corners 29">
            <a:extLst>
              <a:ext uri="{FF2B5EF4-FFF2-40B4-BE49-F238E27FC236}">
                <a16:creationId xmlns:a16="http://schemas.microsoft.com/office/drawing/2014/main" id="{F8B0094C-853C-47B3-59B8-86D9F0477E73}"/>
              </a:ext>
            </a:extLst>
          </p:cNvPr>
          <p:cNvSpPr/>
          <p:nvPr/>
        </p:nvSpPr>
        <p:spPr>
          <a:xfrm>
            <a:off x="5509994" y="2137372"/>
            <a:ext cx="3527228" cy="2767427"/>
          </a:xfrm>
          <a:custGeom>
            <a:avLst/>
            <a:gdLst>
              <a:gd name="connsiteX0" fmla="*/ 0 w 3527228"/>
              <a:gd name="connsiteY0" fmla="*/ 461247 h 2767427"/>
              <a:gd name="connsiteX1" fmla="*/ 461247 w 3527228"/>
              <a:gd name="connsiteY1" fmla="*/ 0 h 2767427"/>
              <a:gd name="connsiteX2" fmla="*/ 982194 w 3527228"/>
              <a:gd name="connsiteY2" fmla="*/ 0 h 2767427"/>
              <a:gd name="connsiteX3" fmla="*/ 1503141 w 3527228"/>
              <a:gd name="connsiteY3" fmla="*/ 0 h 2767427"/>
              <a:gd name="connsiteX4" fmla="*/ 2024087 w 3527228"/>
              <a:gd name="connsiteY4" fmla="*/ 0 h 2767427"/>
              <a:gd name="connsiteX5" fmla="*/ 2597129 w 3527228"/>
              <a:gd name="connsiteY5" fmla="*/ 0 h 2767427"/>
              <a:gd name="connsiteX6" fmla="*/ 3065981 w 3527228"/>
              <a:gd name="connsiteY6" fmla="*/ 0 h 2767427"/>
              <a:gd name="connsiteX7" fmla="*/ 3527228 w 3527228"/>
              <a:gd name="connsiteY7" fmla="*/ 461247 h 2767427"/>
              <a:gd name="connsiteX8" fmla="*/ 3527228 w 3527228"/>
              <a:gd name="connsiteY8" fmla="*/ 867132 h 2767427"/>
              <a:gd name="connsiteX9" fmla="*/ 3527228 w 3527228"/>
              <a:gd name="connsiteY9" fmla="*/ 1309916 h 2767427"/>
              <a:gd name="connsiteX10" fmla="*/ 3527228 w 3527228"/>
              <a:gd name="connsiteY10" fmla="*/ 1771149 h 2767427"/>
              <a:gd name="connsiteX11" fmla="*/ 3527228 w 3527228"/>
              <a:gd name="connsiteY11" fmla="*/ 2306180 h 2767427"/>
              <a:gd name="connsiteX12" fmla="*/ 3065981 w 3527228"/>
              <a:gd name="connsiteY12" fmla="*/ 2767427 h 2767427"/>
              <a:gd name="connsiteX13" fmla="*/ 2545034 w 3527228"/>
              <a:gd name="connsiteY13" fmla="*/ 2767427 h 2767427"/>
              <a:gd name="connsiteX14" fmla="*/ 1971993 w 3527228"/>
              <a:gd name="connsiteY14" fmla="*/ 2767427 h 2767427"/>
              <a:gd name="connsiteX15" fmla="*/ 1529188 w 3527228"/>
              <a:gd name="connsiteY15" fmla="*/ 2767427 h 2767427"/>
              <a:gd name="connsiteX16" fmla="*/ 956146 w 3527228"/>
              <a:gd name="connsiteY16" fmla="*/ 2767427 h 2767427"/>
              <a:gd name="connsiteX17" fmla="*/ 461247 w 3527228"/>
              <a:gd name="connsiteY17" fmla="*/ 2767427 h 2767427"/>
              <a:gd name="connsiteX18" fmla="*/ 0 w 3527228"/>
              <a:gd name="connsiteY18" fmla="*/ 2306180 h 2767427"/>
              <a:gd name="connsiteX19" fmla="*/ 0 w 3527228"/>
              <a:gd name="connsiteY19" fmla="*/ 1844947 h 2767427"/>
              <a:gd name="connsiteX20" fmla="*/ 0 w 3527228"/>
              <a:gd name="connsiteY20" fmla="*/ 1420612 h 2767427"/>
              <a:gd name="connsiteX21" fmla="*/ 0 w 3527228"/>
              <a:gd name="connsiteY21" fmla="*/ 996278 h 2767427"/>
              <a:gd name="connsiteX22" fmla="*/ 0 w 3527228"/>
              <a:gd name="connsiteY22" fmla="*/ 461247 h 276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7228" h="2767427" fill="none" extrusionOk="0">
                <a:moveTo>
                  <a:pt x="0" y="461247"/>
                </a:moveTo>
                <a:cubicBezTo>
                  <a:pt x="7149" y="204052"/>
                  <a:pt x="215016" y="-16458"/>
                  <a:pt x="461247" y="0"/>
                </a:cubicBezTo>
                <a:cubicBezTo>
                  <a:pt x="603773" y="-31180"/>
                  <a:pt x="864040" y="7719"/>
                  <a:pt x="982194" y="0"/>
                </a:cubicBezTo>
                <a:cubicBezTo>
                  <a:pt x="1100348" y="-7719"/>
                  <a:pt x="1251760" y="55212"/>
                  <a:pt x="1503141" y="0"/>
                </a:cubicBezTo>
                <a:cubicBezTo>
                  <a:pt x="1754522" y="-55212"/>
                  <a:pt x="1831788" y="49203"/>
                  <a:pt x="2024087" y="0"/>
                </a:cubicBezTo>
                <a:cubicBezTo>
                  <a:pt x="2216386" y="-49203"/>
                  <a:pt x="2449921" y="68724"/>
                  <a:pt x="2597129" y="0"/>
                </a:cubicBezTo>
                <a:cubicBezTo>
                  <a:pt x="2744337" y="-68724"/>
                  <a:pt x="2928352" y="45378"/>
                  <a:pt x="3065981" y="0"/>
                </a:cubicBezTo>
                <a:cubicBezTo>
                  <a:pt x="3372329" y="3526"/>
                  <a:pt x="3542469" y="212857"/>
                  <a:pt x="3527228" y="461247"/>
                </a:cubicBezTo>
                <a:cubicBezTo>
                  <a:pt x="3536644" y="658755"/>
                  <a:pt x="3488179" y="693080"/>
                  <a:pt x="3527228" y="867132"/>
                </a:cubicBezTo>
                <a:cubicBezTo>
                  <a:pt x="3566277" y="1041185"/>
                  <a:pt x="3515030" y="1141600"/>
                  <a:pt x="3527228" y="1309916"/>
                </a:cubicBezTo>
                <a:cubicBezTo>
                  <a:pt x="3539426" y="1478232"/>
                  <a:pt x="3506249" y="1620242"/>
                  <a:pt x="3527228" y="1771149"/>
                </a:cubicBezTo>
                <a:cubicBezTo>
                  <a:pt x="3548207" y="1922056"/>
                  <a:pt x="3489400" y="2058026"/>
                  <a:pt x="3527228" y="2306180"/>
                </a:cubicBezTo>
                <a:cubicBezTo>
                  <a:pt x="3555380" y="2585260"/>
                  <a:pt x="3359136" y="2765247"/>
                  <a:pt x="3065981" y="2767427"/>
                </a:cubicBezTo>
                <a:cubicBezTo>
                  <a:pt x="2891495" y="2785257"/>
                  <a:pt x="2697983" y="2723413"/>
                  <a:pt x="2545034" y="2767427"/>
                </a:cubicBezTo>
                <a:cubicBezTo>
                  <a:pt x="2392085" y="2811441"/>
                  <a:pt x="2215460" y="2726168"/>
                  <a:pt x="1971993" y="2767427"/>
                </a:cubicBezTo>
                <a:cubicBezTo>
                  <a:pt x="1728526" y="2808686"/>
                  <a:pt x="1670681" y="2749890"/>
                  <a:pt x="1529188" y="2767427"/>
                </a:cubicBezTo>
                <a:cubicBezTo>
                  <a:pt x="1387696" y="2784964"/>
                  <a:pt x="1214507" y="2748627"/>
                  <a:pt x="956146" y="2767427"/>
                </a:cubicBezTo>
                <a:cubicBezTo>
                  <a:pt x="697785" y="2786227"/>
                  <a:pt x="679222" y="2760188"/>
                  <a:pt x="461247" y="2767427"/>
                </a:cubicBezTo>
                <a:cubicBezTo>
                  <a:pt x="132258" y="2758385"/>
                  <a:pt x="-11040" y="2570143"/>
                  <a:pt x="0" y="2306180"/>
                </a:cubicBezTo>
                <a:cubicBezTo>
                  <a:pt x="-28658" y="2102188"/>
                  <a:pt x="19081" y="2041991"/>
                  <a:pt x="0" y="1844947"/>
                </a:cubicBezTo>
                <a:cubicBezTo>
                  <a:pt x="-19081" y="1647903"/>
                  <a:pt x="23778" y="1512698"/>
                  <a:pt x="0" y="1420612"/>
                </a:cubicBezTo>
                <a:cubicBezTo>
                  <a:pt x="-23778" y="1328526"/>
                  <a:pt x="13958" y="1082497"/>
                  <a:pt x="0" y="996278"/>
                </a:cubicBezTo>
                <a:cubicBezTo>
                  <a:pt x="-13958" y="910059"/>
                  <a:pt x="40067" y="625919"/>
                  <a:pt x="0" y="461247"/>
                </a:cubicBezTo>
                <a:close/>
              </a:path>
              <a:path w="3527228" h="2767427" stroke="0" extrusionOk="0">
                <a:moveTo>
                  <a:pt x="0" y="461247"/>
                </a:moveTo>
                <a:cubicBezTo>
                  <a:pt x="-19127" y="183680"/>
                  <a:pt x="223639" y="-5304"/>
                  <a:pt x="461247" y="0"/>
                </a:cubicBezTo>
                <a:cubicBezTo>
                  <a:pt x="614308" y="-1051"/>
                  <a:pt x="759398" y="3898"/>
                  <a:pt x="904052" y="0"/>
                </a:cubicBezTo>
                <a:cubicBezTo>
                  <a:pt x="1048707" y="-3898"/>
                  <a:pt x="1241638" y="21228"/>
                  <a:pt x="1372904" y="0"/>
                </a:cubicBezTo>
                <a:cubicBezTo>
                  <a:pt x="1504170" y="-21228"/>
                  <a:pt x="1677870" y="54842"/>
                  <a:pt x="1867803" y="0"/>
                </a:cubicBezTo>
                <a:cubicBezTo>
                  <a:pt x="2057736" y="-54842"/>
                  <a:pt x="2258495" y="45434"/>
                  <a:pt x="2440845" y="0"/>
                </a:cubicBezTo>
                <a:cubicBezTo>
                  <a:pt x="2623195" y="-45434"/>
                  <a:pt x="2856910" y="32737"/>
                  <a:pt x="3065981" y="0"/>
                </a:cubicBezTo>
                <a:cubicBezTo>
                  <a:pt x="3273994" y="-34952"/>
                  <a:pt x="3532503" y="220458"/>
                  <a:pt x="3527228" y="461247"/>
                </a:cubicBezTo>
                <a:cubicBezTo>
                  <a:pt x="3560586" y="680439"/>
                  <a:pt x="3489249" y="756887"/>
                  <a:pt x="3527228" y="959379"/>
                </a:cubicBezTo>
                <a:cubicBezTo>
                  <a:pt x="3565207" y="1161871"/>
                  <a:pt x="3476814" y="1330439"/>
                  <a:pt x="3527228" y="1439061"/>
                </a:cubicBezTo>
                <a:cubicBezTo>
                  <a:pt x="3577642" y="1547683"/>
                  <a:pt x="3507198" y="1752730"/>
                  <a:pt x="3527228" y="1863396"/>
                </a:cubicBezTo>
                <a:cubicBezTo>
                  <a:pt x="3547258" y="1974062"/>
                  <a:pt x="3501864" y="2165830"/>
                  <a:pt x="3527228" y="2306180"/>
                </a:cubicBezTo>
                <a:cubicBezTo>
                  <a:pt x="3524309" y="2570088"/>
                  <a:pt x="3333869" y="2758347"/>
                  <a:pt x="3065981" y="2767427"/>
                </a:cubicBezTo>
                <a:cubicBezTo>
                  <a:pt x="2965349" y="2806125"/>
                  <a:pt x="2752275" y="2733750"/>
                  <a:pt x="2597129" y="2767427"/>
                </a:cubicBezTo>
                <a:cubicBezTo>
                  <a:pt x="2441983" y="2801104"/>
                  <a:pt x="2292884" y="2725488"/>
                  <a:pt x="2128277" y="2767427"/>
                </a:cubicBezTo>
                <a:cubicBezTo>
                  <a:pt x="1963670" y="2809366"/>
                  <a:pt x="1789402" y="2736260"/>
                  <a:pt x="1555235" y="2767427"/>
                </a:cubicBezTo>
                <a:cubicBezTo>
                  <a:pt x="1321068" y="2798594"/>
                  <a:pt x="1213161" y="2763868"/>
                  <a:pt x="982194" y="2767427"/>
                </a:cubicBezTo>
                <a:cubicBezTo>
                  <a:pt x="751227" y="2770986"/>
                  <a:pt x="604824" y="2711728"/>
                  <a:pt x="461247" y="2767427"/>
                </a:cubicBezTo>
                <a:cubicBezTo>
                  <a:pt x="161426" y="2734569"/>
                  <a:pt x="-9994" y="2562595"/>
                  <a:pt x="0" y="2306180"/>
                </a:cubicBezTo>
                <a:cubicBezTo>
                  <a:pt x="-53797" y="2124865"/>
                  <a:pt x="21146" y="2053478"/>
                  <a:pt x="0" y="1844947"/>
                </a:cubicBezTo>
                <a:cubicBezTo>
                  <a:pt x="-21146" y="1636416"/>
                  <a:pt x="22871" y="1601113"/>
                  <a:pt x="0" y="1383714"/>
                </a:cubicBezTo>
                <a:cubicBezTo>
                  <a:pt x="-22871" y="1166315"/>
                  <a:pt x="34332" y="1082667"/>
                  <a:pt x="0" y="959379"/>
                </a:cubicBezTo>
                <a:cubicBezTo>
                  <a:pt x="-34332" y="836091"/>
                  <a:pt x="19090" y="601703"/>
                  <a:pt x="0" y="461247"/>
                </a:cubicBezTo>
                <a:close/>
              </a:path>
            </a:pathLst>
          </a:custGeom>
          <a:solidFill>
            <a:schemeClr val="bg1"/>
          </a:solidFill>
          <a:ln>
            <a:extLst>
              <a:ext uri="{C807C97D-BFC1-408E-A445-0C87EB9F89A2}">
                <ask:lineSketchStyleProps xmlns:ask="http://schemas.microsoft.com/office/drawing/2018/sketchyshapes" sd="1873507620">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1" name="TextBox 30">
            <a:extLst>
              <a:ext uri="{FF2B5EF4-FFF2-40B4-BE49-F238E27FC236}">
                <a16:creationId xmlns:a16="http://schemas.microsoft.com/office/drawing/2014/main" id="{400DFC53-733E-3F12-5B79-7B20AD97CC51}"/>
              </a:ext>
            </a:extLst>
          </p:cNvPr>
          <p:cNvSpPr txBox="1"/>
          <p:nvPr/>
        </p:nvSpPr>
        <p:spPr>
          <a:xfrm>
            <a:off x="5500603" y="2265295"/>
            <a:ext cx="3504606" cy="2677656"/>
          </a:xfrm>
          <a:prstGeom prst="rect">
            <a:avLst/>
          </a:prstGeom>
          <a:noFill/>
        </p:spPr>
        <p:txBody>
          <a:bodyPr wrap="square">
            <a:spAutoFit/>
          </a:bodyPr>
          <a:lstStyle/>
          <a:p>
            <a:pPr marL="285750" indent="-285750"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H</a:t>
            </a:r>
            <a:r>
              <a:rPr lang="vi-VN" sz="2400" dirty="0">
                <a:latin typeface="Times New Roman" panose="02020603050405020304" pitchFamily="18" charset="0"/>
                <a:cs typeface="Times New Roman" panose="02020603050405020304" pitchFamily="18" charset="0"/>
              </a:rPr>
              <a:t>iểu thêm về chủ điểm </a:t>
            </a:r>
            <a:r>
              <a:rPr lang="vi-VN" sz="2400" i="1" dirty="0">
                <a:latin typeface="Times New Roman" panose="02020603050405020304" pitchFamily="18" charset="0"/>
                <a:cs typeface="Times New Roman" panose="02020603050405020304" pitchFamily="18" charset="0"/>
              </a:rPr>
              <a:t>Hành trình khám phá sự thật</a:t>
            </a:r>
            <a:endParaRPr lang="en-US" sz="2400" i="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T</a:t>
            </a:r>
            <a:r>
              <a:rPr lang="vi-VN" sz="2400" dirty="0">
                <a:latin typeface="Times New Roman" panose="02020603050405020304" pitchFamily="18" charset="0"/>
                <a:cs typeface="Times New Roman" panose="02020603050405020304" pitchFamily="18" charset="0"/>
              </a:rPr>
              <a:t>rả lời câu hỏi lớn đầu bài học: </a:t>
            </a:r>
            <a:r>
              <a:rPr lang="vi-VN" sz="2400" i="1" dirty="0">
                <a:latin typeface="Times New Roman" panose="02020603050405020304" pitchFamily="18" charset="0"/>
                <a:cs typeface="Times New Roman" panose="02020603050405020304" pitchFamily="18" charset="0"/>
              </a:rPr>
              <a:t>Để khám phá sự thật, cần có những phẩm chất và kĩ năng gì?</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27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animEffect transition="in" filter="barn(inVertical)">
                                      <p:cBhvr>
                                        <p:cTn id="47" dur="500"/>
                                        <p:tgtEl>
                                          <p:spTgt spid="3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1">
                                            <p:txEl>
                                              <p:pRg st="1" end="1"/>
                                            </p:txEl>
                                          </p:spTgt>
                                        </p:tgtEl>
                                        <p:attrNameLst>
                                          <p:attrName>style.visibility</p:attrName>
                                        </p:attrNameLst>
                                      </p:cBhvr>
                                      <p:to>
                                        <p:strVal val="visible"/>
                                      </p:to>
                                    </p:set>
                                    <p:animEffect transition="in" filter="fade">
                                      <p:cBhvr>
                                        <p:cTn id="52" dur="1000"/>
                                        <p:tgtEl>
                                          <p:spTgt spid="31">
                                            <p:txEl>
                                              <p:pRg st="1" end="1"/>
                                            </p:txEl>
                                          </p:spTgt>
                                        </p:tgtEl>
                                      </p:cBhvr>
                                    </p:animEffect>
                                    <p:anim calcmode="lin" valueType="num">
                                      <p:cBhvr>
                                        <p:cTn id="53"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DA6B19CB-91E5-8EC5-97BA-06DEE31FCE1A}"/>
            </a:ext>
          </a:extLst>
        </p:cNvPr>
        <p:cNvGrpSpPr/>
        <p:nvPr/>
      </p:nvGrpSpPr>
      <p:grpSpPr>
        <a:xfrm>
          <a:off x="0" y="0"/>
          <a:ext cx="0" cy="0"/>
          <a:chOff x="0" y="0"/>
          <a:chExt cx="0" cy="0"/>
        </a:xfrm>
      </p:grpSpPr>
      <p:grpSp>
        <p:nvGrpSpPr>
          <p:cNvPr id="2264" name="Google Shape;2264;p53">
            <a:extLst>
              <a:ext uri="{FF2B5EF4-FFF2-40B4-BE49-F238E27FC236}">
                <a16:creationId xmlns:a16="http://schemas.microsoft.com/office/drawing/2014/main" id="{28F34CB5-07CB-83CD-2A87-B95DF80067A5}"/>
              </a:ext>
            </a:extLst>
          </p:cNvPr>
          <p:cNvGrpSpPr/>
          <p:nvPr/>
        </p:nvGrpSpPr>
        <p:grpSpPr>
          <a:xfrm>
            <a:off x="1309490" y="0"/>
            <a:ext cx="5990170" cy="3168502"/>
            <a:chOff x="6027630" y="779021"/>
            <a:chExt cx="1977221" cy="720306"/>
          </a:xfrm>
        </p:grpSpPr>
        <p:sp>
          <p:nvSpPr>
            <p:cNvPr id="2265" name="Google Shape;2265;p53">
              <a:extLst>
                <a:ext uri="{FF2B5EF4-FFF2-40B4-BE49-F238E27FC236}">
                  <a16:creationId xmlns:a16="http://schemas.microsoft.com/office/drawing/2014/main" id="{2FA14134-E33E-1E17-FFD6-94169AAE5414}"/>
                </a:ext>
              </a:extLst>
            </p:cNvPr>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3">
              <a:extLst>
                <a:ext uri="{FF2B5EF4-FFF2-40B4-BE49-F238E27FC236}">
                  <a16:creationId xmlns:a16="http://schemas.microsoft.com/office/drawing/2014/main" id="{D9BDBD6E-100B-3BD8-8A25-4E8EE4D0D342}"/>
                </a:ext>
              </a:extLst>
            </p:cNvPr>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0" name="Google Shape;2600;p53">
            <a:extLst>
              <a:ext uri="{FF2B5EF4-FFF2-40B4-BE49-F238E27FC236}">
                <a16:creationId xmlns:a16="http://schemas.microsoft.com/office/drawing/2014/main" id="{71F25587-486D-B421-03DC-2CE4CB2F30EB}"/>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53">
            <a:extLst>
              <a:ext uri="{FF2B5EF4-FFF2-40B4-BE49-F238E27FC236}">
                <a16:creationId xmlns:a16="http://schemas.microsoft.com/office/drawing/2014/main" id="{5C7D8781-E437-9D2F-6F40-8EA3EE3A8B4E}"/>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53">
            <a:extLst>
              <a:ext uri="{FF2B5EF4-FFF2-40B4-BE49-F238E27FC236}">
                <a16:creationId xmlns:a16="http://schemas.microsoft.com/office/drawing/2014/main" id="{4FAF6CA0-E5E3-42B3-2967-A67BD68BED7B}"/>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53">
            <a:extLst>
              <a:ext uri="{FF2B5EF4-FFF2-40B4-BE49-F238E27FC236}">
                <a16:creationId xmlns:a16="http://schemas.microsoft.com/office/drawing/2014/main" id="{3186CAA9-D385-23B1-A42A-6FCD2178829E}"/>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53">
            <a:extLst>
              <a:ext uri="{FF2B5EF4-FFF2-40B4-BE49-F238E27FC236}">
                <a16:creationId xmlns:a16="http://schemas.microsoft.com/office/drawing/2014/main" id="{AB5882F8-D80C-ADE7-AD07-C06070E21AE2}"/>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53">
            <a:extLst>
              <a:ext uri="{FF2B5EF4-FFF2-40B4-BE49-F238E27FC236}">
                <a16:creationId xmlns:a16="http://schemas.microsoft.com/office/drawing/2014/main" id="{849D3CCC-29A2-0FDD-3475-1EDD3B5CE073}"/>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53">
            <a:extLst>
              <a:ext uri="{FF2B5EF4-FFF2-40B4-BE49-F238E27FC236}">
                <a16:creationId xmlns:a16="http://schemas.microsoft.com/office/drawing/2014/main" id="{C3898A26-F256-4C03-EDA7-59BDEC719294}"/>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53">
            <a:extLst>
              <a:ext uri="{FF2B5EF4-FFF2-40B4-BE49-F238E27FC236}">
                <a16:creationId xmlns:a16="http://schemas.microsoft.com/office/drawing/2014/main" id="{3E544492-7EA2-4EA0-6596-153EFFFFF327}"/>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53">
            <a:extLst>
              <a:ext uri="{FF2B5EF4-FFF2-40B4-BE49-F238E27FC236}">
                <a16:creationId xmlns:a16="http://schemas.microsoft.com/office/drawing/2014/main" id="{10145861-6C25-2C1A-4FFE-0AC97A7C810A}"/>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53">
            <a:extLst>
              <a:ext uri="{FF2B5EF4-FFF2-40B4-BE49-F238E27FC236}">
                <a16:creationId xmlns:a16="http://schemas.microsoft.com/office/drawing/2014/main" id="{E87DB716-9A95-9C44-AAB0-5992B6EA0D8B}"/>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53">
            <a:extLst>
              <a:ext uri="{FF2B5EF4-FFF2-40B4-BE49-F238E27FC236}">
                <a16:creationId xmlns:a16="http://schemas.microsoft.com/office/drawing/2014/main" id="{7AE85E33-818B-96AA-7D60-07C104EBFDAD}"/>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53">
            <a:extLst>
              <a:ext uri="{FF2B5EF4-FFF2-40B4-BE49-F238E27FC236}">
                <a16:creationId xmlns:a16="http://schemas.microsoft.com/office/drawing/2014/main" id="{2267DB13-90AD-3128-FFB2-3B938CDE757A}"/>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cartoon of a person smoking a pipe&#10;&#10;Description automatically generated">
            <a:extLst>
              <a:ext uri="{FF2B5EF4-FFF2-40B4-BE49-F238E27FC236}">
                <a16:creationId xmlns:a16="http://schemas.microsoft.com/office/drawing/2014/main" id="{18ECB3C6-B89D-91AE-4062-C0D521CC5362}"/>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65C87C48-84B2-6606-EA27-6D370FC5D7F2}"/>
              </a:ext>
            </a:extLst>
          </p:cNvPr>
          <p:cNvPicPr>
            <a:picLocks noChangeAspect="1"/>
          </p:cNvPicPr>
          <p:nvPr/>
        </p:nvPicPr>
        <p:blipFill>
          <a:blip r:embed="rId4"/>
          <a:stretch>
            <a:fillRect/>
          </a:stretch>
        </p:blipFill>
        <p:spPr>
          <a:xfrm>
            <a:off x="-212273" y="2732751"/>
            <a:ext cx="4317373" cy="2410748"/>
          </a:xfrm>
          <a:prstGeom prst="rect">
            <a:avLst/>
          </a:prstGeom>
        </p:spPr>
      </p:pic>
      <p:pic>
        <p:nvPicPr>
          <p:cNvPr id="2" name="Picture 1">
            <a:extLst>
              <a:ext uri="{FF2B5EF4-FFF2-40B4-BE49-F238E27FC236}">
                <a16:creationId xmlns:a16="http://schemas.microsoft.com/office/drawing/2014/main" id="{253A14CC-1660-B361-89AA-8AE46F2C8153}"/>
              </a:ext>
            </a:extLst>
          </p:cNvPr>
          <p:cNvPicPr>
            <a:picLocks noChangeAspect="1"/>
          </p:cNvPicPr>
          <p:nvPr/>
        </p:nvPicPr>
        <p:blipFill>
          <a:blip r:embed="rId5">
            <a:clrChange>
              <a:clrFrom>
                <a:srgbClr val="000001"/>
              </a:clrFrom>
              <a:clrTo>
                <a:srgbClr val="000001">
                  <a:alpha val="0"/>
                </a:srgbClr>
              </a:clrTo>
            </a:clrChange>
          </a:blip>
          <a:stretch>
            <a:fillRect/>
          </a:stretch>
        </p:blipFill>
        <p:spPr>
          <a:xfrm>
            <a:off x="729676" y="-411366"/>
            <a:ext cx="6757115" cy="3800877"/>
          </a:xfrm>
          <a:prstGeom prst="rect">
            <a:avLst/>
          </a:prstGeom>
        </p:spPr>
      </p:pic>
    </p:spTree>
    <p:extLst>
      <p:ext uri="{BB962C8B-B14F-4D97-AF65-F5344CB8AC3E}">
        <p14:creationId xmlns:p14="http://schemas.microsoft.com/office/powerpoint/2010/main" val="17679784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E2B470D1-1A54-8DBF-1A68-EDCE3D810D59}"/>
            </a:ext>
          </a:extLst>
        </p:cNvPr>
        <p:cNvGrpSpPr/>
        <p:nvPr/>
      </p:nvGrpSpPr>
      <p:grpSpPr>
        <a:xfrm>
          <a:off x="0" y="0"/>
          <a:ext cx="0" cy="0"/>
          <a:chOff x="0" y="0"/>
          <a:chExt cx="0" cy="0"/>
        </a:xfrm>
      </p:grpSpPr>
      <p:sp>
        <p:nvSpPr>
          <p:cNvPr id="352" name="Google Shape;352;p33">
            <a:extLst>
              <a:ext uri="{FF2B5EF4-FFF2-40B4-BE49-F238E27FC236}">
                <a16:creationId xmlns:a16="http://schemas.microsoft.com/office/drawing/2014/main" id="{18903662-27DF-BB14-8CAC-57A60B0F6DD4}"/>
              </a:ext>
            </a:extLst>
          </p:cNvPr>
          <p:cNvSpPr/>
          <p:nvPr/>
        </p:nvSpPr>
        <p:spPr>
          <a:xfrm>
            <a:off x="978195" y="74428"/>
            <a:ext cx="6921797" cy="3631891"/>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圆角矩形 7">
            <a:extLst>
              <a:ext uri="{FF2B5EF4-FFF2-40B4-BE49-F238E27FC236}">
                <a16:creationId xmlns:a16="http://schemas.microsoft.com/office/drawing/2014/main" id="{6B34C606-B954-58A1-1DE7-4CA1506750D0}"/>
              </a:ext>
            </a:extLst>
          </p:cNvPr>
          <p:cNvSpPr/>
          <p:nvPr/>
        </p:nvSpPr>
        <p:spPr>
          <a:xfrm>
            <a:off x="3559829" y="499730"/>
            <a:ext cx="1410755" cy="791137"/>
          </a:xfrm>
          <a:prstGeom prst="roundRect">
            <a:avLst>
              <a:gd name="adj" fmla="val 50000"/>
            </a:avLst>
          </a:prstGeom>
          <a:solidFill>
            <a:schemeClr val="bg1"/>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2CAA6C51-044A-5DFF-A332-60E99834930B}"/>
              </a:ext>
            </a:extLst>
          </p:cNvPr>
          <p:cNvSpPr txBox="1"/>
          <p:nvPr/>
        </p:nvSpPr>
        <p:spPr>
          <a:xfrm>
            <a:off x="1652318" y="1564501"/>
            <a:ext cx="5225777" cy="1569660"/>
          </a:xfrm>
          <a:prstGeom prst="rect">
            <a:avLst/>
          </a:prstGeom>
          <a:noFill/>
        </p:spPr>
        <p:txBody>
          <a:bodyPr wrap="square">
            <a:spAutoFit/>
          </a:bodyPr>
          <a:lstStyle/>
          <a:p>
            <a:pPr algn="ctr"/>
            <a:r>
              <a:rPr lang="vi-VN" sz="4800" b="1" dirty="0">
                <a:latin typeface="+mj-lt"/>
              </a:rPr>
              <a:t>Hoạt động tìm hiểu </a:t>
            </a:r>
            <a:r>
              <a:rPr lang="vi-VN" sz="4800" b="1" i="1" dirty="0">
                <a:latin typeface="+mj-lt"/>
              </a:rPr>
              <a:t>Tri thức Ngữ văn</a:t>
            </a:r>
            <a:endParaRPr lang="en-SG" sz="4800" dirty="0">
              <a:latin typeface="+mj-lt"/>
            </a:endParaRPr>
          </a:p>
        </p:txBody>
      </p:sp>
      <p:pic>
        <p:nvPicPr>
          <p:cNvPr id="3" name="Picture 2" descr="A cartoon of two men looking through a magnifying glass&#10;&#10;Description automatically generated">
            <a:extLst>
              <a:ext uri="{FF2B5EF4-FFF2-40B4-BE49-F238E27FC236}">
                <a16:creationId xmlns:a16="http://schemas.microsoft.com/office/drawing/2014/main" id="{B15474DC-1FD6-FF45-6B20-E844ED706F5A}"/>
              </a:ext>
            </a:extLst>
          </p:cNvPr>
          <p:cNvPicPr>
            <a:picLocks noChangeAspect="1"/>
          </p:cNvPicPr>
          <p:nvPr/>
        </p:nvPicPr>
        <p:blipFill>
          <a:blip r:embed="rId3"/>
          <a:stretch>
            <a:fillRect/>
          </a:stretch>
        </p:blipFill>
        <p:spPr>
          <a:xfrm flipH="1">
            <a:off x="5491300" y="2263331"/>
            <a:ext cx="4121836" cy="2885976"/>
          </a:xfrm>
          <a:prstGeom prst="rect">
            <a:avLst/>
          </a:prstGeom>
        </p:spPr>
      </p:pic>
      <p:pic>
        <p:nvPicPr>
          <p:cNvPr id="4" name="Picture 3" descr="A person holding a crown&#10;&#10;Description automatically generated">
            <a:extLst>
              <a:ext uri="{FF2B5EF4-FFF2-40B4-BE49-F238E27FC236}">
                <a16:creationId xmlns:a16="http://schemas.microsoft.com/office/drawing/2014/main" id="{15317D1C-905B-AC6E-E086-E07635C797F6}"/>
              </a:ext>
            </a:extLst>
          </p:cNvPr>
          <p:cNvPicPr>
            <a:picLocks noChangeAspect="1"/>
          </p:cNvPicPr>
          <p:nvPr/>
        </p:nvPicPr>
        <p:blipFill>
          <a:blip r:embed="rId4"/>
          <a:stretch>
            <a:fillRect/>
          </a:stretch>
        </p:blipFill>
        <p:spPr>
          <a:xfrm>
            <a:off x="-212272" y="3037221"/>
            <a:ext cx="3772101" cy="2106277"/>
          </a:xfrm>
          <a:prstGeom prst="rect">
            <a:avLst/>
          </a:prstGeom>
        </p:spPr>
      </p:pic>
    </p:spTree>
    <p:extLst>
      <p:ext uri="{BB962C8B-B14F-4D97-AF65-F5344CB8AC3E}">
        <p14:creationId xmlns:p14="http://schemas.microsoft.com/office/powerpoint/2010/main" val="1109692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42D6AAF-206B-C069-82EC-691B4524EA56}"/>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5F36DCB1-E7B2-4542-AEAC-83B0EB7CAD1E}"/>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2ABBFA52-D1C0-CA39-F5DF-17976282A32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1C437361-DE53-A534-0C69-AB84CD66E3E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5123A781-0863-83A1-28B8-3F2A2B92680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754CDA5F-B5E4-94B8-F293-1F6C62FDC428}"/>
              </a:ext>
            </a:extLst>
          </p:cNvPr>
          <p:cNvSpPr>
            <a:spLocks noGrp="1"/>
          </p:cNvSpPr>
          <p:nvPr>
            <p:ph type="title"/>
          </p:nvPr>
        </p:nvSpPr>
        <p:spPr>
          <a:xfrm>
            <a:off x="984328" y="30349"/>
            <a:ext cx="7704000" cy="572700"/>
          </a:xfrm>
        </p:spPr>
        <p:txBody>
          <a:bodyPr/>
          <a:lstStyle/>
          <a:p>
            <a:pPr>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khởi động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03A56740-AEBA-89FE-CC8B-16C9E092BB4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4" name="组合 48">
            <a:extLst>
              <a:ext uri="{FF2B5EF4-FFF2-40B4-BE49-F238E27FC236}">
                <a16:creationId xmlns:a16="http://schemas.microsoft.com/office/drawing/2014/main" id="{73852F84-CE4C-1D61-257B-458E6ABA40E5}"/>
              </a:ext>
            </a:extLst>
          </p:cNvPr>
          <p:cNvGrpSpPr/>
          <p:nvPr/>
        </p:nvGrpSpPr>
        <p:grpSpPr>
          <a:xfrm>
            <a:off x="310199" y="920817"/>
            <a:ext cx="7161755" cy="3518263"/>
            <a:chOff x="2900496" y="1028113"/>
            <a:chExt cx="6336001" cy="3420001"/>
          </a:xfrm>
          <a:solidFill>
            <a:srgbClr val="FFFFFF">
              <a:lumMod val="20000"/>
              <a:lumOff val="80000"/>
            </a:srgbClr>
          </a:solidFill>
        </p:grpSpPr>
        <p:sp>
          <p:nvSpPr>
            <p:cNvPr id="15" name="任意多边形: 形状 45">
              <a:extLst>
                <a:ext uri="{FF2B5EF4-FFF2-40B4-BE49-F238E27FC236}">
                  <a16:creationId xmlns:a16="http://schemas.microsoft.com/office/drawing/2014/main" id="{D627FFB0-45B8-1DE1-C00B-FE6A6731B252}"/>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algn="ctr" defTabSz="514325">
                <a:buClrTx/>
                <a:defRPr/>
              </a:pPr>
              <a:endParaRPr lang="zh-CN" altLang="en-US" sz="1013" kern="1200">
                <a:solidFill>
                  <a:prstClr val="white"/>
                </a:solidFill>
                <a:latin typeface="Calibri"/>
                <a:ea typeface="宋体" panose="02010600030101010101" pitchFamily="2" charset="-122"/>
              </a:endParaRPr>
            </a:p>
          </p:txBody>
        </p:sp>
        <p:sp>
          <p:nvSpPr>
            <p:cNvPr id="16" name="任意多边形: 形状 44">
              <a:extLst>
                <a:ext uri="{FF2B5EF4-FFF2-40B4-BE49-F238E27FC236}">
                  <a16:creationId xmlns:a16="http://schemas.microsoft.com/office/drawing/2014/main" id="{7D86E545-234D-9838-C2D6-70AEDAA7DC8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514325">
                <a:buClrTx/>
                <a:defRPr/>
              </a:pPr>
              <a:endParaRPr lang="zh-CN" altLang="en-US" sz="1013" kern="1200" dirty="0">
                <a:solidFill>
                  <a:prstClr val="white"/>
                </a:solidFill>
                <a:latin typeface="Calibri"/>
                <a:ea typeface="宋体" panose="02010600030101010101" pitchFamily="2" charset="-122"/>
              </a:endParaRPr>
            </a:p>
          </p:txBody>
        </p:sp>
      </p:grpSp>
      <p:pic>
        <p:nvPicPr>
          <p:cNvPr id="17" name="图片 74">
            <a:extLst>
              <a:ext uri="{FF2B5EF4-FFF2-40B4-BE49-F238E27FC236}">
                <a16:creationId xmlns:a16="http://schemas.microsoft.com/office/drawing/2014/main" id="{E1DE53A9-C1CD-8F59-45D1-976A460929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402801" y="3353047"/>
            <a:ext cx="1446730" cy="1144382"/>
          </a:xfrm>
          <a:prstGeom prst="rect">
            <a:avLst/>
          </a:prstGeom>
        </p:spPr>
      </p:pic>
      <p:sp>
        <p:nvSpPr>
          <p:cNvPr id="18" name="TextBox 17">
            <a:extLst>
              <a:ext uri="{FF2B5EF4-FFF2-40B4-BE49-F238E27FC236}">
                <a16:creationId xmlns:a16="http://schemas.microsoft.com/office/drawing/2014/main" id="{6E85460E-D6EA-683F-3308-D6617A4543BF}"/>
              </a:ext>
            </a:extLst>
          </p:cNvPr>
          <p:cNvSpPr txBox="1"/>
          <p:nvPr/>
        </p:nvSpPr>
        <p:spPr>
          <a:xfrm>
            <a:off x="984328" y="1722629"/>
            <a:ext cx="5759970" cy="2062103"/>
          </a:xfrm>
          <a:prstGeom prst="rect">
            <a:avLst/>
          </a:prstGeom>
          <a:noFill/>
        </p:spPr>
        <p:txBody>
          <a:bodyPr wrap="square">
            <a:spAutoFit/>
          </a:bodyPr>
          <a:lstStyle/>
          <a:p>
            <a:pPr algn="ctr"/>
            <a:r>
              <a:rPr lang="vi-VN" sz="3200" dirty="0">
                <a:latin typeface="+mj-lt"/>
              </a:rPr>
              <a:t>Kể tên một số VB truyện mà em đã học ở lớp 6, lớp 7, lớp 8 và học kì I của lớp 9. Những truyện đó có các đặc điểm chung nào?</a:t>
            </a:r>
            <a:endParaRPr lang="en-SG" sz="3200" dirty="0">
              <a:latin typeface="+mj-lt"/>
            </a:endParaRPr>
          </a:p>
        </p:txBody>
      </p:sp>
      <p:sp>
        <p:nvSpPr>
          <p:cNvPr id="19" name="Freeform 4">
            <a:extLst>
              <a:ext uri="{FF2B5EF4-FFF2-40B4-BE49-F238E27FC236}">
                <a16:creationId xmlns:a16="http://schemas.microsoft.com/office/drawing/2014/main" id="{95A15CF3-8149-FD26-C2B5-DF0DF818C0E3}"/>
              </a:ext>
            </a:extLst>
          </p:cNvPr>
          <p:cNvSpPr/>
          <p:nvPr/>
        </p:nvSpPr>
        <p:spPr>
          <a:xfrm>
            <a:off x="6327548" y="2485676"/>
            <a:ext cx="2506255" cy="2686840"/>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342908">
              <a:buClrTx/>
              <a:defRPr/>
            </a:pPr>
            <a:endParaRPr lang="en-SG" sz="675" kern="1200" dirty="0">
              <a:solidFill>
                <a:prstClr val="black"/>
              </a:solidFill>
              <a:latin typeface="Calibri"/>
              <a:ea typeface="+mn-ea"/>
            </a:endParaRPr>
          </a:p>
        </p:txBody>
      </p:sp>
    </p:spTree>
    <p:extLst>
      <p:ext uri="{BB962C8B-B14F-4D97-AF65-F5344CB8AC3E}">
        <p14:creationId xmlns:p14="http://schemas.microsoft.com/office/powerpoint/2010/main" val="326418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p:cTn id="11" dur="750" fill="hold"/>
                                        <p:tgtEl>
                                          <p:spTgt spid="14"/>
                                        </p:tgtEl>
                                        <p:attrNameLst>
                                          <p:attrName>ppt_w</p:attrName>
                                        </p:attrNameLst>
                                      </p:cBhvr>
                                      <p:tavLst>
                                        <p:tav tm="0">
                                          <p:val>
                                            <p:strVal val="4/3*#ppt_w"/>
                                          </p:val>
                                        </p:tav>
                                        <p:tav tm="100000">
                                          <p:val>
                                            <p:strVal val="#ppt_w"/>
                                          </p:val>
                                        </p:tav>
                                      </p:tavLst>
                                    </p:anim>
                                    <p:anim calcmode="lin" valueType="num">
                                      <p:cBhvr>
                                        <p:cTn id="12" dur="750" fill="hold"/>
                                        <p:tgtEl>
                                          <p:spTgt spid="14"/>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ppt_x</p:attrName>
                                        </p:attrNameLst>
                                      </p:cBhvr>
                                      <p:tavLst>
                                        <p:tav tm="0">
                                          <p:val>
                                            <p:strVal val="#ppt_x-#ppt_w*1.125000"/>
                                          </p:val>
                                        </p:tav>
                                        <p:tav tm="100000">
                                          <p:val>
                                            <p:strVal val="#ppt_x"/>
                                          </p:val>
                                        </p:tav>
                                      </p:tavLst>
                                    </p:anim>
                                    <p:animEffect transition="in" filter="wipe(righ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3AA0D22-EE38-EE2F-4478-61FB350C098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CA41F0E0-99B0-3787-3AB5-8711E63DB9F4}"/>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B3BE2178-BA52-3DFF-08E2-1F169045393E}"/>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C3C17A5D-F2C0-D7DD-D32E-63146BBB5DD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C74539B6-2560-CCFB-E790-E5DC7F18D247}"/>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29E4A1C2-70CA-90BF-C241-4FA4C140414E}"/>
              </a:ext>
            </a:extLst>
          </p:cNvPr>
          <p:cNvSpPr>
            <a:spLocks noGrp="1"/>
          </p:cNvSpPr>
          <p:nvPr>
            <p:ph type="title"/>
          </p:nvPr>
        </p:nvSpPr>
        <p:spPr>
          <a:xfrm>
            <a:off x="984328" y="30349"/>
            <a:ext cx="7704000" cy="572700"/>
          </a:xfrm>
        </p:spPr>
        <p:txBody>
          <a:bodyPr/>
          <a:lstStyle/>
          <a:p>
            <a:pPr>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khởi động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BADB04D-A3FC-20FC-4458-D5D4B693F34B}"/>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cxnSp>
        <p:nvCxnSpPr>
          <p:cNvPr id="2" name="Google Shape;503;p21">
            <a:extLst>
              <a:ext uri="{FF2B5EF4-FFF2-40B4-BE49-F238E27FC236}">
                <a16:creationId xmlns:a16="http://schemas.microsoft.com/office/drawing/2014/main" id="{28778F61-170D-7F07-CE3D-F618590D5E42}"/>
              </a:ext>
            </a:extLst>
          </p:cNvPr>
          <p:cNvCxnSpPr>
            <a:cxnSpLocks/>
          </p:cNvCxnSpPr>
          <p:nvPr/>
        </p:nvCxnSpPr>
        <p:spPr>
          <a:xfrm rot="5400000">
            <a:off x="2858997" y="65958"/>
            <a:ext cx="911432" cy="2514575"/>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3" name="Google Shape;504;p21">
            <a:extLst>
              <a:ext uri="{FF2B5EF4-FFF2-40B4-BE49-F238E27FC236}">
                <a16:creationId xmlns:a16="http://schemas.microsoft.com/office/drawing/2014/main" id="{BA92EDEB-75FF-D4EE-AE45-7075739331D7}"/>
              </a:ext>
            </a:extLst>
          </p:cNvPr>
          <p:cNvCxnSpPr>
            <a:cxnSpLocks/>
          </p:cNvCxnSpPr>
          <p:nvPr/>
        </p:nvCxnSpPr>
        <p:spPr>
          <a:xfrm rot="16200000" flipH="1">
            <a:off x="5373317" y="66213"/>
            <a:ext cx="911432" cy="2514065"/>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4" name="Google Shape;495;p21">
            <a:extLst>
              <a:ext uri="{FF2B5EF4-FFF2-40B4-BE49-F238E27FC236}">
                <a16:creationId xmlns:a16="http://schemas.microsoft.com/office/drawing/2014/main" id="{B6D0FACB-E9D2-F130-3C26-2CC98AB34614}"/>
              </a:ext>
            </a:extLst>
          </p:cNvPr>
          <p:cNvSpPr/>
          <p:nvPr/>
        </p:nvSpPr>
        <p:spPr>
          <a:xfrm>
            <a:off x="871885" y="1825791"/>
            <a:ext cx="233637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1" name="Google Shape;496;p21">
            <a:extLst>
              <a:ext uri="{FF2B5EF4-FFF2-40B4-BE49-F238E27FC236}">
                <a16:creationId xmlns:a16="http://schemas.microsoft.com/office/drawing/2014/main" id="{4DA45A34-DD92-98B5-34B9-B035232157C0}"/>
              </a:ext>
            </a:extLst>
          </p:cNvPr>
          <p:cNvSpPr txBox="1"/>
          <p:nvPr/>
        </p:nvSpPr>
        <p:spPr>
          <a:xfrm>
            <a:off x="784549" y="1786967"/>
            <a:ext cx="2336400" cy="5277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VB </a:t>
            </a:r>
            <a:r>
              <a:rPr lang="en-US" sz="2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2" name="Google Shape;499;p21">
            <a:extLst>
              <a:ext uri="{FF2B5EF4-FFF2-40B4-BE49-F238E27FC236}">
                <a16:creationId xmlns:a16="http://schemas.microsoft.com/office/drawing/2014/main" id="{7C940BC4-2049-D20E-491C-6B88B859E3CA}"/>
              </a:ext>
            </a:extLst>
          </p:cNvPr>
          <p:cNvSpPr/>
          <p:nvPr/>
        </p:nvSpPr>
        <p:spPr>
          <a:xfrm>
            <a:off x="5820168" y="1767173"/>
            <a:ext cx="290692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 name="Google Shape;500;p21">
            <a:extLst>
              <a:ext uri="{FF2B5EF4-FFF2-40B4-BE49-F238E27FC236}">
                <a16:creationId xmlns:a16="http://schemas.microsoft.com/office/drawing/2014/main" id="{0119BD00-5CC4-FD8E-9701-677D126D6EC8}"/>
              </a:ext>
            </a:extLst>
          </p:cNvPr>
          <p:cNvSpPr txBox="1"/>
          <p:nvPr/>
        </p:nvSpPr>
        <p:spPr>
          <a:xfrm>
            <a:off x="5817757" y="1767172"/>
            <a:ext cx="2906923" cy="527700"/>
          </a:xfrm>
          <a:prstGeom prst="rect">
            <a:avLst/>
          </a:prstGeom>
          <a:noFill/>
          <a:ln>
            <a:noFill/>
          </a:ln>
        </p:spPr>
        <p:txBody>
          <a:bodyPr spcFirstLastPara="1" wrap="square" lIns="91425" tIns="91425" rIns="91425" bIns="91425" anchor="ctr" anchorCtr="0">
            <a:noAutofit/>
          </a:bodyPr>
          <a:lstStyle/>
          <a:p>
            <a:pPr algn="ctr" defTabSz="914355">
              <a:defRPr/>
            </a:pPr>
            <a:r>
              <a:rPr lang="en-SG"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Đ</a:t>
            </a:r>
            <a:r>
              <a:rPr lang="en"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iểm chung</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20" name="Google Shape;501;p21">
            <a:extLst>
              <a:ext uri="{FF2B5EF4-FFF2-40B4-BE49-F238E27FC236}">
                <a16:creationId xmlns:a16="http://schemas.microsoft.com/office/drawing/2014/main" id="{45B6F44E-7B08-96ED-4A28-6EC47BBE533C}"/>
              </a:ext>
            </a:extLst>
          </p:cNvPr>
          <p:cNvSpPr/>
          <p:nvPr/>
        </p:nvSpPr>
        <p:spPr>
          <a:xfrm>
            <a:off x="2542488" y="603050"/>
            <a:ext cx="405901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algn="ctr" defTabSz="914355">
              <a:buClrTx/>
              <a:defRPr/>
            </a:pPr>
            <a:r>
              <a:rPr lang="en-US" sz="2400" b="1" dirty="0">
                <a:solidFill>
                  <a:sysClr val="windowText" lastClr="000000"/>
                </a:solidFill>
                <a:latin typeface="Times New Roman" panose="02020603050405020304" pitchFamily="18" charset="0"/>
                <a:ea typeface="+mn-ea"/>
                <a:cs typeface="Times New Roman" panose="02020603050405020304" pitchFamily="18" charset="0"/>
              </a:rPr>
              <a:t>GỢI Ý</a:t>
            </a:r>
            <a:endParaRPr sz="2400" b="1"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B0DC4328-8769-99FF-763E-109C706F8EF6}"/>
              </a:ext>
            </a:extLst>
          </p:cNvPr>
          <p:cNvSpPr txBox="1"/>
          <p:nvPr/>
        </p:nvSpPr>
        <p:spPr>
          <a:xfrm>
            <a:off x="237502" y="2266389"/>
            <a:ext cx="3430493" cy="2677656"/>
          </a:xfrm>
          <a:prstGeom prst="rect">
            <a:avLst/>
          </a:prstGeom>
          <a:noFill/>
        </p:spPr>
        <p:txBody>
          <a:bodyPr wrap="square">
            <a:spAutoFit/>
          </a:bodyPr>
          <a:lstStyle/>
          <a:p>
            <a:pPr algn="ctr"/>
            <a:r>
              <a:rPr lang="vi-VN" sz="2400" i="1" dirty="0">
                <a:latin typeface="+mj-lt"/>
              </a:rPr>
              <a:t>Thánh Gióng, Sọ Dừa</a:t>
            </a:r>
            <a:r>
              <a:rPr lang="vi-VN" sz="2400" dirty="0">
                <a:latin typeface="+mj-lt"/>
              </a:rPr>
              <a:t> (lớp 6), </a:t>
            </a:r>
            <a:r>
              <a:rPr lang="vi-VN" sz="2400" i="1" dirty="0">
                <a:latin typeface="+mj-lt"/>
              </a:rPr>
              <a:t>Tuổi thơ tôi, Dòng “Sông Đen” </a:t>
            </a:r>
            <a:r>
              <a:rPr lang="vi-VN" sz="2400" dirty="0">
                <a:latin typeface="+mj-lt"/>
              </a:rPr>
              <a:t>(lớp 7), </a:t>
            </a:r>
            <a:r>
              <a:rPr lang="vi-VN" sz="2400" i="1" dirty="0">
                <a:latin typeface="+mj-lt"/>
              </a:rPr>
              <a:t>Vắt cổ chày ra nước</a:t>
            </a:r>
            <a:r>
              <a:rPr lang="vi-VN" sz="2400" dirty="0">
                <a:latin typeface="+mj-lt"/>
              </a:rPr>
              <a:t> (lớp 8), </a:t>
            </a:r>
            <a:r>
              <a:rPr lang="vi-VN" sz="2400" i="1" dirty="0">
                <a:latin typeface="+mj-lt"/>
              </a:rPr>
              <a:t>Chuyện người con gái Nam Xương, Truyện Lục Vân Tiên</a:t>
            </a:r>
            <a:r>
              <a:rPr lang="vi-VN" sz="2400" dirty="0">
                <a:latin typeface="+mj-lt"/>
              </a:rPr>
              <a:t> (lớp 9),... </a:t>
            </a:r>
            <a:endParaRPr lang="en-SG" sz="2400" dirty="0">
              <a:latin typeface="+mj-lt"/>
            </a:endParaRPr>
          </a:p>
        </p:txBody>
      </p:sp>
      <p:sp>
        <p:nvSpPr>
          <p:cNvPr id="22" name="TextBox 21">
            <a:extLst>
              <a:ext uri="{FF2B5EF4-FFF2-40B4-BE49-F238E27FC236}">
                <a16:creationId xmlns:a16="http://schemas.microsoft.com/office/drawing/2014/main" id="{07F03A57-DE76-924F-1FB4-2927D3CDF601}"/>
              </a:ext>
            </a:extLst>
          </p:cNvPr>
          <p:cNvSpPr txBox="1"/>
          <p:nvPr/>
        </p:nvSpPr>
        <p:spPr>
          <a:xfrm>
            <a:off x="6078015" y="2344646"/>
            <a:ext cx="2514066" cy="1569660"/>
          </a:xfrm>
          <a:prstGeom prst="rect">
            <a:avLst/>
          </a:prstGeom>
          <a:noFill/>
        </p:spPr>
        <p:txBody>
          <a:bodyPr wrap="square">
            <a:spAutoFit/>
          </a:bodyPr>
          <a:lstStyle/>
          <a:p>
            <a:pPr lvl="0" algn="ctr" defTabSz="914378">
              <a:buClrTx/>
            </a:pPr>
            <a:r>
              <a:rPr lang="vi-VN" sz="2400" dirty="0">
                <a:latin typeface="+mj-lt"/>
              </a:rPr>
              <a:t>Có nhân vật, sự kiện, cốt truyện, lời người kể chuyện,...</a:t>
            </a:r>
            <a:endParaRPr kumimoji="0" lang="en-SG" sz="6000" b="0" i="0" u="none" strike="noStrike" kern="0" cap="none" spc="0" normalizeH="0" baseline="0" noProof="0" dirty="0">
              <a:ln>
                <a:noFill/>
              </a:ln>
              <a:solidFill>
                <a:srgbClr val="F4E8D8">
                  <a:lumMod val="10000"/>
                </a:srgbClr>
              </a:solidFill>
              <a:effectLst/>
              <a:uLnTx/>
              <a:uFillTx/>
              <a:latin typeface="+mj-lt"/>
              <a:ea typeface="+mn-ea"/>
            </a:endParaRPr>
          </a:p>
        </p:txBody>
      </p:sp>
      <p:sp>
        <p:nvSpPr>
          <p:cNvPr id="23" name="Freeform 21">
            <a:extLst>
              <a:ext uri="{FF2B5EF4-FFF2-40B4-BE49-F238E27FC236}">
                <a16:creationId xmlns:a16="http://schemas.microsoft.com/office/drawing/2014/main" id="{8E8ED2D3-7DB3-461F-DD4F-8A71DEC1E1D6}"/>
              </a:ext>
            </a:extLst>
          </p:cNvPr>
          <p:cNvSpPr/>
          <p:nvPr/>
        </p:nvSpPr>
        <p:spPr>
          <a:xfrm>
            <a:off x="3392444" y="3136447"/>
            <a:ext cx="2564105" cy="2007053"/>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r:embed="rId5"/>
                </a:ext>
              </a:extLst>
            </a:blip>
            <a:stretch>
              <a:fillRect r="-69273" b="-52568"/>
            </a:stretch>
          </a:blipFill>
          <a:ln cap="sq">
            <a:noFill/>
            <a:prstDash val="solid"/>
            <a:miter/>
          </a:ln>
        </p:spPr>
        <p:txBody>
          <a:bodyPr/>
          <a:lstStyle/>
          <a:p>
            <a:pPr defTabSz="914378">
              <a:defRPr/>
            </a:pPr>
            <a:endParaRPr lang="en-SG" dirty="0">
              <a:ea typeface="+mn-ea"/>
            </a:endParaRPr>
          </a:p>
        </p:txBody>
      </p:sp>
    </p:spTree>
    <p:extLst>
      <p:ext uri="{BB962C8B-B14F-4D97-AF65-F5344CB8AC3E}">
        <p14:creationId xmlns:p14="http://schemas.microsoft.com/office/powerpoint/2010/main" val="80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barn(inVertical)">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xEl>
                                              <p:pRg st="0" end="0"/>
                                            </p:txEl>
                                          </p:spTgt>
                                        </p:tgtEl>
                                        <p:attrNameLst>
                                          <p:attrName>style.visibility</p:attrName>
                                        </p:attrNameLst>
                                      </p:cBhvr>
                                      <p:to>
                                        <p:strVal val="visible"/>
                                      </p:to>
                                    </p:set>
                                    <p:animEffect transition="in" filter="fade">
                                      <p:cBhvr>
                                        <p:cTn id="45" dur="1000"/>
                                        <p:tgtEl>
                                          <p:spTgt spid="22">
                                            <p:txEl>
                                              <p:pRg st="0" end="0"/>
                                            </p:txEl>
                                          </p:spTgt>
                                        </p:tgtEl>
                                      </p:cBhvr>
                                    </p:animEffect>
                                    <p:anim calcmode="lin" valueType="num">
                                      <p:cBhvr>
                                        <p:cTn id="4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20"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0042951B-1E7F-7169-88DA-F8F01743AACF}"/>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B720A4AB-5D8A-0DE8-C30F-216BFFFD38BE}"/>
              </a:ext>
            </a:extLst>
          </p:cNvPr>
          <p:cNvGrpSpPr/>
          <p:nvPr/>
        </p:nvGrpSpPr>
        <p:grpSpPr>
          <a:xfrm>
            <a:off x="1425931" y="30349"/>
            <a:ext cx="6865350" cy="737094"/>
            <a:chOff x="-1364875" y="1344325"/>
            <a:chExt cx="1042692" cy="637871"/>
          </a:xfrm>
        </p:grpSpPr>
        <p:sp>
          <p:nvSpPr>
            <p:cNvPr id="7" name="Google Shape;635;p35">
              <a:extLst>
                <a:ext uri="{FF2B5EF4-FFF2-40B4-BE49-F238E27FC236}">
                  <a16:creationId xmlns:a16="http://schemas.microsoft.com/office/drawing/2014/main" id="{A2B3C7C8-4468-E771-198E-4FAF6969F86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852F89A7-48AB-01BD-070E-29D51CD0385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C6C0D7E4-5D2D-269D-4750-A2C08B007D24}"/>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C8A54D63-58B9-1BE2-8904-FC7F4293B1B2}"/>
              </a:ext>
            </a:extLst>
          </p:cNvPr>
          <p:cNvSpPr>
            <a:spLocks noGrp="1"/>
          </p:cNvSpPr>
          <p:nvPr>
            <p:ph type="title"/>
          </p:nvPr>
        </p:nvSpPr>
        <p:spPr>
          <a:xfrm>
            <a:off x="2097913" y="124021"/>
            <a:ext cx="5333280" cy="572700"/>
          </a:xfrm>
        </p:spPr>
        <p:txBody>
          <a:bodyPr/>
          <a:lstStyle/>
          <a:p>
            <a:r>
              <a:rPr lang="en-US" sz="2200" b="1" dirty="0">
                <a:latin typeface="Times New Roman" panose="02020603050405020304" pitchFamily="18" charset="0"/>
                <a:cs typeface="Times New Roman" panose="02020603050405020304" pitchFamily="18" charset="0"/>
              </a:rPr>
              <a:t>1.2. </a:t>
            </a:r>
            <a:r>
              <a:rPr lang="vi-VN" sz="2200" b="1" dirty="0">
                <a:latin typeface="Times New Roman" panose="02020603050405020304" pitchFamily="18" charset="0"/>
                <a:cs typeface="Times New Roman" panose="02020603050405020304" pitchFamily="18" charset="0"/>
              </a:rPr>
              <a:t>Hoạt động tìm hiểu </a:t>
            </a:r>
            <a:r>
              <a:rPr lang="vi-VN" sz="2200" b="1" i="1" dirty="0">
                <a:latin typeface="Times New Roman" panose="02020603050405020304" pitchFamily="18" charset="0"/>
                <a:cs typeface="Times New Roman" panose="02020603050405020304" pitchFamily="18" charset="0"/>
              </a:rPr>
              <a:t>Tri thức Ngữ văn:</a:t>
            </a:r>
            <a:r>
              <a:rPr lang="vi-VN" sz="2200" b="1" dirty="0">
                <a:latin typeface="Times New Roman" panose="02020603050405020304" pitchFamily="18" charset="0"/>
                <a:cs typeface="Times New Roman" panose="02020603050405020304" pitchFamily="18" charset="0"/>
              </a:rPr>
              <a:t> Đặc điểm thể loại truyện trinh thám</a:t>
            </a:r>
            <a:endParaRPr lang="en-SG" sz="22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8AA13974-821A-F30A-09AE-D7A7F1848F09}"/>
              </a:ext>
            </a:extLst>
          </p:cNvPr>
          <p:cNvPicPr preferRelativeResize="0"/>
          <p:nvPr/>
        </p:nvPicPr>
        <p:blipFill>
          <a:blip r:embed="rId3">
            <a:alphaModFix/>
          </a:blip>
          <a:stretch>
            <a:fillRect/>
          </a:stretch>
        </p:blipFill>
        <p:spPr>
          <a:xfrm rot="-7338489">
            <a:off x="1247187" y="2849"/>
            <a:ext cx="905610" cy="756425"/>
          </a:xfrm>
          <a:prstGeom prst="rect">
            <a:avLst/>
          </a:prstGeom>
          <a:noFill/>
          <a:ln>
            <a:noFill/>
          </a:ln>
        </p:spPr>
      </p:pic>
      <p:grpSp>
        <p:nvGrpSpPr>
          <p:cNvPr id="24" name="Group 23">
            <a:extLst>
              <a:ext uri="{FF2B5EF4-FFF2-40B4-BE49-F238E27FC236}">
                <a16:creationId xmlns:a16="http://schemas.microsoft.com/office/drawing/2014/main" id="{3256817E-9F6D-9792-6EF2-33CB5564BAA6}"/>
              </a:ext>
            </a:extLst>
          </p:cNvPr>
          <p:cNvGrpSpPr/>
          <p:nvPr/>
        </p:nvGrpSpPr>
        <p:grpSpPr>
          <a:xfrm>
            <a:off x="2609467" y="1051833"/>
            <a:ext cx="3983300" cy="3447841"/>
            <a:chOff x="3488550" y="1649300"/>
            <a:chExt cx="2189987" cy="1885159"/>
          </a:xfrm>
        </p:grpSpPr>
        <p:sp>
          <p:nvSpPr>
            <p:cNvPr id="25" name="Google Shape;289;p39">
              <a:extLst>
                <a:ext uri="{FF2B5EF4-FFF2-40B4-BE49-F238E27FC236}">
                  <a16:creationId xmlns:a16="http://schemas.microsoft.com/office/drawing/2014/main" id="{FE9A4227-6A63-06D3-C0EF-AB5A0FF086A2}"/>
                </a:ext>
              </a:extLst>
            </p:cNvPr>
            <p:cNvSpPr/>
            <p:nvPr/>
          </p:nvSpPr>
          <p:spPr>
            <a:xfrm>
              <a:off x="3853488" y="1649300"/>
              <a:ext cx="1437000" cy="1437000"/>
            </a:xfrm>
            <a:prstGeom prst="ellipse">
              <a:avLst/>
            </a:pr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26" name="Google Shape;297;p39">
              <a:extLst>
                <a:ext uri="{FF2B5EF4-FFF2-40B4-BE49-F238E27FC236}">
                  <a16:creationId xmlns:a16="http://schemas.microsoft.com/office/drawing/2014/main" id="{F3D8E089-AF50-2B1D-FCEC-9A4CCBBDC72A}"/>
                </a:ext>
              </a:extLst>
            </p:cNvPr>
            <p:cNvSpPr/>
            <p:nvPr/>
          </p:nvSpPr>
          <p:spPr>
            <a:xfrm>
              <a:off x="3658599" y="1649309"/>
              <a:ext cx="717300" cy="717300"/>
            </a:xfrm>
            <a:prstGeom prst="ellipse">
              <a:avLst/>
            </a:prstGeom>
            <a:noFill/>
            <a:ln w="9525" cap="flat" cmpd="sng">
              <a:solidFill>
                <a:srgbClr val="FDCD6A"/>
              </a:solidFill>
              <a:prstDash val="dot"/>
              <a:round/>
              <a:headEnd type="none" w="sm" len="sm"/>
              <a:tailEnd type="none" w="sm" len="sm"/>
            </a:ln>
          </p:spPr>
          <p:txBody>
            <a:bodyPr spcFirstLastPara="1" wrap="square" lIns="68569" tIns="68569" rIns="68569" bIns="68569" anchor="ctr" anchorCtr="0">
              <a:noAutofit/>
            </a:bodyPr>
            <a:lstStyle/>
            <a:p>
              <a:pPr defTabSz="685800">
                <a:defRPr/>
              </a:pPr>
              <a:endParaRPr sz="1050">
                <a:ea typeface="+mn-ea"/>
              </a:endParaRPr>
            </a:p>
          </p:txBody>
        </p:sp>
        <p:sp>
          <p:nvSpPr>
            <p:cNvPr id="27" name="Google Shape;298;p39">
              <a:extLst>
                <a:ext uri="{FF2B5EF4-FFF2-40B4-BE49-F238E27FC236}">
                  <a16:creationId xmlns:a16="http://schemas.microsoft.com/office/drawing/2014/main" id="{171E9486-2C69-2569-EB0A-CD3EA512BC99}"/>
                </a:ext>
              </a:extLst>
            </p:cNvPr>
            <p:cNvSpPr/>
            <p:nvPr/>
          </p:nvSpPr>
          <p:spPr>
            <a:xfrm>
              <a:off x="3718941" y="1709648"/>
              <a:ext cx="596700" cy="596700"/>
            </a:xfrm>
            <a:prstGeom prst="ellipse">
              <a:avLst/>
            </a:prstGeom>
            <a:solidFill>
              <a:srgbClr val="C0E2E2"/>
            </a:solidFill>
            <a:ln>
              <a:noFill/>
            </a:ln>
          </p:spPr>
          <p:txBody>
            <a:bodyPr spcFirstLastPara="1" wrap="square" lIns="68569" tIns="68569" rIns="68569" bIns="68569" anchor="ctr" anchorCtr="0">
              <a:noAutofit/>
            </a:bodyPr>
            <a:lstStyle/>
            <a:p>
              <a:pPr defTabSz="685800">
                <a:defRPr/>
              </a:pPr>
              <a:endParaRPr sz="1050">
                <a:ea typeface="+mn-ea"/>
              </a:endParaRPr>
            </a:p>
          </p:txBody>
        </p:sp>
        <p:grpSp>
          <p:nvGrpSpPr>
            <p:cNvPr id="28" name="Google Shape;299;p39">
              <a:extLst>
                <a:ext uri="{FF2B5EF4-FFF2-40B4-BE49-F238E27FC236}">
                  <a16:creationId xmlns:a16="http://schemas.microsoft.com/office/drawing/2014/main" id="{25ABBBFD-85F6-B836-A5E8-8C76EE965CC4}"/>
                </a:ext>
              </a:extLst>
            </p:cNvPr>
            <p:cNvGrpSpPr/>
            <p:nvPr/>
          </p:nvGrpSpPr>
          <p:grpSpPr>
            <a:xfrm>
              <a:off x="3861313" y="1852136"/>
              <a:ext cx="312072" cy="312016"/>
              <a:chOff x="716776" y="3146862"/>
              <a:chExt cx="439910" cy="439830"/>
            </a:xfrm>
          </p:grpSpPr>
          <p:sp>
            <p:nvSpPr>
              <p:cNvPr id="53" name="Google Shape;300;p39">
                <a:extLst>
                  <a:ext uri="{FF2B5EF4-FFF2-40B4-BE49-F238E27FC236}">
                    <a16:creationId xmlns:a16="http://schemas.microsoft.com/office/drawing/2014/main" id="{892DB956-E4AA-510D-00D5-DEAA3E93D683}"/>
                  </a:ext>
                </a:extLst>
              </p:cNvPr>
              <p:cNvSpPr/>
              <p:nvPr/>
            </p:nvSpPr>
            <p:spPr>
              <a:xfrm>
                <a:off x="922981" y="3225052"/>
                <a:ext cx="27506" cy="128867"/>
              </a:xfrm>
              <a:custGeom>
                <a:avLst/>
                <a:gdLst/>
                <a:ahLst/>
                <a:cxnLst/>
                <a:rect l="l" t="t" r="r" b="b"/>
                <a:pathLst>
                  <a:path w="705" h="3303" extrusionOk="0">
                    <a:moveTo>
                      <a:pt x="353" y="0"/>
                    </a:moveTo>
                    <a:cubicBezTo>
                      <a:pt x="167" y="0"/>
                      <a:pt x="1" y="146"/>
                      <a:pt x="1" y="331"/>
                    </a:cubicBezTo>
                    <a:lnTo>
                      <a:pt x="1" y="2973"/>
                    </a:lnTo>
                    <a:cubicBezTo>
                      <a:pt x="1" y="3157"/>
                      <a:pt x="167" y="3303"/>
                      <a:pt x="353" y="3303"/>
                    </a:cubicBezTo>
                    <a:cubicBezTo>
                      <a:pt x="538" y="3303"/>
                      <a:pt x="704" y="3157"/>
                      <a:pt x="704" y="2973"/>
                    </a:cubicBezTo>
                    <a:lnTo>
                      <a:pt x="704" y="331"/>
                    </a:lnTo>
                    <a:cubicBezTo>
                      <a:pt x="704" y="146"/>
                      <a:pt x="538" y="0"/>
                      <a:pt x="353" y="0"/>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4" name="Google Shape;301;p39">
                <a:extLst>
                  <a:ext uri="{FF2B5EF4-FFF2-40B4-BE49-F238E27FC236}">
                    <a16:creationId xmlns:a16="http://schemas.microsoft.com/office/drawing/2014/main" id="{345DB03D-1835-2605-C7C7-086E1D44DBC6}"/>
                  </a:ext>
                </a:extLst>
              </p:cNvPr>
              <p:cNvSpPr/>
              <p:nvPr/>
            </p:nvSpPr>
            <p:spPr>
              <a:xfrm>
                <a:off x="936754" y="3225052"/>
                <a:ext cx="13733" cy="128867"/>
              </a:xfrm>
              <a:custGeom>
                <a:avLst/>
                <a:gdLst/>
                <a:ahLst/>
                <a:cxnLst/>
                <a:rect l="l" t="t" r="r" b="b"/>
                <a:pathLst>
                  <a:path w="352" h="3303" extrusionOk="0">
                    <a:moveTo>
                      <a:pt x="0" y="0"/>
                    </a:moveTo>
                    <a:lnTo>
                      <a:pt x="0" y="3303"/>
                    </a:lnTo>
                    <a:cubicBezTo>
                      <a:pt x="185" y="3303"/>
                      <a:pt x="351" y="3157"/>
                      <a:pt x="351" y="2973"/>
                    </a:cubicBezTo>
                    <a:lnTo>
                      <a:pt x="351" y="331"/>
                    </a:lnTo>
                    <a:cubicBezTo>
                      <a:pt x="351" y="146"/>
                      <a:pt x="185" y="0"/>
                      <a:pt x="0"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5" name="Google Shape;302;p39">
                <a:extLst>
                  <a:ext uri="{FF2B5EF4-FFF2-40B4-BE49-F238E27FC236}">
                    <a16:creationId xmlns:a16="http://schemas.microsoft.com/office/drawing/2014/main" id="{7E103B20-573B-6969-D4C0-44643AE7D22D}"/>
                  </a:ext>
                </a:extLst>
              </p:cNvPr>
              <p:cNvSpPr/>
              <p:nvPr/>
            </p:nvSpPr>
            <p:spPr>
              <a:xfrm>
                <a:off x="768279" y="3146862"/>
                <a:ext cx="129023" cy="78225"/>
              </a:xfrm>
              <a:custGeom>
                <a:avLst/>
                <a:gdLst/>
                <a:ahLst/>
                <a:cxnLst/>
                <a:rect l="l" t="t" r="r" b="b"/>
                <a:pathLst>
                  <a:path w="3307" h="2005" extrusionOk="0">
                    <a:moveTo>
                      <a:pt x="331" y="1"/>
                    </a:moveTo>
                    <a:cubicBezTo>
                      <a:pt x="148" y="1"/>
                      <a:pt x="0" y="149"/>
                      <a:pt x="3" y="331"/>
                    </a:cubicBezTo>
                    <a:cubicBezTo>
                      <a:pt x="3" y="661"/>
                      <a:pt x="43" y="1014"/>
                      <a:pt x="95" y="1344"/>
                    </a:cubicBezTo>
                    <a:lnTo>
                      <a:pt x="908" y="2004"/>
                    </a:lnTo>
                    <a:lnTo>
                      <a:pt x="2400" y="2004"/>
                    </a:lnTo>
                    <a:lnTo>
                      <a:pt x="3213" y="1344"/>
                    </a:lnTo>
                    <a:cubicBezTo>
                      <a:pt x="3265" y="1014"/>
                      <a:pt x="3305" y="661"/>
                      <a:pt x="3305" y="331"/>
                    </a:cubicBezTo>
                    <a:cubicBezTo>
                      <a:pt x="3306" y="149"/>
                      <a:pt x="3158" y="1"/>
                      <a:pt x="2977" y="1"/>
                    </a:cubicBezTo>
                    <a:cubicBezTo>
                      <a:pt x="2976" y="1"/>
                      <a:pt x="2975" y="1"/>
                      <a:pt x="2975" y="1"/>
                    </a:cubicBezTo>
                    <a:lnTo>
                      <a:pt x="333" y="1"/>
                    </a:lnTo>
                    <a:cubicBezTo>
                      <a:pt x="332" y="1"/>
                      <a:pt x="331" y="1"/>
                      <a:pt x="331"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6" name="Google Shape;303;p39">
                <a:extLst>
                  <a:ext uri="{FF2B5EF4-FFF2-40B4-BE49-F238E27FC236}">
                    <a16:creationId xmlns:a16="http://schemas.microsoft.com/office/drawing/2014/main" id="{78AE6BE9-1958-2DA5-0E58-C9F9091338A8}"/>
                  </a:ext>
                </a:extLst>
              </p:cNvPr>
              <p:cNvSpPr/>
              <p:nvPr/>
            </p:nvSpPr>
            <p:spPr>
              <a:xfrm>
                <a:off x="832774" y="3146862"/>
                <a:ext cx="64531" cy="78225"/>
              </a:xfrm>
              <a:custGeom>
                <a:avLst/>
                <a:gdLst/>
                <a:ahLst/>
                <a:cxnLst/>
                <a:rect l="l" t="t" r="r" b="b"/>
                <a:pathLst>
                  <a:path w="1654" h="2005" extrusionOk="0">
                    <a:moveTo>
                      <a:pt x="1323" y="1"/>
                    </a:moveTo>
                    <a:cubicBezTo>
                      <a:pt x="1322" y="1"/>
                      <a:pt x="1321" y="1"/>
                      <a:pt x="1321" y="1"/>
                    </a:cubicBezTo>
                    <a:lnTo>
                      <a:pt x="1" y="1"/>
                    </a:lnTo>
                    <a:lnTo>
                      <a:pt x="1" y="2004"/>
                    </a:lnTo>
                    <a:lnTo>
                      <a:pt x="747" y="2004"/>
                    </a:lnTo>
                    <a:lnTo>
                      <a:pt x="1559" y="1344"/>
                    </a:lnTo>
                    <a:cubicBezTo>
                      <a:pt x="1612" y="1014"/>
                      <a:pt x="1651" y="661"/>
                      <a:pt x="1651" y="331"/>
                    </a:cubicBezTo>
                    <a:cubicBezTo>
                      <a:pt x="1653" y="149"/>
                      <a:pt x="1505" y="1"/>
                      <a:pt x="132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7" name="Google Shape;304;p39">
                <a:extLst>
                  <a:ext uri="{FF2B5EF4-FFF2-40B4-BE49-F238E27FC236}">
                    <a16:creationId xmlns:a16="http://schemas.microsoft.com/office/drawing/2014/main" id="{C5C96135-30CD-DF19-7BA4-5E193E5C8A4F}"/>
                  </a:ext>
                </a:extLst>
              </p:cNvPr>
              <p:cNvSpPr/>
              <p:nvPr/>
            </p:nvSpPr>
            <p:spPr>
              <a:xfrm>
                <a:off x="772024" y="3199262"/>
                <a:ext cx="121610" cy="77367"/>
              </a:xfrm>
              <a:custGeom>
                <a:avLst/>
                <a:gdLst/>
                <a:ahLst/>
                <a:cxnLst/>
                <a:rect l="l" t="t" r="r" b="b"/>
                <a:pathLst>
                  <a:path w="3117" h="1983" extrusionOk="0">
                    <a:moveTo>
                      <a:pt x="0" y="1"/>
                    </a:moveTo>
                    <a:cubicBezTo>
                      <a:pt x="99" y="576"/>
                      <a:pt x="304" y="1196"/>
                      <a:pt x="535" y="1659"/>
                    </a:cubicBezTo>
                    <a:cubicBezTo>
                      <a:pt x="582" y="1724"/>
                      <a:pt x="627" y="1982"/>
                      <a:pt x="898" y="1982"/>
                    </a:cubicBezTo>
                    <a:lnTo>
                      <a:pt x="2218" y="1982"/>
                    </a:lnTo>
                    <a:cubicBezTo>
                      <a:pt x="2490" y="1982"/>
                      <a:pt x="2535" y="1724"/>
                      <a:pt x="2582" y="1659"/>
                    </a:cubicBezTo>
                    <a:cubicBezTo>
                      <a:pt x="2813" y="1196"/>
                      <a:pt x="3018" y="576"/>
                      <a:pt x="3117" y="1"/>
                    </a:cubicBez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8" name="Google Shape;305;p39">
                <a:extLst>
                  <a:ext uri="{FF2B5EF4-FFF2-40B4-BE49-F238E27FC236}">
                    <a16:creationId xmlns:a16="http://schemas.microsoft.com/office/drawing/2014/main" id="{AAAB9B08-A742-DA8E-AB1D-770A39989AD9}"/>
                  </a:ext>
                </a:extLst>
              </p:cNvPr>
              <p:cNvSpPr/>
              <p:nvPr/>
            </p:nvSpPr>
            <p:spPr>
              <a:xfrm>
                <a:off x="832774" y="3199262"/>
                <a:ext cx="60863" cy="77367"/>
              </a:xfrm>
              <a:custGeom>
                <a:avLst/>
                <a:gdLst/>
                <a:ahLst/>
                <a:cxnLst/>
                <a:rect l="l" t="t" r="r" b="b"/>
                <a:pathLst>
                  <a:path w="1560" h="1983" extrusionOk="0">
                    <a:moveTo>
                      <a:pt x="1" y="1"/>
                    </a:moveTo>
                    <a:lnTo>
                      <a:pt x="1" y="1982"/>
                    </a:lnTo>
                    <a:lnTo>
                      <a:pt x="661" y="1982"/>
                    </a:lnTo>
                    <a:cubicBezTo>
                      <a:pt x="933" y="1982"/>
                      <a:pt x="978" y="1724"/>
                      <a:pt x="1025" y="1659"/>
                    </a:cubicBezTo>
                    <a:cubicBezTo>
                      <a:pt x="1256" y="1196"/>
                      <a:pt x="1461" y="576"/>
                      <a:pt x="1560"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9" name="Google Shape;306;p39">
                <a:extLst>
                  <a:ext uri="{FF2B5EF4-FFF2-40B4-BE49-F238E27FC236}">
                    <a16:creationId xmlns:a16="http://schemas.microsoft.com/office/drawing/2014/main" id="{2C0933DC-08A8-BB17-DE34-89880FC5026B}"/>
                  </a:ext>
                </a:extLst>
              </p:cNvPr>
              <p:cNvSpPr/>
              <p:nvPr/>
            </p:nvSpPr>
            <p:spPr>
              <a:xfrm>
                <a:off x="976161" y="3146862"/>
                <a:ext cx="129023" cy="78225"/>
              </a:xfrm>
              <a:custGeom>
                <a:avLst/>
                <a:gdLst/>
                <a:ahLst/>
                <a:cxnLst/>
                <a:rect l="l" t="t" r="r" b="b"/>
                <a:pathLst>
                  <a:path w="3307" h="2005" extrusionOk="0">
                    <a:moveTo>
                      <a:pt x="330" y="1"/>
                    </a:moveTo>
                    <a:cubicBezTo>
                      <a:pt x="149" y="1"/>
                      <a:pt x="1" y="149"/>
                      <a:pt x="2" y="331"/>
                    </a:cubicBezTo>
                    <a:cubicBezTo>
                      <a:pt x="2" y="661"/>
                      <a:pt x="42" y="1014"/>
                      <a:pt x="95" y="1344"/>
                    </a:cubicBezTo>
                    <a:lnTo>
                      <a:pt x="907" y="2004"/>
                    </a:lnTo>
                    <a:lnTo>
                      <a:pt x="2399" y="2004"/>
                    </a:lnTo>
                    <a:lnTo>
                      <a:pt x="3212" y="1344"/>
                    </a:lnTo>
                    <a:cubicBezTo>
                      <a:pt x="3265" y="1014"/>
                      <a:pt x="3304" y="661"/>
                      <a:pt x="3304" y="331"/>
                    </a:cubicBezTo>
                    <a:cubicBezTo>
                      <a:pt x="3307" y="149"/>
                      <a:pt x="3159" y="1"/>
                      <a:pt x="2976" y="1"/>
                    </a:cubicBezTo>
                    <a:cubicBezTo>
                      <a:pt x="2975" y="1"/>
                      <a:pt x="2975" y="1"/>
                      <a:pt x="2974" y="1"/>
                    </a:cubicBezTo>
                    <a:lnTo>
                      <a:pt x="332" y="1"/>
                    </a:lnTo>
                    <a:cubicBezTo>
                      <a:pt x="331" y="1"/>
                      <a:pt x="331" y="1"/>
                      <a:pt x="330"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0" name="Google Shape;307;p39">
                <a:extLst>
                  <a:ext uri="{FF2B5EF4-FFF2-40B4-BE49-F238E27FC236}">
                    <a16:creationId xmlns:a16="http://schemas.microsoft.com/office/drawing/2014/main" id="{28784A90-AFD4-C6D5-AE81-35FD51052057}"/>
                  </a:ext>
                </a:extLst>
              </p:cNvPr>
              <p:cNvSpPr/>
              <p:nvPr/>
            </p:nvSpPr>
            <p:spPr>
              <a:xfrm>
                <a:off x="1040656" y="3146862"/>
                <a:ext cx="64492" cy="78225"/>
              </a:xfrm>
              <a:custGeom>
                <a:avLst/>
                <a:gdLst/>
                <a:ahLst/>
                <a:cxnLst/>
                <a:rect l="l" t="t" r="r" b="b"/>
                <a:pathLst>
                  <a:path w="1653" h="2005" extrusionOk="0">
                    <a:moveTo>
                      <a:pt x="1323" y="1"/>
                    </a:moveTo>
                    <a:cubicBezTo>
                      <a:pt x="1322" y="1"/>
                      <a:pt x="1322" y="1"/>
                      <a:pt x="1321" y="1"/>
                    </a:cubicBezTo>
                    <a:lnTo>
                      <a:pt x="0" y="1"/>
                    </a:lnTo>
                    <a:lnTo>
                      <a:pt x="0" y="2004"/>
                    </a:lnTo>
                    <a:lnTo>
                      <a:pt x="746" y="2004"/>
                    </a:lnTo>
                    <a:lnTo>
                      <a:pt x="1559" y="1344"/>
                    </a:lnTo>
                    <a:cubicBezTo>
                      <a:pt x="1611" y="1014"/>
                      <a:pt x="1651" y="661"/>
                      <a:pt x="1651" y="331"/>
                    </a:cubicBezTo>
                    <a:cubicBezTo>
                      <a:pt x="1652" y="149"/>
                      <a:pt x="1506" y="1"/>
                      <a:pt x="132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1" name="Google Shape;308;p39">
                <a:extLst>
                  <a:ext uri="{FF2B5EF4-FFF2-40B4-BE49-F238E27FC236}">
                    <a16:creationId xmlns:a16="http://schemas.microsoft.com/office/drawing/2014/main" id="{75A8204C-6397-0F22-C418-86A1ED2BFBE2}"/>
                  </a:ext>
                </a:extLst>
              </p:cNvPr>
              <p:cNvSpPr/>
              <p:nvPr/>
            </p:nvSpPr>
            <p:spPr>
              <a:xfrm>
                <a:off x="979868" y="3199262"/>
                <a:ext cx="121649" cy="77367"/>
              </a:xfrm>
              <a:custGeom>
                <a:avLst/>
                <a:gdLst/>
                <a:ahLst/>
                <a:cxnLst/>
                <a:rect l="l" t="t" r="r" b="b"/>
                <a:pathLst>
                  <a:path w="3118" h="1983" extrusionOk="0">
                    <a:moveTo>
                      <a:pt x="0" y="1"/>
                    </a:moveTo>
                    <a:cubicBezTo>
                      <a:pt x="99" y="576"/>
                      <a:pt x="304" y="1196"/>
                      <a:pt x="535" y="1659"/>
                    </a:cubicBezTo>
                    <a:cubicBezTo>
                      <a:pt x="582" y="1724"/>
                      <a:pt x="627" y="1982"/>
                      <a:pt x="899" y="1982"/>
                    </a:cubicBezTo>
                    <a:lnTo>
                      <a:pt x="2219" y="1982"/>
                    </a:lnTo>
                    <a:cubicBezTo>
                      <a:pt x="2490" y="1982"/>
                      <a:pt x="2536" y="1724"/>
                      <a:pt x="2582" y="1659"/>
                    </a:cubicBezTo>
                    <a:cubicBezTo>
                      <a:pt x="2813" y="1196"/>
                      <a:pt x="3018" y="576"/>
                      <a:pt x="3117" y="1"/>
                    </a:cubicBez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2" name="Google Shape;309;p39">
                <a:extLst>
                  <a:ext uri="{FF2B5EF4-FFF2-40B4-BE49-F238E27FC236}">
                    <a16:creationId xmlns:a16="http://schemas.microsoft.com/office/drawing/2014/main" id="{C4207609-EEA7-725A-CF17-617303AF9C02}"/>
                  </a:ext>
                </a:extLst>
              </p:cNvPr>
              <p:cNvSpPr/>
              <p:nvPr/>
            </p:nvSpPr>
            <p:spPr>
              <a:xfrm>
                <a:off x="1040656" y="3199262"/>
                <a:ext cx="60863" cy="77367"/>
              </a:xfrm>
              <a:custGeom>
                <a:avLst/>
                <a:gdLst/>
                <a:ahLst/>
                <a:cxnLst/>
                <a:rect l="l" t="t" r="r" b="b"/>
                <a:pathLst>
                  <a:path w="1560" h="1983" extrusionOk="0">
                    <a:moveTo>
                      <a:pt x="0" y="1"/>
                    </a:moveTo>
                    <a:lnTo>
                      <a:pt x="0" y="1982"/>
                    </a:lnTo>
                    <a:lnTo>
                      <a:pt x="661" y="1982"/>
                    </a:lnTo>
                    <a:cubicBezTo>
                      <a:pt x="932" y="1982"/>
                      <a:pt x="978" y="1724"/>
                      <a:pt x="1024" y="1659"/>
                    </a:cubicBezTo>
                    <a:cubicBezTo>
                      <a:pt x="1255" y="1196"/>
                      <a:pt x="1460" y="576"/>
                      <a:pt x="1559"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3" name="Google Shape;310;p39">
                <a:extLst>
                  <a:ext uri="{FF2B5EF4-FFF2-40B4-BE49-F238E27FC236}">
                    <a16:creationId xmlns:a16="http://schemas.microsoft.com/office/drawing/2014/main" id="{FAC4370E-0641-CA3A-9B10-C1973F1E0E1A}"/>
                  </a:ext>
                </a:extLst>
              </p:cNvPr>
              <p:cNvSpPr/>
              <p:nvPr/>
            </p:nvSpPr>
            <p:spPr>
              <a:xfrm>
                <a:off x="871361" y="3276593"/>
                <a:ext cx="130739" cy="103117"/>
              </a:xfrm>
              <a:custGeom>
                <a:avLst/>
                <a:gdLst/>
                <a:ahLst/>
                <a:cxnLst/>
                <a:rect l="l" t="t" r="r" b="b"/>
                <a:pathLst>
                  <a:path w="3351" h="2643" extrusionOk="0">
                    <a:moveTo>
                      <a:pt x="329" y="0"/>
                    </a:moveTo>
                    <a:cubicBezTo>
                      <a:pt x="147" y="0"/>
                      <a:pt x="0" y="149"/>
                      <a:pt x="3" y="331"/>
                    </a:cubicBezTo>
                    <a:lnTo>
                      <a:pt x="3" y="2312"/>
                    </a:lnTo>
                    <a:cubicBezTo>
                      <a:pt x="0" y="2494"/>
                      <a:pt x="147" y="2642"/>
                      <a:pt x="329" y="2642"/>
                    </a:cubicBezTo>
                    <a:cubicBezTo>
                      <a:pt x="330" y="2642"/>
                      <a:pt x="331" y="2642"/>
                      <a:pt x="333" y="2642"/>
                    </a:cubicBezTo>
                    <a:lnTo>
                      <a:pt x="3018" y="2642"/>
                    </a:lnTo>
                    <a:cubicBezTo>
                      <a:pt x="3019" y="2642"/>
                      <a:pt x="3021" y="2642"/>
                      <a:pt x="3022" y="2642"/>
                    </a:cubicBezTo>
                    <a:cubicBezTo>
                      <a:pt x="3204" y="2642"/>
                      <a:pt x="3351" y="2494"/>
                      <a:pt x="3348" y="2312"/>
                    </a:cubicBezTo>
                    <a:lnTo>
                      <a:pt x="3348" y="331"/>
                    </a:lnTo>
                    <a:cubicBezTo>
                      <a:pt x="3351" y="149"/>
                      <a:pt x="3204" y="0"/>
                      <a:pt x="3022" y="0"/>
                    </a:cubicBezTo>
                    <a:cubicBezTo>
                      <a:pt x="3021" y="0"/>
                      <a:pt x="3019" y="0"/>
                      <a:pt x="3018" y="0"/>
                    </a:cubicBezTo>
                    <a:lnTo>
                      <a:pt x="333" y="0"/>
                    </a:lnTo>
                    <a:cubicBezTo>
                      <a:pt x="331" y="0"/>
                      <a:pt x="330" y="0"/>
                      <a:pt x="329" y="0"/>
                    </a:cubicBez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4" name="Google Shape;311;p39">
                <a:extLst>
                  <a:ext uri="{FF2B5EF4-FFF2-40B4-BE49-F238E27FC236}">
                    <a16:creationId xmlns:a16="http://schemas.microsoft.com/office/drawing/2014/main" id="{A140FEC1-D56E-8948-A233-4199C79B5D90}"/>
                  </a:ext>
                </a:extLst>
              </p:cNvPr>
              <p:cNvSpPr/>
              <p:nvPr/>
            </p:nvSpPr>
            <p:spPr>
              <a:xfrm>
                <a:off x="936754" y="3276593"/>
                <a:ext cx="65350" cy="103117"/>
              </a:xfrm>
              <a:custGeom>
                <a:avLst/>
                <a:gdLst/>
                <a:ahLst/>
                <a:cxnLst/>
                <a:rect l="l" t="t" r="r" b="b"/>
                <a:pathLst>
                  <a:path w="1675" h="2643" extrusionOk="0">
                    <a:moveTo>
                      <a:pt x="1346" y="0"/>
                    </a:moveTo>
                    <a:cubicBezTo>
                      <a:pt x="1345" y="0"/>
                      <a:pt x="1343" y="0"/>
                      <a:pt x="1342" y="0"/>
                    </a:cubicBezTo>
                    <a:lnTo>
                      <a:pt x="0" y="0"/>
                    </a:lnTo>
                    <a:lnTo>
                      <a:pt x="0" y="2642"/>
                    </a:lnTo>
                    <a:lnTo>
                      <a:pt x="1342" y="2642"/>
                    </a:lnTo>
                    <a:cubicBezTo>
                      <a:pt x="1343" y="2642"/>
                      <a:pt x="1345" y="2642"/>
                      <a:pt x="1346" y="2642"/>
                    </a:cubicBezTo>
                    <a:cubicBezTo>
                      <a:pt x="1528" y="2642"/>
                      <a:pt x="1675" y="2494"/>
                      <a:pt x="1672" y="2312"/>
                    </a:cubicBezTo>
                    <a:lnTo>
                      <a:pt x="1672" y="331"/>
                    </a:lnTo>
                    <a:cubicBezTo>
                      <a:pt x="1675" y="149"/>
                      <a:pt x="1528" y="0"/>
                      <a:pt x="1346"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5" name="Google Shape;312;p39">
                <a:extLst>
                  <a:ext uri="{FF2B5EF4-FFF2-40B4-BE49-F238E27FC236}">
                    <a16:creationId xmlns:a16="http://schemas.microsoft.com/office/drawing/2014/main" id="{E9905D56-BACD-4B7D-A10A-032A2D4BC98C}"/>
                  </a:ext>
                </a:extLst>
              </p:cNvPr>
              <p:cNvSpPr/>
              <p:nvPr/>
            </p:nvSpPr>
            <p:spPr>
              <a:xfrm>
                <a:off x="976200" y="3250803"/>
                <a:ext cx="128906" cy="141820"/>
              </a:xfrm>
              <a:custGeom>
                <a:avLst/>
                <a:gdLst/>
                <a:ahLst/>
                <a:cxnLst/>
                <a:rect l="l" t="t" r="r" b="b"/>
                <a:pathLst>
                  <a:path w="3304" h="3635" extrusionOk="0">
                    <a:moveTo>
                      <a:pt x="990" y="1"/>
                    </a:moveTo>
                    <a:cubicBezTo>
                      <a:pt x="443" y="1"/>
                      <a:pt x="1" y="445"/>
                      <a:pt x="1" y="992"/>
                    </a:cubicBezTo>
                    <a:lnTo>
                      <a:pt x="1" y="3305"/>
                    </a:lnTo>
                    <a:lnTo>
                      <a:pt x="331" y="3635"/>
                    </a:lnTo>
                    <a:lnTo>
                      <a:pt x="2822" y="3635"/>
                    </a:lnTo>
                    <a:lnTo>
                      <a:pt x="3303" y="3303"/>
                    </a:lnTo>
                    <a:lnTo>
                      <a:pt x="3303" y="992"/>
                    </a:lnTo>
                    <a:cubicBezTo>
                      <a:pt x="3303" y="445"/>
                      <a:pt x="2861" y="1"/>
                      <a:pt x="2315" y="1"/>
                    </a:cubicBezTo>
                    <a:cubicBezTo>
                      <a:pt x="2314" y="1"/>
                      <a:pt x="2313" y="1"/>
                      <a:pt x="2313" y="1"/>
                    </a:cubicBezTo>
                    <a:lnTo>
                      <a:pt x="992" y="1"/>
                    </a:lnTo>
                    <a:cubicBezTo>
                      <a:pt x="991" y="1"/>
                      <a:pt x="990" y="1"/>
                      <a:pt x="990"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6" name="Google Shape;313;p39">
                <a:extLst>
                  <a:ext uri="{FF2B5EF4-FFF2-40B4-BE49-F238E27FC236}">
                    <a16:creationId xmlns:a16="http://schemas.microsoft.com/office/drawing/2014/main" id="{9A21A704-125F-24C7-9A35-F94431DAB18E}"/>
                  </a:ext>
                </a:extLst>
              </p:cNvPr>
              <p:cNvSpPr/>
              <p:nvPr/>
            </p:nvSpPr>
            <p:spPr>
              <a:xfrm>
                <a:off x="1040656" y="3250803"/>
                <a:ext cx="64492" cy="141820"/>
              </a:xfrm>
              <a:custGeom>
                <a:avLst/>
                <a:gdLst/>
                <a:ahLst/>
                <a:cxnLst/>
                <a:rect l="l" t="t" r="r" b="b"/>
                <a:pathLst>
                  <a:path w="1653" h="3635" extrusionOk="0">
                    <a:moveTo>
                      <a:pt x="663" y="1"/>
                    </a:moveTo>
                    <a:cubicBezTo>
                      <a:pt x="662" y="1"/>
                      <a:pt x="661" y="1"/>
                      <a:pt x="661" y="1"/>
                    </a:cubicBezTo>
                    <a:lnTo>
                      <a:pt x="0" y="1"/>
                    </a:lnTo>
                    <a:lnTo>
                      <a:pt x="0" y="3635"/>
                    </a:lnTo>
                    <a:lnTo>
                      <a:pt x="1170" y="3635"/>
                    </a:lnTo>
                    <a:lnTo>
                      <a:pt x="1651" y="3303"/>
                    </a:lnTo>
                    <a:lnTo>
                      <a:pt x="1651" y="992"/>
                    </a:lnTo>
                    <a:cubicBezTo>
                      <a:pt x="1652" y="445"/>
                      <a:pt x="1210" y="1"/>
                      <a:pt x="66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7" name="Google Shape;314;p39">
                <a:extLst>
                  <a:ext uri="{FF2B5EF4-FFF2-40B4-BE49-F238E27FC236}">
                    <a16:creationId xmlns:a16="http://schemas.microsoft.com/office/drawing/2014/main" id="{FA31346C-9891-73E1-C418-D2CC3376051F}"/>
                  </a:ext>
                </a:extLst>
              </p:cNvPr>
              <p:cNvSpPr/>
              <p:nvPr/>
            </p:nvSpPr>
            <p:spPr>
              <a:xfrm>
                <a:off x="976200" y="3379675"/>
                <a:ext cx="154655" cy="103117"/>
              </a:xfrm>
              <a:custGeom>
                <a:avLst/>
                <a:gdLst/>
                <a:ahLst/>
                <a:cxnLst/>
                <a:rect l="l" t="t" r="r" b="b"/>
                <a:pathLst>
                  <a:path w="3964" h="2643" extrusionOk="0">
                    <a:moveTo>
                      <a:pt x="1" y="0"/>
                    </a:moveTo>
                    <a:lnTo>
                      <a:pt x="1" y="2642"/>
                    </a:lnTo>
                    <a:lnTo>
                      <a:pt x="3964" y="2642"/>
                    </a:lnTo>
                    <a:lnTo>
                      <a:pt x="3303" y="0"/>
                    </a:ln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8" name="Google Shape;315;p39">
                <a:extLst>
                  <a:ext uri="{FF2B5EF4-FFF2-40B4-BE49-F238E27FC236}">
                    <a16:creationId xmlns:a16="http://schemas.microsoft.com/office/drawing/2014/main" id="{E65F8227-AC45-EBA3-2E23-222347FF756E}"/>
                  </a:ext>
                </a:extLst>
              </p:cNvPr>
              <p:cNvSpPr/>
              <p:nvPr/>
            </p:nvSpPr>
            <p:spPr>
              <a:xfrm>
                <a:off x="1040656" y="3379675"/>
                <a:ext cx="90203" cy="103117"/>
              </a:xfrm>
              <a:custGeom>
                <a:avLst/>
                <a:gdLst/>
                <a:ahLst/>
                <a:cxnLst/>
                <a:rect l="l" t="t" r="r" b="b"/>
                <a:pathLst>
                  <a:path w="2312" h="2643" extrusionOk="0">
                    <a:moveTo>
                      <a:pt x="0" y="0"/>
                    </a:moveTo>
                    <a:lnTo>
                      <a:pt x="0" y="2642"/>
                    </a:lnTo>
                    <a:lnTo>
                      <a:pt x="2312" y="2642"/>
                    </a:lnTo>
                    <a:lnTo>
                      <a:pt x="1651" y="0"/>
                    </a:ln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69" name="Google Shape;316;p39">
                <a:extLst>
                  <a:ext uri="{FF2B5EF4-FFF2-40B4-BE49-F238E27FC236}">
                    <a16:creationId xmlns:a16="http://schemas.microsoft.com/office/drawing/2014/main" id="{8DDB6516-E911-9741-D107-9A3201F77CFF}"/>
                  </a:ext>
                </a:extLst>
              </p:cNvPr>
              <p:cNvSpPr/>
              <p:nvPr/>
            </p:nvSpPr>
            <p:spPr>
              <a:xfrm>
                <a:off x="950449" y="3456929"/>
                <a:ext cx="206233" cy="129764"/>
              </a:xfrm>
              <a:custGeom>
                <a:avLst/>
                <a:gdLst/>
                <a:ahLst/>
                <a:cxnLst/>
                <a:rect l="l" t="t" r="r" b="b"/>
                <a:pathLst>
                  <a:path w="5286" h="3326" extrusionOk="0">
                    <a:moveTo>
                      <a:pt x="4294" y="1"/>
                    </a:moveTo>
                    <a:lnTo>
                      <a:pt x="4294" y="2"/>
                    </a:lnTo>
                    <a:lnTo>
                      <a:pt x="991" y="2"/>
                    </a:lnTo>
                    <a:cubicBezTo>
                      <a:pt x="990" y="2"/>
                      <a:pt x="990" y="2"/>
                      <a:pt x="989" y="2"/>
                    </a:cubicBezTo>
                    <a:cubicBezTo>
                      <a:pt x="443" y="2"/>
                      <a:pt x="0" y="445"/>
                      <a:pt x="0" y="993"/>
                    </a:cubicBezTo>
                    <a:lnTo>
                      <a:pt x="0" y="2335"/>
                    </a:lnTo>
                    <a:cubicBezTo>
                      <a:pt x="0" y="2882"/>
                      <a:pt x="443" y="3326"/>
                      <a:pt x="989" y="3326"/>
                    </a:cubicBezTo>
                    <a:cubicBezTo>
                      <a:pt x="990" y="3326"/>
                      <a:pt x="990" y="3326"/>
                      <a:pt x="991" y="3326"/>
                    </a:cubicBezTo>
                    <a:lnTo>
                      <a:pt x="4294" y="3326"/>
                    </a:lnTo>
                    <a:cubicBezTo>
                      <a:pt x="4294" y="3326"/>
                      <a:pt x="4295" y="3326"/>
                      <a:pt x="4296" y="3326"/>
                    </a:cubicBezTo>
                    <a:cubicBezTo>
                      <a:pt x="4843" y="3326"/>
                      <a:pt x="5285" y="2882"/>
                      <a:pt x="5284" y="2335"/>
                    </a:cubicBezTo>
                    <a:lnTo>
                      <a:pt x="5284" y="993"/>
                    </a:lnTo>
                    <a:cubicBezTo>
                      <a:pt x="5285" y="444"/>
                      <a:pt x="4842" y="1"/>
                      <a:pt x="4294"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0" name="Google Shape;317;p39">
                <a:extLst>
                  <a:ext uri="{FF2B5EF4-FFF2-40B4-BE49-F238E27FC236}">
                    <a16:creationId xmlns:a16="http://schemas.microsoft.com/office/drawing/2014/main" id="{223A12FE-0695-16EB-B35D-4D3B9E059AD9}"/>
                  </a:ext>
                </a:extLst>
              </p:cNvPr>
              <p:cNvSpPr/>
              <p:nvPr/>
            </p:nvSpPr>
            <p:spPr>
              <a:xfrm>
                <a:off x="1040656" y="3456968"/>
                <a:ext cx="116031" cy="129725"/>
              </a:xfrm>
              <a:custGeom>
                <a:avLst/>
                <a:gdLst/>
                <a:ahLst/>
                <a:cxnLst/>
                <a:rect l="l" t="t" r="r" b="b"/>
                <a:pathLst>
                  <a:path w="2974" h="3325" extrusionOk="0">
                    <a:moveTo>
                      <a:pt x="1984" y="1"/>
                    </a:moveTo>
                    <a:cubicBezTo>
                      <a:pt x="1983" y="1"/>
                      <a:pt x="1982" y="1"/>
                      <a:pt x="1982" y="1"/>
                    </a:cubicBezTo>
                    <a:lnTo>
                      <a:pt x="0" y="1"/>
                    </a:lnTo>
                    <a:lnTo>
                      <a:pt x="0" y="3325"/>
                    </a:lnTo>
                    <a:lnTo>
                      <a:pt x="1983" y="3325"/>
                    </a:lnTo>
                    <a:cubicBezTo>
                      <a:pt x="1983" y="3325"/>
                      <a:pt x="1984" y="3325"/>
                      <a:pt x="1985" y="3325"/>
                    </a:cubicBezTo>
                    <a:cubicBezTo>
                      <a:pt x="2531" y="3325"/>
                      <a:pt x="2973" y="2881"/>
                      <a:pt x="2973" y="2334"/>
                    </a:cubicBezTo>
                    <a:lnTo>
                      <a:pt x="2973" y="992"/>
                    </a:lnTo>
                    <a:cubicBezTo>
                      <a:pt x="2973" y="444"/>
                      <a:pt x="2531" y="1"/>
                      <a:pt x="1984"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1" name="Google Shape;318;p39">
                <a:extLst>
                  <a:ext uri="{FF2B5EF4-FFF2-40B4-BE49-F238E27FC236}">
                    <a16:creationId xmlns:a16="http://schemas.microsoft.com/office/drawing/2014/main" id="{F65A2BD4-3654-A76E-B4DA-3D9571BE5C47}"/>
                  </a:ext>
                </a:extLst>
              </p:cNvPr>
              <p:cNvSpPr/>
              <p:nvPr/>
            </p:nvSpPr>
            <p:spPr>
              <a:xfrm>
                <a:off x="768318" y="3250803"/>
                <a:ext cx="128945" cy="141820"/>
              </a:xfrm>
              <a:custGeom>
                <a:avLst/>
                <a:gdLst/>
                <a:ahLst/>
                <a:cxnLst/>
                <a:rect l="l" t="t" r="r" b="b"/>
                <a:pathLst>
                  <a:path w="3305" h="3635" extrusionOk="0">
                    <a:moveTo>
                      <a:pt x="989" y="1"/>
                    </a:moveTo>
                    <a:cubicBezTo>
                      <a:pt x="443" y="1"/>
                      <a:pt x="0" y="445"/>
                      <a:pt x="2" y="992"/>
                    </a:cubicBezTo>
                    <a:lnTo>
                      <a:pt x="2" y="3303"/>
                    </a:lnTo>
                    <a:lnTo>
                      <a:pt x="483" y="3635"/>
                    </a:lnTo>
                    <a:lnTo>
                      <a:pt x="2974" y="3635"/>
                    </a:lnTo>
                    <a:lnTo>
                      <a:pt x="3304" y="3303"/>
                    </a:lnTo>
                    <a:lnTo>
                      <a:pt x="3304" y="992"/>
                    </a:lnTo>
                    <a:lnTo>
                      <a:pt x="3303" y="992"/>
                    </a:lnTo>
                    <a:cubicBezTo>
                      <a:pt x="3304" y="445"/>
                      <a:pt x="2860" y="1"/>
                      <a:pt x="2314" y="1"/>
                    </a:cubicBezTo>
                    <a:cubicBezTo>
                      <a:pt x="2314" y="1"/>
                      <a:pt x="2313" y="1"/>
                      <a:pt x="2312" y="1"/>
                    </a:cubicBezTo>
                    <a:lnTo>
                      <a:pt x="991" y="1"/>
                    </a:lnTo>
                    <a:cubicBezTo>
                      <a:pt x="991" y="1"/>
                      <a:pt x="990" y="1"/>
                      <a:pt x="989"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2" name="Google Shape;319;p39">
                <a:extLst>
                  <a:ext uri="{FF2B5EF4-FFF2-40B4-BE49-F238E27FC236}">
                    <a16:creationId xmlns:a16="http://schemas.microsoft.com/office/drawing/2014/main" id="{64682571-C89B-5675-7513-9D0D26740807}"/>
                  </a:ext>
                </a:extLst>
              </p:cNvPr>
              <p:cNvSpPr/>
              <p:nvPr/>
            </p:nvSpPr>
            <p:spPr>
              <a:xfrm>
                <a:off x="832774" y="3250803"/>
                <a:ext cx="64531" cy="141820"/>
              </a:xfrm>
              <a:custGeom>
                <a:avLst/>
                <a:gdLst/>
                <a:ahLst/>
                <a:cxnLst/>
                <a:rect l="l" t="t" r="r" b="b"/>
                <a:pathLst>
                  <a:path w="1654" h="3635" extrusionOk="0">
                    <a:moveTo>
                      <a:pt x="663" y="1"/>
                    </a:moveTo>
                    <a:cubicBezTo>
                      <a:pt x="663" y="1"/>
                      <a:pt x="662" y="1"/>
                      <a:pt x="661" y="1"/>
                    </a:cubicBezTo>
                    <a:lnTo>
                      <a:pt x="1" y="1"/>
                    </a:lnTo>
                    <a:lnTo>
                      <a:pt x="1" y="3635"/>
                    </a:lnTo>
                    <a:lnTo>
                      <a:pt x="1322" y="3635"/>
                    </a:lnTo>
                    <a:lnTo>
                      <a:pt x="1652" y="3303"/>
                    </a:lnTo>
                    <a:lnTo>
                      <a:pt x="1652" y="992"/>
                    </a:lnTo>
                    <a:cubicBezTo>
                      <a:pt x="1653" y="445"/>
                      <a:pt x="1211" y="1"/>
                      <a:pt x="66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3" name="Google Shape;320;p39">
                <a:extLst>
                  <a:ext uri="{FF2B5EF4-FFF2-40B4-BE49-F238E27FC236}">
                    <a16:creationId xmlns:a16="http://schemas.microsoft.com/office/drawing/2014/main" id="{A31CD6C4-630D-2C48-B726-EAC70EB1A401}"/>
                  </a:ext>
                </a:extLst>
              </p:cNvPr>
              <p:cNvSpPr/>
              <p:nvPr/>
            </p:nvSpPr>
            <p:spPr>
              <a:xfrm>
                <a:off x="742605" y="3379675"/>
                <a:ext cx="154655" cy="103117"/>
              </a:xfrm>
              <a:custGeom>
                <a:avLst/>
                <a:gdLst/>
                <a:ahLst/>
                <a:cxnLst/>
                <a:rect l="l" t="t" r="r" b="b"/>
                <a:pathLst>
                  <a:path w="3964" h="2643" extrusionOk="0">
                    <a:moveTo>
                      <a:pt x="661" y="0"/>
                    </a:moveTo>
                    <a:lnTo>
                      <a:pt x="0" y="2642"/>
                    </a:lnTo>
                    <a:lnTo>
                      <a:pt x="3963" y="2642"/>
                    </a:lnTo>
                    <a:lnTo>
                      <a:pt x="3963" y="0"/>
                    </a:lnTo>
                    <a:close/>
                  </a:path>
                </a:pathLst>
              </a:custGeom>
              <a:solidFill>
                <a:srgbClr val="B4BC40"/>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4" name="Google Shape;321;p39">
                <a:extLst>
                  <a:ext uri="{FF2B5EF4-FFF2-40B4-BE49-F238E27FC236}">
                    <a16:creationId xmlns:a16="http://schemas.microsoft.com/office/drawing/2014/main" id="{FA16A33E-258C-AB7F-2705-56DB770EBA2B}"/>
                  </a:ext>
                </a:extLst>
              </p:cNvPr>
              <p:cNvSpPr/>
              <p:nvPr/>
            </p:nvSpPr>
            <p:spPr>
              <a:xfrm>
                <a:off x="832774" y="3379675"/>
                <a:ext cx="64492" cy="103117"/>
              </a:xfrm>
              <a:custGeom>
                <a:avLst/>
                <a:gdLst/>
                <a:ahLst/>
                <a:cxnLst/>
                <a:rect l="l" t="t" r="r" b="b"/>
                <a:pathLst>
                  <a:path w="1653" h="2643" extrusionOk="0">
                    <a:moveTo>
                      <a:pt x="1" y="0"/>
                    </a:moveTo>
                    <a:lnTo>
                      <a:pt x="1" y="2642"/>
                    </a:lnTo>
                    <a:lnTo>
                      <a:pt x="1652" y="2642"/>
                    </a:lnTo>
                    <a:lnTo>
                      <a:pt x="1652" y="0"/>
                    </a:ln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5" name="Google Shape;322;p39">
                <a:extLst>
                  <a:ext uri="{FF2B5EF4-FFF2-40B4-BE49-F238E27FC236}">
                    <a16:creationId xmlns:a16="http://schemas.microsoft.com/office/drawing/2014/main" id="{750A2A72-4605-54D3-3303-5D67BE71E0C3}"/>
                  </a:ext>
                </a:extLst>
              </p:cNvPr>
              <p:cNvSpPr/>
              <p:nvPr/>
            </p:nvSpPr>
            <p:spPr>
              <a:xfrm>
                <a:off x="716776" y="3456929"/>
                <a:ext cx="206233" cy="129764"/>
              </a:xfrm>
              <a:custGeom>
                <a:avLst/>
                <a:gdLst/>
                <a:ahLst/>
                <a:cxnLst/>
                <a:rect l="l" t="t" r="r" b="b"/>
                <a:pathLst>
                  <a:path w="5286" h="3326" extrusionOk="0">
                    <a:moveTo>
                      <a:pt x="4295" y="1"/>
                    </a:moveTo>
                    <a:lnTo>
                      <a:pt x="4295" y="2"/>
                    </a:lnTo>
                    <a:lnTo>
                      <a:pt x="992" y="2"/>
                    </a:lnTo>
                    <a:cubicBezTo>
                      <a:pt x="992" y="2"/>
                      <a:pt x="991" y="2"/>
                      <a:pt x="990" y="2"/>
                    </a:cubicBezTo>
                    <a:cubicBezTo>
                      <a:pt x="444" y="2"/>
                      <a:pt x="2" y="445"/>
                      <a:pt x="2" y="993"/>
                    </a:cubicBezTo>
                    <a:lnTo>
                      <a:pt x="2" y="2335"/>
                    </a:lnTo>
                    <a:cubicBezTo>
                      <a:pt x="1" y="2882"/>
                      <a:pt x="444" y="3326"/>
                      <a:pt x="990" y="3326"/>
                    </a:cubicBezTo>
                    <a:cubicBezTo>
                      <a:pt x="991" y="3326"/>
                      <a:pt x="992" y="3326"/>
                      <a:pt x="992" y="3326"/>
                    </a:cubicBezTo>
                    <a:lnTo>
                      <a:pt x="4295" y="3326"/>
                    </a:lnTo>
                    <a:cubicBezTo>
                      <a:pt x="4295" y="3326"/>
                      <a:pt x="4296" y="3326"/>
                      <a:pt x="4297" y="3326"/>
                    </a:cubicBezTo>
                    <a:cubicBezTo>
                      <a:pt x="4843" y="3326"/>
                      <a:pt x="5286" y="2882"/>
                      <a:pt x="5286" y="2335"/>
                    </a:cubicBezTo>
                    <a:lnTo>
                      <a:pt x="5286" y="993"/>
                    </a:lnTo>
                    <a:cubicBezTo>
                      <a:pt x="5286" y="444"/>
                      <a:pt x="4842" y="1"/>
                      <a:pt x="4295" y="1"/>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6" name="Google Shape;323;p39">
                <a:extLst>
                  <a:ext uri="{FF2B5EF4-FFF2-40B4-BE49-F238E27FC236}">
                    <a16:creationId xmlns:a16="http://schemas.microsoft.com/office/drawing/2014/main" id="{7F61AD02-1667-DB0A-4DB1-5F151544AD99}"/>
                  </a:ext>
                </a:extLst>
              </p:cNvPr>
              <p:cNvSpPr/>
              <p:nvPr/>
            </p:nvSpPr>
            <p:spPr>
              <a:xfrm>
                <a:off x="832774" y="3456968"/>
                <a:ext cx="90242" cy="129725"/>
              </a:xfrm>
              <a:custGeom>
                <a:avLst/>
                <a:gdLst/>
                <a:ahLst/>
                <a:cxnLst/>
                <a:rect l="l" t="t" r="r" b="b"/>
                <a:pathLst>
                  <a:path w="2313" h="3325" extrusionOk="0">
                    <a:moveTo>
                      <a:pt x="1324" y="1"/>
                    </a:moveTo>
                    <a:cubicBezTo>
                      <a:pt x="1323" y="1"/>
                      <a:pt x="1322" y="1"/>
                      <a:pt x="1322" y="1"/>
                    </a:cubicBezTo>
                    <a:lnTo>
                      <a:pt x="1" y="1"/>
                    </a:lnTo>
                    <a:lnTo>
                      <a:pt x="1" y="3325"/>
                    </a:lnTo>
                    <a:lnTo>
                      <a:pt x="1322" y="3325"/>
                    </a:lnTo>
                    <a:cubicBezTo>
                      <a:pt x="1322" y="3325"/>
                      <a:pt x="1323" y="3325"/>
                      <a:pt x="1324" y="3325"/>
                    </a:cubicBezTo>
                    <a:cubicBezTo>
                      <a:pt x="1870" y="3325"/>
                      <a:pt x="2313" y="2881"/>
                      <a:pt x="2313" y="2334"/>
                    </a:cubicBezTo>
                    <a:lnTo>
                      <a:pt x="2313" y="992"/>
                    </a:lnTo>
                    <a:cubicBezTo>
                      <a:pt x="2313" y="444"/>
                      <a:pt x="1870" y="1"/>
                      <a:pt x="1324"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7" name="Google Shape;324;p39">
                <a:extLst>
                  <a:ext uri="{FF2B5EF4-FFF2-40B4-BE49-F238E27FC236}">
                    <a16:creationId xmlns:a16="http://schemas.microsoft.com/office/drawing/2014/main" id="{C8011DFE-D99A-896B-72F6-AAA70A9BE358}"/>
                  </a:ext>
                </a:extLst>
              </p:cNvPr>
              <p:cNvSpPr/>
              <p:nvPr/>
            </p:nvSpPr>
            <p:spPr>
              <a:xfrm>
                <a:off x="897230" y="3225052"/>
                <a:ext cx="79122" cy="25789"/>
              </a:xfrm>
              <a:custGeom>
                <a:avLst/>
                <a:gdLst/>
                <a:ahLst/>
                <a:cxnLst/>
                <a:rect l="l" t="t" r="r" b="b"/>
                <a:pathLst>
                  <a:path w="2028" h="661" extrusionOk="0">
                    <a:moveTo>
                      <a:pt x="1699" y="0"/>
                    </a:moveTo>
                    <a:cubicBezTo>
                      <a:pt x="1697" y="0"/>
                      <a:pt x="1696" y="0"/>
                      <a:pt x="1695" y="0"/>
                    </a:cubicBezTo>
                    <a:lnTo>
                      <a:pt x="330" y="0"/>
                    </a:lnTo>
                    <a:cubicBezTo>
                      <a:pt x="148" y="0"/>
                      <a:pt x="0" y="148"/>
                      <a:pt x="0" y="331"/>
                    </a:cubicBezTo>
                    <a:cubicBezTo>
                      <a:pt x="0" y="513"/>
                      <a:pt x="148" y="661"/>
                      <a:pt x="330" y="661"/>
                    </a:cubicBezTo>
                    <a:lnTo>
                      <a:pt x="1695" y="661"/>
                    </a:lnTo>
                    <a:cubicBezTo>
                      <a:pt x="1696" y="661"/>
                      <a:pt x="1697" y="661"/>
                      <a:pt x="1699" y="661"/>
                    </a:cubicBezTo>
                    <a:cubicBezTo>
                      <a:pt x="1880" y="661"/>
                      <a:pt x="2027" y="513"/>
                      <a:pt x="2025" y="331"/>
                    </a:cubicBezTo>
                    <a:cubicBezTo>
                      <a:pt x="2027" y="149"/>
                      <a:pt x="1880" y="0"/>
                      <a:pt x="1699" y="0"/>
                    </a:cubicBezTo>
                    <a:close/>
                  </a:path>
                </a:pathLst>
              </a:custGeom>
              <a:solidFill>
                <a:srgbClr val="8D646E"/>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78" name="Google Shape;325;p39">
                <a:extLst>
                  <a:ext uri="{FF2B5EF4-FFF2-40B4-BE49-F238E27FC236}">
                    <a16:creationId xmlns:a16="http://schemas.microsoft.com/office/drawing/2014/main" id="{8987D5F5-6F8B-87B5-4651-184EB3A900F6}"/>
                  </a:ext>
                </a:extLst>
              </p:cNvPr>
              <p:cNvSpPr/>
              <p:nvPr/>
            </p:nvSpPr>
            <p:spPr>
              <a:xfrm>
                <a:off x="936754" y="3225052"/>
                <a:ext cx="39483" cy="25789"/>
              </a:xfrm>
              <a:custGeom>
                <a:avLst/>
                <a:gdLst/>
                <a:ahLst/>
                <a:cxnLst/>
                <a:rect l="l" t="t" r="r" b="b"/>
                <a:pathLst>
                  <a:path w="1012" h="661" extrusionOk="0">
                    <a:moveTo>
                      <a:pt x="0" y="0"/>
                    </a:moveTo>
                    <a:lnTo>
                      <a:pt x="0" y="661"/>
                    </a:lnTo>
                    <a:lnTo>
                      <a:pt x="682" y="661"/>
                    </a:lnTo>
                    <a:cubicBezTo>
                      <a:pt x="864" y="661"/>
                      <a:pt x="1012" y="513"/>
                      <a:pt x="1012" y="331"/>
                    </a:cubicBezTo>
                    <a:cubicBezTo>
                      <a:pt x="1012" y="148"/>
                      <a:pt x="864" y="0"/>
                      <a:pt x="682"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grpSp>
        <p:sp>
          <p:nvSpPr>
            <p:cNvPr id="29" name="Google Shape;326;p39">
              <a:extLst>
                <a:ext uri="{FF2B5EF4-FFF2-40B4-BE49-F238E27FC236}">
                  <a16:creationId xmlns:a16="http://schemas.microsoft.com/office/drawing/2014/main" id="{39ACC9F9-9C2E-0004-1ECB-714F29AF2FB9}"/>
                </a:ext>
              </a:extLst>
            </p:cNvPr>
            <p:cNvSpPr/>
            <p:nvPr/>
          </p:nvSpPr>
          <p:spPr>
            <a:xfrm>
              <a:off x="4777937" y="1649309"/>
              <a:ext cx="717300" cy="717300"/>
            </a:xfrm>
            <a:prstGeom prst="ellipse">
              <a:avLst/>
            </a:prstGeom>
            <a:noFill/>
            <a:ln w="9525" cap="flat" cmpd="sng">
              <a:solidFill>
                <a:srgbClr val="FDCD6A"/>
              </a:solidFill>
              <a:prstDash val="dot"/>
              <a:round/>
              <a:headEnd type="none" w="sm" len="sm"/>
              <a:tailEnd type="none" w="sm" len="sm"/>
            </a:ln>
          </p:spPr>
          <p:txBody>
            <a:bodyPr spcFirstLastPara="1" wrap="square" lIns="68569" tIns="68569" rIns="68569" bIns="68569" anchor="ctr" anchorCtr="0">
              <a:noAutofit/>
            </a:bodyPr>
            <a:lstStyle/>
            <a:p>
              <a:pPr defTabSz="685800">
                <a:defRPr/>
              </a:pPr>
              <a:endParaRPr sz="1050">
                <a:ea typeface="+mn-ea"/>
              </a:endParaRPr>
            </a:p>
          </p:txBody>
        </p:sp>
        <p:sp>
          <p:nvSpPr>
            <p:cNvPr id="30" name="Google Shape;327;p39">
              <a:extLst>
                <a:ext uri="{FF2B5EF4-FFF2-40B4-BE49-F238E27FC236}">
                  <a16:creationId xmlns:a16="http://schemas.microsoft.com/office/drawing/2014/main" id="{3490C564-1ADC-1292-F3ED-AE2C2AEC8E67}"/>
                </a:ext>
              </a:extLst>
            </p:cNvPr>
            <p:cNvSpPr/>
            <p:nvPr/>
          </p:nvSpPr>
          <p:spPr>
            <a:xfrm>
              <a:off x="4838278" y="1709648"/>
              <a:ext cx="596700" cy="596700"/>
            </a:xfrm>
            <a:prstGeom prst="ellipse">
              <a:avLst/>
            </a:prstGeom>
            <a:solidFill>
              <a:srgbClr val="C0E2E2"/>
            </a:solidFill>
            <a:ln>
              <a:noFill/>
            </a:ln>
          </p:spPr>
          <p:txBody>
            <a:bodyPr spcFirstLastPara="1" wrap="square" lIns="68569" tIns="68569" rIns="68569" bIns="68569" anchor="ctr" anchorCtr="0">
              <a:noAutofit/>
            </a:bodyPr>
            <a:lstStyle/>
            <a:p>
              <a:pPr defTabSz="685800">
                <a:defRPr/>
              </a:pPr>
              <a:endParaRPr sz="1050">
                <a:ea typeface="+mn-ea"/>
              </a:endParaRPr>
            </a:p>
          </p:txBody>
        </p:sp>
        <p:grpSp>
          <p:nvGrpSpPr>
            <p:cNvPr id="31" name="Google Shape;328;p39">
              <a:extLst>
                <a:ext uri="{FF2B5EF4-FFF2-40B4-BE49-F238E27FC236}">
                  <a16:creationId xmlns:a16="http://schemas.microsoft.com/office/drawing/2014/main" id="{37AC7854-C504-4A58-1239-FA1385A42ED0}"/>
                </a:ext>
              </a:extLst>
            </p:cNvPr>
            <p:cNvGrpSpPr/>
            <p:nvPr/>
          </p:nvGrpSpPr>
          <p:grpSpPr>
            <a:xfrm>
              <a:off x="4936978" y="1814425"/>
              <a:ext cx="399214" cy="387083"/>
              <a:chOff x="7962033" y="2230825"/>
              <a:chExt cx="453600" cy="439817"/>
            </a:xfrm>
          </p:grpSpPr>
          <p:sp>
            <p:nvSpPr>
              <p:cNvPr id="49" name="Google Shape;329;p39">
                <a:extLst>
                  <a:ext uri="{FF2B5EF4-FFF2-40B4-BE49-F238E27FC236}">
                    <a16:creationId xmlns:a16="http://schemas.microsoft.com/office/drawing/2014/main" id="{36D5D45A-6EDC-55D2-09C7-A89CCD7CD346}"/>
                  </a:ext>
                </a:extLst>
              </p:cNvPr>
              <p:cNvSpPr/>
              <p:nvPr/>
            </p:nvSpPr>
            <p:spPr>
              <a:xfrm>
                <a:off x="7962033" y="2230825"/>
                <a:ext cx="453588" cy="439816"/>
              </a:xfrm>
              <a:custGeom>
                <a:avLst/>
                <a:gdLst/>
                <a:ahLst/>
                <a:cxnLst/>
                <a:rect l="l" t="t" r="r" b="b"/>
                <a:pathLst>
                  <a:path w="11626" h="11273" extrusionOk="0">
                    <a:moveTo>
                      <a:pt x="3049" y="7586"/>
                    </a:moveTo>
                    <a:cubicBezTo>
                      <a:pt x="3451" y="7586"/>
                      <a:pt x="3812" y="7827"/>
                      <a:pt x="3965" y="8197"/>
                    </a:cubicBezTo>
                    <a:cubicBezTo>
                      <a:pt x="4119" y="8568"/>
                      <a:pt x="4033" y="8993"/>
                      <a:pt x="3750" y="9277"/>
                    </a:cubicBezTo>
                    <a:cubicBezTo>
                      <a:pt x="3557" y="9471"/>
                      <a:pt x="3303" y="9567"/>
                      <a:pt x="3050" y="9567"/>
                    </a:cubicBezTo>
                    <a:cubicBezTo>
                      <a:pt x="2796" y="9567"/>
                      <a:pt x="2543" y="9471"/>
                      <a:pt x="2350" y="9277"/>
                    </a:cubicBezTo>
                    <a:cubicBezTo>
                      <a:pt x="2066" y="8993"/>
                      <a:pt x="1981" y="8568"/>
                      <a:pt x="2134" y="8197"/>
                    </a:cubicBezTo>
                    <a:cubicBezTo>
                      <a:pt x="2288" y="7827"/>
                      <a:pt x="2649" y="7586"/>
                      <a:pt x="3049" y="7586"/>
                    </a:cubicBezTo>
                    <a:close/>
                    <a:moveTo>
                      <a:pt x="11159" y="0"/>
                    </a:moveTo>
                    <a:lnTo>
                      <a:pt x="9426" y="5"/>
                    </a:lnTo>
                    <a:cubicBezTo>
                      <a:pt x="9422" y="4"/>
                      <a:pt x="9418" y="4"/>
                      <a:pt x="9415" y="4"/>
                    </a:cubicBezTo>
                    <a:cubicBezTo>
                      <a:pt x="9331" y="4"/>
                      <a:pt x="9251" y="38"/>
                      <a:pt x="9193" y="98"/>
                    </a:cubicBezTo>
                    <a:lnTo>
                      <a:pt x="5100" y="4191"/>
                    </a:lnTo>
                    <a:cubicBezTo>
                      <a:pt x="4732" y="4071"/>
                      <a:pt x="4354" y="4013"/>
                      <a:pt x="3979" y="4013"/>
                    </a:cubicBezTo>
                    <a:cubicBezTo>
                      <a:pt x="3032" y="4013"/>
                      <a:pt x="2106" y="4384"/>
                      <a:pt x="1415" y="5074"/>
                    </a:cubicBezTo>
                    <a:cubicBezTo>
                      <a:pt x="0" y="6488"/>
                      <a:pt x="0" y="8796"/>
                      <a:pt x="1415" y="10211"/>
                    </a:cubicBezTo>
                    <a:cubicBezTo>
                      <a:pt x="2122" y="10919"/>
                      <a:pt x="3053" y="11273"/>
                      <a:pt x="3984" y="11273"/>
                    </a:cubicBezTo>
                    <a:cubicBezTo>
                      <a:pt x="4914" y="11273"/>
                      <a:pt x="5845" y="10919"/>
                      <a:pt x="6553" y="10211"/>
                    </a:cubicBezTo>
                    <a:cubicBezTo>
                      <a:pt x="7515" y="9249"/>
                      <a:pt x="7851" y="7829"/>
                      <a:pt x="7440" y="6541"/>
                    </a:cubicBezTo>
                    <a:lnTo>
                      <a:pt x="8791" y="6029"/>
                    </a:lnTo>
                    <a:cubicBezTo>
                      <a:pt x="8922" y="6001"/>
                      <a:pt x="9025" y="5899"/>
                      <a:pt x="9053" y="5768"/>
                    </a:cubicBezTo>
                    <a:lnTo>
                      <a:pt x="9239" y="4816"/>
                    </a:lnTo>
                    <a:lnTo>
                      <a:pt x="10192" y="4628"/>
                    </a:lnTo>
                    <a:cubicBezTo>
                      <a:pt x="10324" y="4600"/>
                      <a:pt x="10426" y="4498"/>
                      <a:pt x="10454" y="4367"/>
                    </a:cubicBezTo>
                    <a:lnTo>
                      <a:pt x="10632" y="3478"/>
                    </a:lnTo>
                    <a:lnTo>
                      <a:pt x="11294" y="3478"/>
                    </a:lnTo>
                    <a:cubicBezTo>
                      <a:pt x="11297" y="3478"/>
                      <a:pt x="11300" y="3478"/>
                      <a:pt x="11303" y="3478"/>
                    </a:cubicBezTo>
                    <a:cubicBezTo>
                      <a:pt x="11481" y="3478"/>
                      <a:pt x="11626" y="3313"/>
                      <a:pt x="11621" y="3134"/>
                    </a:cubicBezTo>
                    <a:lnTo>
                      <a:pt x="11626" y="467"/>
                    </a:lnTo>
                    <a:lnTo>
                      <a:pt x="11626" y="467"/>
                    </a:lnTo>
                    <a:lnTo>
                      <a:pt x="10594" y="1032"/>
                    </a:lnTo>
                    <a:lnTo>
                      <a:pt x="11159" y="0"/>
                    </a:lnTo>
                    <a:close/>
                  </a:path>
                </a:pathLst>
              </a:custGeom>
              <a:solidFill>
                <a:srgbClr val="FDCD6A"/>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0" name="Google Shape;330;p39">
                <a:extLst>
                  <a:ext uri="{FF2B5EF4-FFF2-40B4-BE49-F238E27FC236}">
                    <a16:creationId xmlns:a16="http://schemas.microsoft.com/office/drawing/2014/main" id="{9C4B2910-C987-D8F5-6957-70AE59148760}"/>
                  </a:ext>
                </a:extLst>
              </p:cNvPr>
              <p:cNvSpPr/>
              <p:nvPr/>
            </p:nvSpPr>
            <p:spPr>
              <a:xfrm>
                <a:off x="8017242" y="2249046"/>
                <a:ext cx="398382" cy="421596"/>
              </a:xfrm>
              <a:custGeom>
                <a:avLst/>
                <a:gdLst/>
                <a:ahLst/>
                <a:cxnLst/>
                <a:rect l="l" t="t" r="r" b="b"/>
                <a:pathLst>
                  <a:path w="10211" h="10806" extrusionOk="0">
                    <a:moveTo>
                      <a:pt x="10211" y="0"/>
                    </a:moveTo>
                    <a:lnTo>
                      <a:pt x="9179" y="566"/>
                    </a:lnTo>
                    <a:lnTo>
                      <a:pt x="2336" y="7409"/>
                    </a:lnTo>
                    <a:cubicBezTo>
                      <a:pt x="2716" y="7797"/>
                      <a:pt x="2713" y="8419"/>
                      <a:pt x="2328" y="8803"/>
                    </a:cubicBezTo>
                    <a:cubicBezTo>
                      <a:pt x="2135" y="8996"/>
                      <a:pt x="1882" y="9093"/>
                      <a:pt x="1628" y="9093"/>
                    </a:cubicBezTo>
                    <a:cubicBezTo>
                      <a:pt x="1378" y="9093"/>
                      <a:pt x="1128" y="8999"/>
                      <a:pt x="935" y="8810"/>
                    </a:cubicBezTo>
                    <a:lnTo>
                      <a:pt x="1" y="9744"/>
                    </a:lnTo>
                    <a:cubicBezTo>
                      <a:pt x="708" y="10452"/>
                      <a:pt x="1638" y="10806"/>
                      <a:pt x="2569" y="10806"/>
                    </a:cubicBezTo>
                    <a:cubicBezTo>
                      <a:pt x="3499" y="10806"/>
                      <a:pt x="4430" y="10452"/>
                      <a:pt x="5138" y="9744"/>
                    </a:cubicBezTo>
                    <a:cubicBezTo>
                      <a:pt x="6100" y="8782"/>
                      <a:pt x="6436" y="7362"/>
                      <a:pt x="6025" y="6074"/>
                    </a:cubicBezTo>
                    <a:lnTo>
                      <a:pt x="7376" y="5563"/>
                    </a:lnTo>
                    <a:cubicBezTo>
                      <a:pt x="7507" y="5534"/>
                      <a:pt x="7610" y="5432"/>
                      <a:pt x="7638" y="5302"/>
                    </a:cubicBezTo>
                    <a:lnTo>
                      <a:pt x="7824" y="4349"/>
                    </a:lnTo>
                    <a:lnTo>
                      <a:pt x="8777" y="4162"/>
                    </a:lnTo>
                    <a:cubicBezTo>
                      <a:pt x="8909" y="4133"/>
                      <a:pt x="9011" y="4031"/>
                      <a:pt x="9039" y="3901"/>
                    </a:cubicBezTo>
                    <a:lnTo>
                      <a:pt x="9217" y="3012"/>
                    </a:lnTo>
                    <a:lnTo>
                      <a:pt x="9879" y="3012"/>
                    </a:lnTo>
                    <a:cubicBezTo>
                      <a:pt x="9882" y="3012"/>
                      <a:pt x="9884" y="3012"/>
                      <a:pt x="9886" y="3012"/>
                    </a:cubicBezTo>
                    <a:cubicBezTo>
                      <a:pt x="10065" y="3012"/>
                      <a:pt x="10211" y="2847"/>
                      <a:pt x="10206" y="2668"/>
                    </a:cubicBezTo>
                    <a:lnTo>
                      <a:pt x="10211" y="0"/>
                    </a:ln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1" name="Google Shape;331;p39">
                <a:extLst>
                  <a:ext uri="{FF2B5EF4-FFF2-40B4-BE49-F238E27FC236}">
                    <a16:creationId xmlns:a16="http://schemas.microsoft.com/office/drawing/2014/main" id="{30C087F1-F478-1EC0-7382-F14F2FF44683}"/>
                  </a:ext>
                </a:extLst>
              </p:cNvPr>
              <p:cNvSpPr/>
              <p:nvPr/>
            </p:nvSpPr>
            <p:spPr>
              <a:xfrm>
                <a:off x="8194535" y="2230825"/>
                <a:ext cx="221098" cy="219850"/>
              </a:xfrm>
              <a:custGeom>
                <a:avLst/>
                <a:gdLst/>
                <a:ahLst/>
                <a:cxnLst/>
                <a:rect l="l" t="t" r="r" b="b"/>
                <a:pathLst>
                  <a:path w="5667" h="5635" extrusionOk="0">
                    <a:moveTo>
                      <a:pt x="5200" y="0"/>
                    </a:moveTo>
                    <a:lnTo>
                      <a:pt x="127" y="5073"/>
                    </a:lnTo>
                    <a:cubicBezTo>
                      <a:pt x="0" y="5203"/>
                      <a:pt x="1" y="5410"/>
                      <a:pt x="129" y="5538"/>
                    </a:cubicBezTo>
                    <a:cubicBezTo>
                      <a:pt x="194" y="5602"/>
                      <a:pt x="278" y="5635"/>
                      <a:pt x="363" y="5635"/>
                    </a:cubicBezTo>
                    <a:cubicBezTo>
                      <a:pt x="446" y="5635"/>
                      <a:pt x="530" y="5603"/>
                      <a:pt x="594" y="5541"/>
                    </a:cubicBezTo>
                    <a:lnTo>
                      <a:pt x="5667" y="467"/>
                    </a:lnTo>
                    <a:lnTo>
                      <a:pt x="5662" y="331"/>
                    </a:lnTo>
                    <a:cubicBezTo>
                      <a:pt x="5667" y="152"/>
                      <a:pt x="5522" y="4"/>
                      <a:pt x="5343" y="4"/>
                    </a:cubicBezTo>
                    <a:cubicBezTo>
                      <a:pt x="5341" y="4"/>
                      <a:pt x="5338" y="4"/>
                      <a:pt x="5335" y="5"/>
                    </a:cubicBezTo>
                    <a:lnTo>
                      <a:pt x="5200" y="0"/>
                    </a:lnTo>
                    <a:close/>
                  </a:path>
                </a:pathLst>
              </a:custGeom>
              <a:solidFill>
                <a:srgbClr val="FFFAD6"/>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52" name="Google Shape;332;p39">
                <a:extLst>
                  <a:ext uri="{FF2B5EF4-FFF2-40B4-BE49-F238E27FC236}">
                    <a16:creationId xmlns:a16="http://schemas.microsoft.com/office/drawing/2014/main" id="{4E84087A-4879-EBC4-24F0-5AD10F7C1B4A}"/>
                  </a:ext>
                </a:extLst>
              </p:cNvPr>
              <p:cNvSpPr/>
              <p:nvPr/>
            </p:nvSpPr>
            <p:spPr>
              <a:xfrm>
                <a:off x="8199451" y="2234610"/>
                <a:ext cx="216182" cy="216221"/>
              </a:xfrm>
              <a:custGeom>
                <a:avLst/>
                <a:gdLst/>
                <a:ahLst/>
                <a:cxnLst/>
                <a:rect l="l" t="t" r="r" b="b"/>
                <a:pathLst>
                  <a:path w="5541" h="5542" extrusionOk="0">
                    <a:moveTo>
                      <a:pt x="5443" y="1"/>
                    </a:moveTo>
                    <a:lnTo>
                      <a:pt x="1" y="5444"/>
                    </a:lnTo>
                    <a:cubicBezTo>
                      <a:pt x="65" y="5509"/>
                      <a:pt x="150" y="5541"/>
                      <a:pt x="234" y="5541"/>
                    </a:cubicBezTo>
                    <a:cubicBezTo>
                      <a:pt x="319" y="5541"/>
                      <a:pt x="404" y="5509"/>
                      <a:pt x="468" y="5444"/>
                    </a:cubicBezTo>
                    <a:lnTo>
                      <a:pt x="5541" y="370"/>
                    </a:lnTo>
                    <a:lnTo>
                      <a:pt x="5536" y="234"/>
                    </a:lnTo>
                    <a:cubicBezTo>
                      <a:pt x="5539" y="147"/>
                      <a:pt x="5506" y="62"/>
                      <a:pt x="5443"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grpSp>
        <p:sp>
          <p:nvSpPr>
            <p:cNvPr id="32" name="Google Shape;333;p39">
              <a:extLst>
                <a:ext uri="{FF2B5EF4-FFF2-40B4-BE49-F238E27FC236}">
                  <a16:creationId xmlns:a16="http://schemas.microsoft.com/office/drawing/2014/main" id="{74C3E903-852F-D384-B442-68EF4431C624}"/>
                </a:ext>
              </a:extLst>
            </p:cNvPr>
            <p:cNvSpPr/>
            <p:nvPr/>
          </p:nvSpPr>
          <p:spPr>
            <a:xfrm>
              <a:off x="4213343" y="2615559"/>
              <a:ext cx="717300" cy="717300"/>
            </a:xfrm>
            <a:prstGeom prst="ellipse">
              <a:avLst/>
            </a:prstGeom>
            <a:noFill/>
            <a:ln w="9525" cap="flat" cmpd="sng">
              <a:solidFill>
                <a:srgbClr val="FDCD6A"/>
              </a:solidFill>
              <a:prstDash val="dot"/>
              <a:round/>
              <a:headEnd type="none" w="sm" len="sm"/>
              <a:tailEnd type="none" w="sm" len="sm"/>
            </a:ln>
          </p:spPr>
          <p:txBody>
            <a:bodyPr spcFirstLastPara="1" wrap="square" lIns="68569" tIns="68569" rIns="68569" bIns="68569" anchor="ctr" anchorCtr="0">
              <a:noAutofit/>
            </a:bodyPr>
            <a:lstStyle/>
            <a:p>
              <a:pPr defTabSz="685800">
                <a:defRPr/>
              </a:pPr>
              <a:endParaRPr sz="1050">
                <a:ea typeface="+mn-ea"/>
              </a:endParaRPr>
            </a:p>
          </p:txBody>
        </p:sp>
        <p:sp>
          <p:nvSpPr>
            <p:cNvPr id="33" name="Google Shape;334;p39">
              <a:extLst>
                <a:ext uri="{FF2B5EF4-FFF2-40B4-BE49-F238E27FC236}">
                  <a16:creationId xmlns:a16="http://schemas.microsoft.com/office/drawing/2014/main" id="{690F27BC-1CB7-42C6-4825-9DC29F1AA271}"/>
                </a:ext>
              </a:extLst>
            </p:cNvPr>
            <p:cNvSpPr/>
            <p:nvPr/>
          </p:nvSpPr>
          <p:spPr>
            <a:xfrm>
              <a:off x="4273643" y="2675898"/>
              <a:ext cx="596700" cy="596700"/>
            </a:xfrm>
            <a:prstGeom prst="ellipse">
              <a:avLst/>
            </a:prstGeom>
            <a:solidFill>
              <a:srgbClr val="C0E2E2"/>
            </a:solidFill>
            <a:ln>
              <a:noFill/>
            </a:ln>
          </p:spPr>
          <p:txBody>
            <a:bodyPr spcFirstLastPara="1" wrap="square" lIns="68569" tIns="68569" rIns="68569" bIns="68569" anchor="ctr" anchorCtr="0">
              <a:noAutofit/>
            </a:bodyPr>
            <a:lstStyle/>
            <a:p>
              <a:pPr defTabSz="685800">
                <a:defRPr/>
              </a:pPr>
              <a:endParaRPr sz="1050">
                <a:ea typeface="+mn-ea"/>
              </a:endParaRPr>
            </a:p>
          </p:txBody>
        </p:sp>
        <p:grpSp>
          <p:nvGrpSpPr>
            <p:cNvPr id="34" name="Google Shape;335;p39">
              <a:extLst>
                <a:ext uri="{FF2B5EF4-FFF2-40B4-BE49-F238E27FC236}">
                  <a16:creationId xmlns:a16="http://schemas.microsoft.com/office/drawing/2014/main" id="{89358E3E-2066-75F2-7235-E1174860598C}"/>
                </a:ext>
              </a:extLst>
            </p:cNvPr>
            <p:cNvGrpSpPr/>
            <p:nvPr/>
          </p:nvGrpSpPr>
          <p:grpSpPr>
            <a:xfrm>
              <a:off x="4408182" y="2780663"/>
              <a:ext cx="362842" cy="387070"/>
              <a:chOff x="3112457" y="2230747"/>
              <a:chExt cx="412367" cy="439903"/>
            </a:xfrm>
          </p:grpSpPr>
          <p:sp>
            <p:nvSpPr>
              <p:cNvPr id="38" name="Google Shape;336;p39">
                <a:extLst>
                  <a:ext uri="{FF2B5EF4-FFF2-40B4-BE49-F238E27FC236}">
                    <a16:creationId xmlns:a16="http://schemas.microsoft.com/office/drawing/2014/main" id="{0AECE0F0-FEAD-AAB7-6ED3-F35ECFF4AA4D}"/>
                  </a:ext>
                </a:extLst>
              </p:cNvPr>
              <p:cNvSpPr/>
              <p:nvPr/>
            </p:nvSpPr>
            <p:spPr>
              <a:xfrm>
                <a:off x="3164038" y="2230747"/>
                <a:ext cx="232022" cy="207131"/>
              </a:xfrm>
              <a:custGeom>
                <a:avLst/>
                <a:gdLst/>
                <a:ahLst/>
                <a:cxnLst/>
                <a:rect l="l" t="t" r="r" b="b"/>
                <a:pathLst>
                  <a:path w="5947" h="5309" extrusionOk="0">
                    <a:moveTo>
                      <a:pt x="2973" y="1"/>
                    </a:moveTo>
                    <a:cubicBezTo>
                      <a:pt x="2874" y="1"/>
                      <a:pt x="2775" y="9"/>
                      <a:pt x="2676" y="15"/>
                    </a:cubicBezTo>
                    <a:cubicBezTo>
                      <a:pt x="1131" y="168"/>
                      <a:pt x="1" y="1554"/>
                      <a:pt x="1" y="3107"/>
                    </a:cubicBezTo>
                    <a:lnTo>
                      <a:pt x="1" y="5308"/>
                    </a:lnTo>
                    <a:lnTo>
                      <a:pt x="1322" y="5308"/>
                    </a:lnTo>
                    <a:lnTo>
                      <a:pt x="1322" y="3067"/>
                    </a:lnTo>
                    <a:cubicBezTo>
                      <a:pt x="1322" y="2202"/>
                      <a:pt x="1942" y="1415"/>
                      <a:pt x="2801" y="1330"/>
                    </a:cubicBezTo>
                    <a:cubicBezTo>
                      <a:pt x="2848" y="1325"/>
                      <a:pt x="2896" y="1323"/>
                      <a:pt x="2943" y="1323"/>
                    </a:cubicBezTo>
                    <a:cubicBezTo>
                      <a:pt x="2953" y="1323"/>
                      <a:pt x="2962" y="1323"/>
                      <a:pt x="2972" y="1323"/>
                    </a:cubicBezTo>
                    <a:cubicBezTo>
                      <a:pt x="3885" y="1323"/>
                      <a:pt x="4623" y="2063"/>
                      <a:pt x="4624" y="2974"/>
                    </a:cubicBezTo>
                    <a:lnTo>
                      <a:pt x="4624" y="3657"/>
                    </a:lnTo>
                    <a:cubicBezTo>
                      <a:pt x="4622" y="3840"/>
                      <a:pt x="4770" y="3987"/>
                      <a:pt x="4952" y="3987"/>
                    </a:cubicBezTo>
                    <a:cubicBezTo>
                      <a:pt x="4953" y="3987"/>
                      <a:pt x="4954" y="3987"/>
                      <a:pt x="4955" y="3987"/>
                    </a:cubicBezTo>
                    <a:lnTo>
                      <a:pt x="5614" y="3987"/>
                    </a:lnTo>
                    <a:cubicBezTo>
                      <a:pt x="5615" y="3987"/>
                      <a:pt x="5615" y="3987"/>
                      <a:pt x="5616" y="3987"/>
                    </a:cubicBezTo>
                    <a:cubicBezTo>
                      <a:pt x="5798" y="3987"/>
                      <a:pt x="5946" y="3840"/>
                      <a:pt x="5944" y="3657"/>
                    </a:cubicBezTo>
                    <a:lnTo>
                      <a:pt x="5944" y="2974"/>
                    </a:lnTo>
                    <a:lnTo>
                      <a:pt x="5945" y="2973"/>
                    </a:lnTo>
                    <a:cubicBezTo>
                      <a:pt x="5945" y="1335"/>
                      <a:pt x="4611" y="1"/>
                      <a:pt x="2973" y="1"/>
                    </a:cubicBezTo>
                    <a:close/>
                  </a:path>
                </a:pathLst>
              </a:custGeom>
              <a:solidFill>
                <a:srgbClr val="6C495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39" name="Google Shape;337;p39">
                <a:extLst>
                  <a:ext uri="{FF2B5EF4-FFF2-40B4-BE49-F238E27FC236}">
                    <a16:creationId xmlns:a16="http://schemas.microsoft.com/office/drawing/2014/main" id="{E2E8D685-5FDE-3774-88F5-AB3BCA2147E4}"/>
                  </a:ext>
                </a:extLst>
              </p:cNvPr>
              <p:cNvSpPr/>
              <p:nvPr/>
            </p:nvSpPr>
            <p:spPr>
              <a:xfrm>
                <a:off x="3112457" y="2412058"/>
                <a:ext cx="335100" cy="258591"/>
              </a:xfrm>
              <a:custGeom>
                <a:avLst/>
                <a:gdLst/>
                <a:ahLst/>
                <a:cxnLst/>
                <a:rect l="l" t="t" r="r" b="b"/>
                <a:pathLst>
                  <a:path w="8589" h="6628" extrusionOk="0">
                    <a:moveTo>
                      <a:pt x="2544" y="1"/>
                    </a:moveTo>
                    <a:cubicBezTo>
                      <a:pt x="1481" y="1"/>
                      <a:pt x="582" y="760"/>
                      <a:pt x="411" y="1803"/>
                    </a:cubicBezTo>
                    <a:lnTo>
                      <a:pt x="27" y="4111"/>
                    </a:lnTo>
                    <a:cubicBezTo>
                      <a:pt x="12" y="4230"/>
                      <a:pt x="3" y="4348"/>
                      <a:pt x="1" y="4467"/>
                    </a:cubicBezTo>
                    <a:cubicBezTo>
                      <a:pt x="1" y="5656"/>
                      <a:pt x="973" y="6628"/>
                      <a:pt x="2161" y="6628"/>
                    </a:cubicBezTo>
                    <a:lnTo>
                      <a:pt x="6428" y="6628"/>
                    </a:lnTo>
                    <a:cubicBezTo>
                      <a:pt x="7616" y="6628"/>
                      <a:pt x="8588" y="5656"/>
                      <a:pt x="8588" y="4467"/>
                    </a:cubicBezTo>
                    <a:cubicBezTo>
                      <a:pt x="8586" y="4348"/>
                      <a:pt x="8577" y="4230"/>
                      <a:pt x="8562" y="4111"/>
                    </a:cubicBezTo>
                    <a:lnTo>
                      <a:pt x="8560" y="4111"/>
                    </a:lnTo>
                    <a:lnTo>
                      <a:pt x="8178" y="1803"/>
                    </a:lnTo>
                    <a:cubicBezTo>
                      <a:pt x="8007" y="760"/>
                      <a:pt x="7108" y="1"/>
                      <a:pt x="6044" y="1"/>
                    </a:cubicBezTo>
                    <a:close/>
                  </a:path>
                </a:pathLst>
              </a:custGeom>
              <a:solidFill>
                <a:srgbClr val="FDCD6A"/>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0" name="Google Shape;338;p39">
                <a:extLst>
                  <a:ext uri="{FF2B5EF4-FFF2-40B4-BE49-F238E27FC236}">
                    <a16:creationId xmlns:a16="http://schemas.microsoft.com/office/drawing/2014/main" id="{DB30F5E3-2B96-E914-1BDF-EDB3B3F67922}"/>
                  </a:ext>
                </a:extLst>
              </p:cNvPr>
              <p:cNvSpPr/>
              <p:nvPr/>
            </p:nvSpPr>
            <p:spPr>
              <a:xfrm>
                <a:off x="3460371" y="2412058"/>
                <a:ext cx="64453" cy="25828"/>
              </a:xfrm>
              <a:custGeom>
                <a:avLst/>
                <a:gdLst/>
                <a:ahLst/>
                <a:cxnLst/>
                <a:rect l="l" t="t" r="r" b="b"/>
                <a:pathLst>
                  <a:path w="1652" h="662" extrusionOk="0">
                    <a:moveTo>
                      <a:pt x="331" y="1"/>
                    </a:moveTo>
                    <a:cubicBezTo>
                      <a:pt x="148" y="1"/>
                      <a:pt x="0" y="149"/>
                      <a:pt x="0" y="331"/>
                    </a:cubicBezTo>
                    <a:cubicBezTo>
                      <a:pt x="0" y="513"/>
                      <a:pt x="148" y="661"/>
                      <a:pt x="331" y="661"/>
                    </a:cubicBezTo>
                    <a:lnTo>
                      <a:pt x="1321" y="661"/>
                    </a:lnTo>
                    <a:cubicBezTo>
                      <a:pt x="1504" y="661"/>
                      <a:pt x="1652" y="513"/>
                      <a:pt x="1652" y="331"/>
                    </a:cubicBezTo>
                    <a:cubicBezTo>
                      <a:pt x="1652" y="149"/>
                      <a:pt x="1504" y="1"/>
                      <a:pt x="1321" y="1"/>
                    </a:cubicBezTo>
                    <a:close/>
                  </a:path>
                </a:pathLst>
              </a:custGeom>
              <a:solidFill>
                <a:srgbClr val="EB5759"/>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1" name="Google Shape;339;p39">
                <a:extLst>
                  <a:ext uri="{FF2B5EF4-FFF2-40B4-BE49-F238E27FC236}">
                    <a16:creationId xmlns:a16="http://schemas.microsoft.com/office/drawing/2014/main" id="{7191BC05-4849-9B95-D012-53D8E4555997}"/>
                  </a:ext>
                </a:extLst>
              </p:cNvPr>
              <p:cNvSpPr/>
              <p:nvPr/>
            </p:nvSpPr>
            <p:spPr>
              <a:xfrm>
                <a:off x="3446208" y="2334961"/>
                <a:ext cx="53919" cy="51383"/>
              </a:xfrm>
              <a:custGeom>
                <a:avLst/>
                <a:gdLst/>
                <a:ahLst/>
                <a:cxnLst/>
                <a:rect l="l" t="t" r="r" b="b"/>
                <a:pathLst>
                  <a:path w="1382" h="1317" extrusionOk="0">
                    <a:moveTo>
                      <a:pt x="1020" y="0"/>
                    </a:moveTo>
                    <a:cubicBezTo>
                      <a:pt x="937" y="0"/>
                      <a:pt x="855" y="31"/>
                      <a:pt x="790" y="92"/>
                    </a:cubicBezTo>
                    <a:lnTo>
                      <a:pt x="130" y="753"/>
                    </a:lnTo>
                    <a:cubicBezTo>
                      <a:pt x="1" y="882"/>
                      <a:pt x="1" y="1091"/>
                      <a:pt x="130" y="1220"/>
                    </a:cubicBezTo>
                    <a:cubicBezTo>
                      <a:pt x="194" y="1284"/>
                      <a:pt x="279" y="1316"/>
                      <a:pt x="363" y="1316"/>
                    </a:cubicBezTo>
                    <a:cubicBezTo>
                      <a:pt x="448" y="1316"/>
                      <a:pt x="532" y="1284"/>
                      <a:pt x="597" y="1220"/>
                    </a:cubicBezTo>
                    <a:lnTo>
                      <a:pt x="1257" y="559"/>
                    </a:lnTo>
                    <a:cubicBezTo>
                      <a:pt x="1382" y="429"/>
                      <a:pt x="1380" y="223"/>
                      <a:pt x="1253" y="96"/>
                    </a:cubicBezTo>
                    <a:cubicBezTo>
                      <a:pt x="1189" y="32"/>
                      <a:pt x="1104" y="0"/>
                      <a:pt x="1020" y="0"/>
                    </a:cubicBezTo>
                    <a:close/>
                  </a:path>
                </a:pathLst>
              </a:custGeom>
              <a:solidFill>
                <a:srgbClr val="EB5759"/>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2" name="Google Shape;340;p39">
                <a:extLst>
                  <a:ext uri="{FF2B5EF4-FFF2-40B4-BE49-F238E27FC236}">
                    <a16:creationId xmlns:a16="http://schemas.microsoft.com/office/drawing/2014/main" id="{DFDBCBB9-E016-7C29-E9AE-295B3208C1D1}"/>
                  </a:ext>
                </a:extLst>
              </p:cNvPr>
              <p:cNvSpPr/>
              <p:nvPr/>
            </p:nvSpPr>
            <p:spPr>
              <a:xfrm>
                <a:off x="3446325" y="2463717"/>
                <a:ext cx="53919" cy="51383"/>
              </a:xfrm>
              <a:custGeom>
                <a:avLst/>
                <a:gdLst/>
                <a:ahLst/>
                <a:cxnLst/>
                <a:rect l="l" t="t" r="r" b="b"/>
                <a:pathLst>
                  <a:path w="1382" h="1317" extrusionOk="0">
                    <a:moveTo>
                      <a:pt x="363" y="0"/>
                    </a:moveTo>
                    <a:cubicBezTo>
                      <a:pt x="278" y="0"/>
                      <a:pt x="193" y="32"/>
                      <a:pt x="129" y="97"/>
                    </a:cubicBezTo>
                    <a:cubicBezTo>
                      <a:pt x="1" y="225"/>
                      <a:pt x="0" y="431"/>
                      <a:pt x="127" y="562"/>
                    </a:cubicBezTo>
                    <a:lnTo>
                      <a:pt x="787" y="1222"/>
                    </a:lnTo>
                    <a:cubicBezTo>
                      <a:pt x="851" y="1285"/>
                      <a:pt x="935" y="1316"/>
                      <a:pt x="1019" y="1316"/>
                    </a:cubicBezTo>
                    <a:cubicBezTo>
                      <a:pt x="1103" y="1316"/>
                      <a:pt x="1188" y="1284"/>
                      <a:pt x="1252" y="1220"/>
                    </a:cubicBezTo>
                    <a:cubicBezTo>
                      <a:pt x="1380" y="1091"/>
                      <a:pt x="1381" y="884"/>
                      <a:pt x="1254" y="755"/>
                    </a:cubicBezTo>
                    <a:lnTo>
                      <a:pt x="594" y="95"/>
                    </a:lnTo>
                    <a:cubicBezTo>
                      <a:pt x="530" y="32"/>
                      <a:pt x="446" y="0"/>
                      <a:pt x="363" y="0"/>
                    </a:cubicBezTo>
                    <a:close/>
                  </a:path>
                </a:pathLst>
              </a:custGeom>
              <a:solidFill>
                <a:srgbClr val="EB5759"/>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3" name="Google Shape;341;p39">
                <a:extLst>
                  <a:ext uri="{FF2B5EF4-FFF2-40B4-BE49-F238E27FC236}">
                    <a16:creationId xmlns:a16="http://schemas.microsoft.com/office/drawing/2014/main" id="{32615C00-A865-19E2-040A-6F74B7BFA5A6}"/>
                  </a:ext>
                </a:extLst>
              </p:cNvPr>
              <p:cNvSpPr/>
              <p:nvPr/>
            </p:nvSpPr>
            <p:spPr>
              <a:xfrm>
                <a:off x="3267081" y="2540931"/>
                <a:ext cx="25828" cy="52397"/>
              </a:xfrm>
              <a:custGeom>
                <a:avLst/>
                <a:gdLst/>
                <a:ahLst/>
                <a:cxnLst/>
                <a:rect l="l" t="t" r="r" b="b"/>
                <a:pathLst>
                  <a:path w="662" h="1343" extrusionOk="0">
                    <a:moveTo>
                      <a:pt x="331" y="0"/>
                    </a:moveTo>
                    <a:cubicBezTo>
                      <a:pt x="149" y="0"/>
                      <a:pt x="1" y="148"/>
                      <a:pt x="1" y="331"/>
                    </a:cubicBezTo>
                    <a:lnTo>
                      <a:pt x="1" y="1013"/>
                    </a:lnTo>
                    <a:cubicBezTo>
                      <a:pt x="1" y="1196"/>
                      <a:pt x="149" y="1342"/>
                      <a:pt x="331" y="1342"/>
                    </a:cubicBezTo>
                    <a:cubicBezTo>
                      <a:pt x="513" y="1342"/>
                      <a:pt x="661" y="1196"/>
                      <a:pt x="661" y="1013"/>
                    </a:cubicBezTo>
                    <a:lnTo>
                      <a:pt x="661" y="331"/>
                    </a:lnTo>
                    <a:cubicBezTo>
                      <a:pt x="661" y="148"/>
                      <a:pt x="513" y="0"/>
                      <a:pt x="331" y="0"/>
                    </a:cubicBezTo>
                    <a:close/>
                  </a:path>
                </a:pathLst>
              </a:custGeom>
              <a:solidFill>
                <a:srgbClr val="6C495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4" name="Google Shape;342;p39">
                <a:extLst>
                  <a:ext uri="{FF2B5EF4-FFF2-40B4-BE49-F238E27FC236}">
                    <a16:creationId xmlns:a16="http://schemas.microsoft.com/office/drawing/2014/main" id="{19B5A196-4EA1-DE49-02DB-0CE9C60ED7E5}"/>
                  </a:ext>
                </a:extLst>
              </p:cNvPr>
              <p:cNvSpPr/>
              <p:nvPr/>
            </p:nvSpPr>
            <p:spPr>
              <a:xfrm>
                <a:off x="3279957" y="2412058"/>
                <a:ext cx="167569" cy="258591"/>
              </a:xfrm>
              <a:custGeom>
                <a:avLst/>
                <a:gdLst/>
                <a:ahLst/>
                <a:cxnLst/>
                <a:rect l="l" t="t" r="r" b="b"/>
                <a:pathLst>
                  <a:path w="4295" h="6628" extrusionOk="0">
                    <a:moveTo>
                      <a:pt x="1" y="1"/>
                    </a:moveTo>
                    <a:lnTo>
                      <a:pt x="1" y="6628"/>
                    </a:lnTo>
                    <a:lnTo>
                      <a:pt x="2135" y="6628"/>
                    </a:lnTo>
                    <a:cubicBezTo>
                      <a:pt x="3323" y="6628"/>
                      <a:pt x="4294" y="5656"/>
                      <a:pt x="4294" y="4467"/>
                    </a:cubicBezTo>
                    <a:cubicBezTo>
                      <a:pt x="4292" y="4348"/>
                      <a:pt x="4283" y="4230"/>
                      <a:pt x="4267" y="4111"/>
                    </a:cubicBezTo>
                    <a:lnTo>
                      <a:pt x="3885" y="1803"/>
                    </a:lnTo>
                    <a:cubicBezTo>
                      <a:pt x="3714" y="760"/>
                      <a:pt x="2815" y="1"/>
                      <a:pt x="1751" y="1"/>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5" name="Google Shape;343;p39">
                <a:extLst>
                  <a:ext uri="{FF2B5EF4-FFF2-40B4-BE49-F238E27FC236}">
                    <a16:creationId xmlns:a16="http://schemas.microsoft.com/office/drawing/2014/main" id="{18C891F6-6B6B-C354-17A8-A6311C9EAFB2}"/>
                  </a:ext>
                </a:extLst>
              </p:cNvPr>
              <p:cNvSpPr/>
              <p:nvPr/>
            </p:nvSpPr>
            <p:spPr>
              <a:xfrm>
                <a:off x="3279957" y="2230864"/>
                <a:ext cx="116109" cy="155475"/>
              </a:xfrm>
              <a:custGeom>
                <a:avLst/>
                <a:gdLst/>
                <a:ahLst/>
                <a:cxnLst/>
                <a:rect l="l" t="t" r="r" b="b"/>
                <a:pathLst>
                  <a:path w="2976" h="3985" extrusionOk="0">
                    <a:moveTo>
                      <a:pt x="1" y="0"/>
                    </a:moveTo>
                    <a:lnTo>
                      <a:pt x="1" y="1320"/>
                    </a:lnTo>
                    <a:cubicBezTo>
                      <a:pt x="914" y="1320"/>
                      <a:pt x="1652" y="2060"/>
                      <a:pt x="1653" y="2971"/>
                    </a:cubicBezTo>
                    <a:lnTo>
                      <a:pt x="1653" y="3654"/>
                    </a:lnTo>
                    <a:cubicBezTo>
                      <a:pt x="1651" y="3837"/>
                      <a:pt x="1799" y="3984"/>
                      <a:pt x="1981" y="3984"/>
                    </a:cubicBezTo>
                    <a:cubicBezTo>
                      <a:pt x="1982" y="3984"/>
                      <a:pt x="1983" y="3984"/>
                      <a:pt x="1984" y="3984"/>
                    </a:cubicBezTo>
                    <a:lnTo>
                      <a:pt x="2643" y="3984"/>
                    </a:lnTo>
                    <a:cubicBezTo>
                      <a:pt x="2644" y="3984"/>
                      <a:pt x="2644" y="3984"/>
                      <a:pt x="2645" y="3984"/>
                    </a:cubicBezTo>
                    <a:cubicBezTo>
                      <a:pt x="2827" y="3984"/>
                      <a:pt x="2975" y="3837"/>
                      <a:pt x="2973" y="3654"/>
                    </a:cubicBezTo>
                    <a:lnTo>
                      <a:pt x="2973" y="2971"/>
                    </a:lnTo>
                    <a:lnTo>
                      <a:pt x="2974" y="2971"/>
                    </a:lnTo>
                    <a:cubicBezTo>
                      <a:pt x="2974" y="1335"/>
                      <a:pt x="1640" y="0"/>
                      <a:pt x="1"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6" name="Google Shape;344;p39">
                <a:extLst>
                  <a:ext uri="{FF2B5EF4-FFF2-40B4-BE49-F238E27FC236}">
                    <a16:creationId xmlns:a16="http://schemas.microsoft.com/office/drawing/2014/main" id="{C8CC4791-4E2D-9B25-D93E-12D0D9D37140}"/>
                  </a:ext>
                </a:extLst>
              </p:cNvPr>
              <p:cNvSpPr/>
              <p:nvPr/>
            </p:nvSpPr>
            <p:spPr>
              <a:xfrm>
                <a:off x="3279957" y="2540931"/>
                <a:ext cx="13031" cy="52436"/>
              </a:xfrm>
              <a:custGeom>
                <a:avLst/>
                <a:gdLst/>
                <a:ahLst/>
                <a:cxnLst/>
                <a:rect l="l" t="t" r="r" b="b"/>
                <a:pathLst>
                  <a:path w="334" h="1344" extrusionOk="0">
                    <a:moveTo>
                      <a:pt x="5" y="0"/>
                    </a:moveTo>
                    <a:cubicBezTo>
                      <a:pt x="4" y="0"/>
                      <a:pt x="2" y="0"/>
                      <a:pt x="1" y="0"/>
                    </a:cubicBezTo>
                    <a:lnTo>
                      <a:pt x="1" y="1343"/>
                    </a:lnTo>
                    <a:cubicBezTo>
                      <a:pt x="2" y="1343"/>
                      <a:pt x="2" y="1343"/>
                      <a:pt x="3" y="1343"/>
                    </a:cubicBezTo>
                    <a:cubicBezTo>
                      <a:pt x="185" y="1343"/>
                      <a:pt x="333" y="1195"/>
                      <a:pt x="331" y="1013"/>
                    </a:cubicBezTo>
                    <a:lnTo>
                      <a:pt x="331" y="331"/>
                    </a:lnTo>
                    <a:cubicBezTo>
                      <a:pt x="333" y="148"/>
                      <a:pt x="187" y="0"/>
                      <a:pt x="5"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7" name="Google Shape;345;p39">
                <a:extLst>
                  <a:ext uri="{FF2B5EF4-FFF2-40B4-BE49-F238E27FC236}">
                    <a16:creationId xmlns:a16="http://schemas.microsoft.com/office/drawing/2014/main" id="{F8B0A1CB-2424-9756-FA3A-FB2ECD11DF39}"/>
                  </a:ext>
                </a:extLst>
              </p:cNvPr>
              <p:cNvSpPr/>
              <p:nvPr/>
            </p:nvSpPr>
            <p:spPr>
              <a:xfrm>
                <a:off x="3241330" y="2489390"/>
                <a:ext cx="77367" cy="78186"/>
              </a:xfrm>
              <a:custGeom>
                <a:avLst/>
                <a:gdLst/>
                <a:ahLst/>
                <a:cxnLst/>
                <a:rect l="l" t="t" r="r" b="b"/>
                <a:pathLst>
                  <a:path w="1983" h="2004" extrusionOk="0">
                    <a:moveTo>
                      <a:pt x="989" y="0"/>
                    </a:moveTo>
                    <a:cubicBezTo>
                      <a:pt x="443" y="0"/>
                      <a:pt x="0" y="444"/>
                      <a:pt x="0" y="991"/>
                    </a:cubicBezTo>
                    <a:cubicBezTo>
                      <a:pt x="0" y="1539"/>
                      <a:pt x="443" y="2004"/>
                      <a:pt x="991" y="2004"/>
                    </a:cubicBezTo>
                    <a:cubicBezTo>
                      <a:pt x="1539" y="2004"/>
                      <a:pt x="1982" y="1539"/>
                      <a:pt x="1982" y="991"/>
                    </a:cubicBezTo>
                    <a:cubicBezTo>
                      <a:pt x="1983" y="444"/>
                      <a:pt x="1540" y="0"/>
                      <a:pt x="993" y="0"/>
                    </a:cubicBezTo>
                    <a:cubicBezTo>
                      <a:pt x="992" y="0"/>
                      <a:pt x="992" y="0"/>
                      <a:pt x="991" y="0"/>
                    </a:cubicBezTo>
                    <a:cubicBezTo>
                      <a:pt x="990" y="0"/>
                      <a:pt x="990" y="0"/>
                      <a:pt x="989" y="0"/>
                    </a:cubicBezTo>
                    <a:close/>
                  </a:path>
                </a:pathLst>
              </a:custGeom>
              <a:solidFill>
                <a:srgbClr val="6C4952"/>
              </a:solidFill>
              <a:ln>
                <a:noFill/>
              </a:ln>
            </p:spPr>
            <p:txBody>
              <a:bodyPr spcFirstLastPara="1" wrap="square" lIns="68569" tIns="68569" rIns="68569" bIns="68569" anchor="ctr" anchorCtr="0">
                <a:noAutofit/>
              </a:bodyPr>
              <a:lstStyle/>
              <a:p>
                <a:pPr defTabSz="685800">
                  <a:defRPr/>
                </a:pPr>
                <a:endParaRPr sz="1050">
                  <a:ea typeface="+mn-ea"/>
                </a:endParaRPr>
              </a:p>
            </p:txBody>
          </p:sp>
          <p:sp>
            <p:nvSpPr>
              <p:cNvPr id="48" name="Google Shape;346;p39">
                <a:extLst>
                  <a:ext uri="{FF2B5EF4-FFF2-40B4-BE49-F238E27FC236}">
                    <a16:creationId xmlns:a16="http://schemas.microsoft.com/office/drawing/2014/main" id="{57BAE5C6-4152-9966-B9EC-F96FB1F82547}"/>
                  </a:ext>
                </a:extLst>
              </p:cNvPr>
              <p:cNvSpPr/>
              <p:nvPr/>
            </p:nvSpPr>
            <p:spPr>
              <a:xfrm>
                <a:off x="3279957" y="2489390"/>
                <a:ext cx="38742" cy="78186"/>
              </a:xfrm>
              <a:custGeom>
                <a:avLst/>
                <a:gdLst/>
                <a:ahLst/>
                <a:cxnLst/>
                <a:rect l="l" t="t" r="r" b="b"/>
                <a:pathLst>
                  <a:path w="993" h="2004" extrusionOk="0">
                    <a:moveTo>
                      <a:pt x="3" y="0"/>
                    </a:moveTo>
                    <a:cubicBezTo>
                      <a:pt x="2" y="0"/>
                      <a:pt x="2" y="0"/>
                      <a:pt x="1" y="0"/>
                    </a:cubicBezTo>
                    <a:lnTo>
                      <a:pt x="1" y="2004"/>
                    </a:lnTo>
                    <a:cubicBezTo>
                      <a:pt x="549" y="2004"/>
                      <a:pt x="992" y="1539"/>
                      <a:pt x="992" y="991"/>
                    </a:cubicBezTo>
                    <a:cubicBezTo>
                      <a:pt x="993" y="444"/>
                      <a:pt x="550" y="0"/>
                      <a:pt x="3" y="0"/>
                    </a:cubicBezTo>
                    <a:close/>
                  </a:path>
                </a:pathLst>
              </a:custGeom>
              <a:solidFill>
                <a:srgbClr val="000000">
                  <a:alpha val="26339"/>
                </a:srgbClr>
              </a:solidFill>
              <a:ln>
                <a:noFill/>
              </a:ln>
            </p:spPr>
            <p:txBody>
              <a:bodyPr spcFirstLastPara="1" wrap="square" lIns="68569" tIns="68569" rIns="68569" bIns="68569" anchor="ctr" anchorCtr="0">
                <a:noAutofit/>
              </a:bodyPr>
              <a:lstStyle/>
              <a:p>
                <a:pPr defTabSz="685800">
                  <a:defRPr/>
                </a:pPr>
                <a:endParaRPr sz="1050">
                  <a:ea typeface="+mn-ea"/>
                </a:endParaRPr>
              </a:p>
            </p:txBody>
          </p:sp>
        </p:grpSp>
        <p:cxnSp>
          <p:nvCxnSpPr>
            <p:cNvPr id="35" name="Google Shape;347;p39">
              <a:extLst>
                <a:ext uri="{FF2B5EF4-FFF2-40B4-BE49-F238E27FC236}">
                  <a16:creationId xmlns:a16="http://schemas.microsoft.com/office/drawing/2014/main" id="{F78787A9-EC3E-65D2-A448-4AD1D1E8C4EA}"/>
                </a:ext>
              </a:extLst>
            </p:cNvPr>
            <p:cNvCxnSpPr>
              <a:stCxn id="29" idx="6"/>
            </p:cNvCxnSpPr>
            <p:nvPr/>
          </p:nvCxnSpPr>
          <p:spPr>
            <a:xfrm rot="10800000" flipH="1">
              <a:off x="5495237" y="2006159"/>
              <a:ext cx="183300" cy="1800"/>
            </a:xfrm>
            <a:prstGeom prst="straightConnector1">
              <a:avLst/>
            </a:prstGeom>
            <a:noFill/>
            <a:ln w="9525" cap="flat" cmpd="sng">
              <a:solidFill>
                <a:srgbClr val="FDCD6A"/>
              </a:solidFill>
              <a:prstDash val="dot"/>
              <a:round/>
              <a:headEnd type="none" w="med" len="med"/>
              <a:tailEnd type="none" w="med" len="med"/>
            </a:ln>
          </p:spPr>
        </p:cxnSp>
        <p:cxnSp>
          <p:nvCxnSpPr>
            <p:cNvPr id="36" name="Google Shape;348;p39">
              <a:extLst>
                <a:ext uri="{FF2B5EF4-FFF2-40B4-BE49-F238E27FC236}">
                  <a16:creationId xmlns:a16="http://schemas.microsoft.com/office/drawing/2014/main" id="{FA01A2A5-65A9-0FC9-43C4-E1B633EF1293}"/>
                </a:ext>
              </a:extLst>
            </p:cNvPr>
            <p:cNvCxnSpPr>
              <a:endCxn id="26" idx="2"/>
            </p:cNvCxnSpPr>
            <p:nvPr/>
          </p:nvCxnSpPr>
          <p:spPr>
            <a:xfrm>
              <a:off x="3488550" y="2006163"/>
              <a:ext cx="170100" cy="1800"/>
            </a:xfrm>
            <a:prstGeom prst="straightConnector1">
              <a:avLst/>
            </a:prstGeom>
            <a:noFill/>
            <a:ln w="9525" cap="flat" cmpd="sng">
              <a:solidFill>
                <a:srgbClr val="FDCD6A"/>
              </a:solidFill>
              <a:prstDash val="dot"/>
              <a:round/>
              <a:headEnd type="none" w="med" len="med"/>
              <a:tailEnd type="none" w="med" len="med"/>
            </a:ln>
          </p:spPr>
        </p:cxnSp>
        <p:cxnSp>
          <p:nvCxnSpPr>
            <p:cNvPr id="37" name="Google Shape;349;p39">
              <a:extLst>
                <a:ext uri="{FF2B5EF4-FFF2-40B4-BE49-F238E27FC236}">
                  <a16:creationId xmlns:a16="http://schemas.microsoft.com/office/drawing/2014/main" id="{38B5F400-4200-A917-6EC2-FD26D385A2C6}"/>
                </a:ext>
              </a:extLst>
            </p:cNvPr>
            <p:cNvCxnSpPr>
              <a:stCxn id="32" idx="4"/>
            </p:cNvCxnSpPr>
            <p:nvPr/>
          </p:nvCxnSpPr>
          <p:spPr>
            <a:xfrm>
              <a:off x="4571993" y="3332859"/>
              <a:ext cx="0" cy="201600"/>
            </a:xfrm>
            <a:prstGeom prst="straightConnector1">
              <a:avLst/>
            </a:prstGeom>
            <a:noFill/>
            <a:ln w="9525" cap="flat" cmpd="sng">
              <a:solidFill>
                <a:srgbClr val="FDCD6A"/>
              </a:solidFill>
              <a:prstDash val="dot"/>
              <a:round/>
              <a:headEnd type="none" w="med" len="med"/>
              <a:tailEnd type="none" w="med" len="med"/>
            </a:ln>
          </p:spPr>
        </p:cxnSp>
      </p:grpSp>
      <p:sp>
        <p:nvSpPr>
          <p:cNvPr id="79" name="TextBox 78">
            <a:extLst>
              <a:ext uri="{FF2B5EF4-FFF2-40B4-BE49-F238E27FC236}">
                <a16:creationId xmlns:a16="http://schemas.microsoft.com/office/drawing/2014/main" id="{61A41FA1-683E-148F-5490-649A4496AA9F}"/>
              </a:ext>
            </a:extLst>
          </p:cNvPr>
          <p:cNvSpPr txBox="1"/>
          <p:nvPr/>
        </p:nvSpPr>
        <p:spPr>
          <a:xfrm>
            <a:off x="150487" y="1110913"/>
            <a:ext cx="2776182" cy="2015936"/>
          </a:xfrm>
          <a:prstGeom prst="rect">
            <a:avLst/>
          </a:prstGeom>
          <a:noFill/>
        </p:spPr>
        <p:txBody>
          <a:bodyPr wrap="square">
            <a:spAutoFit/>
          </a:bodyPr>
          <a:lstStyle/>
          <a:p>
            <a:pPr algn="ctr"/>
            <a:r>
              <a:rPr lang="vi-VN" sz="2500" dirty="0">
                <a:latin typeface="+mj-lt"/>
              </a:rPr>
              <a:t>Thế nào nào truyện trinh thám? Truyện trinh thám có đặc điểm gì về mặt nội dùng?</a:t>
            </a:r>
            <a:endParaRPr lang="en-SG" sz="2500" dirty="0">
              <a:latin typeface="+mj-lt"/>
            </a:endParaRPr>
          </a:p>
        </p:txBody>
      </p:sp>
      <p:sp>
        <p:nvSpPr>
          <p:cNvPr id="80" name="TextBox 79">
            <a:extLst>
              <a:ext uri="{FF2B5EF4-FFF2-40B4-BE49-F238E27FC236}">
                <a16:creationId xmlns:a16="http://schemas.microsoft.com/office/drawing/2014/main" id="{931F6405-0113-D0F1-1EDC-68E67B486104}"/>
              </a:ext>
            </a:extLst>
          </p:cNvPr>
          <p:cNvSpPr txBox="1"/>
          <p:nvPr/>
        </p:nvSpPr>
        <p:spPr>
          <a:xfrm>
            <a:off x="6329287" y="1162206"/>
            <a:ext cx="2690065" cy="1631216"/>
          </a:xfrm>
          <a:prstGeom prst="rect">
            <a:avLst/>
          </a:prstGeom>
          <a:noFill/>
        </p:spPr>
        <p:txBody>
          <a:bodyPr wrap="square">
            <a:spAutoFit/>
          </a:bodyPr>
          <a:lstStyle/>
          <a:p>
            <a:pPr algn="ctr"/>
            <a:r>
              <a:rPr lang="vi-VN" sz="2500" dirty="0">
                <a:latin typeface="+mj-lt"/>
              </a:rPr>
              <a:t>Hoàn thành </a:t>
            </a:r>
            <a:r>
              <a:rPr lang="vi-VN" sz="2500" b="1" dirty="0">
                <a:latin typeface="+mj-lt"/>
              </a:rPr>
              <a:t>PHT số 1</a:t>
            </a:r>
            <a:r>
              <a:rPr lang="vi-VN" sz="2500" dirty="0">
                <a:latin typeface="+mj-lt"/>
              </a:rPr>
              <a:t> để tìm hiểu về các yếu tố của truyện trinh thám. </a:t>
            </a:r>
            <a:endParaRPr lang="en-SG" sz="2500" dirty="0">
              <a:latin typeface="+mj-lt"/>
            </a:endParaRPr>
          </a:p>
        </p:txBody>
      </p:sp>
      <p:sp>
        <p:nvSpPr>
          <p:cNvPr id="81" name="TextBox 80">
            <a:extLst>
              <a:ext uri="{FF2B5EF4-FFF2-40B4-BE49-F238E27FC236}">
                <a16:creationId xmlns:a16="http://schemas.microsoft.com/office/drawing/2014/main" id="{8F585FFE-8480-3295-0D7B-E8037B2E0CF2}"/>
              </a:ext>
            </a:extLst>
          </p:cNvPr>
          <p:cNvSpPr txBox="1"/>
          <p:nvPr/>
        </p:nvSpPr>
        <p:spPr>
          <a:xfrm>
            <a:off x="2179593" y="3999606"/>
            <a:ext cx="5359707" cy="861774"/>
          </a:xfrm>
          <a:prstGeom prst="rect">
            <a:avLst/>
          </a:prstGeom>
          <a:noFill/>
        </p:spPr>
        <p:txBody>
          <a:bodyPr wrap="square">
            <a:spAutoFit/>
          </a:bodyPr>
          <a:lstStyle/>
          <a:p>
            <a:pPr algn="ctr"/>
            <a:r>
              <a:rPr lang="vi-VN" sz="2500" dirty="0">
                <a:latin typeface="+mj-lt"/>
              </a:rPr>
              <a:t>Hoàn thành </a:t>
            </a:r>
            <a:r>
              <a:rPr lang="vi-VN" sz="2500" b="1" dirty="0">
                <a:latin typeface="+mj-lt"/>
              </a:rPr>
              <a:t>PHT số 2</a:t>
            </a:r>
            <a:r>
              <a:rPr lang="vi-VN" sz="2500" dirty="0">
                <a:latin typeface="+mj-lt"/>
              </a:rPr>
              <a:t> để tìm hiểu về lời thoại trong truyện trinh thám</a:t>
            </a:r>
            <a:endParaRPr lang="en-SG" sz="2500" dirty="0">
              <a:latin typeface="+mj-lt"/>
            </a:endParaRPr>
          </a:p>
        </p:txBody>
      </p:sp>
      <p:sp>
        <p:nvSpPr>
          <p:cNvPr id="82" name="TextBox 81">
            <a:extLst>
              <a:ext uri="{FF2B5EF4-FFF2-40B4-BE49-F238E27FC236}">
                <a16:creationId xmlns:a16="http://schemas.microsoft.com/office/drawing/2014/main" id="{CAE9CDD0-2EA1-C64B-D742-135083371E55}"/>
              </a:ext>
            </a:extLst>
          </p:cNvPr>
          <p:cNvSpPr txBox="1"/>
          <p:nvPr/>
        </p:nvSpPr>
        <p:spPr>
          <a:xfrm>
            <a:off x="3889704" y="2055308"/>
            <a:ext cx="1387569" cy="830997"/>
          </a:xfrm>
          <a:prstGeom prst="rect">
            <a:avLst/>
          </a:prstGeom>
          <a:noFill/>
        </p:spPr>
        <p:txBody>
          <a:bodyPr wrap="square">
            <a:spAutoFit/>
          </a:bodyPr>
          <a:lstStyle/>
          <a:p>
            <a:pPr algn="ctr" defTabSz="685800">
              <a:buClrTx/>
            </a:pPr>
            <a:r>
              <a:rPr lang="en-US" sz="2400" b="1" kern="1200" dirty="0">
                <a:solidFill>
                  <a:srgbClr val="FFFFFF"/>
                </a:solidFill>
                <a:latin typeface="Times New Roman" panose="02020603050405020304" pitchFamily="18" charset="0"/>
                <a:ea typeface="Times New Roman" panose="02020603050405020304" pitchFamily="18" charset="0"/>
                <a:cs typeface="+mn-cs"/>
              </a:rPr>
              <a:t>NHIỆM VỤ</a:t>
            </a:r>
            <a:endParaRPr lang="en-SG" sz="2400" b="1" kern="1200" dirty="0">
              <a:solidFill>
                <a:srgbClr val="FFFFFF"/>
              </a:solidFill>
              <a:ea typeface="+mn-ea"/>
              <a:cs typeface="+mn-cs"/>
            </a:endParaRPr>
          </a:p>
        </p:txBody>
      </p:sp>
    </p:spTree>
    <p:extLst>
      <p:ext uri="{BB962C8B-B14F-4D97-AF65-F5344CB8AC3E}">
        <p14:creationId xmlns:p14="http://schemas.microsoft.com/office/powerpoint/2010/main" val="39518921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animEffect transition="in" filter="fade">
                                      <p:cBhvr>
                                        <p:cTn id="9" dur="500"/>
                                        <p:tgtEl>
                                          <p:spTgt spid="82"/>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barn(inVertical)">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500" fill="hold"/>
                                        <p:tgtEl>
                                          <p:spTgt spid="80"/>
                                        </p:tgtEl>
                                        <p:attrNameLst>
                                          <p:attrName>ppt_x</p:attrName>
                                        </p:attrNameLst>
                                      </p:cBhvr>
                                      <p:tavLst>
                                        <p:tav tm="0">
                                          <p:val>
                                            <p:strVal val="#ppt_x"/>
                                          </p:val>
                                        </p:tav>
                                        <p:tav tm="100000">
                                          <p:val>
                                            <p:strVal val="#ppt_x"/>
                                          </p:val>
                                        </p:tav>
                                      </p:tavLst>
                                    </p:anim>
                                    <p:anim calcmode="lin" valueType="num">
                                      <p:cBhvr additive="base">
                                        <p:cTn id="25"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1000"/>
                                        <p:tgtEl>
                                          <p:spTgt spid="81"/>
                                        </p:tgtEl>
                                      </p:cBhvr>
                                    </p:animEffect>
                                    <p:anim calcmode="lin" valueType="num">
                                      <p:cBhvr>
                                        <p:cTn id="31" dur="1000" fill="hold"/>
                                        <p:tgtEl>
                                          <p:spTgt spid="81"/>
                                        </p:tgtEl>
                                        <p:attrNameLst>
                                          <p:attrName>ppt_x</p:attrName>
                                        </p:attrNameLst>
                                      </p:cBhvr>
                                      <p:tavLst>
                                        <p:tav tm="0">
                                          <p:val>
                                            <p:strVal val="#ppt_x"/>
                                          </p:val>
                                        </p:tav>
                                        <p:tav tm="100000">
                                          <p:val>
                                            <p:strVal val="#ppt_x"/>
                                          </p:val>
                                        </p:tav>
                                      </p:tavLst>
                                    </p:anim>
                                    <p:anim calcmode="lin" valueType="num">
                                      <p:cBhvr>
                                        <p:cTn id="32"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1" grpId="0"/>
      <p:bldP spid="8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99AEFE-BB52-1B98-D928-7C4754B50E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261131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1397752" y="116497"/>
            <a:ext cx="6809873" cy="539891"/>
          </a:xfrm>
          <a:prstGeom prst="rect">
            <a:avLst/>
          </a:prstGeom>
          <a:noFill/>
        </p:spPr>
        <p:txBody>
          <a:bodyPr wrap="square">
            <a:spAutoFit/>
          </a:bodyPr>
          <a:lstStyle/>
          <a:p>
            <a:pPr algn="ctr" defTabSz="685800">
              <a:lnSpc>
                <a:spcPct val="115000"/>
              </a:lnSpc>
              <a:spcAft>
                <a:spcPts val="600"/>
              </a:spcAft>
              <a:buClrTx/>
              <a:defRPr/>
            </a:pPr>
            <a:r>
              <a:rPr lang="en-US" sz="2700" b="1" kern="1200" dirty="0">
                <a:solidFill>
                  <a:prstClr val="black"/>
                </a:solidFill>
                <a:latin typeface="Times New Roman" panose="02020603050405020304" pitchFamily="18" charset="0"/>
                <a:ea typeface="Calibri" panose="020F0502020204030204" pitchFamily="34" charset="0"/>
                <a:cs typeface="+mn-cs"/>
              </a:rPr>
              <a:t>PHT SỐ 2</a:t>
            </a:r>
            <a:endParaRPr lang="en-SG" sz="30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DC061847-4334-0AA1-893D-EA77452C1C24}"/>
              </a:ext>
            </a:extLst>
          </p:cNvPr>
          <p:cNvGraphicFramePr>
            <a:graphicFrameLocks noGrp="1"/>
          </p:cNvGraphicFramePr>
          <p:nvPr>
            <p:extLst>
              <p:ext uri="{D42A27DB-BD31-4B8C-83A1-F6EECF244321}">
                <p14:modId xmlns:p14="http://schemas.microsoft.com/office/powerpoint/2010/main" val="3120485852"/>
              </p:ext>
            </p:extLst>
          </p:nvPr>
        </p:nvGraphicFramePr>
        <p:xfrm>
          <a:off x="73478" y="772884"/>
          <a:ext cx="8964384" cy="4313465"/>
        </p:xfrm>
        <a:graphic>
          <a:graphicData uri="http://schemas.openxmlformats.org/drawingml/2006/table">
            <a:tbl>
              <a:tblPr firstRow="1" firstCol="1" bandRow="1">
                <a:tableStyleId>{1FECB4D8-DB02-4DC6-A0A2-4F2EBAE1DC90}</a:tableStyleId>
              </a:tblPr>
              <a:tblGrid>
                <a:gridCol w="4457701">
                  <a:extLst>
                    <a:ext uri="{9D8B030D-6E8A-4147-A177-3AD203B41FA5}">
                      <a16:colId xmlns:a16="http://schemas.microsoft.com/office/drawing/2014/main" val="2061860352"/>
                    </a:ext>
                  </a:extLst>
                </a:gridCol>
                <a:gridCol w="2392135">
                  <a:extLst>
                    <a:ext uri="{9D8B030D-6E8A-4147-A177-3AD203B41FA5}">
                      <a16:colId xmlns:a16="http://schemas.microsoft.com/office/drawing/2014/main" val="1723662832"/>
                    </a:ext>
                  </a:extLst>
                </a:gridCol>
                <a:gridCol w="2114548">
                  <a:extLst>
                    <a:ext uri="{9D8B030D-6E8A-4147-A177-3AD203B41FA5}">
                      <a16:colId xmlns:a16="http://schemas.microsoft.com/office/drawing/2014/main" val="1688539322"/>
                    </a:ext>
                  </a:extLst>
                </a:gridCol>
              </a:tblGrid>
              <a:tr h="786719">
                <a:tc>
                  <a:txBody>
                    <a:bodyPr/>
                    <a:lstStyle/>
                    <a:p>
                      <a:pPr algn="ctr">
                        <a:lnSpc>
                          <a:spcPct val="100000"/>
                        </a:lnSpc>
                        <a:spcAft>
                          <a:spcPts val="800"/>
                        </a:spcAft>
                      </a:pPr>
                      <a:r>
                        <a:rPr lang="vi-VN" sz="2400" b="1" dirty="0">
                          <a:solidFill>
                            <a:schemeClr val="tx1"/>
                          </a:solidFill>
                          <a:effectLst/>
                          <a:latin typeface="+mj-lt"/>
                        </a:rPr>
                        <a:t>Lời người kể chuyện</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3FB"/>
                    </a:solidFill>
                  </a:tcPr>
                </a:tc>
                <a:tc>
                  <a:txBody>
                    <a:bodyPr/>
                    <a:lstStyle/>
                    <a:p>
                      <a:pPr algn="ctr">
                        <a:lnSpc>
                          <a:spcPct val="100000"/>
                        </a:lnSpc>
                        <a:spcAft>
                          <a:spcPts val="800"/>
                        </a:spcAft>
                      </a:pPr>
                      <a:r>
                        <a:rPr lang="vi-VN" sz="2400" b="1" dirty="0">
                          <a:solidFill>
                            <a:schemeClr val="tx1"/>
                          </a:solidFill>
                          <a:effectLst/>
                          <a:latin typeface="+mj-lt"/>
                        </a:rPr>
                        <a:t>Lời đối thoại</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ADA"/>
                    </a:solidFill>
                  </a:tcPr>
                </a:tc>
                <a:tc>
                  <a:txBody>
                    <a:bodyPr/>
                    <a:lstStyle/>
                    <a:p>
                      <a:pPr algn="ctr">
                        <a:lnSpc>
                          <a:spcPct val="100000"/>
                        </a:lnSpc>
                        <a:spcAft>
                          <a:spcPts val="800"/>
                        </a:spcAft>
                      </a:pPr>
                      <a:r>
                        <a:rPr lang="vi-VN" sz="2400" b="1" dirty="0">
                          <a:solidFill>
                            <a:schemeClr val="tx1"/>
                          </a:solidFill>
                          <a:effectLst/>
                          <a:latin typeface="+mj-lt"/>
                        </a:rPr>
                        <a:t>Lời độc thoại nội tâm</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3642280"/>
                  </a:ext>
                </a:extLst>
              </a:tr>
              <a:tr h="3526746">
                <a:tc>
                  <a:txBody>
                    <a:bodyPr/>
                    <a:lstStyle/>
                    <a:p>
                      <a:pPr algn="just">
                        <a:lnSpc>
                          <a:spcPct val="100000"/>
                        </a:lnSpc>
                      </a:pPr>
                      <a:endParaRPr lang="en-SG" sz="2400" b="0" kern="1200" dirty="0">
                        <a:solidFill>
                          <a:schemeClr val="tx1"/>
                        </a:solidFill>
                        <a:effectLst/>
                        <a:latin typeface="+mj-lt"/>
                        <a:ea typeface="+mn-ea"/>
                        <a:cs typeface="+mn-cs"/>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7949982"/>
                  </a:ext>
                </a:extLst>
              </a:tr>
            </a:tbl>
          </a:graphicData>
        </a:graphic>
      </p:graphicFrame>
    </p:spTree>
    <p:extLst>
      <p:ext uri="{BB962C8B-B14F-4D97-AF65-F5344CB8AC3E}">
        <p14:creationId xmlns:p14="http://schemas.microsoft.com/office/powerpoint/2010/main" val="314399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9F06-A75B-69C6-B417-E5CE9A694F32}"/>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C947A370-1617-C164-F9D0-FA634E13FD8D}"/>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4D9FB471-62FA-918D-8281-FC6F7D1D2AC5}"/>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05E03FE4-DD60-83BC-F8DF-E9421F0DD1B4}"/>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F30714AE-D954-E7B0-9952-18900E69DF23}"/>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46C09876-8AC9-23D8-A53D-0939FBB0D4E3}"/>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E0463E2D-0E6A-79FD-A992-02BA0ACEF641}"/>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F7EABC50-E979-C6A7-10C5-C316B5A77F76}"/>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C5C15FD3-0401-C133-B32B-767F02F0D201}"/>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E8F1AEAD-18B1-9240-CEE1-9E4B15C7476B}"/>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02F64AF5-2591-8ACA-6EF1-210579346240}"/>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0FDD3011-C620-E0AE-4F7A-9670351DD5D6}"/>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C6E4E6BB-F66A-8CF7-FE5D-C6EAF4C49C1A}"/>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46A5C1FE-A49D-36D3-7A30-F4E79315C385}"/>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1DEF1E57-294D-7C98-0C5C-D833B133ED47}"/>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607BEBC9-90A5-F13B-9A7E-0822689600A7}"/>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43CEBE09-1224-7E9D-02B2-7F9A24F36B79}"/>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D92362CC-715C-1D66-05DF-FD3DA8768186}"/>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4F0D3708-9E81-A414-8E71-195ADA5A75A9}"/>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02D74C36-B021-CFD4-D74D-4988297D8592}"/>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ED241430-CFB6-541E-9A30-CDADBEFD50AD}"/>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CB038A1E-66C8-B2B5-5C7E-A028BE1C0EEF}"/>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BA93AAE1-61C2-10E0-A2D6-32253E1A3AA7}"/>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140F155A-F3A0-09AC-8E7F-26D52009C216}"/>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C5C0A144-23C1-101E-D28C-F8D94D73A343}"/>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E274362E-1F75-17D5-CFB6-BDE43CD3D3E4}"/>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BD735C05-0C62-72B9-3077-335B1CF4824E}"/>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0DBD2B2B-AF13-9570-2B92-9DF4C14367D7}"/>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011C596A-51B7-118A-0F57-F362932EA3D6}"/>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34028239-6339-8A79-3EE3-0F23A2805FE5}"/>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A66691DA-A68A-833A-46EC-946393E2D468}"/>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DC987F06-F461-8B19-41BB-37DAE92164A7}"/>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9C5D7777-AA07-7EFC-92DE-99F82F2F75BB}"/>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B3168C91-7ED0-FDDB-2218-E086F4815C0E}"/>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DD27B499-7438-A77A-B00F-09B75831E864}"/>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6D53A7A1-FB24-F3BC-5B64-B5240AEC83A9}"/>
              </a:ext>
            </a:extLst>
          </p:cNvPr>
          <p:cNvGrpSpPr/>
          <p:nvPr/>
        </p:nvGrpSpPr>
        <p:grpSpPr>
          <a:xfrm rot="-5130198">
            <a:off x="32501" y="3028587"/>
            <a:ext cx="730331" cy="694787"/>
            <a:chOff x="435062" y="187598"/>
            <a:chExt cx="730347" cy="694803"/>
          </a:xfrm>
        </p:grpSpPr>
        <p:sp>
          <p:nvSpPr>
            <p:cNvPr id="87" name="Google Shape;1944;p14">
              <a:extLst>
                <a:ext uri="{FF2B5EF4-FFF2-40B4-BE49-F238E27FC236}">
                  <a16:creationId xmlns:a16="http://schemas.microsoft.com/office/drawing/2014/main" id="{FF5796CC-48D9-D5C5-1C61-B5D9D2159AB7}"/>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1561EBCF-9F36-E058-1181-4BB2C7BA7A09}"/>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B721D29F-AD41-27EF-0E0E-633D0D143169}"/>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8E7330F3-30DA-1FDA-767F-BB0532D63287}"/>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EBAE5C83-C018-8A3D-2543-CBE7D78DFD89}"/>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4036FCEE-7E33-E2D9-7DBD-6B2574659154}"/>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3071E704-7CB1-B29D-18C5-93AE643B3A0F}"/>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2747F092-6E31-D128-C0A1-1FF973A65153}"/>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E71813F7-D3ED-795E-7C6B-AE384D50F53A}"/>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31E788D8-C8EF-78D7-A5C6-BE7DDA09C987}"/>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E943CAC7-B9F1-210A-FBC9-4826CAD0F00A}"/>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2EEC8944-95C7-D9A0-C896-58BF353F78F7}"/>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AF05662D-6813-58A5-5A70-D9CC69823EAE}"/>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901AE722-4E5A-4776-615C-995E30C1A95C}"/>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E56AFEDA-DCC9-0FF8-056A-B02E937647DF}"/>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BB63D4B0-8CDE-EF25-55EB-7085F383B7FD}"/>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19BA0E78-B5FB-910D-DDB2-0A5FC83B6E7F}"/>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EE9346EC-CF8C-C7A4-01A5-F98CD5CD245C}"/>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B00D2A57-E661-3026-F5B3-DB0545587A06}"/>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63087914-3595-63FE-B98E-AC66494CBDAC}"/>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82611984-894B-3453-EAA2-2B30F61A513A}"/>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080DB150-51F3-EA4E-1BFD-1F1EF280F8B7}"/>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1B89BF30-48AE-46DA-BC25-92998CD95173}"/>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D91464C3-B20B-CF8C-F8D4-1F91667D573D}"/>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64B8E791-2CBE-B38A-BE1A-AB347723B245}"/>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B5B684BC-5B59-B9EF-B7EE-F7E988ACEDE0}"/>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8609AC5D-B520-B539-00EC-E7C904093900}"/>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BAA5AAB4-29E5-94AD-6B03-41CE74AC377D}"/>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D449513A-AB0B-0ED6-3D0C-BB7B5FBE022B}"/>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66C6A5C2-D795-71B4-9EF9-5F612961B102}"/>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EBDB6FA3-89DF-586E-F93D-5A4BEA2EC8AF}"/>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0B0F7E76-7598-02BF-D9D1-144085B88414}"/>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B871ACB4-D969-CEC1-9A94-FA0F013CA323}"/>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B48363D1-C120-5FBB-891C-A1ECF94AE29B}"/>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B47DCD6B-BC8A-BA39-0996-D118480FF0D1}"/>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D7AF4C9B-8F12-A423-3157-AA90A6576497}"/>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0F48B88C-D157-EB3D-C14A-4A2E838A4A2F}"/>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15" name="TextBox 114">
            <a:extLst>
              <a:ext uri="{FF2B5EF4-FFF2-40B4-BE49-F238E27FC236}">
                <a16:creationId xmlns:a16="http://schemas.microsoft.com/office/drawing/2014/main" id="{AC11D18A-7D7F-2650-09B0-B1D0FF095D53}"/>
              </a:ext>
            </a:extLst>
          </p:cNvPr>
          <p:cNvSpPr txBox="1"/>
          <p:nvPr/>
        </p:nvSpPr>
        <p:spPr>
          <a:xfrm>
            <a:off x="374388" y="664234"/>
            <a:ext cx="2946696" cy="1754326"/>
          </a:xfrm>
          <a:prstGeom prst="rect">
            <a:avLst/>
          </a:prstGeom>
          <a:noFill/>
        </p:spPr>
        <p:txBody>
          <a:bodyPr wrap="square">
            <a:spAutoFit/>
          </a:bodyPr>
          <a:lstStyle/>
          <a:p>
            <a:pPr algn="ctr" defTabSz="685800">
              <a:buClrTx/>
              <a:defRPr/>
            </a:pPr>
            <a:r>
              <a:rPr lang="vi-VN" sz="5400" b="1" dirty="0">
                <a:latin typeface="+mj-lt"/>
              </a:rPr>
              <a:t>Edogawa Conan</a:t>
            </a:r>
            <a:endParaRPr lang="en-SG" sz="13800" b="1" kern="1200" dirty="0">
              <a:solidFill>
                <a:srgbClr val="8B8AF7">
                  <a:lumMod val="10000"/>
                </a:srgbClr>
              </a:solidFill>
              <a:latin typeface="+mj-lt"/>
              <a:ea typeface="+mn-ea"/>
              <a:cs typeface="+mn-cs"/>
            </a:endParaRPr>
          </a:p>
        </p:txBody>
      </p:sp>
      <p:grpSp>
        <p:nvGrpSpPr>
          <p:cNvPr id="127" name="Google Shape;2163;p66">
            <a:extLst>
              <a:ext uri="{FF2B5EF4-FFF2-40B4-BE49-F238E27FC236}">
                <a16:creationId xmlns:a16="http://schemas.microsoft.com/office/drawing/2014/main" id="{9BBC4B94-9420-BDBC-9810-16DCB7B2DA9D}"/>
              </a:ext>
            </a:extLst>
          </p:cNvPr>
          <p:cNvGrpSpPr/>
          <p:nvPr/>
        </p:nvGrpSpPr>
        <p:grpSpPr>
          <a:xfrm>
            <a:off x="8432951" y="59226"/>
            <a:ext cx="654019" cy="726575"/>
            <a:chOff x="2832275" y="1612375"/>
            <a:chExt cx="797300" cy="922575"/>
          </a:xfrm>
        </p:grpSpPr>
        <p:sp>
          <p:nvSpPr>
            <p:cNvPr id="128" name="Google Shape;2164;p66">
              <a:extLst>
                <a:ext uri="{FF2B5EF4-FFF2-40B4-BE49-F238E27FC236}">
                  <a16:creationId xmlns:a16="http://schemas.microsoft.com/office/drawing/2014/main" id="{5040F52F-2762-2FB6-D2AE-1F22C65F92A2}"/>
                </a:ext>
              </a:extLst>
            </p:cNvPr>
            <p:cNvSpPr/>
            <p:nvPr/>
          </p:nvSpPr>
          <p:spPr>
            <a:xfrm>
              <a:off x="2931575" y="1839250"/>
              <a:ext cx="506825" cy="554500"/>
            </a:xfrm>
            <a:custGeom>
              <a:avLst/>
              <a:gdLst/>
              <a:ahLst/>
              <a:cxnLst/>
              <a:rect l="l" t="t" r="r" b="b"/>
              <a:pathLst>
                <a:path w="20273" h="22180" extrusionOk="0">
                  <a:moveTo>
                    <a:pt x="9117" y="1"/>
                  </a:moveTo>
                  <a:cubicBezTo>
                    <a:pt x="7664" y="1"/>
                    <a:pt x="6217" y="272"/>
                    <a:pt x="4912" y="886"/>
                  </a:cubicBezTo>
                  <a:cubicBezTo>
                    <a:pt x="3182" y="1694"/>
                    <a:pt x="1715" y="3128"/>
                    <a:pt x="1072" y="4924"/>
                  </a:cubicBezTo>
                  <a:cubicBezTo>
                    <a:pt x="380" y="6869"/>
                    <a:pt x="677" y="9011"/>
                    <a:pt x="874" y="11055"/>
                  </a:cubicBezTo>
                  <a:cubicBezTo>
                    <a:pt x="1056" y="13115"/>
                    <a:pt x="1105" y="15340"/>
                    <a:pt x="1" y="17087"/>
                  </a:cubicBezTo>
                  <a:lnTo>
                    <a:pt x="8884" y="22180"/>
                  </a:lnTo>
                  <a:cubicBezTo>
                    <a:pt x="10961" y="19328"/>
                    <a:pt x="15246" y="19098"/>
                    <a:pt x="17817" y="16675"/>
                  </a:cubicBezTo>
                  <a:cubicBezTo>
                    <a:pt x="19564" y="15010"/>
                    <a:pt x="20273" y="12439"/>
                    <a:pt x="20009" y="10050"/>
                  </a:cubicBezTo>
                  <a:cubicBezTo>
                    <a:pt x="19729" y="7660"/>
                    <a:pt x="18542" y="5435"/>
                    <a:pt x="16960" y="3605"/>
                  </a:cubicBezTo>
                  <a:cubicBezTo>
                    <a:pt x="16152" y="2650"/>
                    <a:pt x="15213" y="1776"/>
                    <a:pt x="14109" y="1166"/>
                  </a:cubicBezTo>
                  <a:cubicBezTo>
                    <a:pt x="13004" y="556"/>
                    <a:pt x="11752" y="227"/>
                    <a:pt x="10483" y="79"/>
                  </a:cubicBezTo>
                  <a:cubicBezTo>
                    <a:pt x="10030" y="27"/>
                    <a:pt x="9573" y="1"/>
                    <a:pt x="9117" y="1"/>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29" name="Google Shape;2165;p66">
              <a:extLst>
                <a:ext uri="{FF2B5EF4-FFF2-40B4-BE49-F238E27FC236}">
                  <a16:creationId xmlns:a16="http://schemas.microsoft.com/office/drawing/2014/main" id="{58ED852A-8C22-BFE8-91FE-6476F8CFA37A}"/>
                </a:ext>
              </a:extLst>
            </p:cNvPr>
            <p:cNvSpPr/>
            <p:nvPr/>
          </p:nvSpPr>
          <p:spPr>
            <a:xfrm>
              <a:off x="3074975" y="1929375"/>
              <a:ext cx="363425" cy="464375"/>
            </a:xfrm>
            <a:custGeom>
              <a:avLst/>
              <a:gdLst/>
              <a:ahLst/>
              <a:cxnLst/>
              <a:rect l="l" t="t" r="r" b="b"/>
              <a:pathLst>
                <a:path w="14537" h="18575" extrusionOk="0">
                  <a:moveTo>
                    <a:pt x="11224" y="0"/>
                  </a:moveTo>
                  <a:cubicBezTo>
                    <a:pt x="11751" y="1550"/>
                    <a:pt x="12097" y="3099"/>
                    <a:pt x="12147" y="4747"/>
                  </a:cubicBezTo>
                  <a:cubicBezTo>
                    <a:pt x="12213" y="6379"/>
                    <a:pt x="12163" y="10845"/>
                    <a:pt x="7236" y="12526"/>
                  </a:cubicBezTo>
                  <a:cubicBezTo>
                    <a:pt x="5884" y="12988"/>
                    <a:pt x="4170" y="13515"/>
                    <a:pt x="2819" y="13993"/>
                  </a:cubicBezTo>
                  <a:cubicBezTo>
                    <a:pt x="1484" y="14471"/>
                    <a:pt x="478" y="15427"/>
                    <a:pt x="0" y="16762"/>
                  </a:cubicBezTo>
                  <a:lnTo>
                    <a:pt x="3148" y="18575"/>
                  </a:lnTo>
                  <a:cubicBezTo>
                    <a:pt x="5225" y="15723"/>
                    <a:pt x="9510" y="15493"/>
                    <a:pt x="12081" y="13070"/>
                  </a:cubicBezTo>
                  <a:cubicBezTo>
                    <a:pt x="13828" y="11405"/>
                    <a:pt x="14537" y="8834"/>
                    <a:pt x="14273" y="6445"/>
                  </a:cubicBezTo>
                  <a:cubicBezTo>
                    <a:pt x="13993" y="4055"/>
                    <a:pt x="12806" y="1830"/>
                    <a:pt x="11224" y="0"/>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3" name="Google Shape;2166;p66">
              <a:extLst>
                <a:ext uri="{FF2B5EF4-FFF2-40B4-BE49-F238E27FC236}">
                  <a16:creationId xmlns:a16="http://schemas.microsoft.com/office/drawing/2014/main" id="{EDE090C5-F4FD-0BAF-9E2C-C2275BB9059C}"/>
                </a:ext>
              </a:extLst>
            </p:cNvPr>
            <p:cNvSpPr/>
            <p:nvPr/>
          </p:nvSpPr>
          <p:spPr>
            <a:xfrm>
              <a:off x="2901100" y="2429975"/>
              <a:ext cx="126100" cy="104975"/>
            </a:xfrm>
            <a:custGeom>
              <a:avLst/>
              <a:gdLst/>
              <a:ahLst/>
              <a:cxnLst/>
              <a:rect l="l" t="t" r="r" b="b"/>
              <a:pathLst>
                <a:path w="5044" h="4199" extrusionOk="0">
                  <a:moveTo>
                    <a:pt x="973" y="1"/>
                  </a:moveTo>
                  <a:cubicBezTo>
                    <a:pt x="692" y="314"/>
                    <a:pt x="396" y="627"/>
                    <a:pt x="231" y="1006"/>
                  </a:cubicBezTo>
                  <a:cubicBezTo>
                    <a:pt x="50" y="1385"/>
                    <a:pt x="0" y="1847"/>
                    <a:pt x="198" y="2209"/>
                  </a:cubicBezTo>
                  <a:cubicBezTo>
                    <a:pt x="330" y="2457"/>
                    <a:pt x="561" y="2638"/>
                    <a:pt x="791" y="2819"/>
                  </a:cubicBezTo>
                  <a:cubicBezTo>
                    <a:pt x="1418" y="3264"/>
                    <a:pt x="2093" y="3676"/>
                    <a:pt x="2786" y="4006"/>
                  </a:cubicBezTo>
                  <a:cubicBezTo>
                    <a:pt x="2979" y="4102"/>
                    <a:pt x="3195" y="4199"/>
                    <a:pt x="3405" y="4199"/>
                  </a:cubicBezTo>
                  <a:cubicBezTo>
                    <a:pt x="3446" y="4199"/>
                    <a:pt x="3487" y="4195"/>
                    <a:pt x="3527" y="4187"/>
                  </a:cubicBezTo>
                  <a:cubicBezTo>
                    <a:pt x="3692" y="4154"/>
                    <a:pt x="3840" y="4072"/>
                    <a:pt x="3972" y="3973"/>
                  </a:cubicBezTo>
                  <a:cubicBezTo>
                    <a:pt x="4417" y="3627"/>
                    <a:pt x="4912" y="2786"/>
                    <a:pt x="5043" y="2259"/>
                  </a:cubicBezTo>
                  <a:lnTo>
                    <a:pt x="973" y="1"/>
                  </a:lnTo>
                  <a:close/>
                </a:path>
              </a:pathLst>
            </a:custGeom>
            <a:solidFill>
              <a:srgbClr val="8F9FB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4" name="Google Shape;2167;p66">
              <a:extLst>
                <a:ext uri="{FF2B5EF4-FFF2-40B4-BE49-F238E27FC236}">
                  <a16:creationId xmlns:a16="http://schemas.microsoft.com/office/drawing/2014/main" id="{07786715-8A94-A175-5A98-5A43F83B6D18}"/>
                </a:ext>
              </a:extLst>
            </p:cNvPr>
            <p:cNvSpPr/>
            <p:nvPr/>
          </p:nvSpPr>
          <p:spPr>
            <a:xfrm>
              <a:off x="2832275" y="2256450"/>
              <a:ext cx="349850" cy="277725"/>
            </a:xfrm>
            <a:custGeom>
              <a:avLst/>
              <a:gdLst/>
              <a:ahLst/>
              <a:cxnLst/>
              <a:rect l="l" t="t" r="r" b="b"/>
              <a:pathLst>
                <a:path w="13994" h="11109" extrusionOk="0">
                  <a:moveTo>
                    <a:pt x="3388" y="1"/>
                  </a:moveTo>
                  <a:cubicBezTo>
                    <a:pt x="3145" y="1"/>
                    <a:pt x="2974" y="140"/>
                    <a:pt x="2803" y="284"/>
                  </a:cubicBezTo>
                  <a:cubicBezTo>
                    <a:pt x="2687" y="382"/>
                    <a:pt x="2621" y="498"/>
                    <a:pt x="2539" y="613"/>
                  </a:cubicBezTo>
                  <a:cubicBezTo>
                    <a:pt x="1946" y="1536"/>
                    <a:pt x="1369" y="2443"/>
                    <a:pt x="776" y="3349"/>
                  </a:cubicBezTo>
                  <a:cubicBezTo>
                    <a:pt x="429" y="3876"/>
                    <a:pt x="1" y="4569"/>
                    <a:pt x="331" y="5129"/>
                  </a:cubicBezTo>
                  <a:cubicBezTo>
                    <a:pt x="1023" y="6283"/>
                    <a:pt x="9659" y="10881"/>
                    <a:pt x="10153" y="11029"/>
                  </a:cubicBezTo>
                  <a:cubicBezTo>
                    <a:pt x="10338" y="11080"/>
                    <a:pt x="10535" y="11109"/>
                    <a:pt x="10731" y="11109"/>
                  </a:cubicBezTo>
                  <a:cubicBezTo>
                    <a:pt x="11042" y="11109"/>
                    <a:pt x="11351" y="11036"/>
                    <a:pt x="11604" y="10864"/>
                  </a:cubicBezTo>
                  <a:cubicBezTo>
                    <a:pt x="11834" y="10716"/>
                    <a:pt x="11999" y="10502"/>
                    <a:pt x="12164" y="10288"/>
                  </a:cubicBezTo>
                  <a:cubicBezTo>
                    <a:pt x="12790" y="9447"/>
                    <a:pt x="13334" y="8541"/>
                    <a:pt x="13779" y="7601"/>
                  </a:cubicBezTo>
                  <a:cubicBezTo>
                    <a:pt x="13878" y="7370"/>
                    <a:pt x="13993" y="7140"/>
                    <a:pt x="13993" y="6892"/>
                  </a:cubicBezTo>
                  <a:cubicBezTo>
                    <a:pt x="13993" y="6678"/>
                    <a:pt x="13911" y="6480"/>
                    <a:pt x="13812" y="6283"/>
                  </a:cubicBezTo>
                  <a:cubicBezTo>
                    <a:pt x="13548" y="5838"/>
                    <a:pt x="13136" y="5475"/>
                    <a:pt x="12658" y="5277"/>
                  </a:cubicBezTo>
                  <a:lnTo>
                    <a:pt x="4187" y="366"/>
                  </a:lnTo>
                  <a:cubicBezTo>
                    <a:pt x="3843" y="97"/>
                    <a:pt x="3591" y="1"/>
                    <a:pt x="3388" y="1"/>
                  </a:cubicBezTo>
                  <a:close/>
                </a:path>
              </a:pathLst>
            </a:custGeom>
            <a:solidFill>
              <a:srgbClr val="BFC7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5" name="Google Shape;2168;p66">
              <a:extLst>
                <a:ext uri="{FF2B5EF4-FFF2-40B4-BE49-F238E27FC236}">
                  <a16:creationId xmlns:a16="http://schemas.microsoft.com/office/drawing/2014/main" id="{BC3A9D6A-1CCB-57BE-D9BE-11436D02302F}"/>
                </a:ext>
              </a:extLst>
            </p:cNvPr>
            <p:cNvSpPr/>
            <p:nvPr/>
          </p:nvSpPr>
          <p:spPr>
            <a:xfrm>
              <a:off x="2865250" y="2318750"/>
              <a:ext cx="287625" cy="170600"/>
            </a:xfrm>
            <a:custGeom>
              <a:avLst/>
              <a:gdLst/>
              <a:ahLst/>
              <a:cxnLst/>
              <a:rect l="l" t="t" r="r" b="b"/>
              <a:pathLst>
                <a:path w="11505" h="6824" fill="none" extrusionOk="0">
                  <a:moveTo>
                    <a:pt x="11504" y="6823"/>
                  </a:moveTo>
                  <a:lnTo>
                    <a:pt x="0" y="0"/>
                  </a:lnTo>
                </a:path>
              </a:pathLst>
            </a:custGeom>
            <a:noFill/>
            <a:ln w="7000" cap="flat" cmpd="sng">
              <a:solidFill>
                <a:srgbClr val="3C3C3B"/>
              </a:solidFill>
              <a:prstDash val="solid"/>
              <a:miter lim="16481"/>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6" name="Google Shape;2169;p66">
              <a:extLst>
                <a:ext uri="{FF2B5EF4-FFF2-40B4-BE49-F238E27FC236}">
                  <a16:creationId xmlns:a16="http://schemas.microsoft.com/office/drawing/2014/main" id="{37260E93-F51E-4493-ACB4-DF1C195CF46F}"/>
                </a:ext>
              </a:extLst>
            </p:cNvPr>
            <p:cNvSpPr/>
            <p:nvPr/>
          </p:nvSpPr>
          <p:spPr>
            <a:xfrm>
              <a:off x="2983500" y="1875375"/>
              <a:ext cx="178850" cy="200850"/>
            </a:xfrm>
            <a:custGeom>
              <a:avLst/>
              <a:gdLst/>
              <a:ahLst/>
              <a:cxnLst/>
              <a:rect l="l" t="t" r="r" b="b"/>
              <a:pathLst>
                <a:path w="7154" h="8034" extrusionOk="0">
                  <a:moveTo>
                    <a:pt x="5897" y="1"/>
                  </a:moveTo>
                  <a:cubicBezTo>
                    <a:pt x="5887" y="1"/>
                    <a:pt x="5878" y="1"/>
                    <a:pt x="5868" y="1"/>
                  </a:cubicBezTo>
                  <a:cubicBezTo>
                    <a:pt x="5522" y="18"/>
                    <a:pt x="5176" y="84"/>
                    <a:pt x="4846" y="183"/>
                  </a:cubicBezTo>
                  <a:cubicBezTo>
                    <a:pt x="3445" y="595"/>
                    <a:pt x="2110" y="1353"/>
                    <a:pt x="1187" y="2490"/>
                  </a:cubicBezTo>
                  <a:cubicBezTo>
                    <a:pt x="264" y="3644"/>
                    <a:pt x="0" y="5144"/>
                    <a:pt x="66" y="6610"/>
                  </a:cubicBezTo>
                  <a:cubicBezTo>
                    <a:pt x="103" y="7685"/>
                    <a:pt x="793" y="8034"/>
                    <a:pt x="1335" y="8034"/>
                  </a:cubicBezTo>
                  <a:cubicBezTo>
                    <a:pt x="1533" y="8034"/>
                    <a:pt x="1711" y="7987"/>
                    <a:pt x="1830" y="7912"/>
                  </a:cubicBezTo>
                  <a:cubicBezTo>
                    <a:pt x="2258" y="7616"/>
                    <a:pt x="2489" y="7088"/>
                    <a:pt x="2605" y="6561"/>
                  </a:cubicBezTo>
                  <a:cubicBezTo>
                    <a:pt x="2736" y="6050"/>
                    <a:pt x="2786" y="5506"/>
                    <a:pt x="2984" y="5028"/>
                  </a:cubicBezTo>
                  <a:cubicBezTo>
                    <a:pt x="3462" y="3891"/>
                    <a:pt x="4648" y="3248"/>
                    <a:pt x="5769" y="2737"/>
                  </a:cubicBezTo>
                  <a:cubicBezTo>
                    <a:pt x="6082" y="2589"/>
                    <a:pt x="6395" y="2457"/>
                    <a:pt x="6659" y="2226"/>
                  </a:cubicBezTo>
                  <a:cubicBezTo>
                    <a:pt x="6923" y="2012"/>
                    <a:pt x="7137" y="1699"/>
                    <a:pt x="7137" y="1353"/>
                  </a:cubicBezTo>
                  <a:cubicBezTo>
                    <a:pt x="7153" y="1205"/>
                    <a:pt x="7120" y="1056"/>
                    <a:pt x="7071" y="924"/>
                  </a:cubicBezTo>
                  <a:cubicBezTo>
                    <a:pt x="6877" y="423"/>
                    <a:pt x="6413" y="1"/>
                    <a:pt x="5897" y="1"/>
                  </a:cubicBezTo>
                  <a:close/>
                </a:path>
              </a:pathLst>
            </a:custGeom>
            <a:solidFill>
              <a:srgbClr val="FFFDFB">
                <a:alpha val="301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7" name="Google Shape;2170;p66">
              <a:extLst>
                <a:ext uri="{FF2B5EF4-FFF2-40B4-BE49-F238E27FC236}">
                  <a16:creationId xmlns:a16="http://schemas.microsoft.com/office/drawing/2014/main" id="{B5179222-925F-8279-2EFC-1CBE5E032A77}"/>
                </a:ext>
              </a:extLst>
            </p:cNvPr>
            <p:cNvSpPr/>
            <p:nvPr/>
          </p:nvSpPr>
          <p:spPr>
            <a:xfrm>
              <a:off x="2918800" y="1696050"/>
              <a:ext cx="55650" cy="86525"/>
            </a:xfrm>
            <a:custGeom>
              <a:avLst/>
              <a:gdLst/>
              <a:ahLst/>
              <a:cxnLst/>
              <a:rect l="l" t="t" r="r" b="b"/>
              <a:pathLst>
                <a:path w="2226" h="3461" extrusionOk="0">
                  <a:moveTo>
                    <a:pt x="350" y="1"/>
                  </a:moveTo>
                  <a:cubicBezTo>
                    <a:pt x="332" y="1"/>
                    <a:pt x="315" y="2"/>
                    <a:pt x="298" y="5"/>
                  </a:cubicBezTo>
                  <a:cubicBezTo>
                    <a:pt x="116" y="38"/>
                    <a:pt x="1" y="203"/>
                    <a:pt x="34" y="384"/>
                  </a:cubicBezTo>
                  <a:cubicBezTo>
                    <a:pt x="83" y="681"/>
                    <a:pt x="166" y="945"/>
                    <a:pt x="265" y="1208"/>
                  </a:cubicBezTo>
                  <a:cubicBezTo>
                    <a:pt x="364" y="1472"/>
                    <a:pt x="479" y="1736"/>
                    <a:pt x="611" y="1983"/>
                  </a:cubicBezTo>
                  <a:cubicBezTo>
                    <a:pt x="743" y="2230"/>
                    <a:pt x="874" y="2477"/>
                    <a:pt x="1039" y="2708"/>
                  </a:cubicBezTo>
                  <a:cubicBezTo>
                    <a:pt x="1204" y="2939"/>
                    <a:pt x="1369" y="3153"/>
                    <a:pt x="1583" y="3367"/>
                  </a:cubicBezTo>
                  <a:cubicBezTo>
                    <a:pt x="1647" y="3419"/>
                    <a:pt x="1732" y="3460"/>
                    <a:pt x="1821" y="3460"/>
                  </a:cubicBezTo>
                  <a:cubicBezTo>
                    <a:pt x="1846" y="3460"/>
                    <a:pt x="1871" y="3457"/>
                    <a:pt x="1896" y="3450"/>
                  </a:cubicBezTo>
                  <a:cubicBezTo>
                    <a:pt x="2094" y="3417"/>
                    <a:pt x="2226" y="3235"/>
                    <a:pt x="2193" y="3038"/>
                  </a:cubicBezTo>
                  <a:cubicBezTo>
                    <a:pt x="2144" y="2741"/>
                    <a:pt x="2045" y="2477"/>
                    <a:pt x="1946" y="2214"/>
                  </a:cubicBezTo>
                  <a:cubicBezTo>
                    <a:pt x="1830" y="1950"/>
                    <a:pt x="1715" y="1703"/>
                    <a:pt x="1583" y="1456"/>
                  </a:cubicBezTo>
                  <a:cubicBezTo>
                    <a:pt x="1435" y="1225"/>
                    <a:pt x="1303" y="978"/>
                    <a:pt x="1138" y="747"/>
                  </a:cubicBezTo>
                  <a:cubicBezTo>
                    <a:pt x="973" y="516"/>
                    <a:pt x="792" y="302"/>
                    <a:pt x="578" y="88"/>
                  </a:cubicBezTo>
                  <a:cubicBezTo>
                    <a:pt x="523" y="33"/>
                    <a:pt x="435" y="1"/>
                    <a:pt x="350"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8" name="Google Shape;2171;p66">
              <a:extLst>
                <a:ext uri="{FF2B5EF4-FFF2-40B4-BE49-F238E27FC236}">
                  <a16:creationId xmlns:a16="http://schemas.microsoft.com/office/drawing/2014/main" id="{AD6E01FE-2331-BA49-6AB5-FEAFC61034A0}"/>
                </a:ext>
              </a:extLst>
            </p:cNvPr>
            <p:cNvSpPr/>
            <p:nvPr/>
          </p:nvSpPr>
          <p:spPr>
            <a:xfrm>
              <a:off x="3093500" y="1612375"/>
              <a:ext cx="28475" cy="112800"/>
            </a:xfrm>
            <a:custGeom>
              <a:avLst/>
              <a:gdLst/>
              <a:ahLst/>
              <a:cxnLst/>
              <a:rect l="l" t="t" r="r" b="b"/>
              <a:pathLst>
                <a:path w="1139" h="4512" extrusionOk="0">
                  <a:moveTo>
                    <a:pt x="460" y="0"/>
                  </a:moveTo>
                  <a:cubicBezTo>
                    <a:pt x="307" y="0"/>
                    <a:pt x="176" y="96"/>
                    <a:pt x="133" y="254"/>
                  </a:cubicBezTo>
                  <a:cubicBezTo>
                    <a:pt x="67" y="600"/>
                    <a:pt x="34" y="929"/>
                    <a:pt x="17" y="1259"/>
                  </a:cubicBezTo>
                  <a:cubicBezTo>
                    <a:pt x="1" y="1605"/>
                    <a:pt x="1" y="1935"/>
                    <a:pt x="17" y="2264"/>
                  </a:cubicBezTo>
                  <a:cubicBezTo>
                    <a:pt x="34" y="2611"/>
                    <a:pt x="50" y="2940"/>
                    <a:pt x="100" y="3270"/>
                  </a:cubicBezTo>
                  <a:cubicBezTo>
                    <a:pt x="149" y="3599"/>
                    <a:pt x="215" y="3929"/>
                    <a:pt x="331" y="4259"/>
                  </a:cubicBezTo>
                  <a:cubicBezTo>
                    <a:pt x="364" y="4374"/>
                    <a:pt x="462" y="4473"/>
                    <a:pt x="594" y="4506"/>
                  </a:cubicBezTo>
                  <a:cubicBezTo>
                    <a:pt x="617" y="4510"/>
                    <a:pt x="639" y="4511"/>
                    <a:pt x="661" y="4511"/>
                  </a:cubicBezTo>
                  <a:cubicBezTo>
                    <a:pt x="831" y="4511"/>
                    <a:pt x="977" y="4401"/>
                    <a:pt x="1006" y="4226"/>
                  </a:cubicBezTo>
                  <a:cubicBezTo>
                    <a:pt x="1089" y="3880"/>
                    <a:pt x="1122" y="3550"/>
                    <a:pt x="1122" y="3220"/>
                  </a:cubicBezTo>
                  <a:cubicBezTo>
                    <a:pt x="1138" y="2874"/>
                    <a:pt x="1138" y="2545"/>
                    <a:pt x="1105" y="2215"/>
                  </a:cubicBezTo>
                  <a:cubicBezTo>
                    <a:pt x="1089" y="1869"/>
                    <a:pt x="1056" y="1539"/>
                    <a:pt x="990" y="1210"/>
                  </a:cubicBezTo>
                  <a:cubicBezTo>
                    <a:pt x="940" y="880"/>
                    <a:pt x="874" y="550"/>
                    <a:pt x="759" y="221"/>
                  </a:cubicBezTo>
                  <a:cubicBezTo>
                    <a:pt x="726" y="105"/>
                    <a:pt x="644" y="23"/>
                    <a:pt x="528" y="7"/>
                  </a:cubicBezTo>
                  <a:cubicBezTo>
                    <a:pt x="505" y="2"/>
                    <a:pt x="482" y="0"/>
                    <a:pt x="46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9" name="Google Shape;2172;p66">
              <a:extLst>
                <a:ext uri="{FF2B5EF4-FFF2-40B4-BE49-F238E27FC236}">
                  <a16:creationId xmlns:a16="http://schemas.microsoft.com/office/drawing/2014/main" id="{0133225E-DC34-EE0D-94C9-F91763347DEA}"/>
                </a:ext>
              </a:extLst>
            </p:cNvPr>
            <p:cNvSpPr/>
            <p:nvPr/>
          </p:nvSpPr>
          <p:spPr>
            <a:xfrm>
              <a:off x="3337850" y="1710500"/>
              <a:ext cx="56875" cy="87800"/>
            </a:xfrm>
            <a:custGeom>
              <a:avLst/>
              <a:gdLst/>
              <a:ahLst/>
              <a:cxnLst/>
              <a:rect l="l" t="t" r="r" b="b"/>
              <a:pathLst>
                <a:path w="2275" h="3512" extrusionOk="0">
                  <a:moveTo>
                    <a:pt x="1954" y="1"/>
                  </a:moveTo>
                  <a:cubicBezTo>
                    <a:pt x="1856" y="1"/>
                    <a:pt x="1756" y="48"/>
                    <a:pt x="1698" y="136"/>
                  </a:cubicBezTo>
                  <a:lnTo>
                    <a:pt x="1681" y="136"/>
                  </a:lnTo>
                  <a:cubicBezTo>
                    <a:pt x="1500" y="367"/>
                    <a:pt x="1352" y="597"/>
                    <a:pt x="1220" y="845"/>
                  </a:cubicBezTo>
                  <a:cubicBezTo>
                    <a:pt x="1072" y="1075"/>
                    <a:pt x="923" y="1306"/>
                    <a:pt x="791" y="1537"/>
                  </a:cubicBezTo>
                  <a:cubicBezTo>
                    <a:pt x="660" y="1784"/>
                    <a:pt x="528" y="2015"/>
                    <a:pt x="396" y="2262"/>
                  </a:cubicBezTo>
                  <a:cubicBezTo>
                    <a:pt x="264" y="2493"/>
                    <a:pt x="149" y="2740"/>
                    <a:pt x="50" y="3020"/>
                  </a:cubicBezTo>
                  <a:lnTo>
                    <a:pt x="33" y="3020"/>
                  </a:lnTo>
                  <a:cubicBezTo>
                    <a:pt x="0" y="3135"/>
                    <a:pt x="17" y="3251"/>
                    <a:pt x="83" y="3350"/>
                  </a:cubicBezTo>
                  <a:cubicBezTo>
                    <a:pt x="145" y="3453"/>
                    <a:pt x="259" y="3511"/>
                    <a:pt x="377" y="3511"/>
                  </a:cubicBezTo>
                  <a:cubicBezTo>
                    <a:pt x="446" y="3511"/>
                    <a:pt x="516" y="3491"/>
                    <a:pt x="577" y="3449"/>
                  </a:cubicBezTo>
                  <a:cubicBezTo>
                    <a:pt x="824" y="3284"/>
                    <a:pt x="1055" y="3069"/>
                    <a:pt x="1236" y="2822"/>
                  </a:cubicBezTo>
                  <a:cubicBezTo>
                    <a:pt x="1434" y="2592"/>
                    <a:pt x="1599" y="2344"/>
                    <a:pt x="1747" y="2081"/>
                  </a:cubicBezTo>
                  <a:cubicBezTo>
                    <a:pt x="1896" y="1817"/>
                    <a:pt x="2011" y="1537"/>
                    <a:pt x="2110" y="1240"/>
                  </a:cubicBezTo>
                  <a:cubicBezTo>
                    <a:pt x="2192" y="960"/>
                    <a:pt x="2258" y="647"/>
                    <a:pt x="2275" y="350"/>
                  </a:cubicBezTo>
                  <a:cubicBezTo>
                    <a:pt x="2275" y="251"/>
                    <a:pt x="2242" y="136"/>
                    <a:pt x="2143" y="70"/>
                  </a:cubicBezTo>
                  <a:cubicBezTo>
                    <a:pt x="2089" y="23"/>
                    <a:pt x="2022" y="1"/>
                    <a:pt x="1954"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0" name="Google Shape;2173;p66">
              <a:extLst>
                <a:ext uri="{FF2B5EF4-FFF2-40B4-BE49-F238E27FC236}">
                  <a16:creationId xmlns:a16="http://schemas.microsoft.com/office/drawing/2014/main" id="{C45AA632-97F1-9070-0373-17535628E89E}"/>
                </a:ext>
              </a:extLst>
            </p:cNvPr>
            <p:cNvSpPr/>
            <p:nvPr/>
          </p:nvSpPr>
          <p:spPr>
            <a:xfrm>
              <a:off x="3518325" y="1909275"/>
              <a:ext cx="105075" cy="51350"/>
            </a:xfrm>
            <a:custGeom>
              <a:avLst/>
              <a:gdLst/>
              <a:ahLst/>
              <a:cxnLst/>
              <a:rect l="l" t="t" r="r" b="b"/>
              <a:pathLst>
                <a:path w="4203" h="2054" extrusionOk="0">
                  <a:moveTo>
                    <a:pt x="3862" y="1"/>
                  </a:moveTo>
                  <a:cubicBezTo>
                    <a:pt x="3832" y="1"/>
                    <a:pt x="3803" y="5"/>
                    <a:pt x="3774" y="13"/>
                  </a:cubicBezTo>
                  <a:lnTo>
                    <a:pt x="3758" y="13"/>
                  </a:lnTo>
                  <a:cubicBezTo>
                    <a:pt x="3445" y="96"/>
                    <a:pt x="3148" y="211"/>
                    <a:pt x="2851" y="327"/>
                  </a:cubicBezTo>
                  <a:lnTo>
                    <a:pt x="1961" y="656"/>
                  </a:lnTo>
                  <a:cubicBezTo>
                    <a:pt x="1681" y="755"/>
                    <a:pt x="1384" y="870"/>
                    <a:pt x="1088" y="986"/>
                  </a:cubicBezTo>
                  <a:cubicBezTo>
                    <a:pt x="808" y="1101"/>
                    <a:pt x="511" y="1233"/>
                    <a:pt x="214" y="1381"/>
                  </a:cubicBezTo>
                  <a:cubicBezTo>
                    <a:pt x="99" y="1431"/>
                    <a:pt x="33" y="1546"/>
                    <a:pt x="16" y="1661"/>
                  </a:cubicBezTo>
                  <a:cubicBezTo>
                    <a:pt x="0" y="1859"/>
                    <a:pt x="148" y="2041"/>
                    <a:pt x="346" y="2041"/>
                  </a:cubicBezTo>
                  <a:cubicBezTo>
                    <a:pt x="439" y="2049"/>
                    <a:pt x="532" y="2053"/>
                    <a:pt x="624" y="2053"/>
                  </a:cubicBezTo>
                  <a:cubicBezTo>
                    <a:pt x="878" y="2053"/>
                    <a:pt x="1131" y="2023"/>
                    <a:pt x="1384" y="1975"/>
                  </a:cubicBezTo>
                  <a:cubicBezTo>
                    <a:pt x="1714" y="1909"/>
                    <a:pt x="2044" y="1793"/>
                    <a:pt x="2373" y="1678"/>
                  </a:cubicBezTo>
                  <a:cubicBezTo>
                    <a:pt x="2686" y="1546"/>
                    <a:pt x="3000" y="1381"/>
                    <a:pt x="3296" y="1200"/>
                  </a:cubicBezTo>
                  <a:cubicBezTo>
                    <a:pt x="3576" y="1019"/>
                    <a:pt x="3857" y="804"/>
                    <a:pt x="4087" y="541"/>
                  </a:cubicBezTo>
                  <a:cubicBezTo>
                    <a:pt x="4170" y="458"/>
                    <a:pt x="4203" y="343"/>
                    <a:pt x="4170" y="228"/>
                  </a:cubicBezTo>
                  <a:cubicBezTo>
                    <a:pt x="4129" y="92"/>
                    <a:pt x="3998" y="1"/>
                    <a:pt x="386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1" name="Google Shape;2174;p66">
              <a:extLst>
                <a:ext uri="{FF2B5EF4-FFF2-40B4-BE49-F238E27FC236}">
                  <a16:creationId xmlns:a16="http://schemas.microsoft.com/office/drawing/2014/main" id="{8A429A34-8411-1CC2-B377-5C0D2457F0BD}"/>
                </a:ext>
              </a:extLst>
            </p:cNvPr>
            <p:cNvSpPr/>
            <p:nvPr/>
          </p:nvSpPr>
          <p:spPr>
            <a:xfrm>
              <a:off x="3527800" y="2181275"/>
              <a:ext cx="101775" cy="32250"/>
            </a:xfrm>
            <a:custGeom>
              <a:avLst/>
              <a:gdLst/>
              <a:ahLst/>
              <a:cxnLst/>
              <a:rect l="l" t="t" r="r" b="b"/>
              <a:pathLst>
                <a:path w="4071" h="1290" extrusionOk="0">
                  <a:moveTo>
                    <a:pt x="927" y="1"/>
                  </a:moveTo>
                  <a:cubicBezTo>
                    <a:pt x="739" y="1"/>
                    <a:pt x="551" y="12"/>
                    <a:pt x="363" y="44"/>
                  </a:cubicBezTo>
                  <a:cubicBezTo>
                    <a:pt x="247" y="60"/>
                    <a:pt x="148" y="126"/>
                    <a:pt x="82" y="242"/>
                  </a:cubicBezTo>
                  <a:cubicBezTo>
                    <a:pt x="0" y="423"/>
                    <a:pt x="66" y="637"/>
                    <a:pt x="247" y="720"/>
                  </a:cubicBezTo>
                  <a:cubicBezTo>
                    <a:pt x="527" y="851"/>
                    <a:pt x="808" y="950"/>
                    <a:pt x="1088" y="1016"/>
                  </a:cubicBezTo>
                  <a:cubicBezTo>
                    <a:pt x="1384" y="1099"/>
                    <a:pt x="1665" y="1165"/>
                    <a:pt x="1961" y="1197"/>
                  </a:cubicBezTo>
                  <a:cubicBezTo>
                    <a:pt x="2258" y="1247"/>
                    <a:pt x="2538" y="1280"/>
                    <a:pt x="2835" y="1280"/>
                  </a:cubicBezTo>
                  <a:cubicBezTo>
                    <a:pt x="2943" y="1286"/>
                    <a:pt x="3052" y="1290"/>
                    <a:pt x="3161" y="1290"/>
                  </a:cubicBezTo>
                  <a:cubicBezTo>
                    <a:pt x="3351" y="1290"/>
                    <a:pt x="3543" y="1278"/>
                    <a:pt x="3741" y="1247"/>
                  </a:cubicBezTo>
                  <a:cubicBezTo>
                    <a:pt x="3840" y="1230"/>
                    <a:pt x="3939" y="1165"/>
                    <a:pt x="3989" y="1066"/>
                  </a:cubicBezTo>
                  <a:cubicBezTo>
                    <a:pt x="4071" y="901"/>
                    <a:pt x="4005" y="703"/>
                    <a:pt x="3840" y="637"/>
                  </a:cubicBezTo>
                  <a:cubicBezTo>
                    <a:pt x="3560" y="489"/>
                    <a:pt x="3280" y="390"/>
                    <a:pt x="3000" y="308"/>
                  </a:cubicBezTo>
                  <a:cubicBezTo>
                    <a:pt x="2703" y="225"/>
                    <a:pt x="2423" y="176"/>
                    <a:pt x="2126" y="126"/>
                  </a:cubicBezTo>
                  <a:cubicBezTo>
                    <a:pt x="1846" y="60"/>
                    <a:pt x="1549" y="27"/>
                    <a:pt x="1253" y="11"/>
                  </a:cubicBezTo>
                  <a:cubicBezTo>
                    <a:pt x="1144" y="5"/>
                    <a:pt x="1035" y="1"/>
                    <a:pt x="927"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2" name="Google Shape;2175;p66">
              <a:extLst>
                <a:ext uri="{FF2B5EF4-FFF2-40B4-BE49-F238E27FC236}">
                  <a16:creationId xmlns:a16="http://schemas.microsoft.com/office/drawing/2014/main" id="{CC090BF6-D2DB-834A-22D1-EB0092E773BB}"/>
                </a:ext>
              </a:extLst>
            </p:cNvPr>
            <p:cNvSpPr/>
            <p:nvPr/>
          </p:nvSpPr>
          <p:spPr>
            <a:xfrm>
              <a:off x="3415300" y="2346025"/>
              <a:ext cx="78325" cy="74000"/>
            </a:xfrm>
            <a:custGeom>
              <a:avLst/>
              <a:gdLst/>
              <a:ahLst/>
              <a:cxnLst/>
              <a:rect l="l" t="t" r="r" b="b"/>
              <a:pathLst>
                <a:path w="3133" h="2960" extrusionOk="0">
                  <a:moveTo>
                    <a:pt x="400" y="0"/>
                  </a:moveTo>
                  <a:cubicBezTo>
                    <a:pt x="367" y="0"/>
                    <a:pt x="333" y="4"/>
                    <a:pt x="297" y="13"/>
                  </a:cubicBezTo>
                  <a:cubicBezTo>
                    <a:pt x="116" y="63"/>
                    <a:pt x="1" y="260"/>
                    <a:pt x="50" y="458"/>
                  </a:cubicBezTo>
                  <a:cubicBezTo>
                    <a:pt x="133" y="755"/>
                    <a:pt x="281" y="1052"/>
                    <a:pt x="462" y="1315"/>
                  </a:cubicBezTo>
                  <a:cubicBezTo>
                    <a:pt x="627" y="1579"/>
                    <a:pt x="841" y="1810"/>
                    <a:pt x="1072" y="2024"/>
                  </a:cubicBezTo>
                  <a:cubicBezTo>
                    <a:pt x="1303" y="2238"/>
                    <a:pt x="1550" y="2436"/>
                    <a:pt x="1830" y="2601"/>
                  </a:cubicBezTo>
                  <a:cubicBezTo>
                    <a:pt x="2094" y="2749"/>
                    <a:pt x="2390" y="2881"/>
                    <a:pt x="2704" y="2947"/>
                  </a:cubicBezTo>
                  <a:cubicBezTo>
                    <a:pt x="2730" y="2956"/>
                    <a:pt x="2758" y="2960"/>
                    <a:pt x="2786" y="2960"/>
                  </a:cubicBezTo>
                  <a:cubicBezTo>
                    <a:pt x="2862" y="2960"/>
                    <a:pt x="2940" y="2929"/>
                    <a:pt x="3000" y="2881"/>
                  </a:cubicBezTo>
                  <a:cubicBezTo>
                    <a:pt x="3132" y="2749"/>
                    <a:pt x="3132" y="2551"/>
                    <a:pt x="3017" y="2420"/>
                  </a:cubicBezTo>
                  <a:lnTo>
                    <a:pt x="3017" y="2403"/>
                  </a:lnTo>
                  <a:cubicBezTo>
                    <a:pt x="2819" y="2189"/>
                    <a:pt x="2605" y="1991"/>
                    <a:pt x="2407" y="1810"/>
                  </a:cubicBezTo>
                  <a:lnTo>
                    <a:pt x="1830" y="1233"/>
                  </a:lnTo>
                  <a:lnTo>
                    <a:pt x="1253" y="673"/>
                  </a:lnTo>
                  <a:cubicBezTo>
                    <a:pt x="1056" y="475"/>
                    <a:pt x="858" y="277"/>
                    <a:pt x="643" y="96"/>
                  </a:cubicBezTo>
                  <a:lnTo>
                    <a:pt x="627" y="79"/>
                  </a:lnTo>
                  <a:cubicBezTo>
                    <a:pt x="567" y="31"/>
                    <a:pt x="489" y="0"/>
                    <a:pt x="40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3" name="Google Shape;2176;p66">
              <a:extLst>
                <a:ext uri="{FF2B5EF4-FFF2-40B4-BE49-F238E27FC236}">
                  <a16:creationId xmlns:a16="http://schemas.microsoft.com/office/drawing/2014/main" id="{6FB349D8-41D3-FFD4-0FA7-DBC5C9396344}"/>
                </a:ext>
              </a:extLst>
            </p:cNvPr>
            <p:cNvSpPr/>
            <p:nvPr/>
          </p:nvSpPr>
          <p:spPr>
            <a:xfrm>
              <a:off x="2987200" y="2102675"/>
              <a:ext cx="254250" cy="251925"/>
            </a:xfrm>
            <a:custGeom>
              <a:avLst/>
              <a:gdLst/>
              <a:ahLst/>
              <a:cxnLst/>
              <a:rect l="l" t="t" r="r" b="b"/>
              <a:pathLst>
                <a:path w="10170" h="10077" extrusionOk="0">
                  <a:moveTo>
                    <a:pt x="5187" y="524"/>
                  </a:moveTo>
                  <a:cubicBezTo>
                    <a:pt x="5247" y="524"/>
                    <a:pt x="5302" y="532"/>
                    <a:pt x="5341" y="551"/>
                  </a:cubicBezTo>
                  <a:cubicBezTo>
                    <a:pt x="5407" y="567"/>
                    <a:pt x="5456" y="633"/>
                    <a:pt x="5489" y="716"/>
                  </a:cubicBezTo>
                  <a:cubicBezTo>
                    <a:pt x="5538" y="880"/>
                    <a:pt x="5456" y="1161"/>
                    <a:pt x="5341" y="1424"/>
                  </a:cubicBezTo>
                  <a:cubicBezTo>
                    <a:pt x="5220" y="1718"/>
                    <a:pt x="5090" y="2012"/>
                    <a:pt x="4953" y="2301"/>
                  </a:cubicBezTo>
                  <a:lnTo>
                    <a:pt x="4953" y="2301"/>
                  </a:lnTo>
                  <a:cubicBezTo>
                    <a:pt x="4865" y="2135"/>
                    <a:pt x="4790" y="1964"/>
                    <a:pt x="4731" y="1787"/>
                  </a:cubicBezTo>
                  <a:cubicBezTo>
                    <a:pt x="4632" y="1523"/>
                    <a:pt x="4583" y="1243"/>
                    <a:pt x="4649" y="996"/>
                  </a:cubicBezTo>
                  <a:cubicBezTo>
                    <a:pt x="4698" y="749"/>
                    <a:pt x="4830" y="600"/>
                    <a:pt x="5061" y="534"/>
                  </a:cubicBezTo>
                  <a:cubicBezTo>
                    <a:pt x="5101" y="528"/>
                    <a:pt x="5145" y="524"/>
                    <a:pt x="5187" y="524"/>
                  </a:cubicBezTo>
                  <a:close/>
                  <a:moveTo>
                    <a:pt x="9642" y="3831"/>
                  </a:moveTo>
                  <a:cubicBezTo>
                    <a:pt x="9708" y="3831"/>
                    <a:pt x="9758" y="3847"/>
                    <a:pt x="9807" y="3864"/>
                  </a:cubicBezTo>
                  <a:cubicBezTo>
                    <a:pt x="9840" y="3880"/>
                    <a:pt x="9857" y="3913"/>
                    <a:pt x="9873" y="3946"/>
                  </a:cubicBezTo>
                  <a:cubicBezTo>
                    <a:pt x="9890" y="4012"/>
                    <a:pt x="9824" y="4111"/>
                    <a:pt x="9725" y="4177"/>
                  </a:cubicBezTo>
                  <a:cubicBezTo>
                    <a:pt x="9659" y="4210"/>
                    <a:pt x="9609" y="4243"/>
                    <a:pt x="9543" y="4276"/>
                  </a:cubicBezTo>
                  <a:cubicBezTo>
                    <a:pt x="9494" y="4292"/>
                    <a:pt x="9428" y="4309"/>
                    <a:pt x="9346" y="4325"/>
                  </a:cubicBezTo>
                  <a:cubicBezTo>
                    <a:pt x="9197" y="4358"/>
                    <a:pt x="9049" y="4391"/>
                    <a:pt x="8901" y="4391"/>
                  </a:cubicBezTo>
                  <a:cubicBezTo>
                    <a:pt x="8794" y="4404"/>
                    <a:pt x="8682" y="4409"/>
                    <a:pt x="8569" y="4409"/>
                  </a:cubicBezTo>
                  <a:cubicBezTo>
                    <a:pt x="8459" y="4409"/>
                    <a:pt x="8348" y="4404"/>
                    <a:pt x="8239" y="4395"/>
                  </a:cubicBezTo>
                  <a:lnTo>
                    <a:pt x="8239" y="4395"/>
                  </a:lnTo>
                  <a:cubicBezTo>
                    <a:pt x="8428" y="4292"/>
                    <a:pt x="8619" y="4193"/>
                    <a:pt x="8818" y="4111"/>
                  </a:cubicBezTo>
                  <a:lnTo>
                    <a:pt x="9247" y="3929"/>
                  </a:lnTo>
                  <a:cubicBezTo>
                    <a:pt x="9379" y="3880"/>
                    <a:pt x="9510" y="3831"/>
                    <a:pt x="9642" y="3831"/>
                  </a:cubicBezTo>
                  <a:close/>
                  <a:moveTo>
                    <a:pt x="5222" y="1"/>
                  </a:moveTo>
                  <a:cubicBezTo>
                    <a:pt x="5113" y="1"/>
                    <a:pt x="5008" y="22"/>
                    <a:pt x="4912" y="56"/>
                  </a:cubicBezTo>
                  <a:cubicBezTo>
                    <a:pt x="4714" y="106"/>
                    <a:pt x="4550" y="221"/>
                    <a:pt x="4401" y="370"/>
                  </a:cubicBezTo>
                  <a:cubicBezTo>
                    <a:pt x="4269" y="551"/>
                    <a:pt x="4204" y="716"/>
                    <a:pt x="4171" y="913"/>
                  </a:cubicBezTo>
                  <a:cubicBezTo>
                    <a:pt x="4105" y="1276"/>
                    <a:pt x="4171" y="1622"/>
                    <a:pt x="4286" y="1935"/>
                  </a:cubicBezTo>
                  <a:cubicBezTo>
                    <a:pt x="4396" y="2235"/>
                    <a:pt x="4544" y="2516"/>
                    <a:pt x="4721" y="2774"/>
                  </a:cubicBezTo>
                  <a:lnTo>
                    <a:pt x="4721" y="2774"/>
                  </a:lnTo>
                  <a:cubicBezTo>
                    <a:pt x="4670" y="2874"/>
                    <a:pt x="4618" y="2974"/>
                    <a:pt x="4566" y="3072"/>
                  </a:cubicBezTo>
                  <a:cubicBezTo>
                    <a:pt x="3412" y="5215"/>
                    <a:pt x="1847" y="7127"/>
                    <a:pt x="1" y="8742"/>
                  </a:cubicBezTo>
                  <a:lnTo>
                    <a:pt x="149" y="8923"/>
                  </a:lnTo>
                  <a:cubicBezTo>
                    <a:pt x="2193" y="7489"/>
                    <a:pt x="3874" y="5545"/>
                    <a:pt x="5044" y="3336"/>
                  </a:cubicBezTo>
                  <a:cubicBezTo>
                    <a:pt x="5061" y="3305"/>
                    <a:pt x="5077" y="3273"/>
                    <a:pt x="5094" y="3242"/>
                  </a:cubicBezTo>
                  <a:lnTo>
                    <a:pt x="5094" y="3242"/>
                  </a:lnTo>
                  <a:cubicBezTo>
                    <a:pt x="5188" y="3344"/>
                    <a:pt x="5287" y="3442"/>
                    <a:pt x="5390" y="3534"/>
                  </a:cubicBezTo>
                  <a:cubicBezTo>
                    <a:pt x="5868" y="3979"/>
                    <a:pt x="6428" y="4309"/>
                    <a:pt x="7038" y="4506"/>
                  </a:cubicBezTo>
                  <a:cubicBezTo>
                    <a:pt x="7154" y="4544"/>
                    <a:pt x="7271" y="4577"/>
                    <a:pt x="7390" y="4606"/>
                  </a:cubicBezTo>
                  <a:lnTo>
                    <a:pt x="7390" y="4606"/>
                  </a:lnTo>
                  <a:cubicBezTo>
                    <a:pt x="5457" y="5863"/>
                    <a:pt x="3996" y="7802"/>
                    <a:pt x="3281" y="9994"/>
                  </a:cubicBezTo>
                  <a:lnTo>
                    <a:pt x="3495" y="10077"/>
                  </a:lnTo>
                  <a:cubicBezTo>
                    <a:pt x="3874" y="8907"/>
                    <a:pt x="4451" y="7803"/>
                    <a:pt x="5225" y="6880"/>
                  </a:cubicBezTo>
                  <a:cubicBezTo>
                    <a:pt x="5621" y="6402"/>
                    <a:pt x="6049" y="5957"/>
                    <a:pt x="6511" y="5561"/>
                  </a:cubicBezTo>
                  <a:cubicBezTo>
                    <a:pt x="6894" y="5233"/>
                    <a:pt x="7311" y="4938"/>
                    <a:pt x="7744" y="4678"/>
                  </a:cubicBezTo>
                  <a:lnTo>
                    <a:pt x="7744" y="4678"/>
                  </a:lnTo>
                  <a:cubicBezTo>
                    <a:pt x="7975" y="4716"/>
                    <a:pt x="8208" y="4736"/>
                    <a:pt x="8440" y="4736"/>
                  </a:cubicBezTo>
                  <a:cubicBezTo>
                    <a:pt x="8606" y="4736"/>
                    <a:pt x="8771" y="4726"/>
                    <a:pt x="8934" y="4704"/>
                  </a:cubicBezTo>
                  <a:cubicBezTo>
                    <a:pt x="9098" y="4688"/>
                    <a:pt x="9263" y="4655"/>
                    <a:pt x="9412" y="4622"/>
                  </a:cubicBezTo>
                  <a:cubicBezTo>
                    <a:pt x="9494" y="4605"/>
                    <a:pt x="9576" y="4589"/>
                    <a:pt x="9659" y="4556"/>
                  </a:cubicBezTo>
                  <a:cubicBezTo>
                    <a:pt x="9741" y="4523"/>
                    <a:pt x="9824" y="4473"/>
                    <a:pt x="9890" y="4424"/>
                  </a:cubicBezTo>
                  <a:cubicBezTo>
                    <a:pt x="9955" y="4358"/>
                    <a:pt x="10038" y="4309"/>
                    <a:pt x="10087" y="4210"/>
                  </a:cubicBezTo>
                  <a:cubicBezTo>
                    <a:pt x="10137" y="4127"/>
                    <a:pt x="10170" y="3995"/>
                    <a:pt x="10137" y="3880"/>
                  </a:cubicBezTo>
                  <a:cubicBezTo>
                    <a:pt x="10120" y="3765"/>
                    <a:pt x="10038" y="3666"/>
                    <a:pt x="9922" y="3616"/>
                  </a:cubicBezTo>
                  <a:cubicBezTo>
                    <a:pt x="9824" y="3567"/>
                    <a:pt x="9725" y="3550"/>
                    <a:pt x="9642" y="3550"/>
                  </a:cubicBezTo>
                  <a:cubicBezTo>
                    <a:pt x="9461" y="3567"/>
                    <a:pt x="9280" y="3616"/>
                    <a:pt x="9148" y="3682"/>
                  </a:cubicBezTo>
                  <a:lnTo>
                    <a:pt x="8719" y="3880"/>
                  </a:lnTo>
                  <a:cubicBezTo>
                    <a:pt x="8439" y="4012"/>
                    <a:pt x="8159" y="4144"/>
                    <a:pt x="7879" y="4309"/>
                  </a:cubicBezTo>
                  <a:cubicBezTo>
                    <a:pt x="7861" y="4319"/>
                    <a:pt x="7842" y="4329"/>
                    <a:pt x="7824" y="4340"/>
                  </a:cubicBezTo>
                  <a:lnTo>
                    <a:pt x="7824" y="4340"/>
                  </a:lnTo>
                  <a:cubicBezTo>
                    <a:pt x="7597" y="4299"/>
                    <a:pt x="7374" y="4249"/>
                    <a:pt x="7170" y="4160"/>
                  </a:cubicBezTo>
                  <a:cubicBezTo>
                    <a:pt x="6610" y="3962"/>
                    <a:pt x="6082" y="3649"/>
                    <a:pt x="5670" y="3237"/>
                  </a:cubicBezTo>
                  <a:cubicBezTo>
                    <a:pt x="5538" y="3110"/>
                    <a:pt x="5414" y="2974"/>
                    <a:pt x="5302" y="2831"/>
                  </a:cubicBezTo>
                  <a:lnTo>
                    <a:pt x="5302" y="2831"/>
                  </a:lnTo>
                  <a:cubicBezTo>
                    <a:pt x="5496" y="2437"/>
                    <a:pt x="5674" y="2038"/>
                    <a:pt x="5835" y="1622"/>
                  </a:cubicBezTo>
                  <a:cubicBezTo>
                    <a:pt x="5901" y="1490"/>
                    <a:pt x="5951" y="1325"/>
                    <a:pt x="6000" y="1144"/>
                  </a:cubicBezTo>
                  <a:cubicBezTo>
                    <a:pt x="6033" y="979"/>
                    <a:pt x="6049" y="765"/>
                    <a:pt x="5983" y="551"/>
                  </a:cubicBezTo>
                  <a:cubicBezTo>
                    <a:pt x="5918" y="353"/>
                    <a:pt x="5753" y="139"/>
                    <a:pt x="5522" y="56"/>
                  </a:cubicBezTo>
                  <a:cubicBezTo>
                    <a:pt x="5421" y="17"/>
                    <a:pt x="5320" y="1"/>
                    <a:pt x="522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pic>
        <p:nvPicPr>
          <p:cNvPr id="131" name="Picture 14" descr="kim phut">
            <a:extLst>
              <a:ext uri="{FF2B5EF4-FFF2-40B4-BE49-F238E27FC236}">
                <a16:creationId xmlns:a16="http://schemas.microsoft.com/office/drawing/2014/main" id="{56F6FF49-CD06-65CD-E405-0202FE45001D}"/>
              </a:ext>
            </a:extLst>
          </p:cNvPr>
          <p:cNvPicPr>
            <a:picLocks noChangeAspect="1" noChangeArrowheads="1"/>
          </p:cNvPicPr>
          <p:nvPr/>
        </p:nvPicPr>
        <p:blipFill>
          <a:blip r:embed="rId3" cstate="print"/>
          <a:srcRect/>
          <a:stretch>
            <a:fillRect/>
          </a:stretch>
        </p:blipFill>
        <p:spPr bwMode="auto">
          <a:xfrm>
            <a:off x="2828162" y="4150999"/>
            <a:ext cx="857250" cy="806824"/>
          </a:xfrm>
          <a:prstGeom prst="rect">
            <a:avLst/>
          </a:prstGeom>
          <a:noFill/>
          <a:ln w="9525">
            <a:noFill/>
            <a:miter lim="800000"/>
            <a:headEnd/>
            <a:tailEnd/>
          </a:ln>
        </p:spPr>
      </p:pic>
      <p:pic>
        <p:nvPicPr>
          <p:cNvPr id="132" name="Picture 131" descr="dongho1">
            <a:extLst>
              <a:ext uri="{FF2B5EF4-FFF2-40B4-BE49-F238E27FC236}">
                <a16:creationId xmlns:a16="http://schemas.microsoft.com/office/drawing/2014/main" id="{91C12E10-E416-8587-06A4-1E83D3579692}"/>
              </a:ext>
            </a:extLst>
          </p:cNvPr>
          <p:cNvPicPr>
            <a:picLocks noChangeAspect="1" noChangeArrowheads="1"/>
          </p:cNvPicPr>
          <p:nvPr/>
        </p:nvPicPr>
        <p:blipFill>
          <a:blip r:embed="rId4" cstate="print"/>
          <a:srcRect/>
          <a:stretch>
            <a:fillRect/>
          </a:stretch>
        </p:blipFill>
        <p:spPr bwMode="auto">
          <a:xfrm>
            <a:off x="2599562" y="3808099"/>
            <a:ext cx="1314450" cy="1326430"/>
          </a:xfrm>
          <a:prstGeom prst="rect">
            <a:avLst/>
          </a:prstGeom>
          <a:noFill/>
        </p:spPr>
      </p:pic>
      <p:sp>
        <p:nvSpPr>
          <p:cNvPr id="176" name="Cloud 175">
            <a:extLst>
              <a:ext uri="{FF2B5EF4-FFF2-40B4-BE49-F238E27FC236}">
                <a16:creationId xmlns:a16="http://schemas.microsoft.com/office/drawing/2014/main" id="{5335FCE3-0CF9-71F4-DFAC-C0D00EFE82D7}"/>
              </a:ext>
            </a:extLst>
          </p:cNvPr>
          <p:cNvSpPr/>
          <p:nvPr/>
        </p:nvSpPr>
        <p:spPr>
          <a:xfrm>
            <a:off x="2599562" y="2966879"/>
            <a:ext cx="1314450" cy="685800"/>
          </a:xfrm>
          <a:prstGeom prst="cloud">
            <a:avLst/>
          </a:prstGeom>
          <a:solidFill>
            <a:sysClr val="window" lastClr="FFFFFF"/>
          </a:solidFill>
          <a:ln w="25400" cap="flat" cmpd="sng" algn="ctr">
            <a:solidFill>
              <a:srgbClr val="C0504D"/>
            </a:solidFill>
            <a:prstDash val="solid"/>
          </a:ln>
          <a:effectLst/>
        </p:spPr>
        <p:txBody>
          <a:bodyPr rtlCol="0" anchor="ctr"/>
          <a:lstStyle/>
          <a:p>
            <a:pPr algn="ctr" defTabSz="685800">
              <a:buClrTx/>
              <a:defRPr/>
            </a:pPr>
            <a:r>
              <a:rPr lang="en-US" sz="1350" dirty="0">
                <a:solidFill>
                  <a:srgbClr val="FF0000"/>
                </a:solidFill>
                <a:latin typeface="Times New Roman" pitchFamily="18" charset="0"/>
                <a:ea typeface="+mn-ea"/>
                <a:cs typeface="Times New Roman" pitchFamily="18" charset="0"/>
              </a:rPr>
              <a:t>HẾT GIỜ</a:t>
            </a:r>
          </a:p>
        </p:txBody>
      </p:sp>
      <p:pic>
        <p:nvPicPr>
          <p:cNvPr id="22" name="Picture 2" descr="Thắc mắc dị nhất quả đất hôm nay: Conan cao bao nhiêu? Nhìn đến bánh xe hơi  mà hãi hùng tột độ">
            <a:extLst>
              <a:ext uri="{FF2B5EF4-FFF2-40B4-BE49-F238E27FC236}">
                <a16:creationId xmlns:a16="http://schemas.microsoft.com/office/drawing/2014/main" id="{8421ADEE-BD81-7C67-11CC-7BDF990383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96"/>
          <a:stretch/>
        </p:blipFill>
        <p:spPr bwMode="auto">
          <a:xfrm>
            <a:off x="5135948" y="481497"/>
            <a:ext cx="2947460" cy="41475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 name="Picture 23" descr="Cartoon of a person holding a magnifying glass&#10;&#10;Description automatically generated">
            <a:extLst>
              <a:ext uri="{FF2B5EF4-FFF2-40B4-BE49-F238E27FC236}">
                <a16:creationId xmlns:a16="http://schemas.microsoft.com/office/drawing/2014/main" id="{E730FF3C-19BB-A5C5-6DF1-21C69F1A862D}"/>
              </a:ext>
            </a:extLst>
          </p:cNvPr>
          <p:cNvPicPr>
            <a:picLocks noChangeAspect="1"/>
          </p:cNvPicPr>
          <p:nvPr/>
        </p:nvPicPr>
        <p:blipFill>
          <a:blip r:embed="rId6"/>
          <a:stretch>
            <a:fillRect/>
          </a:stretch>
        </p:blipFill>
        <p:spPr>
          <a:xfrm>
            <a:off x="137591" y="2451079"/>
            <a:ext cx="3025301" cy="3025301"/>
          </a:xfrm>
          <a:prstGeom prst="rect">
            <a:avLst/>
          </a:prstGeom>
        </p:spPr>
      </p:pic>
    </p:spTree>
    <p:extLst>
      <p:ext uri="{BB962C8B-B14F-4D97-AF65-F5344CB8AC3E}">
        <p14:creationId xmlns:p14="http://schemas.microsoft.com/office/powerpoint/2010/main" val="4224375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rush"/>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131"/>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7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5399BE8E-D160-7A70-B634-FD134E3733FB}"/>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B1B6FA9B-154C-BD05-A354-CC2324E49662}"/>
              </a:ext>
            </a:extLst>
          </p:cNvPr>
          <p:cNvGrpSpPr/>
          <p:nvPr/>
        </p:nvGrpSpPr>
        <p:grpSpPr>
          <a:xfrm>
            <a:off x="1425931" y="30349"/>
            <a:ext cx="6865350" cy="737094"/>
            <a:chOff x="-1364875" y="1344325"/>
            <a:chExt cx="1042692" cy="637871"/>
          </a:xfrm>
        </p:grpSpPr>
        <p:sp>
          <p:nvSpPr>
            <p:cNvPr id="7" name="Google Shape;635;p35">
              <a:extLst>
                <a:ext uri="{FF2B5EF4-FFF2-40B4-BE49-F238E27FC236}">
                  <a16:creationId xmlns:a16="http://schemas.microsoft.com/office/drawing/2014/main" id="{B27FCD27-CEA5-B537-3396-9BE29C90E53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9C6DEA68-FA7C-EE26-D451-C16F80AD9F3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06B0C0FC-140D-8CE3-7121-10AA9676F19D}"/>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8AD1BD8D-2225-080B-0867-2AB6B89043C8}"/>
              </a:ext>
            </a:extLst>
          </p:cNvPr>
          <p:cNvSpPr>
            <a:spLocks noGrp="1"/>
          </p:cNvSpPr>
          <p:nvPr>
            <p:ph type="title"/>
          </p:nvPr>
        </p:nvSpPr>
        <p:spPr>
          <a:xfrm>
            <a:off x="2097913" y="124021"/>
            <a:ext cx="5333280" cy="572700"/>
          </a:xfrm>
        </p:spPr>
        <p:txBody>
          <a:bodyPr/>
          <a:lstStyle/>
          <a:p>
            <a:r>
              <a:rPr lang="en-US" sz="2200" b="1" dirty="0">
                <a:latin typeface="Times New Roman" panose="02020603050405020304" pitchFamily="18" charset="0"/>
                <a:cs typeface="Times New Roman" panose="02020603050405020304" pitchFamily="18" charset="0"/>
              </a:rPr>
              <a:t>1.2. </a:t>
            </a:r>
            <a:r>
              <a:rPr lang="vi-VN" sz="2200" b="1" dirty="0">
                <a:latin typeface="Times New Roman" panose="02020603050405020304" pitchFamily="18" charset="0"/>
                <a:cs typeface="Times New Roman" panose="02020603050405020304" pitchFamily="18" charset="0"/>
              </a:rPr>
              <a:t>Hoạt động tìm hiểu </a:t>
            </a:r>
            <a:r>
              <a:rPr lang="vi-VN" sz="2200" b="1" i="1" dirty="0">
                <a:latin typeface="Times New Roman" panose="02020603050405020304" pitchFamily="18" charset="0"/>
                <a:cs typeface="Times New Roman" panose="02020603050405020304" pitchFamily="18" charset="0"/>
              </a:rPr>
              <a:t>Tri thức Ngữ văn:</a:t>
            </a:r>
            <a:r>
              <a:rPr lang="vi-VN" sz="2200" b="1" dirty="0">
                <a:latin typeface="Times New Roman" panose="02020603050405020304" pitchFamily="18" charset="0"/>
                <a:cs typeface="Times New Roman" panose="02020603050405020304" pitchFamily="18" charset="0"/>
              </a:rPr>
              <a:t> Đặc điểm thể loại truyện trinh thám</a:t>
            </a:r>
            <a:endParaRPr lang="en-SG" sz="22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EFAB84C-3D7E-D9CE-D301-02AB5F7E44E9}"/>
              </a:ext>
            </a:extLst>
          </p:cNvPr>
          <p:cNvPicPr preferRelativeResize="0"/>
          <p:nvPr/>
        </p:nvPicPr>
        <p:blipFill>
          <a:blip r:embed="rId3">
            <a:alphaModFix/>
          </a:blip>
          <a:stretch>
            <a:fillRect/>
          </a:stretch>
        </p:blipFill>
        <p:spPr>
          <a:xfrm rot="-7338489">
            <a:off x="1247187" y="2849"/>
            <a:ext cx="905610" cy="756425"/>
          </a:xfrm>
          <a:prstGeom prst="rect">
            <a:avLst/>
          </a:prstGeom>
          <a:noFill/>
          <a:ln>
            <a:noFill/>
          </a:ln>
        </p:spPr>
      </p:pic>
      <p:sp>
        <p:nvSpPr>
          <p:cNvPr id="2" name="Google Shape;512;p24">
            <a:extLst>
              <a:ext uri="{FF2B5EF4-FFF2-40B4-BE49-F238E27FC236}">
                <a16:creationId xmlns:a16="http://schemas.microsoft.com/office/drawing/2014/main" id="{2555587D-34BA-89B8-FEE6-E45D2A621C09}"/>
              </a:ext>
            </a:extLst>
          </p:cNvPr>
          <p:cNvSpPr/>
          <p:nvPr/>
        </p:nvSpPr>
        <p:spPr>
          <a:xfrm>
            <a:off x="1260709" y="892632"/>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3" name="Google Shape;513;p24">
            <a:extLst>
              <a:ext uri="{FF2B5EF4-FFF2-40B4-BE49-F238E27FC236}">
                <a16:creationId xmlns:a16="http://schemas.microsoft.com/office/drawing/2014/main" id="{BAF997C9-4735-BD13-FEC3-EF252B19D76D}"/>
              </a:ext>
            </a:extLst>
          </p:cNvPr>
          <p:cNvSpPr/>
          <p:nvPr/>
        </p:nvSpPr>
        <p:spPr>
          <a:xfrm>
            <a:off x="7070034" y="877707"/>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4" name="Google Shape;520;p24">
            <a:extLst>
              <a:ext uri="{FF2B5EF4-FFF2-40B4-BE49-F238E27FC236}">
                <a16:creationId xmlns:a16="http://schemas.microsoft.com/office/drawing/2014/main" id="{6B42EDE4-C8E8-E81E-0E8F-671A5ABD520C}"/>
              </a:ext>
            </a:extLst>
          </p:cNvPr>
          <p:cNvSpPr/>
          <p:nvPr/>
        </p:nvSpPr>
        <p:spPr>
          <a:xfrm>
            <a:off x="3024353" y="965911"/>
            <a:ext cx="3011648" cy="5616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 sz="2800" b="1" dirty="0">
                <a:latin typeface="Montserrat SemiBold"/>
                <a:ea typeface="Montserrat SemiBold"/>
                <a:cs typeface="Montserrat SemiBold"/>
                <a:sym typeface="Montserrat SemiBold"/>
              </a:rPr>
              <a:t>KHÁI NIỆM</a:t>
            </a:r>
            <a:endParaRPr sz="2800" b="1" dirty="0">
              <a:latin typeface="Montserrat SemiBold"/>
              <a:ea typeface="Montserrat SemiBold"/>
              <a:cs typeface="Montserrat SemiBold"/>
              <a:sym typeface="Montserrat SemiBold"/>
            </a:endParaRPr>
          </a:p>
        </p:txBody>
      </p:sp>
      <p:cxnSp>
        <p:nvCxnSpPr>
          <p:cNvPr id="11" name="Google Shape;521;p24">
            <a:extLst>
              <a:ext uri="{FF2B5EF4-FFF2-40B4-BE49-F238E27FC236}">
                <a16:creationId xmlns:a16="http://schemas.microsoft.com/office/drawing/2014/main" id="{4E97275A-398C-C0B2-111F-50F940E22521}"/>
              </a:ext>
            </a:extLst>
          </p:cNvPr>
          <p:cNvCxnSpPr>
            <a:cxnSpLocks/>
            <a:stCxn id="4" idx="1"/>
            <a:endCxn id="2" idx="6"/>
          </p:cNvCxnSpPr>
          <p:nvPr/>
        </p:nvCxnSpPr>
        <p:spPr>
          <a:xfrm flipH="1">
            <a:off x="1998709" y="1246711"/>
            <a:ext cx="1025644" cy="14921"/>
          </a:xfrm>
          <a:prstGeom prst="straightConnector1">
            <a:avLst/>
          </a:prstGeom>
          <a:noFill/>
          <a:ln w="19050" cap="flat" cmpd="sng">
            <a:solidFill>
              <a:srgbClr val="000000"/>
            </a:solidFill>
            <a:prstDash val="solid"/>
            <a:round/>
            <a:headEnd type="none" w="med" len="med"/>
            <a:tailEnd type="none" w="med" len="med"/>
          </a:ln>
        </p:spPr>
      </p:cxnSp>
      <p:cxnSp>
        <p:nvCxnSpPr>
          <p:cNvPr id="12" name="Google Shape;522;p24">
            <a:extLst>
              <a:ext uri="{FF2B5EF4-FFF2-40B4-BE49-F238E27FC236}">
                <a16:creationId xmlns:a16="http://schemas.microsoft.com/office/drawing/2014/main" id="{BAB2108B-F661-5A56-7056-A31CBE46E9F6}"/>
              </a:ext>
            </a:extLst>
          </p:cNvPr>
          <p:cNvCxnSpPr>
            <a:cxnSpLocks/>
            <a:stCxn id="4" idx="3"/>
            <a:endCxn id="3" idx="2"/>
          </p:cNvCxnSpPr>
          <p:nvPr/>
        </p:nvCxnSpPr>
        <p:spPr>
          <a:xfrm flipV="1">
            <a:off x="6036001" y="1246707"/>
            <a:ext cx="1034033" cy="4"/>
          </a:xfrm>
          <a:prstGeom prst="straightConnector1">
            <a:avLst/>
          </a:prstGeom>
          <a:noFill/>
          <a:ln w="19050" cap="flat" cmpd="sng">
            <a:solidFill>
              <a:srgbClr val="000000"/>
            </a:solidFill>
            <a:prstDash val="solid"/>
            <a:round/>
            <a:headEnd type="none" w="med" len="med"/>
            <a:tailEnd type="none" w="med" len="med"/>
          </a:ln>
        </p:spPr>
      </p:cxnSp>
      <p:grpSp>
        <p:nvGrpSpPr>
          <p:cNvPr id="13" name="Google Shape;523;p24">
            <a:extLst>
              <a:ext uri="{FF2B5EF4-FFF2-40B4-BE49-F238E27FC236}">
                <a16:creationId xmlns:a16="http://schemas.microsoft.com/office/drawing/2014/main" id="{62C51E74-2D23-5DF6-9207-DF406584A857}"/>
              </a:ext>
            </a:extLst>
          </p:cNvPr>
          <p:cNvGrpSpPr/>
          <p:nvPr/>
        </p:nvGrpSpPr>
        <p:grpSpPr>
          <a:xfrm>
            <a:off x="7249871" y="1077501"/>
            <a:ext cx="383536" cy="338416"/>
            <a:chOff x="5528632" y="4234340"/>
            <a:chExt cx="383536" cy="338416"/>
          </a:xfrm>
        </p:grpSpPr>
        <p:sp>
          <p:nvSpPr>
            <p:cNvPr id="14" name="Google Shape;524;p24">
              <a:extLst>
                <a:ext uri="{FF2B5EF4-FFF2-40B4-BE49-F238E27FC236}">
                  <a16:creationId xmlns:a16="http://schemas.microsoft.com/office/drawing/2014/main" id="{E21D53E3-39C1-AE7A-2E5D-9BC2A49D613C}"/>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 name="Google Shape;525;p24">
              <a:extLst>
                <a:ext uri="{FF2B5EF4-FFF2-40B4-BE49-F238E27FC236}">
                  <a16:creationId xmlns:a16="http://schemas.microsoft.com/office/drawing/2014/main" id="{08577749-14C8-B950-9DB9-6E367EC14C2D}"/>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6" name="Google Shape;537;p24">
            <a:extLst>
              <a:ext uri="{FF2B5EF4-FFF2-40B4-BE49-F238E27FC236}">
                <a16:creationId xmlns:a16="http://schemas.microsoft.com/office/drawing/2014/main" id="{36BA8722-8452-6658-AD2E-06319F9539A7}"/>
              </a:ext>
            </a:extLst>
          </p:cNvPr>
          <p:cNvGrpSpPr/>
          <p:nvPr/>
        </p:nvGrpSpPr>
        <p:grpSpPr>
          <a:xfrm>
            <a:off x="1426009" y="1077234"/>
            <a:ext cx="392854" cy="368824"/>
            <a:chOff x="3974870" y="1887010"/>
            <a:chExt cx="392854" cy="368824"/>
          </a:xfrm>
        </p:grpSpPr>
        <p:sp>
          <p:nvSpPr>
            <p:cNvPr id="17" name="Google Shape;538;p24">
              <a:extLst>
                <a:ext uri="{FF2B5EF4-FFF2-40B4-BE49-F238E27FC236}">
                  <a16:creationId xmlns:a16="http://schemas.microsoft.com/office/drawing/2014/main" id="{B3CE7FD6-C900-8149-EED8-50D58C2044F1}"/>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8" name="Google Shape;539;p24">
              <a:extLst>
                <a:ext uri="{FF2B5EF4-FFF2-40B4-BE49-F238E27FC236}">
                  <a16:creationId xmlns:a16="http://schemas.microsoft.com/office/drawing/2014/main" id="{3BA59EBA-281E-EAE9-8235-D4DB67FB9D1A}"/>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9" name="Google Shape;540;p24">
              <a:extLst>
                <a:ext uri="{FF2B5EF4-FFF2-40B4-BE49-F238E27FC236}">
                  <a16:creationId xmlns:a16="http://schemas.microsoft.com/office/drawing/2014/main" id="{97967531-8386-439E-C11B-A6ED0D8775F9}"/>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0" name="Google Shape;541;p24">
              <a:extLst>
                <a:ext uri="{FF2B5EF4-FFF2-40B4-BE49-F238E27FC236}">
                  <a16:creationId xmlns:a16="http://schemas.microsoft.com/office/drawing/2014/main" id="{49E2D1E4-7D14-263A-A726-7C1F13018B41}"/>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1" name="Google Shape;542;p24">
              <a:extLst>
                <a:ext uri="{FF2B5EF4-FFF2-40B4-BE49-F238E27FC236}">
                  <a16:creationId xmlns:a16="http://schemas.microsoft.com/office/drawing/2014/main" id="{3D381C8C-4E9B-C55E-10DE-4F4180C3E281}"/>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22" name="Google Shape;543;p24">
            <a:extLst>
              <a:ext uri="{FF2B5EF4-FFF2-40B4-BE49-F238E27FC236}">
                <a16:creationId xmlns:a16="http://schemas.microsoft.com/office/drawing/2014/main" id="{285C0582-7435-9D8D-7024-352C40DE8FEF}"/>
              </a:ext>
            </a:extLst>
          </p:cNvPr>
          <p:cNvCxnSpPr>
            <a:cxnSpLocks/>
            <a:stCxn id="4" idx="2"/>
          </p:cNvCxnSpPr>
          <p:nvPr/>
        </p:nvCxnSpPr>
        <p:spPr>
          <a:xfrm>
            <a:off x="4530177" y="1527511"/>
            <a:ext cx="4187" cy="268200"/>
          </a:xfrm>
          <a:prstGeom prst="straightConnector1">
            <a:avLst/>
          </a:prstGeom>
          <a:noFill/>
          <a:ln w="19050" cap="flat" cmpd="sng">
            <a:solidFill>
              <a:srgbClr val="000000"/>
            </a:solidFill>
            <a:prstDash val="solid"/>
            <a:round/>
            <a:headEnd type="none" w="med" len="med"/>
            <a:tailEnd type="none" w="med" len="med"/>
          </a:ln>
        </p:spPr>
      </p:cxnSp>
      <p:cxnSp>
        <p:nvCxnSpPr>
          <p:cNvPr id="23" name="Google Shape;544;p24">
            <a:extLst>
              <a:ext uri="{FF2B5EF4-FFF2-40B4-BE49-F238E27FC236}">
                <a16:creationId xmlns:a16="http://schemas.microsoft.com/office/drawing/2014/main" id="{CEA61F99-A1DA-6798-7BD2-971778678518}"/>
              </a:ext>
            </a:extLst>
          </p:cNvPr>
          <p:cNvCxnSpPr>
            <a:endCxn id="2" idx="4"/>
          </p:cNvCxnSpPr>
          <p:nvPr/>
        </p:nvCxnSpPr>
        <p:spPr>
          <a:xfrm rot="10800000">
            <a:off x="1629789" y="1630711"/>
            <a:ext cx="0" cy="165000"/>
          </a:xfrm>
          <a:prstGeom prst="straightConnector1">
            <a:avLst/>
          </a:prstGeom>
          <a:noFill/>
          <a:ln w="19050" cap="flat" cmpd="sng">
            <a:solidFill>
              <a:srgbClr val="000000"/>
            </a:solidFill>
            <a:prstDash val="solid"/>
            <a:round/>
            <a:headEnd type="none" w="med" len="med"/>
            <a:tailEnd type="none" w="med" len="med"/>
          </a:ln>
        </p:spPr>
      </p:cxnSp>
      <p:cxnSp>
        <p:nvCxnSpPr>
          <p:cNvPr id="83" name="Google Shape;545;p24">
            <a:extLst>
              <a:ext uri="{FF2B5EF4-FFF2-40B4-BE49-F238E27FC236}">
                <a16:creationId xmlns:a16="http://schemas.microsoft.com/office/drawing/2014/main" id="{6E48009E-6E15-6627-3392-A27B62CADF8F}"/>
              </a:ext>
            </a:extLst>
          </p:cNvPr>
          <p:cNvCxnSpPr>
            <a:endCxn id="3" idx="4"/>
          </p:cNvCxnSpPr>
          <p:nvPr/>
        </p:nvCxnSpPr>
        <p:spPr>
          <a:xfrm rot="10800000">
            <a:off x="7438938" y="1615711"/>
            <a:ext cx="0" cy="180000"/>
          </a:xfrm>
          <a:prstGeom prst="straightConnector1">
            <a:avLst/>
          </a:prstGeom>
          <a:noFill/>
          <a:ln w="19050" cap="flat" cmpd="sng">
            <a:solidFill>
              <a:srgbClr val="000000"/>
            </a:solidFill>
            <a:prstDash val="solid"/>
            <a:round/>
            <a:headEnd type="none" w="med" len="med"/>
            <a:tailEnd type="none" w="med" len="med"/>
          </a:ln>
        </p:spPr>
      </p:cxnSp>
      <p:sp>
        <p:nvSpPr>
          <p:cNvPr id="84" name="TextBox 83">
            <a:extLst>
              <a:ext uri="{FF2B5EF4-FFF2-40B4-BE49-F238E27FC236}">
                <a16:creationId xmlns:a16="http://schemas.microsoft.com/office/drawing/2014/main" id="{3DC12260-C35B-B343-193A-C919800F6027}"/>
              </a:ext>
            </a:extLst>
          </p:cNvPr>
          <p:cNvSpPr txBox="1"/>
          <p:nvPr/>
        </p:nvSpPr>
        <p:spPr>
          <a:xfrm>
            <a:off x="128942" y="1819949"/>
            <a:ext cx="2807971" cy="3046988"/>
          </a:xfrm>
          <a:prstGeom prst="rect">
            <a:avLst/>
          </a:prstGeom>
          <a:noFill/>
        </p:spPr>
        <p:txBody>
          <a:bodyPr wrap="square">
            <a:spAutoFit/>
          </a:bodyPr>
          <a:lstStyle/>
          <a:p>
            <a:pPr algn="ctr"/>
            <a:r>
              <a:rPr lang="vi-VN" sz="3200" dirty="0">
                <a:highlight>
                  <a:srgbClr val="EEF7E9"/>
                </a:highlight>
                <a:latin typeface="+mj-lt"/>
              </a:rPr>
              <a:t>Truyện trinh thám là thể loại truyện kể lại quá trình tìm kiếm sự thật về một vụ án. </a:t>
            </a:r>
            <a:endParaRPr lang="en-SG" sz="4800" dirty="0">
              <a:latin typeface="+mj-lt"/>
              <a:cs typeface="Times New Roman" panose="02020603050405020304" pitchFamily="18" charset="0"/>
            </a:endParaRPr>
          </a:p>
        </p:txBody>
      </p:sp>
      <p:sp>
        <p:nvSpPr>
          <p:cNvPr id="85" name="TextBox 84">
            <a:extLst>
              <a:ext uri="{FF2B5EF4-FFF2-40B4-BE49-F238E27FC236}">
                <a16:creationId xmlns:a16="http://schemas.microsoft.com/office/drawing/2014/main" id="{E3F82DF6-7C2C-D636-C5A7-35152953885E}"/>
              </a:ext>
            </a:extLst>
          </p:cNvPr>
          <p:cNvSpPr txBox="1"/>
          <p:nvPr/>
        </p:nvSpPr>
        <p:spPr>
          <a:xfrm>
            <a:off x="5684462" y="1795711"/>
            <a:ext cx="3500580" cy="3046988"/>
          </a:xfrm>
          <a:prstGeom prst="rect">
            <a:avLst/>
          </a:prstGeom>
          <a:noFill/>
        </p:spPr>
        <p:txBody>
          <a:bodyPr wrap="square">
            <a:spAutoFit/>
          </a:bodyPr>
          <a:lstStyle/>
          <a:p>
            <a:pPr algn="ctr"/>
            <a:r>
              <a:rPr lang="vi-VN" sz="3200" dirty="0">
                <a:highlight>
                  <a:srgbClr val="F3EBF9"/>
                </a:highlight>
                <a:latin typeface="+mj-lt"/>
              </a:rPr>
              <a:t>Dựa vào những manh mối ban đầu, người điều tra (thám tử, cảnh sát,...) từng bước khám phá sự thật.</a:t>
            </a:r>
            <a:endParaRPr lang="en-SG" sz="3200" dirty="0">
              <a:highlight>
                <a:srgbClr val="F3EBF9"/>
              </a:highlight>
              <a:latin typeface="+mj-lt"/>
            </a:endParaRPr>
          </a:p>
        </p:txBody>
      </p:sp>
      <p:pic>
        <p:nvPicPr>
          <p:cNvPr id="86" name="Picture 85" descr="A cartoon of a person holding a magnifying glass&#10;&#10;Description automatically generated">
            <a:extLst>
              <a:ext uri="{FF2B5EF4-FFF2-40B4-BE49-F238E27FC236}">
                <a16:creationId xmlns:a16="http://schemas.microsoft.com/office/drawing/2014/main" id="{5BEED161-C7F3-6A13-0B30-9D7E4B345B7D}"/>
              </a:ext>
            </a:extLst>
          </p:cNvPr>
          <p:cNvPicPr>
            <a:picLocks noChangeAspect="1"/>
          </p:cNvPicPr>
          <p:nvPr/>
        </p:nvPicPr>
        <p:blipFill>
          <a:blip r:embed="rId4"/>
          <a:stretch>
            <a:fillRect/>
          </a:stretch>
        </p:blipFill>
        <p:spPr>
          <a:xfrm flipH="1">
            <a:off x="3493961" y="1960790"/>
            <a:ext cx="2072431" cy="3197465"/>
          </a:xfrm>
          <a:prstGeom prst="rect">
            <a:avLst/>
          </a:prstGeom>
        </p:spPr>
      </p:pic>
    </p:spTree>
    <p:extLst>
      <p:ext uri="{BB962C8B-B14F-4D97-AF65-F5344CB8AC3E}">
        <p14:creationId xmlns:p14="http://schemas.microsoft.com/office/powerpoint/2010/main" val="1465967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84">
                                            <p:txEl>
                                              <p:pRg st="0" end="0"/>
                                            </p:txEl>
                                          </p:spTgt>
                                        </p:tgtEl>
                                        <p:attrNameLst>
                                          <p:attrName>style.visibility</p:attrName>
                                        </p:attrNameLst>
                                      </p:cBhvr>
                                      <p:to>
                                        <p:strVal val="visible"/>
                                      </p:to>
                                    </p:set>
                                    <p:animEffect transition="in" filter="barn(inVertical)">
                                      <p:cBhvr>
                                        <p:cTn id="36" dur="500"/>
                                        <p:tgtEl>
                                          <p:spTgt spid="8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16" presetClass="entr" presetSubtype="21" fill="hold" nodeType="with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barn(inVertical)">
                                      <p:cBhvr>
                                        <p:cTn id="50" dur="500"/>
                                        <p:tgtEl>
                                          <p:spTgt spid="8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5">
                                            <p:txEl>
                                              <p:pRg st="0" end="0"/>
                                            </p:txEl>
                                          </p:spTgt>
                                        </p:tgtEl>
                                        <p:attrNameLst>
                                          <p:attrName>style.visibility</p:attrName>
                                        </p:attrNameLst>
                                      </p:cBhvr>
                                      <p:to>
                                        <p:strVal val="visible"/>
                                      </p:to>
                                    </p:set>
                                    <p:animEffect transition="in" filter="fade">
                                      <p:cBhvr>
                                        <p:cTn id="55" dur="1000"/>
                                        <p:tgtEl>
                                          <p:spTgt spid="85">
                                            <p:txEl>
                                              <p:pRg st="0" end="0"/>
                                            </p:txEl>
                                          </p:spTgt>
                                        </p:tgtEl>
                                      </p:cBhvr>
                                    </p:animEffect>
                                    <p:anim calcmode="lin" valueType="num">
                                      <p:cBhvr>
                                        <p:cTn id="56" dur="1000" fill="hold"/>
                                        <p:tgtEl>
                                          <p:spTgt spid="85">
                                            <p:txEl>
                                              <p:pRg st="0" end="0"/>
                                            </p:txEl>
                                          </p:spTgt>
                                        </p:tgtEl>
                                        <p:attrNameLst>
                                          <p:attrName>ppt_x</p:attrName>
                                        </p:attrNameLst>
                                      </p:cBhvr>
                                      <p:tavLst>
                                        <p:tav tm="0">
                                          <p:val>
                                            <p:strVal val="#ppt_x"/>
                                          </p:val>
                                        </p:tav>
                                        <p:tav tm="100000">
                                          <p:val>
                                            <p:strVal val="#ppt_x"/>
                                          </p:val>
                                        </p:tav>
                                      </p:tavLst>
                                    </p:anim>
                                    <p:anim calcmode="lin" valueType="num">
                                      <p:cBhvr>
                                        <p:cTn id="57" dur="1000" fill="hold"/>
                                        <p:tgtEl>
                                          <p:spTgt spid="8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2D0B76C-CFD2-403B-5503-C825684C8631}"/>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32D3523E-4276-BA79-C600-73849FAE4AAC}"/>
              </a:ext>
            </a:extLst>
          </p:cNvPr>
          <p:cNvGrpSpPr/>
          <p:nvPr/>
        </p:nvGrpSpPr>
        <p:grpSpPr>
          <a:xfrm>
            <a:off x="1425931" y="30349"/>
            <a:ext cx="6865350" cy="737094"/>
            <a:chOff x="-1364875" y="1344325"/>
            <a:chExt cx="1042692" cy="637871"/>
          </a:xfrm>
        </p:grpSpPr>
        <p:sp>
          <p:nvSpPr>
            <p:cNvPr id="7" name="Google Shape;635;p35">
              <a:extLst>
                <a:ext uri="{FF2B5EF4-FFF2-40B4-BE49-F238E27FC236}">
                  <a16:creationId xmlns:a16="http://schemas.microsoft.com/office/drawing/2014/main" id="{C8521542-4154-3057-95F0-D5F56895CD1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B1B17AE5-2AC5-9293-E7CC-5D5E81CB37BA}"/>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814377E7-DF91-A255-A8B4-B5DEA1546D42}"/>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381F6E46-448D-373B-1C4C-7DDDCD3AA4D3}"/>
              </a:ext>
            </a:extLst>
          </p:cNvPr>
          <p:cNvSpPr>
            <a:spLocks noGrp="1"/>
          </p:cNvSpPr>
          <p:nvPr>
            <p:ph type="title"/>
          </p:nvPr>
        </p:nvSpPr>
        <p:spPr>
          <a:xfrm>
            <a:off x="2097913" y="124021"/>
            <a:ext cx="5333280" cy="572700"/>
          </a:xfrm>
        </p:spPr>
        <p:txBody>
          <a:bodyPr/>
          <a:lstStyle/>
          <a:p>
            <a:r>
              <a:rPr lang="en-US" sz="2200" b="1" dirty="0">
                <a:latin typeface="Times New Roman" panose="02020603050405020304" pitchFamily="18" charset="0"/>
                <a:cs typeface="Times New Roman" panose="02020603050405020304" pitchFamily="18" charset="0"/>
              </a:rPr>
              <a:t>1.2. </a:t>
            </a:r>
            <a:r>
              <a:rPr lang="vi-VN" sz="2200" b="1" dirty="0">
                <a:latin typeface="Times New Roman" panose="02020603050405020304" pitchFamily="18" charset="0"/>
                <a:cs typeface="Times New Roman" panose="02020603050405020304" pitchFamily="18" charset="0"/>
              </a:rPr>
              <a:t>Hoạt động tìm hiểu </a:t>
            </a:r>
            <a:r>
              <a:rPr lang="vi-VN" sz="2200" b="1" i="1" dirty="0">
                <a:latin typeface="Times New Roman" panose="02020603050405020304" pitchFamily="18" charset="0"/>
                <a:cs typeface="Times New Roman" panose="02020603050405020304" pitchFamily="18" charset="0"/>
              </a:rPr>
              <a:t>Tri thức Ngữ văn:</a:t>
            </a:r>
            <a:r>
              <a:rPr lang="vi-VN" sz="2200" b="1" dirty="0">
                <a:latin typeface="Times New Roman" panose="02020603050405020304" pitchFamily="18" charset="0"/>
                <a:cs typeface="Times New Roman" panose="02020603050405020304" pitchFamily="18" charset="0"/>
              </a:rPr>
              <a:t> Đặc điểm thể loại truyện trinh thám</a:t>
            </a:r>
            <a:endParaRPr lang="en-SG" sz="2200" dirty="0">
              <a:latin typeface="Times New Roman" panose="02020603050405020304" pitchFamily="18"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66E52779-F457-0A74-5A6C-9FFC6275CB54}"/>
              </a:ext>
            </a:extLst>
          </p:cNvPr>
          <p:cNvPicPr preferRelativeResize="0"/>
          <p:nvPr/>
        </p:nvPicPr>
        <p:blipFill>
          <a:blip r:embed="rId3">
            <a:alphaModFix/>
          </a:blip>
          <a:stretch>
            <a:fillRect/>
          </a:stretch>
        </p:blipFill>
        <p:spPr>
          <a:xfrm rot="-7338489">
            <a:off x="1247187" y="2849"/>
            <a:ext cx="905610" cy="756425"/>
          </a:xfrm>
          <a:prstGeom prst="rect">
            <a:avLst/>
          </a:prstGeom>
          <a:noFill/>
          <a:ln>
            <a:noFill/>
          </a:ln>
        </p:spPr>
      </p:pic>
      <p:pic>
        <p:nvPicPr>
          <p:cNvPr id="2" name="Google Shape;198;p34">
            <a:extLst>
              <a:ext uri="{FF2B5EF4-FFF2-40B4-BE49-F238E27FC236}">
                <a16:creationId xmlns:a16="http://schemas.microsoft.com/office/drawing/2014/main" id="{7AB7B8D3-5A62-2E03-932D-5EB0C8B2DADA}"/>
              </a:ext>
            </a:extLst>
          </p:cNvPr>
          <p:cNvPicPr preferRelativeResize="0"/>
          <p:nvPr/>
        </p:nvPicPr>
        <p:blipFill>
          <a:blip r:embed="rId4">
            <a:alphaModFix/>
          </a:blip>
          <a:stretch>
            <a:fillRect/>
          </a:stretch>
        </p:blipFill>
        <p:spPr>
          <a:xfrm>
            <a:off x="3685984" y="2251737"/>
            <a:ext cx="1579980" cy="3687029"/>
          </a:xfrm>
          <a:prstGeom prst="rect">
            <a:avLst/>
          </a:prstGeom>
          <a:noFill/>
          <a:ln>
            <a:noFill/>
          </a:ln>
        </p:spPr>
      </p:pic>
      <p:cxnSp>
        <p:nvCxnSpPr>
          <p:cNvPr id="3" name="Google Shape;660;p56">
            <a:extLst>
              <a:ext uri="{FF2B5EF4-FFF2-40B4-BE49-F238E27FC236}">
                <a16:creationId xmlns:a16="http://schemas.microsoft.com/office/drawing/2014/main" id="{797A46ED-2594-ED7B-73FE-49AA864565CB}"/>
              </a:ext>
            </a:extLst>
          </p:cNvPr>
          <p:cNvCxnSpPr>
            <a:cxnSpLocks/>
          </p:cNvCxnSpPr>
          <p:nvPr/>
        </p:nvCxnSpPr>
        <p:spPr>
          <a:xfrm flipH="1">
            <a:off x="1764534" y="1231034"/>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4" name="Google Shape;660;p56">
            <a:extLst>
              <a:ext uri="{FF2B5EF4-FFF2-40B4-BE49-F238E27FC236}">
                <a16:creationId xmlns:a16="http://schemas.microsoft.com/office/drawing/2014/main" id="{5458F536-5246-918B-2056-5C33BB564620}"/>
              </a:ext>
            </a:extLst>
          </p:cNvPr>
          <p:cNvCxnSpPr>
            <a:cxnSpLocks/>
          </p:cNvCxnSpPr>
          <p:nvPr/>
        </p:nvCxnSpPr>
        <p:spPr>
          <a:xfrm>
            <a:off x="6708109" y="1231035"/>
            <a:ext cx="1153270" cy="771641"/>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1" name="Google Shape;676;p56">
            <a:extLst>
              <a:ext uri="{FF2B5EF4-FFF2-40B4-BE49-F238E27FC236}">
                <a16:creationId xmlns:a16="http://schemas.microsoft.com/office/drawing/2014/main" id="{588072ED-55A5-7CDD-6DED-C775EA5EA642}"/>
              </a:ext>
            </a:extLst>
          </p:cNvPr>
          <p:cNvSpPr/>
          <p:nvPr/>
        </p:nvSpPr>
        <p:spPr>
          <a:xfrm>
            <a:off x="2410568" y="916657"/>
            <a:ext cx="4297541" cy="673028"/>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914355">
              <a:defRPr/>
            </a:pPr>
            <a:endParaRPr lang="en-US" dirty="0">
              <a:ea typeface="+mn-ea"/>
            </a:endParaRPr>
          </a:p>
        </p:txBody>
      </p:sp>
      <p:sp>
        <p:nvSpPr>
          <p:cNvPr id="12" name="Google Shape;661;p56">
            <a:extLst>
              <a:ext uri="{FF2B5EF4-FFF2-40B4-BE49-F238E27FC236}">
                <a16:creationId xmlns:a16="http://schemas.microsoft.com/office/drawing/2014/main" id="{839ADD53-FF08-9D82-DD67-ACCA03DC42FA}"/>
              </a:ext>
            </a:extLst>
          </p:cNvPr>
          <p:cNvSpPr txBox="1"/>
          <p:nvPr/>
        </p:nvSpPr>
        <p:spPr>
          <a:xfrm>
            <a:off x="2435891" y="922624"/>
            <a:ext cx="4272218" cy="523200"/>
          </a:xfrm>
          <a:prstGeom prst="rect">
            <a:avLst/>
          </a:prstGeom>
          <a:noFill/>
          <a:ln>
            <a:noFill/>
          </a:ln>
        </p:spPr>
        <p:txBody>
          <a:bodyPr spcFirstLastPara="1" wrap="square" lIns="91425" tIns="91425" rIns="91425" bIns="91425" anchor="ctr" anchorCtr="0">
            <a:noAutofit/>
          </a:bodyPr>
          <a:lstStyle/>
          <a:p>
            <a:pPr algn="ctr" defTabSz="685800">
              <a:buClrTx/>
            </a:pPr>
            <a:r>
              <a:rPr lang="vi-VN" sz="2800" dirty="0">
                <a:solidFill>
                  <a:schemeClr val="bg1"/>
                </a:solidFill>
                <a:latin typeface="+mj-lt"/>
              </a:rPr>
              <a:t>Về nội dung, truyện phải có: </a:t>
            </a:r>
            <a:endParaRPr lang="en-SG" sz="4400" b="1" kern="1200" dirty="0">
              <a:solidFill>
                <a:schemeClr val="bg1"/>
              </a:solidFill>
              <a:latin typeface="+mj-lt"/>
              <a:ea typeface="+mn-ea"/>
              <a:cs typeface="+mn-cs"/>
            </a:endParaRPr>
          </a:p>
        </p:txBody>
      </p:sp>
      <p:sp>
        <p:nvSpPr>
          <p:cNvPr id="13" name="Google Shape;678;p56">
            <a:extLst>
              <a:ext uri="{FF2B5EF4-FFF2-40B4-BE49-F238E27FC236}">
                <a16:creationId xmlns:a16="http://schemas.microsoft.com/office/drawing/2014/main" id="{11AC0548-6063-7C70-FF70-C1F2CF449E8D}"/>
              </a:ext>
            </a:extLst>
          </p:cNvPr>
          <p:cNvSpPr/>
          <p:nvPr/>
        </p:nvSpPr>
        <p:spPr>
          <a:xfrm>
            <a:off x="6042255" y="1826571"/>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mn-ea"/>
            </a:endParaRPr>
          </a:p>
        </p:txBody>
      </p:sp>
      <p:sp>
        <p:nvSpPr>
          <p:cNvPr id="14" name="Google Shape;670;p56">
            <a:extLst>
              <a:ext uri="{FF2B5EF4-FFF2-40B4-BE49-F238E27FC236}">
                <a16:creationId xmlns:a16="http://schemas.microsoft.com/office/drawing/2014/main" id="{AF67C944-CBB8-9BE0-E5CC-80F2317F0FB1}"/>
              </a:ext>
            </a:extLst>
          </p:cNvPr>
          <p:cNvSpPr txBox="1"/>
          <p:nvPr/>
        </p:nvSpPr>
        <p:spPr>
          <a:xfrm>
            <a:off x="6122385" y="1793853"/>
            <a:ext cx="2115603"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2400" b="1"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5" name="Google Shape;682;p56">
            <a:extLst>
              <a:ext uri="{FF2B5EF4-FFF2-40B4-BE49-F238E27FC236}">
                <a16:creationId xmlns:a16="http://schemas.microsoft.com/office/drawing/2014/main" id="{AC399840-8C9F-B19A-1242-4CC41E3DEDB0}"/>
              </a:ext>
            </a:extLst>
          </p:cNvPr>
          <p:cNvSpPr/>
          <p:nvPr/>
        </p:nvSpPr>
        <p:spPr>
          <a:xfrm>
            <a:off x="658218" y="1761252"/>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mn-ea"/>
            </a:endParaRPr>
          </a:p>
        </p:txBody>
      </p:sp>
      <p:sp>
        <p:nvSpPr>
          <p:cNvPr id="16" name="Google Shape;664;p56">
            <a:extLst>
              <a:ext uri="{FF2B5EF4-FFF2-40B4-BE49-F238E27FC236}">
                <a16:creationId xmlns:a16="http://schemas.microsoft.com/office/drawing/2014/main" id="{BD363763-7A69-09F2-4680-4E875D874A44}"/>
              </a:ext>
            </a:extLst>
          </p:cNvPr>
          <p:cNvSpPr txBox="1"/>
          <p:nvPr/>
        </p:nvSpPr>
        <p:spPr>
          <a:xfrm>
            <a:off x="834837" y="1728537"/>
            <a:ext cx="2019000"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2400" b="1"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7" name="TextBox 16">
            <a:extLst>
              <a:ext uri="{FF2B5EF4-FFF2-40B4-BE49-F238E27FC236}">
                <a16:creationId xmlns:a16="http://schemas.microsoft.com/office/drawing/2014/main" id="{96A64549-A48E-06C4-5E49-A925CAD956AE}"/>
              </a:ext>
            </a:extLst>
          </p:cNvPr>
          <p:cNvSpPr txBox="1"/>
          <p:nvPr/>
        </p:nvSpPr>
        <p:spPr>
          <a:xfrm>
            <a:off x="310761" y="2386733"/>
            <a:ext cx="2739071" cy="1815882"/>
          </a:xfrm>
          <a:prstGeom prst="rect">
            <a:avLst/>
          </a:prstGeom>
          <a:noFill/>
        </p:spPr>
        <p:txBody>
          <a:bodyPr wrap="square">
            <a:spAutoFit/>
          </a:bodyPr>
          <a:lstStyle/>
          <a:p>
            <a:pPr algn="ctr" defTabSz="685800">
              <a:buClrTx/>
            </a:pPr>
            <a:r>
              <a:rPr lang="vi-VN" sz="2800" dirty="0">
                <a:latin typeface="+mj-lt"/>
              </a:rPr>
              <a:t>một vụ việc đã xảy ra và thủ phạm còn giấu mặt; </a:t>
            </a:r>
            <a:endParaRPr lang="en-SG" sz="4400" kern="1200" dirty="0">
              <a:solidFill>
                <a:srgbClr val="191919"/>
              </a:solidFill>
              <a:latin typeface="+mj-lt"/>
              <a:ea typeface="+mn-ea"/>
              <a:cs typeface="+mn-cs"/>
            </a:endParaRPr>
          </a:p>
        </p:txBody>
      </p:sp>
      <p:sp>
        <p:nvSpPr>
          <p:cNvPr id="18" name="TextBox 17">
            <a:extLst>
              <a:ext uri="{FF2B5EF4-FFF2-40B4-BE49-F238E27FC236}">
                <a16:creationId xmlns:a16="http://schemas.microsoft.com/office/drawing/2014/main" id="{69310811-DFF6-23EF-08AE-3DC581C15174}"/>
              </a:ext>
            </a:extLst>
          </p:cNvPr>
          <p:cNvSpPr txBox="1"/>
          <p:nvPr/>
        </p:nvSpPr>
        <p:spPr>
          <a:xfrm>
            <a:off x="5544972" y="2347414"/>
            <a:ext cx="3345107" cy="2246769"/>
          </a:xfrm>
          <a:prstGeom prst="rect">
            <a:avLst/>
          </a:prstGeom>
          <a:noFill/>
        </p:spPr>
        <p:txBody>
          <a:bodyPr wrap="square">
            <a:spAutoFit/>
          </a:bodyPr>
          <a:lstStyle/>
          <a:p>
            <a:pPr algn="ctr"/>
            <a:r>
              <a:rPr lang="vi-VN" sz="2800" dirty="0">
                <a:latin typeface="+mj-lt"/>
              </a:rPr>
              <a:t>một cuộc điều tra được tiến hành chủ yếu bởi các thám tử và/ hoặc nhân vật bị tình nghi là thủ phạm.</a:t>
            </a:r>
            <a:endParaRPr lang="en-SG" sz="2800" dirty="0">
              <a:latin typeface="+mj-lt"/>
            </a:endParaRPr>
          </a:p>
        </p:txBody>
      </p:sp>
    </p:spTree>
    <p:extLst>
      <p:ext uri="{BB962C8B-B14F-4D97-AF65-F5344CB8AC3E}">
        <p14:creationId xmlns:p14="http://schemas.microsoft.com/office/powerpoint/2010/main" val="21854099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3A0B7-7DDF-146B-710B-A92DFD12821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DDB49C-8DC8-8345-6836-81E3E8F44FE8}"/>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8FB25BBF-7C4C-A614-7056-6F4ED0830269}"/>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TÌM HIỂU VỀ TRUYỆN TRINH THÁM</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331846B0-7314-3ECB-EB92-AD6057C26F8F}"/>
              </a:ext>
            </a:extLst>
          </p:cNvPr>
          <p:cNvSpPr/>
          <p:nvPr/>
        </p:nvSpPr>
        <p:spPr>
          <a:xfrm>
            <a:off x="34328" y="635469"/>
            <a:ext cx="1494317" cy="56160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EEF7E9"/>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l" defTabSz="577850">
              <a:lnSpc>
                <a:spcPct val="90000"/>
              </a:lnSpc>
              <a:spcBef>
                <a:spcPct val="0"/>
              </a:spcBef>
              <a:spcAft>
                <a:spcPct val="35000"/>
              </a:spcAft>
              <a:buNone/>
            </a:pPr>
            <a:r>
              <a:rPr lang="vi-VN" sz="2000" b="1" kern="1200" dirty="0">
                <a:solidFill>
                  <a:schemeClr val="tx1"/>
                </a:solidFill>
                <a:latin typeface="+mj-lt"/>
              </a:rPr>
              <a:t>Không gian</a:t>
            </a:r>
            <a:endParaRPr lang="en-SG" sz="2000" b="1" kern="1200" dirty="0">
              <a:solidFill>
                <a:schemeClr val="tx1"/>
              </a:solidFill>
              <a:latin typeface="+mj-lt"/>
            </a:endParaRPr>
          </a:p>
        </p:txBody>
      </p:sp>
      <p:sp>
        <p:nvSpPr>
          <p:cNvPr id="8" name="Freeform: Shape 7">
            <a:extLst>
              <a:ext uri="{FF2B5EF4-FFF2-40B4-BE49-F238E27FC236}">
                <a16:creationId xmlns:a16="http://schemas.microsoft.com/office/drawing/2014/main" id="{E89D4237-8113-CAD0-77A3-B05A794F9261}"/>
              </a:ext>
            </a:extLst>
          </p:cNvPr>
          <p:cNvSpPr/>
          <p:nvPr/>
        </p:nvSpPr>
        <p:spPr>
          <a:xfrm>
            <a:off x="111580" y="1034361"/>
            <a:ext cx="1929042" cy="4057749"/>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rgbClr val="92D05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marL="114300" lvl="1" indent="-114300" algn="just" defTabSz="577850">
              <a:lnSpc>
                <a:spcPct val="90000"/>
              </a:lnSpc>
              <a:spcBef>
                <a:spcPct val="0"/>
              </a:spcBef>
              <a:spcAft>
                <a:spcPct val="15000"/>
              </a:spcAft>
              <a:buChar char="•"/>
            </a:pPr>
            <a:r>
              <a:rPr lang="vi-VN" sz="1800" kern="1200" dirty="0">
                <a:latin typeface="+mj-lt"/>
              </a:rPr>
              <a:t>là nơi diễn ra hoặc lưu giữ các manh mối về vụ án (dấu vết, tung tích của tội phạm, của nạn nhân hoặc những người liên quan,...). </a:t>
            </a:r>
            <a:endParaRPr lang="en-US" sz="1800" kern="1200" dirty="0">
              <a:latin typeface="+mj-lt"/>
            </a:endParaRPr>
          </a:p>
          <a:p>
            <a:pPr marL="114300" lvl="1" indent="-114300" algn="just" defTabSz="577850">
              <a:lnSpc>
                <a:spcPct val="90000"/>
              </a:lnSpc>
              <a:spcBef>
                <a:spcPct val="0"/>
              </a:spcBef>
              <a:spcAft>
                <a:spcPct val="15000"/>
              </a:spcAft>
              <a:buChar char="•"/>
            </a:pPr>
            <a:r>
              <a:rPr lang="vi-VN" sz="1800" kern="1200" dirty="0">
                <a:latin typeface="+mj-lt"/>
              </a:rPr>
              <a:t>Đó cũng là không gian diễn ra các hoạt động điều tra, khám phá những sự thật về vụ án.</a:t>
            </a:r>
            <a:endParaRPr lang="en-SG" sz="1800" kern="1200" dirty="0">
              <a:latin typeface="+mj-lt"/>
            </a:endParaRPr>
          </a:p>
        </p:txBody>
      </p:sp>
      <p:sp>
        <p:nvSpPr>
          <p:cNvPr id="9" name="Freeform: Shape 8">
            <a:extLst>
              <a:ext uri="{FF2B5EF4-FFF2-40B4-BE49-F238E27FC236}">
                <a16:creationId xmlns:a16="http://schemas.microsoft.com/office/drawing/2014/main" id="{285ADE22-0B83-C2FB-0826-31F1A7BD8F95}"/>
              </a:ext>
            </a:extLst>
          </p:cNvPr>
          <p:cNvSpPr/>
          <p:nvPr/>
        </p:nvSpPr>
        <p:spPr>
          <a:xfrm>
            <a:off x="1575509" y="635469"/>
            <a:ext cx="560961" cy="360907"/>
          </a:xfrm>
          <a:custGeom>
            <a:avLst/>
            <a:gdLst>
              <a:gd name="connsiteX0" fmla="*/ 0 w 641630"/>
              <a:gd name="connsiteY0" fmla="*/ 99412 h 497060"/>
              <a:gd name="connsiteX1" fmla="*/ 393100 w 641630"/>
              <a:gd name="connsiteY1" fmla="*/ 99412 h 497060"/>
              <a:gd name="connsiteX2" fmla="*/ 393100 w 641630"/>
              <a:gd name="connsiteY2" fmla="*/ 0 h 497060"/>
              <a:gd name="connsiteX3" fmla="*/ 641630 w 641630"/>
              <a:gd name="connsiteY3" fmla="*/ 248530 h 497060"/>
              <a:gd name="connsiteX4" fmla="*/ 393100 w 641630"/>
              <a:gd name="connsiteY4" fmla="*/ 497060 h 497060"/>
              <a:gd name="connsiteX5" fmla="*/ 393100 w 641630"/>
              <a:gd name="connsiteY5" fmla="*/ 397648 h 497060"/>
              <a:gd name="connsiteX6" fmla="*/ 0 w 641630"/>
              <a:gd name="connsiteY6" fmla="*/ 397648 h 497060"/>
              <a:gd name="connsiteX7" fmla="*/ 0 w 641630"/>
              <a:gd name="connsiteY7" fmla="*/ 99412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630" h="497060">
                <a:moveTo>
                  <a:pt x="0" y="99412"/>
                </a:moveTo>
                <a:lnTo>
                  <a:pt x="393100" y="99412"/>
                </a:lnTo>
                <a:lnTo>
                  <a:pt x="393100" y="0"/>
                </a:lnTo>
                <a:lnTo>
                  <a:pt x="641630" y="248530"/>
                </a:lnTo>
                <a:lnTo>
                  <a:pt x="393100" y="497060"/>
                </a:lnTo>
                <a:lnTo>
                  <a:pt x="393100" y="397648"/>
                </a:lnTo>
                <a:lnTo>
                  <a:pt x="0" y="397648"/>
                </a:lnTo>
                <a:lnTo>
                  <a:pt x="0" y="99412"/>
                </a:lnTo>
                <a:close/>
              </a:path>
            </a:pathLst>
          </a:custGeom>
          <a:solidFill>
            <a:srgbClr val="EEF7E9"/>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9412" rIns="149118" bIns="99412"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FF14CFDC-C883-774C-DF31-166258085EED}"/>
              </a:ext>
            </a:extLst>
          </p:cNvPr>
          <p:cNvSpPr/>
          <p:nvPr/>
        </p:nvSpPr>
        <p:spPr>
          <a:xfrm>
            <a:off x="2136471" y="635469"/>
            <a:ext cx="1996457" cy="56160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l" defTabSz="577850">
              <a:lnSpc>
                <a:spcPct val="90000"/>
              </a:lnSpc>
              <a:spcBef>
                <a:spcPct val="0"/>
              </a:spcBef>
              <a:spcAft>
                <a:spcPct val="35000"/>
              </a:spcAft>
              <a:buNone/>
            </a:pPr>
            <a:r>
              <a:rPr lang="vi-VN" sz="2000" b="1" kern="1200" dirty="0">
                <a:solidFill>
                  <a:schemeClr val="tx1"/>
                </a:solidFill>
                <a:latin typeface="+mj-lt"/>
              </a:rPr>
              <a:t>Thời gian</a:t>
            </a:r>
            <a:endParaRPr lang="en-SG" sz="2000" b="1" kern="1200" dirty="0">
              <a:solidFill>
                <a:schemeClr val="tx1"/>
              </a:solidFill>
              <a:latin typeface="+mj-lt"/>
            </a:endParaRPr>
          </a:p>
        </p:txBody>
      </p:sp>
      <p:sp>
        <p:nvSpPr>
          <p:cNvPr id="11" name="Freeform: Shape 10">
            <a:extLst>
              <a:ext uri="{FF2B5EF4-FFF2-40B4-BE49-F238E27FC236}">
                <a16:creationId xmlns:a16="http://schemas.microsoft.com/office/drawing/2014/main" id="{EBC01A6E-60A6-97AF-92FC-6BF9D34FE82C}"/>
              </a:ext>
            </a:extLst>
          </p:cNvPr>
          <p:cNvSpPr/>
          <p:nvPr/>
        </p:nvSpPr>
        <p:spPr>
          <a:xfrm>
            <a:off x="2224630" y="1034361"/>
            <a:ext cx="2904792" cy="4057749"/>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marL="114300" lvl="1" indent="-114300" algn="just" defTabSz="577850">
              <a:lnSpc>
                <a:spcPct val="90000"/>
              </a:lnSpc>
              <a:spcBef>
                <a:spcPct val="0"/>
              </a:spcBef>
              <a:spcAft>
                <a:spcPct val="15000"/>
              </a:spcAft>
              <a:buChar char="•"/>
            </a:pPr>
            <a:r>
              <a:rPr lang="vi-VN" sz="1800" kern="1200" dirty="0">
                <a:solidFill>
                  <a:schemeClr val="tx1"/>
                </a:solidFill>
                <a:latin typeface="+mj-lt"/>
              </a:rPr>
              <a:t>là thời gian diễn ra các hoạt động điều tra, từ lúc khởi đầu cuộc điều tra cho đến khi các nhà điều tra chính thức đưa ra bằng chứng, những phân tích, lí giải thuyết phục và kết luận về vụ án. </a:t>
            </a:r>
            <a:endParaRPr lang="en-US" sz="1800" kern="1200" dirty="0">
              <a:solidFill>
                <a:schemeClr val="tx1"/>
              </a:solidFill>
              <a:latin typeface="+mj-lt"/>
            </a:endParaRPr>
          </a:p>
          <a:p>
            <a:pPr marL="114300" lvl="1" indent="-114300" algn="just" defTabSz="577850">
              <a:lnSpc>
                <a:spcPct val="90000"/>
              </a:lnSpc>
              <a:spcBef>
                <a:spcPct val="0"/>
              </a:spcBef>
              <a:spcAft>
                <a:spcPct val="15000"/>
              </a:spcAft>
              <a:buChar char="•"/>
            </a:pPr>
            <a:r>
              <a:rPr lang="vi-VN" sz="1800" kern="1200" dirty="0">
                <a:solidFill>
                  <a:schemeClr val="tx1"/>
                </a:solidFill>
                <a:latin typeface="+mj-lt"/>
              </a:rPr>
              <a:t>Thời gian này thường có giới hạn trong một vài tuần hoặc vài ngày, thậm chí vài giờ. Điều này mang lại những thách thức cho nhân vật chính trong quá trình khám phá vụ án.</a:t>
            </a:r>
            <a:endParaRPr lang="en-SG" sz="1800" kern="1200" dirty="0">
              <a:solidFill>
                <a:schemeClr val="tx1"/>
              </a:solidFill>
              <a:latin typeface="+mj-lt"/>
            </a:endParaRPr>
          </a:p>
        </p:txBody>
      </p:sp>
      <p:sp>
        <p:nvSpPr>
          <p:cNvPr id="12" name="Freeform: Shape 11">
            <a:extLst>
              <a:ext uri="{FF2B5EF4-FFF2-40B4-BE49-F238E27FC236}">
                <a16:creationId xmlns:a16="http://schemas.microsoft.com/office/drawing/2014/main" id="{8831792F-6FF9-A7A7-1885-71F592F971B4}"/>
              </a:ext>
            </a:extLst>
          </p:cNvPr>
          <p:cNvSpPr/>
          <p:nvPr/>
        </p:nvSpPr>
        <p:spPr>
          <a:xfrm>
            <a:off x="4316936" y="635469"/>
            <a:ext cx="641630" cy="360907"/>
          </a:xfrm>
          <a:custGeom>
            <a:avLst/>
            <a:gdLst>
              <a:gd name="connsiteX0" fmla="*/ 0 w 641630"/>
              <a:gd name="connsiteY0" fmla="*/ 99412 h 497060"/>
              <a:gd name="connsiteX1" fmla="*/ 393100 w 641630"/>
              <a:gd name="connsiteY1" fmla="*/ 99412 h 497060"/>
              <a:gd name="connsiteX2" fmla="*/ 393100 w 641630"/>
              <a:gd name="connsiteY2" fmla="*/ 0 h 497060"/>
              <a:gd name="connsiteX3" fmla="*/ 641630 w 641630"/>
              <a:gd name="connsiteY3" fmla="*/ 248530 h 497060"/>
              <a:gd name="connsiteX4" fmla="*/ 393100 w 641630"/>
              <a:gd name="connsiteY4" fmla="*/ 497060 h 497060"/>
              <a:gd name="connsiteX5" fmla="*/ 393100 w 641630"/>
              <a:gd name="connsiteY5" fmla="*/ 397648 h 497060"/>
              <a:gd name="connsiteX6" fmla="*/ 0 w 641630"/>
              <a:gd name="connsiteY6" fmla="*/ 397648 h 497060"/>
              <a:gd name="connsiteX7" fmla="*/ 0 w 641630"/>
              <a:gd name="connsiteY7" fmla="*/ 99412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630" h="497060">
                <a:moveTo>
                  <a:pt x="0" y="99412"/>
                </a:moveTo>
                <a:lnTo>
                  <a:pt x="393100" y="99412"/>
                </a:lnTo>
                <a:lnTo>
                  <a:pt x="393100" y="0"/>
                </a:lnTo>
                <a:lnTo>
                  <a:pt x="641630" y="248530"/>
                </a:lnTo>
                <a:lnTo>
                  <a:pt x="393100" y="497060"/>
                </a:lnTo>
                <a:lnTo>
                  <a:pt x="393100" y="397648"/>
                </a:lnTo>
                <a:lnTo>
                  <a:pt x="0" y="397648"/>
                </a:lnTo>
                <a:lnTo>
                  <a:pt x="0" y="9941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9412" rIns="149118" bIns="99412"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3" name="Freeform: Shape 12">
            <a:extLst>
              <a:ext uri="{FF2B5EF4-FFF2-40B4-BE49-F238E27FC236}">
                <a16:creationId xmlns:a16="http://schemas.microsoft.com/office/drawing/2014/main" id="{6CFAAF82-F945-3138-C038-34E5D2AFE93F}"/>
              </a:ext>
            </a:extLst>
          </p:cNvPr>
          <p:cNvSpPr/>
          <p:nvPr/>
        </p:nvSpPr>
        <p:spPr>
          <a:xfrm>
            <a:off x="5142574" y="635469"/>
            <a:ext cx="2319955" cy="56160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DEF1ED"/>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l" defTabSz="577850">
              <a:lnSpc>
                <a:spcPct val="90000"/>
              </a:lnSpc>
              <a:spcBef>
                <a:spcPct val="0"/>
              </a:spcBef>
              <a:spcAft>
                <a:spcPct val="35000"/>
              </a:spcAft>
              <a:buNone/>
            </a:pPr>
            <a:r>
              <a:rPr lang="vi-VN" sz="2000" b="1" kern="1200" dirty="0">
                <a:solidFill>
                  <a:schemeClr val="tx1"/>
                </a:solidFill>
                <a:latin typeface="+mj-lt"/>
              </a:rPr>
              <a:t>Cốt truyện, sự kiện</a:t>
            </a:r>
            <a:endParaRPr lang="en-SG" sz="2000" b="1" kern="1200" dirty="0">
              <a:solidFill>
                <a:schemeClr val="tx1"/>
              </a:solidFill>
              <a:latin typeface="+mj-lt"/>
            </a:endParaRPr>
          </a:p>
        </p:txBody>
      </p:sp>
      <p:sp>
        <p:nvSpPr>
          <p:cNvPr id="14" name="Freeform: Shape 13">
            <a:extLst>
              <a:ext uri="{FF2B5EF4-FFF2-40B4-BE49-F238E27FC236}">
                <a16:creationId xmlns:a16="http://schemas.microsoft.com/office/drawing/2014/main" id="{C5774D80-7DEB-E614-0019-75FDF4C364AA}"/>
              </a:ext>
            </a:extLst>
          </p:cNvPr>
          <p:cNvSpPr/>
          <p:nvPr/>
        </p:nvSpPr>
        <p:spPr>
          <a:xfrm>
            <a:off x="5260644" y="1034361"/>
            <a:ext cx="3840864" cy="4057749"/>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chemeClr val="accent2">
                <a:lumMod val="75000"/>
              </a:schemeClr>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marL="114300" lvl="1" indent="-114300" algn="just" defTabSz="577850">
              <a:lnSpc>
                <a:spcPct val="90000"/>
              </a:lnSpc>
              <a:spcBef>
                <a:spcPct val="0"/>
              </a:spcBef>
              <a:spcAft>
                <a:spcPct val="15000"/>
              </a:spcAft>
              <a:buChar char="•"/>
            </a:pPr>
            <a:r>
              <a:rPr lang="vi-VN" sz="1800" kern="1200" dirty="0">
                <a:latin typeface="+mj-lt"/>
              </a:rPr>
              <a:t>Cốt truyện của truyện trinh thám xoay quanh quá trình điều tra, làm sáng tỏ vụ án:</a:t>
            </a: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US" sz="1800" kern="1200" dirty="0">
              <a:latin typeface="+mj-lt"/>
            </a:endParaRPr>
          </a:p>
          <a:p>
            <a:pPr marL="114300" lvl="1" indent="-114300" algn="just" defTabSz="577850">
              <a:lnSpc>
                <a:spcPct val="90000"/>
              </a:lnSpc>
              <a:spcBef>
                <a:spcPct val="0"/>
              </a:spcBef>
              <a:spcAft>
                <a:spcPct val="15000"/>
              </a:spcAft>
              <a:buChar char="•"/>
            </a:pPr>
            <a:endParaRPr lang="en-SG" sz="1800" kern="1200" dirty="0">
              <a:latin typeface="+mj-lt"/>
            </a:endParaRPr>
          </a:p>
          <a:p>
            <a:pPr marL="114300" lvl="1" indent="-114300" algn="just" defTabSz="577850">
              <a:lnSpc>
                <a:spcPct val="90000"/>
              </a:lnSpc>
              <a:spcBef>
                <a:spcPct val="0"/>
              </a:spcBef>
              <a:spcAft>
                <a:spcPct val="15000"/>
              </a:spcAft>
              <a:buChar char="•"/>
            </a:pPr>
            <a:r>
              <a:rPr lang="vi-VN" sz="1800" kern="1200" dirty="0">
                <a:latin typeface="+mj-lt"/>
              </a:rPr>
              <a:t>Những bí mật về thủ phạm được giữ kín đến cùng, tạo nên sự hấp dẫn, khiến người đọc luôn luôn ở trong trạng thái căng thẳng.</a:t>
            </a:r>
            <a:endParaRPr lang="en-SG" sz="1800" kern="1200" dirty="0">
              <a:latin typeface="+mj-lt"/>
            </a:endParaRPr>
          </a:p>
        </p:txBody>
      </p:sp>
      <p:sp>
        <p:nvSpPr>
          <p:cNvPr id="18" name="Rectangle 17">
            <a:extLst>
              <a:ext uri="{FF2B5EF4-FFF2-40B4-BE49-F238E27FC236}">
                <a16:creationId xmlns:a16="http://schemas.microsoft.com/office/drawing/2014/main" id="{8FDC9B3F-9503-85DF-6621-EC195854C89E}"/>
              </a:ext>
            </a:extLst>
          </p:cNvPr>
          <p:cNvSpPr/>
          <p:nvPr/>
        </p:nvSpPr>
        <p:spPr>
          <a:xfrm>
            <a:off x="5313430" y="1918609"/>
            <a:ext cx="488753" cy="1992086"/>
          </a:xfrm>
          <a:prstGeom prst="rect">
            <a:avLst/>
          </a:prstGeom>
          <a:solidFill>
            <a:srgbClr val="F3EB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ectangle 18">
            <a:extLst>
              <a:ext uri="{FF2B5EF4-FFF2-40B4-BE49-F238E27FC236}">
                <a16:creationId xmlns:a16="http://schemas.microsoft.com/office/drawing/2014/main" id="{59C39BB7-0FF4-71AC-8C47-56EFB7C1E570}"/>
              </a:ext>
            </a:extLst>
          </p:cNvPr>
          <p:cNvSpPr/>
          <p:nvPr/>
        </p:nvSpPr>
        <p:spPr>
          <a:xfrm>
            <a:off x="5940533" y="1918609"/>
            <a:ext cx="638844" cy="1992086"/>
          </a:xfrm>
          <a:prstGeom prst="rect">
            <a:avLst/>
          </a:prstGeom>
          <a:solidFill>
            <a:srgbClr val="DEF1E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ectangle 19">
            <a:extLst>
              <a:ext uri="{FF2B5EF4-FFF2-40B4-BE49-F238E27FC236}">
                <a16:creationId xmlns:a16="http://schemas.microsoft.com/office/drawing/2014/main" id="{6700B3C4-760F-2DC5-8645-10C1EBD45DC7}"/>
              </a:ext>
            </a:extLst>
          </p:cNvPr>
          <p:cNvSpPr/>
          <p:nvPr/>
        </p:nvSpPr>
        <p:spPr>
          <a:xfrm>
            <a:off x="6675786" y="1918609"/>
            <a:ext cx="694744" cy="1992086"/>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ectangle 20">
            <a:extLst>
              <a:ext uri="{FF2B5EF4-FFF2-40B4-BE49-F238E27FC236}">
                <a16:creationId xmlns:a16="http://schemas.microsoft.com/office/drawing/2014/main" id="{27246A2C-5C5E-37F9-E9EE-7E2426B87646}"/>
              </a:ext>
            </a:extLst>
          </p:cNvPr>
          <p:cNvSpPr/>
          <p:nvPr/>
        </p:nvSpPr>
        <p:spPr>
          <a:xfrm>
            <a:off x="7475342" y="1918609"/>
            <a:ext cx="634597" cy="1992086"/>
          </a:xfrm>
          <a:prstGeom prst="rect">
            <a:avLst/>
          </a:prstGeom>
          <a:solidFill>
            <a:srgbClr val="F8F3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53E7AF8D-4255-0E99-0F9C-6CCFBE879E11}"/>
              </a:ext>
            </a:extLst>
          </p:cNvPr>
          <p:cNvSpPr/>
          <p:nvPr/>
        </p:nvSpPr>
        <p:spPr>
          <a:xfrm>
            <a:off x="8214751" y="1918609"/>
            <a:ext cx="834198" cy="1992086"/>
          </a:xfrm>
          <a:prstGeom prst="rect">
            <a:avLst/>
          </a:prstGeom>
          <a:solidFill>
            <a:srgbClr val="EEF7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Arrow: Right 22">
            <a:extLst>
              <a:ext uri="{FF2B5EF4-FFF2-40B4-BE49-F238E27FC236}">
                <a16:creationId xmlns:a16="http://schemas.microsoft.com/office/drawing/2014/main" id="{B31D0300-A17F-EFCD-A629-4FB496D61DBF}"/>
              </a:ext>
            </a:extLst>
          </p:cNvPr>
          <p:cNvSpPr/>
          <p:nvPr/>
        </p:nvSpPr>
        <p:spPr>
          <a:xfrm>
            <a:off x="5822668" y="2807827"/>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Arrow: Right 23">
            <a:extLst>
              <a:ext uri="{FF2B5EF4-FFF2-40B4-BE49-F238E27FC236}">
                <a16:creationId xmlns:a16="http://schemas.microsoft.com/office/drawing/2014/main" id="{E5475747-A039-5526-941C-54923572014B}"/>
              </a:ext>
            </a:extLst>
          </p:cNvPr>
          <p:cNvSpPr/>
          <p:nvPr/>
        </p:nvSpPr>
        <p:spPr>
          <a:xfrm>
            <a:off x="6583633" y="2807829"/>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5" name="Arrow: Right 24">
            <a:extLst>
              <a:ext uri="{FF2B5EF4-FFF2-40B4-BE49-F238E27FC236}">
                <a16:creationId xmlns:a16="http://schemas.microsoft.com/office/drawing/2014/main" id="{82319289-09DF-D596-2F5B-38CCDF771CA9}"/>
              </a:ext>
            </a:extLst>
          </p:cNvPr>
          <p:cNvSpPr/>
          <p:nvPr/>
        </p:nvSpPr>
        <p:spPr>
          <a:xfrm>
            <a:off x="7378162" y="2807828"/>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Arrow: Right 25">
            <a:extLst>
              <a:ext uri="{FF2B5EF4-FFF2-40B4-BE49-F238E27FC236}">
                <a16:creationId xmlns:a16="http://schemas.microsoft.com/office/drawing/2014/main" id="{88479511-9B7C-A265-B624-80FEEC0C56A0}"/>
              </a:ext>
            </a:extLst>
          </p:cNvPr>
          <p:cNvSpPr/>
          <p:nvPr/>
        </p:nvSpPr>
        <p:spPr>
          <a:xfrm>
            <a:off x="8111422" y="2806234"/>
            <a:ext cx="103329" cy="211766"/>
          </a:xfrm>
          <a:prstGeom prst="right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6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Google Shape;3041;p58">
            <a:extLst>
              <a:ext uri="{FF2B5EF4-FFF2-40B4-BE49-F238E27FC236}">
                <a16:creationId xmlns:a16="http://schemas.microsoft.com/office/drawing/2014/main" id="{3D24575E-AA80-2E38-5E2B-BC3498A3B8A5}"/>
              </a:ext>
            </a:extLst>
          </p:cNvPr>
          <p:cNvSpPr/>
          <p:nvPr/>
        </p:nvSpPr>
        <p:spPr>
          <a:xfrm>
            <a:off x="5309174" y="2446383"/>
            <a:ext cx="471131"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xảy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ra</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8" name="Google Shape;3041;p58">
            <a:extLst>
              <a:ext uri="{FF2B5EF4-FFF2-40B4-BE49-F238E27FC236}">
                <a16:creationId xmlns:a16="http://schemas.microsoft.com/office/drawing/2014/main" id="{E5190367-1371-A621-BD38-3A0685BD6893}"/>
              </a:ext>
            </a:extLst>
          </p:cNvPr>
          <p:cNvSpPr/>
          <p:nvPr/>
        </p:nvSpPr>
        <p:spPr>
          <a:xfrm>
            <a:off x="5936775" y="2627901"/>
            <a:ext cx="634594"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Người</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hành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9" name="Google Shape;3041;p58">
            <a:extLst>
              <a:ext uri="{FF2B5EF4-FFF2-40B4-BE49-F238E27FC236}">
                <a16:creationId xmlns:a16="http://schemas.microsoft.com/office/drawing/2014/main" id="{AA022CDF-2416-3E49-F2AA-C0121F4E91E8}"/>
              </a:ext>
            </a:extLst>
          </p:cNvPr>
          <p:cNvSpPr/>
          <p:nvPr/>
        </p:nvSpPr>
        <p:spPr>
          <a:xfrm>
            <a:off x="6661092" y="2642881"/>
            <a:ext cx="727311"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Tình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huống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phức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tạp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bất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ngờ</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xuất</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0" name="Google Shape;3041;p58">
            <a:extLst>
              <a:ext uri="{FF2B5EF4-FFF2-40B4-BE49-F238E27FC236}">
                <a16:creationId xmlns:a16="http://schemas.microsoft.com/office/drawing/2014/main" id="{E357191F-C244-2992-DD21-8D5666F9B008}"/>
              </a:ext>
            </a:extLst>
          </p:cNvPr>
          <p:cNvSpPr/>
          <p:nvPr/>
        </p:nvSpPr>
        <p:spPr>
          <a:xfrm>
            <a:off x="7516611" y="2522019"/>
            <a:ext cx="593328"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tra</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gặp</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nhiều</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bế</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tắc</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31" name="Google Shape;3041;p58">
            <a:extLst>
              <a:ext uri="{FF2B5EF4-FFF2-40B4-BE49-F238E27FC236}">
                <a16:creationId xmlns:a16="http://schemas.microsoft.com/office/drawing/2014/main" id="{9FB3E2C8-F8B0-ACCE-2210-A5A037BD196D}"/>
              </a:ext>
            </a:extLst>
          </p:cNvPr>
          <p:cNvSpPr/>
          <p:nvPr/>
        </p:nvSpPr>
        <p:spPr>
          <a:xfrm>
            <a:off x="8213316" y="2522019"/>
            <a:ext cx="859923" cy="571618"/>
          </a:xfrm>
          <a:prstGeom prst="rect">
            <a:avLst/>
          </a:prstGeom>
          <a:noFill/>
          <a:ln>
            <a:noFill/>
          </a:ln>
        </p:spPr>
        <p:txBody>
          <a:bodyPr spcFirstLastPara="1" wrap="square" lIns="54000" tIns="91425" rIns="5400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Thủ</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phạm</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cùng</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quá</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trình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gây</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bị</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vạch</a:t>
            </a: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1600" b="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trần</a:t>
            </a:r>
            <a:endParaRPr kumimoji="0" lang="en-SG"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03011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barn(inVertical)">
                                      <p:cBhvr>
                                        <p:cTn id="26" dur="5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barn(inVertical)">
                                      <p:cBhvr>
                                        <p:cTn id="31" dur="500"/>
                                        <p:tgtEl>
                                          <p:spTgt spid="1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arn(inVertical)">
                                      <p:cBhvr>
                                        <p:cTn id="48" dur="500"/>
                                        <p:tgtEl>
                                          <p:spTgt spid="2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barn(inVertical)">
                                      <p:cBhvr>
                                        <p:cTn id="51" dur="500"/>
                                        <p:tgtEl>
                                          <p:spTgt spid="2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arn(inVertical)">
                                      <p:cBhvr>
                                        <p:cTn id="63" dur="500"/>
                                        <p:tgtEl>
                                          <p:spTgt spid="27"/>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barn(inVertical)">
                                      <p:cBhvr>
                                        <p:cTn id="66" dur="500"/>
                                        <p:tgtEl>
                                          <p:spTgt spid="2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barn(inVertical)">
                                      <p:cBhvr>
                                        <p:cTn id="72" dur="500"/>
                                        <p:tgtEl>
                                          <p:spTgt spid="3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arn(inVertic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14">
                                            <p:txEl>
                                              <p:pRg st="8" end="8"/>
                                            </p:txEl>
                                          </p:spTgt>
                                        </p:tgtEl>
                                        <p:attrNameLst>
                                          <p:attrName>style.visibility</p:attrName>
                                        </p:attrNameLst>
                                      </p:cBhvr>
                                      <p:to>
                                        <p:strVal val="visible"/>
                                      </p:to>
                                    </p:set>
                                    <p:animEffect transition="in" filter="fade">
                                      <p:cBhvr>
                                        <p:cTn id="80" dur="1000"/>
                                        <p:tgtEl>
                                          <p:spTgt spid="14">
                                            <p:txEl>
                                              <p:pRg st="8" end="8"/>
                                            </p:txEl>
                                          </p:spTgt>
                                        </p:tgtEl>
                                      </p:cBhvr>
                                    </p:animEffect>
                                    <p:anim calcmode="lin" valueType="num">
                                      <p:cBhvr>
                                        <p:cTn id="81"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82" dur="1000" fill="hold"/>
                                        <p:tgtEl>
                                          <p:spTgt spid="1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9809-F843-7C60-F37A-5B4FFC3C46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987EF7-B75F-3A7C-2BF2-43E9CA899F24}"/>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EFD7634-39C6-4AFD-B85F-03528CBE6372}"/>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TÌM HIỂU VỀ TRUYỆN TRINH THÁM</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5899F96A-FD50-117B-3991-FF11C17C0C9F}"/>
              </a:ext>
            </a:extLst>
          </p:cNvPr>
          <p:cNvSpPr/>
          <p:nvPr/>
        </p:nvSpPr>
        <p:spPr>
          <a:xfrm>
            <a:off x="34328" y="635469"/>
            <a:ext cx="2431286" cy="115251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EEF7E9"/>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marL="0" lvl="0" indent="0" algn="just" defTabSz="577850">
              <a:lnSpc>
                <a:spcPct val="90000"/>
              </a:lnSpc>
              <a:spcBef>
                <a:spcPct val="0"/>
              </a:spcBef>
              <a:spcAft>
                <a:spcPct val="35000"/>
              </a:spcAft>
              <a:buNone/>
            </a:pPr>
            <a:r>
              <a:rPr lang="en-US" sz="2400" b="1" kern="1200" dirty="0">
                <a:solidFill>
                  <a:schemeClr val="tx1"/>
                </a:solidFill>
                <a:latin typeface="Times New Roman" panose="02020603050405020304" pitchFamily="18" charset="0"/>
                <a:cs typeface="Times New Roman" panose="02020603050405020304" pitchFamily="18" charset="0"/>
              </a:rPr>
              <a:t>Chi </a:t>
            </a:r>
            <a:r>
              <a:rPr lang="en-US" sz="2400" b="1" kern="1200" dirty="0" err="1">
                <a:solidFill>
                  <a:schemeClr val="tx1"/>
                </a:solidFill>
                <a:latin typeface="Times New Roman" panose="02020603050405020304" pitchFamily="18" charset="0"/>
                <a:cs typeface="Times New Roman" panose="02020603050405020304" pitchFamily="18" charset="0"/>
              </a:rPr>
              <a:t>tiết</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FA80EDF2-C92F-FABB-DEC9-52495F7E8B30}"/>
              </a:ext>
            </a:extLst>
          </p:cNvPr>
          <p:cNvSpPr/>
          <p:nvPr/>
        </p:nvSpPr>
        <p:spPr>
          <a:xfrm>
            <a:off x="111579" y="1061357"/>
            <a:ext cx="3341913" cy="4030753"/>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rgbClr val="92D05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algn="just"/>
            <a:r>
              <a:rPr lang="vi-VN" sz="2400" dirty="0">
                <a:solidFill>
                  <a:schemeClr val="tx1"/>
                </a:solidFill>
                <a:latin typeface="Times New Roman" panose="02020603050405020304" pitchFamily="18" charset="0"/>
                <a:cs typeface="Times New Roman" panose="02020603050405020304" pitchFamily="18" charset="0"/>
              </a:rPr>
              <a:t>Chi tiết trong truyện trinh thám là loại chi tiết gắn với các tình huống có tác dụng gợi mở phán đoán đối với hoạt động điều tra. Mỗi chi tiết ấy như một bằng chứng hoặc một manh mối quan trọng trong quá trình điều tra.</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41FA589A-028D-4F9A-9D42-7E235C2E3F30}"/>
              </a:ext>
            </a:extLst>
          </p:cNvPr>
          <p:cNvSpPr/>
          <p:nvPr/>
        </p:nvSpPr>
        <p:spPr>
          <a:xfrm>
            <a:off x="3634424" y="635469"/>
            <a:ext cx="560961" cy="360907"/>
          </a:xfrm>
          <a:custGeom>
            <a:avLst/>
            <a:gdLst>
              <a:gd name="connsiteX0" fmla="*/ 0 w 641630"/>
              <a:gd name="connsiteY0" fmla="*/ 99412 h 497060"/>
              <a:gd name="connsiteX1" fmla="*/ 393100 w 641630"/>
              <a:gd name="connsiteY1" fmla="*/ 99412 h 497060"/>
              <a:gd name="connsiteX2" fmla="*/ 393100 w 641630"/>
              <a:gd name="connsiteY2" fmla="*/ 0 h 497060"/>
              <a:gd name="connsiteX3" fmla="*/ 641630 w 641630"/>
              <a:gd name="connsiteY3" fmla="*/ 248530 h 497060"/>
              <a:gd name="connsiteX4" fmla="*/ 393100 w 641630"/>
              <a:gd name="connsiteY4" fmla="*/ 497060 h 497060"/>
              <a:gd name="connsiteX5" fmla="*/ 393100 w 641630"/>
              <a:gd name="connsiteY5" fmla="*/ 397648 h 497060"/>
              <a:gd name="connsiteX6" fmla="*/ 0 w 641630"/>
              <a:gd name="connsiteY6" fmla="*/ 397648 h 497060"/>
              <a:gd name="connsiteX7" fmla="*/ 0 w 641630"/>
              <a:gd name="connsiteY7" fmla="*/ 99412 h 49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630" h="497060">
                <a:moveTo>
                  <a:pt x="0" y="99412"/>
                </a:moveTo>
                <a:lnTo>
                  <a:pt x="393100" y="99412"/>
                </a:lnTo>
                <a:lnTo>
                  <a:pt x="393100" y="0"/>
                </a:lnTo>
                <a:lnTo>
                  <a:pt x="641630" y="248530"/>
                </a:lnTo>
                <a:lnTo>
                  <a:pt x="393100" y="497060"/>
                </a:lnTo>
                <a:lnTo>
                  <a:pt x="393100" y="397648"/>
                </a:lnTo>
                <a:lnTo>
                  <a:pt x="0" y="397648"/>
                </a:lnTo>
                <a:lnTo>
                  <a:pt x="0" y="99412"/>
                </a:lnTo>
                <a:close/>
              </a:path>
            </a:pathLst>
          </a:custGeom>
          <a:solidFill>
            <a:srgbClr val="F3EBF9"/>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9412" rIns="149118" bIns="99412" numCol="1" spcCol="1270" anchor="ctr" anchorCtr="0">
            <a:noAutofit/>
          </a:bodyPr>
          <a:lstStyle/>
          <a:p>
            <a:pPr marL="0" lvl="0" indent="0" algn="ctr" defTabSz="444500">
              <a:lnSpc>
                <a:spcPct val="90000"/>
              </a:lnSpc>
              <a:spcBef>
                <a:spcPct val="0"/>
              </a:spcBef>
              <a:spcAft>
                <a:spcPct val="35000"/>
              </a:spcAft>
              <a:buNone/>
            </a:pPr>
            <a:endParaRPr lang="en-SG" sz="1000" kern="1200"/>
          </a:p>
        </p:txBody>
      </p:sp>
      <p:sp>
        <p:nvSpPr>
          <p:cNvPr id="10" name="Freeform: Shape 9">
            <a:extLst>
              <a:ext uri="{FF2B5EF4-FFF2-40B4-BE49-F238E27FC236}">
                <a16:creationId xmlns:a16="http://schemas.microsoft.com/office/drawing/2014/main" id="{90B1F5B4-3E24-61C7-F4CE-4E3D5FDB3ECC}"/>
              </a:ext>
            </a:extLst>
          </p:cNvPr>
          <p:cNvSpPr/>
          <p:nvPr/>
        </p:nvSpPr>
        <p:spPr>
          <a:xfrm>
            <a:off x="4376316" y="635469"/>
            <a:ext cx="4139034" cy="1152510"/>
          </a:xfrm>
          <a:custGeom>
            <a:avLst/>
            <a:gdLst>
              <a:gd name="connsiteX0" fmla="*/ 0 w 1996457"/>
              <a:gd name="connsiteY0" fmla="*/ 56160 h 561600"/>
              <a:gd name="connsiteX1" fmla="*/ 56160 w 1996457"/>
              <a:gd name="connsiteY1" fmla="*/ 0 h 561600"/>
              <a:gd name="connsiteX2" fmla="*/ 1940297 w 1996457"/>
              <a:gd name="connsiteY2" fmla="*/ 0 h 561600"/>
              <a:gd name="connsiteX3" fmla="*/ 1996457 w 1996457"/>
              <a:gd name="connsiteY3" fmla="*/ 56160 h 561600"/>
              <a:gd name="connsiteX4" fmla="*/ 1996457 w 1996457"/>
              <a:gd name="connsiteY4" fmla="*/ 505440 h 561600"/>
              <a:gd name="connsiteX5" fmla="*/ 1940297 w 1996457"/>
              <a:gd name="connsiteY5" fmla="*/ 561600 h 561600"/>
              <a:gd name="connsiteX6" fmla="*/ 56160 w 1996457"/>
              <a:gd name="connsiteY6" fmla="*/ 561600 h 561600"/>
              <a:gd name="connsiteX7" fmla="*/ 0 w 1996457"/>
              <a:gd name="connsiteY7" fmla="*/ 505440 h 561600"/>
              <a:gd name="connsiteX8" fmla="*/ 0 w 1996457"/>
              <a:gd name="connsiteY8" fmla="*/ 56160 h 5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561600">
                <a:moveTo>
                  <a:pt x="0" y="56160"/>
                </a:moveTo>
                <a:cubicBezTo>
                  <a:pt x="0" y="25144"/>
                  <a:pt x="25144" y="0"/>
                  <a:pt x="56160" y="0"/>
                </a:cubicBezTo>
                <a:lnTo>
                  <a:pt x="1940297" y="0"/>
                </a:lnTo>
                <a:cubicBezTo>
                  <a:pt x="1971313" y="0"/>
                  <a:pt x="1996457" y="25144"/>
                  <a:pt x="1996457" y="56160"/>
                </a:cubicBezTo>
                <a:lnTo>
                  <a:pt x="1996457" y="505440"/>
                </a:lnTo>
                <a:cubicBezTo>
                  <a:pt x="1996457" y="536456"/>
                  <a:pt x="1971313" y="561600"/>
                  <a:pt x="1940297" y="561600"/>
                </a:cubicBezTo>
                <a:lnTo>
                  <a:pt x="56160" y="561600"/>
                </a:lnTo>
                <a:cubicBezTo>
                  <a:pt x="25144" y="561600"/>
                  <a:pt x="0" y="536456"/>
                  <a:pt x="0" y="505440"/>
                </a:cubicBezTo>
                <a:lnTo>
                  <a:pt x="0" y="56160"/>
                </a:lnTo>
                <a:close/>
              </a:path>
            </a:pathLst>
          </a:custGeom>
          <a:solidFill>
            <a:srgbClr val="F8F3FB"/>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2456" tIns="92456" rIns="92456" bIns="236730" numCol="1" spcCol="1270" anchor="t" anchorCtr="0">
            <a:noAutofit/>
          </a:bodyPr>
          <a:lstStyle/>
          <a:p>
            <a:pPr lvl="0" algn="just" defTabSz="577850">
              <a:lnSpc>
                <a:spcPct val="90000"/>
              </a:lnSpc>
              <a:spcBef>
                <a:spcPct val="0"/>
              </a:spcBef>
              <a:spcAft>
                <a:spcPct val="35000"/>
              </a:spcAft>
            </a:pPr>
            <a:r>
              <a:rPr lang="vi-VN" sz="2400" b="1" dirty="0">
                <a:solidFill>
                  <a:schemeClr val="tx1"/>
                </a:solidFill>
                <a:latin typeface="Times New Roman" panose="02020603050405020304" pitchFamily="18" charset="0"/>
                <a:cs typeface="Times New Roman" panose="02020603050405020304" pitchFamily="18" charset="0"/>
              </a:rPr>
              <a:t>Nhân vật, nhân vật chính</a:t>
            </a:r>
            <a:endParaRPr lang="en-SG" sz="2400" b="1"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3A6E1DB1-7478-1AC5-B45B-5683178D047C}"/>
              </a:ext>
            </a:extLst>
          </p:cNvPr>
          <p:cNvSpPr/>
          <p:nvPr/>
        </p:nvSpPr>
        <p:spPr>
          <a:xfrm>
            <a:off x="4571999" y="1061357"/>
            <a:ext cx="4376057" cy="4030753"/>
          </a:xfrm>
          <a:custGeom>
            <a:avLst/>
            <a:gdLst>
              <a:gd name="connsiteX0" fmla="*/ 0 w 1996457"/>
              <a:gd name="connsiteY0" fmla="*/ 199646 h 3580200"/>
              <a:gd name="connsiteX1" fmla="*/ 199646 w 1996457"/>
              <a:gd name="connsiteY1" fmla="*/ 0 h 3580200"/>
              <a:gd name="connsiteX2" fmla="*/ 1796811 w 1996457"/>
              <a:gd name="connsiteY2" fmla="*/ 0 h 3580200"/>
              <a:gd name="connsiteX3" fmla="*/ 1996457 w 1996457"/>
              <a:gd name="connsiteY3" fmla="*/ 199646 h 3580200"/>
              <a:gd name="connsiteX4" fmla="*/ 1996457 w 1996457"/>
              <a:gd name="connsiteY4" fmla="*/ 3380554 h 3580200"/>
              <a:gd name="connsiteX5" fmla="*/ 1796811 w 1996457"/>
              <a:gd name="connsiteY5" fmla="*/ 3580200 h 3580200"/>
              <a:gd name="connsiteX6" fmla="*/ 199646 w 1996457"/>
              <a:gd name="connsiteY6" fmla="*/ 3580200 h 3580200"/>
              <a:gd name="connsiteX7" fmla="*/ 0 w 1996457"/>
              <a:gd name="connsiteY7" fmla="*/ 3380554 h 3580200"/>
              <a:gd name="connsiteX8" fmla="*/ 0 w 1996457"/>
              <a:gd name="connsiteY8" fmla="*/ 199646 h 358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457" h="3580200">
                <a:moveTo>
                  <a:pt x="0" y="199646"/>
                </a:moveTo>
                <a:cubicBezTo>
                  <a:pt x="0" y="89385"/>
                  <a:pt x="89385" y="0"/>
                  <a:pt x="199646" y="0"/>
                </a:cubicBezTo>
                <a:lnTo>
                  <a:pt x="1796811" y="0"/>
                </a:lnTo>
                <a:cubicBezTo>
                  <a:pt x="1907072" y="0"/>
                  <a:pt x="1996457" y="89385"/>
                  <a:pt x="1996457" y="199646"/>
                </a:cubicBezTo>
                <a:lnTo>
                  <a:pt x="1996457" y="3380554"/>
                </a:lnTo>
                <a:cubicBezTo>
                  <a:pt x="1996457" y="3490815"/>
                  <a:pt x="1907072" y="3580200"/>
                  <a:pt x="1796811" y="3580200"/>
                </a:cubicBezTo>
                <a:lnTo>
                  <a:pt x="199646" y="3580200"/>
                </a:lnTo>
                <a:cubicBezTo>
                  <a:pt x="89385" y="3580200"/>
                  <a:pt x="0" y="3490815"/>
                  <a:pt x="0" y="3380554"/>
                </a:cubicBezTo>
                <a:lnTo>
                  <a:pt x="0" y="199646"/>
                </a:lnTo>
                <a:close/>
              </a:path>
            </a:pathLst>
          </a:custGeom>
          <a:ln>
            <a:solidFill>
              <a:srgbClr val="7030A0"/>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0930" tIns="150930" rIns="150930" bIns="150930" numCol="1" spcCol="1270" anchor="t" anchorCtr="0">
            <a:noAutofit/>
          </a:bodyPr>
          <a:lstStyle/>
          <a:p>
            <a:pPr algn="just"/>
            <a:r>
              <a:rPr lang="vi-VN" sz="2400" dirty="0">
                <a:solidFill>
                  <a:schemeClr val="tx1"/>
                </a:solidFill>
                <a:latin typeface="Times New Roman" panose="02020603050405020304" pitchFamily="18" charset="0"/>
                <a:cs typeface="Times New Roman" panose="02020603050405020304" pitchFamily="18" charset="0"/>
              </a:rPr>
              <a:t>Truyện trinh thám thường có những kiểu nhân vật quen thuộc: kẻ gây án giấu mặt, nạn nhân, cảnh sát, thám tử,... trong đó, nhân vật chính là thám tử (chuyên nghiệp hoặc nghiệp dư) - người có kĩ thuật điều tra vượt trội, đồng thời có khả năng quan sát tinh tường, khả năng phân tích, suy luận, đánh giá sắc bén.</a:t>
            </a:r>
            <a:endParaRPr lang="en-SG" sz="2400" dirty="0">
              <a:solidFill>
                <a:schemeClr val="tx1"/>
              </a:solidFill>
              <a:latin typeface="Times New Roman" panose="02020603050405020304" pitchFamily="18" charset="0"/>
              <a:cs typeface="Times New Roman" panose="02020603050405020304" pitchFamily="18" charset="0"/>
            </a:endParaRPr>
          </a:p>
        </p:txBody>
      </p:sp>
      <p:pic>
        <p:nvPicPr>
          <p:cNvPr id="2" name="Google Shape;198;p34">
            <a:extLst>
              <a:ext uri="{FF2B5EF4-FFF2-40B4-BE49-F238E27FC236}">
                <a16:creationId xmlns:a16="http://schemas.microsoft.com/office/drawing/2014/main" id="{8F84459F-B4BE-F8A8-9284-7CC4B44CB369}"/>
              </a:ext>
            </a:extLst>
          </p:cNvPr>
          <p:cNvPicPr preferRelativeResize="0"/>
          <p:nvPr/>
        </p:nvPicPr>
        <p:blipFill>
          <a:blip r:embed="rId3">
            <a:alphaModFix/>
          </a:blip>
          <a:stretch>
            <a:fillRect/>
          </a:stretch>
        </p:blipFill>
        <p:spPr>
          <a:xfrm>
            <a:off x="3430523" y="3053443"/>
            <a:ext cx="1214956" cy="3047667"/>
          </a:xfrm>
          <a:prstGeom prst="rect">
            <a:avLst/>
          </a:prstGeom>
          <a:noFill/>
          <a:ln>
            <a:noFill/>
          </a:ln>
        </p:spPr>
      </p:pic>
    </p:spTree>
    <p:extLst>
      <p:ext uri="{BB962C8B-B14F-4D97-AF65-F5344CB8AC3E}">
        <p14:creationId xmlns:p14="http://schemas.microsoft.com/office/powerpoint/2010/main" val="2704320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DA1A-982F-92EF-C0CA-FFA21269EA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81B0CF-B124-09E6-226C-1D6DC7C627DE}"/>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82455F10-374B-AF61-D02E-B7F3FC985B9D}"/>
              </a:ext>
            </a:extLst>
          </p:cNvPr>
          <p:cNvSpPr txBox="1"/>
          <p:nvPr/>
        </p:nvSpPr>
        <p:spPr>
          <a:xfrm>
            <a:off x="1397752" y="116497"/>
            <a:ext cx="6809873" cy="539891"/>
          </a:xfrm>
          <a:prstGeom prst="rect">
            <a:avLst/>
          </a:prstGeom>
          <a:noFill/>
        </p:spPr>
        <p:txBody>
          <a:bodyPr wrap="square">
            <a:spAutoFit/>
          </a:bodyPr>
          <a:lstStyle/>
          <a:p>
            <a:pPr algn="ctr" defTabSz="685800">
              <a:lnSpc>
                <a:spcPct val="115000"/>
              </a:lnSpc>
              <a:spcAft>
                <a:spcPts val="600"/>
              </a:spcAft>
              <a:buClrTx/>
              <a:defRPr/>
            </a:pPr>
            <a:r>
              <a:rPr lang="en-US" sz="2700" b="1" kern="1200" dirty="0">
                <a:solidFill>
                  <a:prstClr val="black"/>
                </a:solidFill>
                <a:latin typeface="Times New Roman" panose="02020603050405020304" pitchFamily="18" charset="0"/>
                <a:ea typeface="Calibri" panose="020F0502020204030204" pitchFamily="34" charset="0"/>
                <a:cs typeface="+mn-cs"/>
              </a:rPr>
              <a:t>PHT SỐ 2</a:t>
            </a:r>
            <a:endParaRPr lang="en-SG" sz="3000" b="1" kern="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59994F99-F1B0-1A71-6E23-9B671A983B03}"/>
              </a:ext>
            </a:extLst>
          </p:cNvPr>
          <p:cNvGraphicFramePr>
            <a:graphicFrameLocks noGrp="1"/>
          </p:cNvGraphicFramePr>
          <p:nvPr>
            <p:extLst>
              <p:ext uri="{D42A27DB-BD31-4B8C-83A1-F6EECF244321}">
                <p14:modId xmlns:p14="http://schemas.microsoft.com/office/powerpoint/2010/main" val="798703510"/>
              </p:ext>
            </p:extLst>
          </p:nvPr>
        </p:nvGraphicFramePr>
        <p:xfrm>
          <a:off x="73478" y="772884"/>
          <a:ext cx="8964384" cy="4313465"/>
        </p:xfrm>
        <a:graphic>
          <a:graphicData uri="http://schemas.openxmlformats.org/drawingml/2006/table">
            <a:tbl>
              <a:tblPr firstRow="1" firstCol="1" bandRow="1">
                <a:tableStyleId>{1FECB4D8-DB02-4DC6-A0A2-4F2EBAE1DC90}</a:tableStyleId>
              </a:tblPr>
              <a:tblGrid>
                <a:gridCol w="4457701">
                  <a:extLst>
                    <a:ext uri="{9D8B030D-6E8A-4147-A177-3AD203B41FA5}">
                      <a16:colId xmlns:a16="http://schemas.microsoft.com/office/drawing/2014/main" val="2061860352"/>
                    </a:ext>
                  </a:extLst>
                </a:gridCol>
                <a:gridCol w="2220685">
                  <a:extLst>
                    <a:ext uri="{9D8B030D-6E8A-4147-A177-3AD203B41FA5}">
                      <a16:colId xmlns:a16="http://schemas.microsoft.com/office/drawing/2014/main" val="1723662832"/>
                    </a:ext>
                  </a:extLst>
                </a:gridCol>
                <a:gridCol w="2285998">
                  <a:extLst>
                    <a:ext uri="{9D8B030D-6E8A-4147-A177-3AD203B41FA5}">
                      <a16:colId xmlns:a16="http://schemas.microsoft.com/office/drawing/2014/main" val="1688539322"/>
                    </a:ext>
                  </a:extLst>
                </a:gridCol>
              </a:tblGrid>
              <a:tr h="786719">
                <a:tc>
                  <a:txBody>
                    <a:bodyPr/>
                    <a:lstStyle/>
                    <a:p>
                      <a:pPr algn="ctr">
                        <a:lnSpc>
                          <a:spcPct val="100000"/>
                        </a:lnSpc>
                        <a:spcAft>
                          <a:spcPts val="800"/>
                        </a:spcAft>
                      </a:pPr>
                      <a:r>
                        <a:rPr lang="vi-VN" sz="2400" b="1" dirty="0">
                          <a:solidFill>
                            <a:schemeClr val="tx1"/>
                          </a:solidFill>
                          <a:effectLst/>
                          <a:latin typeface="+mj-lt"/>
                        </a:rPr>
                        <a:t>Lời người kể chuyện</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F3FB"/>
                    </a:solidFill>
                  </a:tcPr>
                </a:tc>
                <a:tc>
                  <a:txBody>
                    <a:bodyPr/>
                    <a:lstStyle/>
                    <a:p>
                      <a:pPr algn="ctr">
                        <a:lnSpc>
                          <a:spcPct val="100000"/>
                        </a:lnSpc>
                        <a:spcAft>
                          <a:spcPts val="800"/>
                        </a:spcAft>
                      </a:pPr>
                      <a:r>
                        <a:rPr lang="vi-VN" sz="2400" b="1" dirty="0">
                          <a:solidFill>
                            <a:schemeClr val="tx1"/>
                          </a:solidFill>
                          <a:effectLst/>
                          <a:latin typeface="+mj-lt"/>
                        </a:rPr>
                        <a:t>Lời đối thoại</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ADA"/>
                    </a:solidFill>
                  </a:tcPr>
                </a:tc>
                <a:tc>
                  <a:txBody>
                    <a:bodyPr/>
                    <a:lstStyle/>
                    <a:p>
                      <a:pPr algn="ctr">
                        <a:lnSpc>
                          <a:spcPct val="100000"/>
                        </a:lnSpc>
                        <a:spcAft>
                          <a:spcPts val="800"/>
                        </a:spcAft>
                      </a:pPr>
                      <a:r>
                        <a:rPr lang="vi-VN" sz="2400" b="1" dirty="0">
                          <a:solidFill>
                            <a:schemeClr val="tx1"/>
                          </a:solidFill>
                          <a:effectLst/>
                          <a:latin typeface="+mj-lt"/>
                        </a:rPr>
                        <a:t>Lời độc thoại nội tâm</a:t>
                      </a:r>
                      <a:endParaRPr lang="en-SG" sz="2400" b="1"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3642280"/>
                  </a:ext>
                </a:extLst>
              </a:tr>
              <a:tr h="3526746">
                <a:tc>
                  <a:txBody>
                    <a:bodyPr/>
                    <a:lstStyle/>
                    <a:p>
                      <a:pPr algn="just">
                        <a:lnSpc>
                          <a:spcPct val="100000"/>
                        </a:lnSpc>
                      </a:pPr>
                      <a:endParaRPr lang="en-SG" sz="2400" b="0" kern="1200" dirty="0">
                        <a:solidFill>
                          <a:schemeClr val="tx1"/>
                        </a:solidFill>
                        <a:effectLst/>
                        <a:latin typeface="+mj-lt"/>
                        <a:ea typeface="+mn-ea"/>
                        <a:cs typeface="+mn-cs"/>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2400" b="0" dirty="0">
                        <a:solidFill>
                          <a:schemeClr val="tx1"/>
                        </a:solidFill>
                        <a:effectLst/>
                        <a:latin typeface="+mj-lt"/>
                        <a:ea typeface="Calibri" panose="020F0502020204030204" pitchFamily="34" charset="0"/>
                        <a:cs typeface="Times New Roman" panose="02020603050405020304" pitchFamily="18" charset="0"/>
                      </a:endParaRPr>
                    </a:p>
                  </a:txBody>
                  <a:tcPr marL="47555" marR="475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7949982"/>
                  </a:ext>
                </a:extLst>
              </a:tr>
            </a:tbl>
          </a:graphicData>
        </a:graphic>
      </p:graphicFrame>
      <p:sp>
        <p:nvSpPr>
          <p:cNvPr id="6" name="TextBox 5">
            <a:extLst>
              <a:ext uri="{FF2B5EF4-FFF2-40B4-BE49-F238E27FC236}">
                <a16:creationId xmlns:a16="http://schemas.microsoft.com/office/drawing/2014/main" id="{191FEFD5-2AD5-C808-51C4-E0E45CD6408C}"/>
              </a:ext>
            </a:extLst>
          </p:cNvPr>
          <p:cNvSpPr txBox="1"/>
          <p:nvPr/>
        </p:nvSpPr>
        <p:spPr>
          <a:xfrm>
            <a:off x="106138" y="1610683"/>
            <a:ext cx="4376058" cy="34163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truyện trinh thám, lời của người kể chuyện (ngôi thứ ba hoặc ngôi thứ nhất) gồm lời kể, miêu tả, phân tích, bình luận thường được kết hợp với lời của các nhân vật khác, nhất là lời của nhân vật thám tử, nhằm tái hiện một cách sinh động, hấp dẫn quá trình điều tra, khám phá vụ án.</a:t>
            </a:r>
            <a:endParaRPr kumimoji="0" lang="en-SG"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BBC9CAF1-B08C-4C44-2FE2-80E70E6FC18D}"/>
              </a:ext>
            </a:extLst>
          </p:cNvPr>
          <p:cNvSpPr txBox="1"/>
          <p:nvPr/>
        </p:nvSpPr>
        <p:spPr>
          <a:xfrm>
            <a:off x="4625062" y="1604837"/>
            <a:ext cx="2065564" cy="304698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đối thoại trong truyện trinh thám thường góp phần mở ra các manh mối cho cuộc điều tra.</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3A12E8E-603B-DA3F-DA6F-45672C4E69BA}"/>
              </a:ext>
            </a:extLst>
          </p:cNvPr>
          <p:cNvSpPr txBox="1"/>
          <p:nvPr/>
        </p:nvSpPr>
        <p:spPr>
          <a:xfrm>
            <a:off x="6796764" y="1604837"/>
            <a:ext cx="2204362" cy="34163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Lời độc thoại nội tâm trong truyện trinh thám được sử dụng nhằm thể hiện diễn biến tâm lí của nhân vật, nhất là nhân vật thám tử.</a:t>
            </a:r>
            <a:endParaRPr kumimoji="0" lang="en-SG"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910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66B701CA-66D8-E3A0-F8C8-FF8712DFD63E}"/>
            </a:ext>
          </a:extLst>
        </p:cNvPr>
        <p:cNvGrpSpPr/>
        <p:nvPr/>
      </p:nvGrpSpPr>
      <p:grpSpPr>
        <a:xfrm>
          <a:off x="0" y="0"/>
          <a:ext cx="0" cy="0"/>
          <a:chOff x="0" y="0"/>
          <a:chExt cx="0" cy="0"/>
        </a:xfrm>
      </p:grpSpPr>
      <p:sp>
        <p:nvSpPr>
          <p:cNvPr id="352" name="Google Shape;352;p33">
            <a:extLst>
              <a:ext uri="{FF2B5EF4-FFF2-40B4-BE49-F238E27FC236}">
                <a16:creationId xmlns:a16="http://schemas.microsoft.com/office/drawing/2014/main" id="{DFC7409A-BDE6-0D3E-3EFE-73FB77B91000}"/>
              </a:ext>
            </a:extLst>
          </p:cNvPr>
          <p:cNvSpPr/>
          <p:nvPr/>
        </p:nvSpPr>
        <p:spPr>
          <a:xfrm>
            <a:off x="978195" y="74428"/>
            <a:ext cx="6921797" cy="3631891"/>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553030"/>
              </a:solidFill>
              <a:effectLst/>
              <a:uLnTx/>
              <a:uFillTx/>
              <a:latin typeface="Arial"/>
              <a:cs typeface="Arial"/>
              <a:sym typeface="Arial"/>
            </a:endParaRPr>
          </a:p>
        </p:txBody>
      </p:sp>
      <p:sp>
        <p:nvSpPr>
          <p:cNvPr id="14" name="圆角矩形 7">
            <a:extLst>
              <a:ext uri="{FF2B5EF4-FFF2-40B4-BE49-F238E27FC236}">
                <a16:creationId xmlns:a16="http://schemas.microsoft.com/office/drawing/2014/main" id="{6C2ECE10-3DAA-8221-716A-F5B828CB4025}"/>
              </a:ext>
            </a:extLst>
          </p:cNvPr>
          <p:cNvSpPr/>
          <p:nvPr/>
        </p:nvSpPr>
        <p:spPr>
          <a:xfrm>
            <a:off x="3559829" y="499730"/>
            <a:ext cx="1410755" cy="791137"/>
          </a:xfrm>
          <a:prstGeom prst="roundRect">
            <a:avLst>
              <a:gd name="adj" fmla="val 50000"/>
            </a:avLst>
          </a:prstGeom>
          <a:solidFill>
            <a:schemeClr val="bg1"/>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5E82298A-7A2A-1A8F-9150-A9B77A8B6FF4}"/>
              </a:ext>
            </a:extLst>
          </p:cNvPr>
          <p:cNvSpPr txBox="1"/>
          <p:nvPr/>
        </p:nvSpPr>
        <p:spPr>
          <a:xfrm>
            <a:off x="1673778" y="1356112"/>
            <a:ext cx="5225777" cy="2123658"/>
          </a:xfrm>
          <a:prstGeom prst="rect">
            <a:avLst/>
          </a:prstGeom>
          <a:noFill/>
        </p:spPr>
        <p:txBody>
          <a:bodyPr wrap="square">
            <a:spAutoFit/>
          </a:bodyPr>
          <a:lstStyle/>
          <a:p>
            <a:pPr algn="ctr"/>
            <a:r>
              <a:rPr lang="en-US" sz="4400" b="1" dirty="0" err="1">
                <a:latin typeface="Times New Roman" panose="02020603050405020304" pitchFamily="18" charset="0"/>
                <a:cs typeface="Times New Roman" panose="02020603050405020304" pitchFamily="18" charset="0"/>
              </a:rPr>
              <a:t>Hoạt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1: </a:t>
            </a:r>
            <a:r>
              <a:rPr lang="vi-VN" sz="4400" b="1" dirty="0">
                <a:latin typeface="Times New Roman" panose="02020603050405020304" pitchFamily="18" charset="0"/>
                <a:cs typeface="Times New Roman" panose="02020603050405020304" pitchFamily="18" charset="0"/>
              </a:rPr>
              <a:t>Chiếc mũ miện dát đá be-rô</a:t>
            </a:r>
            <a:endParaRPr lang="en-SG" sz="4400" dirty="0">
              <a:latin typeface="Times New Roman" panose="02020603050405020304" pitchFamily="18" charset="0"/>
              <a:cs typeface="Times New Roman" panose="02020603050405020304" pitchFamily="18" charset="0"/>
            </a:endParaRPr>
          </a:p>
        </p:txBody>
      </p:sp>
      <p:pic>
        <p:nvPicPr>
          <p:cNvPr id="3" name="Picture 2" descr="A cartoon of two men looking through a magnifying glass&#10;&#10;Description automatically generated">
            <a:extLst>
              <a:ext uri="{FF2B5EF4-FFF2-40B4-BE49-F238E27FC236}">
                <a16:creationId xmlns:a16="http://schemas.microsoft.com/office/drawing/2014/main" id="{D1ED0712-AB44-8A3C-86CA-CC46A7C3F0A9}"/>
              </a:ext>
            </a:extLst>
          </p:cNvPr>
          <p:cNvPicPr>
            <a:picLocks noChangeAspect="1"/>
          </p:cNvPicPr>
          <p:nvPr/>
        </p:nvPicPr>
        <p:blipFill>
          <a:blip r:embed="rId3"/>
          <a:stretch>
            <a:fillRect/>
          </a:stretch>
        </p:blipFill>
        <p:spPr>
          <a:xfrm flipH="1">
            <a:off x="5491300" y="2263331"/>
            <a:ext cx="4121836" cy="2885976"/>
          </a:xfrm>
          <a:prstGeom prst="rect">
            <a:avLst/>
          </a:prstGeom>
        </p:spPr>
      </p:pic>
      <p:pic>
        <p:nvPicPr>
          <p:cNvPr id="4" name="Picture 3" descr="A person holding a crown&#10;&#10;Description automatically generated">
            <a:extLst>
              <a:ext uri="{FF2B5EF4-FFF2-40B4-BE49-F238E27FC236}">
                <a16:creationId xmlns:a16="http://schemas.microsoft.com/office/drawing/2014/main" id="{5F8251F1-1B28-1694-524A-6DCAEBB89B2C}"/>
              </a:ext>
            </a:extLst>
          </p:cNvPr>
          <p:cNvPicPr>
            <a:picLocks noChangeAspect="1"/>
          </p:cNvPicPr>
          <p:nvPr/>
        </p:nvPicPr>
        <p:blipFill>
          <a:blip r:embed="rId4"/>
          <a:stretch>
            <a:fillRect/>
          </a:stretch>
        </p:blipFill>
        <p:spPr>
          <a:xfrm>
            <a:off x="-212272" y="3037221"/>
            <a:ext cx="3772101" cy="2106277"/>
          </a:xfrm>
          <a:prstGeom prst="rect">
            <a:avLst/>
          </a:prstGeom>
        </p:spPr>
      </p:pic>
    </p:spTree>
    <p:extLst>
      <p:ext uri="{BB962C8B-B14F-4D97-AF65-F5344CB8AC3E}">
        <p14:creationId xmlns:p14="http://schemas.microsoft.com/office/powerpoint/2010/main" val="157621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12" name="Google Shape;27;p3">
            <a:extLst>
              <a:ext uri="{FF2B5EF4-FFF2-40B4-BE49-F238E27FC236}">
                <a16:creationId xmlns:a16="http://schemas.microsoft.com/office/drawing/2014/main" id="{335B4BB1-8C7D-C087-69F0-C4984E101116}"/>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grpSp>
        <p:nvGrpSpPr>
          <p:cNvPr id="841" name="Google Shape;841;p38"/>
          <p:cNvGrpSpPr/>
          <p:nvPr/>
        </p:nvGrpSpPr>
        <p:grpSpPr>
          <a:xfrm flipH="1">
            <a:off x="1248265" y="121389"/>
            <a:ext cx="1472300" cy="1272465"/>
            <a:chOff x="2117494" y="4200123"/>
            <a:chExt cx="541625" cy="478774"/>
          </a:xfrm>
        </p:grpSpPr>
        <p:sp>
          <p:nvSpPr>
            <p:cNvPr id="842" name="Google Shape;842;p38"/>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8"/>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8"/>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3" name="Google Shape;953;p38"/>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0F17462-2910-B5F1-7269-2F1CE5C32D0C}"/>
              </a:ext>
            </a:extLst>
          </p:cNvPr>
          <p:cNvSpPr txBox="1"/>
          <p:nvPr/>
        </p:nvSpPr>
        <p:spPr>
          <a:xfrm>
            <a:off x="477674" y="1981709"/>
            <a:ext cx="3129205" cy="2123658"/>
          </a:xfrm>
          <a:prstGeom prst="rect">
            <a:avLst/>
          </a:prstGeom>
          <a:noFill/>
        </p:spPr>
        <p:txBody>
          <a:bodyPr wrap="square">
            <a:spAutoFit/>
          </a:bodyPr>
          <a:lstStyle/>
          <a:p>
            <a:pPr algn="ctr"/>
            <a:r>
              <a:rPr lang="vi-VN" sz="6600" b="1" dirty="0">
                <a:latin typeface="+mj-lt"/>
              </a:rPr>
              <a:t>Trước khi đọc</a:t>
            </a:r>
            <a:endParaRPr lang="en-SG" sz="6600" dirty="0">
              <a:latin typeface="+mj-lt"/>
            </a:endParaRPr>
          </a:p>
        </p:txBody>
      </p:sp>
      <p:sp>
        <p:nvSpPr>
          <p:cNvPr id="13" name="Google Shape;2607;p53">
            <a:extLst>
              <a:ext uri="{FF2B5EF4-FFF2-40B4-BE49-F238E27FC236}">
                <a16:creationId xmlns:a16="http://schemas.microsoft.com/office/drawing/2014/main" id="{B786CE77-89F5-9A54-E372-F6915608A663}"/>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0DFA0E3D-E660-A46F-48BD-84AE58F10A94}"/>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A95E7126-241E-A810-AF7E-7A65C010A7EF}"/>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55266D3F-C83F-F8F2-EB15-3BEA0D867871}"/>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descr="A number on a black background&#10;&#10;Description automatically generated">
            <a:extLst>
              <a:ext uri="{FF2B5EF4-FFF2-40B4-BE49-F238E27FC236}">
                <a16:creationId xmlns:a16="http://schemas.microsoft.com/office/drawing/2014/main" id="{B5E962B9-60B8-A9C0-18F2-CCB7B7CA07CA}"/>
              </a:ext>
            </a:extLst>
          </p:cNvPr>
          <p:cNvPicPr>
            <a:picLocks noChangeAspect="1"/>
          </p:cNvPicPr>
          <p:nvPr/>
        </p:nvPicPr>
        <p:blipFill>
          <a:blip r:embed="rId3"/>
          <a:stretch>
            <a:fillRect/>
          </a:stretch>
        </p:blipFill>
        <p:spPr>
          <a:xfrm>
            <a:off x="990707" y="115012"/>
            <a:ext cx="2103140" cy="1604372"/>
          </a:xfrm>
          <a:prstGeom prst="rect">
            <a:avLst/>
          </a:prstGeom>
        </p:spPr>
      </p:pic>
      <p:pic>
        <p:nvPicPr>
          <p:cNvPr id="2" name="Picture 1" descr="A person holding a crown&#10;&#10;Description automatically generated">
            <a:extLst>
              <a:ext uri="{FF2B5EF4-FFF2-40B4-BE49-F238E27FC236}">
                <a16:creationId xmlns:a16="http://schemas.microsoft.com/office/drawing/2014/main" id="{038A0EC3-44B6-A3F4-03E8-52AD65DD265F}"/>
              </a:ext>
            </a:extLst>
          </p:cNvPr>
          <p:cNvPicPr>
            <a:picLocks noChangeAspect="1"/>
          </p:cNvPicPr>
          <p:nvPr/>
        </p:nvPicPr>
        <p:blipFill>
          <a:blip r:embed="rId4"/>
          <a:stretch>
            <a:fillRect/>
          </a:stretch>
        </p:blipFill>
        <p:spPr>
          <a:xfrm>
            <a:off x="4441371" y="2095500"/>
            <a:ext cx="5458616" cy="30479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41"/>
                                        </p:tgtEl>
                                        <p:attrNameLst>
                                          <p:attrName>style.visibility</p:attrName>
                                        </p:attrNameLst>
                                      </p:cBhvr>
                                      <p:to>
                                        <p:strVal val="visible"/>
                                      </p:to>
                                    </p:set>
                                    <p:animEffect transition="in" filter="fade">
                                      <p:cBhvr>
                                        <p:cTn id="7" dur="1000"/>
                                        <p:tgtEl>
                                          <p:spTgt spid="841"/>
                                        </p:tgtEl>
                                      </p:cBhvr>
                                    </p:animEffect>
                                    <p:anim calcmode="lin" valueType="num">
                                      <p:cBhvr>
                                        <p:cTn id="8" dur="1000" fill="hold"/>
                                        <p:tgtEl>
                                          <p:spTgt spid="841"/>
                                        </p:tgtEl>
                                        <p:attrNameLst>
                                          <p:attrName>ppt_x</p:attrName>
                                        </p:attrNameLst>
                                      </p:cBhvr>
                                      <p:tavLst>
                                        <p:tav tm="0">
                                          <p:val>
                                            <p:strVal val="#ppt_x"/>
                                          </p:val>
                                        </p:tav>
                                        <p:tav tm="100000">
                                          <p:val>
                                            <p:strVal val="#ppt_x"/>
                                          </p:val>
                                        </p:tav>
                                      </p:tavLst>
                                    </p:anim>
                                    <p:anim calcmode="lin" valueType="num">
                                      <p:cBhvr>
                                        <p:cTn id="9" dur="1000" fill="hold"/>
                                        <p:tgtEl>
                                          <p:spTgt spid="8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34404214-C8AE-A67E-455B-2E5DC3B12C6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DC7A20D-3390-B959-9761-BB3002F16884}"/>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2DA14E1B-862B-FBC2-506C-24B1BA723F9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B45DD7CA-D259-E493-039B-C29BA21E69EF}"/>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DD55E823-02EE-AC45-FC68-C7DB85E33CB9}"/>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05E72FB7-3710-DF3E-A3CC-7F8FC9DB7138}"/>
              </a:ext>
            </a:extLst>
          </p:cNvPr>
          <p:cNvSpPr>
            <a:spLocks noGrp="1"/>
          </p:cNvSpPr>
          <p:nvPr>
            <p:ph type="title"/>
          </p:nvPr>
        </p:nvSpPr>
        <p:spPr>
          <a:xfrm>
            <a:off x="720000" y="0"/>
            <a:ext cx="7704000" cy="572700"/>
          </a:xfrm>
        </p:spPr>
        <p:txBody>
          <a:bodyPr/>
          <a:lstStyle/>
          <a:p>
            <a:pPr>
              <a:lnSpc>
                <a:spcPct val="150000"/>
              </a:lnSpc>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5A58C3A0-0465-FC85-A390-7072024E692B}"/>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1" name="Group 10">
            <a:extLst>
              <a:ext uri="{FF2B5EF4-FFF2-40B4-BE49-F238E27FC236}">
                <a16:creationId xmlns:a16="http://schemas.microsoft.com/office/drawing/2014/main" id="{CB401CD6-6217-4421-5A9F-C7F96989880F}"/>
              </a:ext>
            </a:extLst>
          </p:cNvPr>
          <p:cNvGrpSpPr/>
          <p:nvPr/>
        </p:nvGrpSpPr>
        <p:grpSpPr>
          <a:xfrm>
            <a:off x="2898320" y="2531869"/>
            <a:ext cx="2778863" cy="2766287"/>
            <a:chOff x="-748675" y="1755106"/>
            <a:chExt cx="2923800" cy="2985319"/>
          </a:xfrm>
        </p:grpSpPr>
        <p:sp>
          <p:nvSpPr>
            <p:cNvPr id="12" name="Google Shape;1112;p55">
              <a:extLst>
                <a:ext uri="{FF2B5EF4-FFF2-40B4-BE49-F238E27FC236}">
                  <a16:creationId xmlns:a16="http://schemas.microsoft.com/office/drawing/2014/main" id="{8FC57979-DDD9-9D5C-1053-593E67433568}"/>
                </a:ext>
              </a:extLst>
            </p:cNvPr>
            <p:cNvSpPr/>
            <p:nvPr/>
          </p:nvSpPr>
          <p:spPr>
            <a:xfrm>
              <a:off x="-748675" y="4476725"/>
              <a:ext cx="2923800" cy="263700"/>
            </a:xfrm>
            <a:prstGeom prst="ellipse">
              <a:avLst/>
            </a:prstGeom>
            <a:solidFill>
              <a:srgbClr val="6C4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13" name="Google Shape;1145;p55">
              <a:extLst>
                <a:ext uri="{FF2B5EF4-FFF2-40B4-BE49-F238E27FC236}">
                  <a16:creationId xmlns:a16="http://schemas.microsoft.com/office/drawing/2014/main" id="{522C1C17-3EEA-BD1B-B2BF-CB8F86FC7FF7}"/>
                </a:ext>
              </a:extLst>
            </p:cNvPr>
            <p:cNvPicPr preferRelativeResize="0"/>
            <p:nvPr/>
          </p:nvPicPr>
          <p:blipFill>
            <a:blip r:embed="rId4">
              <a:alphaModFix/>
            </a:blip>
            <a:stretch>
              <a:fillRect/>
            </a:stretch>
          </p:blipFill>
          <p:spPr>
            <a:xfrm flipH="1">
              <a:off x="-598125" y="1755106"/>
              <a:ext cx="2670999" cy="2853468"/>
            </a:xfrm>
            <a:prstGeom prst="rect">
              <a:avLst/>
            </a:prstGeom>
            <a:noFill/>
            <a:ln>
              <a:noFill/>
            </a:ln>
          </p:spPr>
        </p:pic>
      </p:grpSp>
      <p:grpSp>
        <p:nvGrpSpPr>
          <p:cNvPr id="14" name="组合 10">
            <a:extLst>
              <a:ext uri="{FF2B5EF4-FFF2-40B4-BE49-F238E27FC236}">
                <a16:creationId xmlns:a16="http://schemas.microsoft.com/office/drawing/2014/main" id="{9893B88F-A15A-987A-CDE8-2F6380C9568A}"/>
              </a:ext>
            </a:extLst>
          </p:cNvPr>
          <p:cNvGrpSpPr/>
          <p:nvPr/>
        </p:nvGrpSpPr>
        <p:grpSpPr>
          <a:xfrm>
            <a:off x="402004" y="1366718"/>
            <a:ext cx="2678079" cy="3040625"/>
            <a:chOff x="616" y="6427"/>
            <a:chExt cx="5139" cy="6386"/>
          </a:xfrm>
        </p:grpSpPr>
        <p:grpSp>
          <p:nvGrpSpPr>
            <p:cNvPr id="15" name="组合 11">
              <a:extLst>
                <a:ext uri="{FF2B5EF4-FFF2-40B4-BE49-F238E27FC236}">
                  <a16:creationId xmlns:a16="http://schemas.microsoft.com/office/drawing/2014/main" id="{F321F602-2975-0DDE-87F3-D92598BC3BDD}"/>
                </a:ext>
              </a:extLst>
            </p:cNvPr>
            <p:cNvGrpSpPr/>
            <p:nvPr/>
          </p:nvGrpSpPr>
          <p:grpSpPr>
            <a:xfrm>
              <a:off x="2522" y="6427"/>
              <a:ext cx="1146" cy="1146"/>
              <a:chOff x="3250" y="6121"/>
              <a:chExt cx="1146" cy="1146"/>
            </a:xfrm>
          </p:grpSpPr>
          <p:sp>
            <p:nvSpPr>
              <p:cNvPr id="24" name="椭圆 1">
                <a:extLst>
                  <a:ext uri="{FF2B5EF4-FFF2-40B4-BE49-F238E27FC236}">
                    <a16:creationId xmlns:a16="http://schemas.microsoft.com/office/drawing/2014/main" id="{29A3A8CB-D9FE-FAFF-0E87-B73AD3F3A47A}"/>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5" name="TextBox 32">
                <a:extLst>
                  <a:ext uri="{FF2B5EF4-FFF2-40B4-BE49-F238E27FC236}">
                    <a16:creationId xmlns:a16="http://schemas.microsoft.com/office/drawing/2014/main" id="{E63E25E3-FEEE-FE07-B9CC-13CB2CB83ADE}"/>
                  </a:ext>
                </a:extLst>
              </p:cNvPr>
              <p:cNvSpPr txBox="1">
                <a:spLocks noChangeArrowheads="1"/>
              </p:cNvSpPr>
              <p:nvPr/>
            </p:nvSpPr>
            <p:spPr bwMode="auto">
              <a:xfrm>
                <a:off x="3398" y="6227"/>
                <a:ext cx="94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6" name="TextBox 76">
              <a:extLst>
                <a:ext uri="{FF2B5EF4-FFF2-40B4-BE49-F238E27FC236}">
                  <a16:creationId xmlns:a16="http://schemas.microsoft.com/office/drawing/2014/main" id="{55E94071-BDF0-9AB3-8C60-9BB5DE209142}"/>
                </a:ext>
              </a:extLst>
            </p:cNvPr>
            <p:cNvSpPr txBox="1"/>
            <p:nvPr/>
          </p:nvSpPr>
          <p:spPr>
            <a:xfrm>
              <a:off x="616" y="7965"/>
              <a:ext cx="5139" cy="4848"/>
            </a:xfrm>
            <a:prstGeom prst="rect">
              <a:avLst/>
            </a:prstGeom>
            <a:noFill/>
          </p:spPr>
          <p:txBody>
            <a:bodyPr wrap="square" rtlCol="0">
              <a:spAutoFit/>
            </a:bodyPr>
            <a:lstStyle/>
            <a:p>
              <a:pPr indent="190500" algn="ctr">
                <a:spcAft>
                  <a:spcPts val="400"/>
                </a:spcAft>
              </a:pPr>
              <a:r>
                <a:rPr lang="en-US" sz="3600" dirty="0" err="1">
                  <a:solidFill>
                    <a:schemeClr val="tx1">
                      <a:lumMod val="50000"/>
                    </a:schemeClr>
                  </a:solidFill>
                  <a:effectLst/>
                  <a:latin typeface="Times New Roman" panose="02020603050405020304" pitchFamily="18" charset="0"/>
                  <a:ea typeface="Arial" panose="020B0604020202020204" pitchFamily="34" charset="0"/>
                </a:rPr>
                <a:t>Nêu</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hiểu</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biết</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về</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công</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việc</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của</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một</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thám</a:t>
              </a:r>
              <a:r>
                <a:rPr lang="en-US" sz="3600" dirty="0">
                  <a:solidFill>
                    <a:schemeClr val="tx1">
                      <a:lumMod val="50000"/>
                    </a:schemeClr>
                  </a:solidFill>
                  <a:effectLst/>
                  <a:latin typeface="Times New Roman" panose="02020603050405020304" pitchFamily="18" charset="0"/>
                  <a:ea typeface="Arial" panose="020B0604020202020204" pitchFamily="34" charset="0"/>
                </a:rPr>
                <a:t> </a:t>
              </a:r>
              <a:r>
                <a:rPr lang="en-US" sz="3600" dirty="0" err="1">
                  <a:solidFill>
                    <a:schemeClr val="tx1">
                      <a:lumMod val="50000"/>
                    </a:schemeClr>
                  </a:solidFill>
                  <a:effectLst/>
                  <a:latin typeface="Times New Roman" panose="02020603050405020304" pitchFamily="18" charset="0"/>
                  <a:ea typeface="Arial" panose="020B0604020202020204" pitchFamily="34" charset="0"/>
                </a:rPr>
                <a:t>tử</a:t>
              </a:r>
              <a:r>
                <a:rPr lang="en-US" sz="3600" dirty="0">
                  <a:solidFill>
                    <a:schemeClr val="tx1">
                      <a:lumMod val="50000"/>
                    </a:schemeClr>
                  </a:solidFill>
                  <a:effectLst/>
                  <a:latin typeface="Times New Roman" panose="02020603050405020304" pitchFamily="18" charset="0"/>
                  <a:ea typeface="Arial" panose="020B0604020202020204" pitchFamily="34" charset="0"/>
                </a:rPr>
                <a:t>.</a:t>
              </a:r>
              <a:endParaRPr lang="en-SG" sz="3600" dirty="0">
                <a:solidFill>
                  <a:schemeClr val="tx1">
                    <a:lumMod val="50000"/>
                  </a:schemeClr>
                </a:solidFill>
                <a:effectLst/>
                <a:latin typeface="Times New Roman" panose="02020603050405020304" pitchFamily="18" charset="0"/>
                <a:ea typeface="Times New Roman" panose="02020603050405020304" pitchFamily="18" charset="0"/>
              </a:endParaRPr>
            </a:p>
          </p:txBody>
        </p:sp>
      </p:grpSp>
      <p:pic>
        <p:nvPicPr>
          <p:cNvPr id="26" name="图片 2">
            <a:extLst>
              <a:ext uri="{FF2B5EF4-FFF2-40B4-BE49-F238E27FC236}">
                <a16:creationId xmlns:a16="http://schemas.microsoft.com/office/drawing/2014/main" id="{C45D7BAA-2CD2-C7E6-F39F-A937200001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2684" y="884405"/>
            <a:ext cx="1275962" cy="1275962"/>
          </a:xfrm>
          <a:prstGeom prst="rect">
            <a:avLst/>
          </a:prstGeom>
        </p:spPr>
      </p:pic>
      <p:grpSp>
        <p:nvGrpSpPr>
          <p:cNvPr id="27" name="组合 33">
            <a:extLst>
              <a:ext uri="{FF2B5EF4-FFF2-40B4-BE49-F238E27FC236}">
                <a16:creationId xmlns:a16="http://schemas.microsoft.com/office/drawing/2014/main" id="{16BA0B03-5488-1AED-21E4-85469CAFFD0C}"/>
              </a:ext>
            </a:extLst>
          </p:cNvPr>
          <p:cNvGrpSpPr/>
          <p:nvPr/>
        </p:nvGrpSpPr>
        <p:grpSpPr>
          <a:xfrm>
            <a:off x="5579987" y="1244101"/>
            <a:ext cx="2996716" cy="2985884"/>
            <a:chOff x="4688" y="6427"/>
            <a:chExt cx="5531" cy="6271"/>
          </a:xfrm>
        </p:grpSpPr>
        <p:grpSp>
          <p:nvGrpSpPr>
            <p:cNvPr id="28" name="组合 34">
              <a:extLst>
                <a:ext uri="{FF2B5EF4-FFF2-40B4-BE49-F238E27FC236}">
                  <a16:creationId xmlns:a16="http://schemas.microsoft.com/office/drawing/2014/main" id="{DE2E862A-2034-29CB-26B1-98FC944361F0}"/>
                </a:ext>
              </a:extLst>
            </p:cNvPr>
            <p:cNvGrpSpPr/>
            <p:nvPr/>
          </p:nvGrpSpPr>
          <p:grpSpPr>
            <a:xfrm>
              <a:off x="6744" y="6427"/>
              <a:ext cx="1146" cy="1146"/>
              <a:chOff x="11167" y="6123"/>
              <a:chExt cx="1146" cy="1146"/>
            </a:xfrm>
          </p:grpSpPr>
          <p:sp>
            <p:nvSpPr>
              <p:cNvPr id="30" name="椭圆 1">
                <a:extLst>
                  <a:ext uri="{FF2B5EF4-FFF2-40B4-BE49-F238E27FC236}">
                    <a16:creationId xmlns:a16="http://schemas.microsoft.com/office/drawing/2014/main" id="{95DA2B0E-F396-5B72-2FD2-45D59C8485EB}"/>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1" name="TextBox 32">
                <a:extLst>
                  <a:ext uri="{FF2B5EF4-FFF2-40B4-BE49-F238E27FC236}">
                    <a16:creationId xmlns:a16="http://schemas.microsoft.com/office/drawing/2014/main" id="{A0B62646-F613-25F1-3A16-47158641E7B7}"/>
                  </a:ext>
                </a:extLst>
              </p:cNvPr>
              <p:cNvSpPr txBox="1">
                <a:spLocks noChangeArrowheads="1"/>
              </p:cNvSpPr>
              <p:nvPr/>
            </p:nvSpPr>
            <p:spPr bwMode="auto">
              <a:xfrm>
                <a:off x="11266" y="6236"/>
                <a:ext cx="909"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9" name="TextBox 76">
              <a:extLst>
                <a:ext uri="{FF2B5EF4-FFF2-40B4-BE49-F238E27FC236}">
                  <a16:creationId xmlns:a16="http://schemas.microsoft.com/office/drawing/2014/main" id="{8675E870-D233-167B-2571-A28EDEFBF10C}"/>
                </a:ext>
              </a:extLst>
            </p:cNvPr>
            <p:cNvSpPr txBox="1"/>
            <p:nvPr/>
          </p:nvSpPr>
          <p:spPr>
            <a:xfrm>
              <a:off x="4688" y="7850"/>
              <a:ext cx="5531" cy="4848"/>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indent="190500">
                <a:spcAft>
                  <a:spcPts val="400"/>
                </a:spcAft>
              </a:pPr>
              <a:r>
                <a:rPr lang="vi-VN" sz="3600" dirty="0">
                  <a:solidFill>
                    <a:schemeClr val="tx1">
                      <a:lumMod val="50000"/>
                    </a:schemeClr>
                  </a:solidFill>
                  <a:effectLst/>
                  <a:latin typeface="Times New Roman" panose="02020603050405020304" pitchFamily="18" charset="0"/>
                  <a:ea typeface="Times New Roman" panose="02020603050405020304" pitchFamily="18" charset="0"/>
                </a:rPr>
                <a:t>Theo em, một thám tử cần có những phẩm chất nào?</a:t>
              </a:r>
              <a:endParaRPr lang="en-SG" sz="3600" dirty="0">
                <a:solidFill>
                  <a:schemeClr val="tx1">
                    <a:lumMod val="50000"/>
                  </a:schemeClr>
                </a:solidFill>
                <a:effectLst/>
                <a:latin typeface="Times New Roman" panose="02020603050405020304" pitchFamily="18" charset="0"/>
                <a:ea typeface="Times New Roman" panose="02020603050405020304" pitchFamily="18" charset="0"/>
              </a:endParaRPr>
            </a:p>
          </p:txBody>
        </p:sp>
      </p:grpSp>
      <p:pic>
        <p:nvPicPr>
          <p:cNvPr id="32" name="图片 40">
            <a:extLst>
              <a:ext uri="{FF2B5EF4-FFF2-40B4-BE49-F238E27FC236}">
                <a16:creationId xmlns:a16="http://schemas.microsoft.com/office/drawing/2014/main" id="{0891FA6A-9022-50D1-6165-FACC3B831F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3855" y="513347"/>
            <a:ext cx="1275962" cy="1275962"/>
          </a:xfrm>
          <a:prstGeom prst="rect">
            <a:avLst/>
          </a:prstGeom>
        </p:spPr>
      </p:pic>
    </p:spTree>
    <p:extLst>
      <p:ext uri="{BB962C8B-B14F-4D97-AF65-F5344CB8AC3E}">
        <p14:creationId xmlns:p14="http://schemas.microsoft.com/office/powerpoint/2010/main" val="3776600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750" fill="hold"/>
                                        <p:tgtEl>
                                          <p:spTgt spid="26"/>
                                        </p:tgtEl>
                                        <p:attrNameLst>
                                          <p:attrName>ppt_x</p:attrName>
                                        </p:attrNameLst>
                                      </p:cBhvr>
                                      <p:tavLst>
                                        <p:tav tm="0">
                                          <p:val>
                                            <p:strVal val="1+#ppt_w/2"/>
                                          </p:val>
                                        </p:tav>
                                        <p:tav tm="100000">
                                          <p:val>
                                            <p:strVal val="#ppt_x"/>
                                          </p:val>
                                        </p:tav>
                                      </p:tavLst>
                                    </p:anim>
                                    <p:anim calcmode="lin" valueType="num">
                                      <p:cBhvr additive="base">
                                        <p:cTn id="14"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50" fill="hold"/>
                                        <p:tgtEl>
                                          <p:spTgt spid="32"/>
                                        </p:tgtEl>
                                        <p:attrNameLst>
                                          <p:attrName>ppt_x</p:attrName>
                                        </p:attrNameLst>
                                      </p:cBhvr>
                                      <p:tavLst>
                                        <p:tav tm="0">
                                          <p:val>
                                            <p:strVal val="1+#ppt_w/2"/>
                                          </p:val>
                                        </p:tav>
                                        <p:tav tm="100000">
                                          <p:val>
                                            <p:strVal val="#ppt_x"/>
                                          </p:val>
                                        </p:tav>
                                      </p:tavLst>
                                    </p:anim>
                                    <p:anim calcmode="lin" valueType="num">
                                      <p:cBhvr additive="base">
                                        <p:cTn id="26" dur="75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750" fill="hold"/>
                                        <p:tgtEl>
                                          <p:spTgt spid="27"/>
                                        </p:tgtEl>
                                        <p:attrNameLst>
                                          <p:attrName>ppt_x</p:attrName>
                                        </p:attrNameLst>
                                      </p:cBhvr>
                                      <p:tavLst>
                                        <p:tav tm="0">
                                          <p:val>
                                            <p:strVal val="#ppt_x"/>
                                          </p:val>
                                        </p:tav>
                                        <p:tav tm="100000">
                                          <p:val>
                                            <p:strVal val="#ppt_x"/>
                                          </p:val>
                                        </p:tav>
                                      </p:tavLst>
                                    </p:anim>
                                    <p:anim calcmode="lin" valueType="num">
                                      <p:cBhvr additive="base">
                                        <p:cTn id="32"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6585BFB-C69A-56BF-490E-0DB06DEA52C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4214EF7-07D8-3266-4118-2F9845CF26CC}"/>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DFC43805-31DE-B8AD-E042-6A0F175C585A}"/>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E7BB56EF-BB47-B4BA-0919-1CD49B6D5AF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008AF55B-1CE6-5173-1A3A-872F0C1885B4}"/>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9B319FA2-E7CB-B64C-F6EA-F95B088CACC8}"/>
              </a:ext>
            </a:extLst>
          </p:cNvPr>
          <p:cNvSpPr>
            <a:spLocks noGrp="1"/>
          </p:cNvSpPr>
          <p:nvPr>
            <p:ph type="title"/>
          </p:nvPr>
        </p:nvSpPr>
        <p:spPr>
          <a:xfrm>
            <a:off x="720000" y="0"/>
            <a:ext cx="7704000" cy="572700"/>
          </a:xfrm>
        </p:spPr>
        <p:txBody>
          <a:bodyPr/>
          <a:lstStyle/>
          <a:p>
            <a:pPr>
              <a:lnSpc>
                <a:spcPct val="150000"/>
              </a:lnSpc>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8ED93C0-E84E-5D72-5DE9-62F8062A691F}"/>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cxnSp>
        <p:nvCxnSpPr>
          <p:cNvPr id="2" name="Google Shape;503;p21">
            <a:extLst>
              <a:ext uri="{FF2B5EF4-FFF2-40B4-BE49-F238E27FC236}">
                <a16:creationId xmlns:a16="http://schemas.microsoft.com/office/drawing/2014/main" id="{03AA51F5-C73F-C33A-95B0-89938FF79DD4}"/>
              </a:ext>
            </a:extLst>
          </p:cNvPr>
          <p:cNvCxnSpPr>
            <a:cxnSpLocks/>
          </p:cNvCxnSpPr>
          <p:nvPr/>
        </p:nvCxnSpPr>
        <p:spPr>
          <a:xfrm rot="5400000">
            <a:off x="2858997" y="65958"/>
            <a:ext cx="911432" cy="2514575"/>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3" name="Google Shape;504;p21">
            <a:extLst>
              <a:ext uri="{FF2B5EF4-FFF2-40B4-BE49-F238E27FC236}">
                <a16:creationId xmlns:a16="http://schemas.microsoft.com/office/drawing/2014/main" id="{DE1A4F56-20C8-55C2-23A1-F6DEF1124BD2}"/>
              </a:ext>
            </a:extLst>
          </p:cNvPr>
          <p:cNvCxnSpPr>
            <a:cxnSpLocks/>
          </p:cNvCxnSpPr>
          <p:nvPr/>
        </p:nvCxnSpPr>
        <p:spPr>
          <a:xfrm rot="16200000" flipH="1">
            <a:off x="5373317" y="66213"/>
            <a:ext cx="911432" cy="2514065"/>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4" name="Google Shape;495;p21">
            <a:extLst>
              <a:ext uri="{FF2B5EF4-FFF2-40B4-BE49-F238E27FC236}">
                <a16:creationId xmlns:a16="http://schemas.microsoft.com/office/drawing/2014/main" id="{BAFFCA4C-9B7C-50C8-DC88-FB98403894CD}"/>
              </a:ext>
            </a:extLst>
          </p:cNvPr>
          <p:cNvSpPr/>
          <p:nvPr/>
        </p:nvSpPr>
        <p:spPr>
          <a:xfrm>
            <a:off x="871885" y="1825791"/>
            <a:ext cx="233637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1" name="Google Shape;496;p21">
            <a:extLst>
              <a:ext uri="{FF2B5EF4-FFF2-40B4-BE49-F238E27FC236}">
                <a16:creationId xmlns:a16="http://schemas.microsoft.com/office/drawing/2014/main" id="{DF35C394-4032-E221-1104-6060F476E0FE}"/>
              </a:ext>
            </a:extLst>
          </p:cNvPr>
          <p:cNvSpPr txBox="1"/>
          <p:nvPr/>
        </p:nvSpPr>
        <p:spPr>
          <a:xfrm>
            <a:off x="784549" y="1786967"/>
            <a:ext cx="2336400" cy="5277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2" name="Google Shape;499;p21">
            <a:extLst>
              <a:ext uri="{FF2B5EF4-FFF2-40B4-BE49-F238E27FC236}">
                <a16:creationId xmlns:a16="http://schemas.microsoft.com/office/drawing/2014/main" id="{7C3D088F-F9C9-AF47-8BC8-E8D0ED302D67}"/>
              </a:ext>
            </a:extLst>
          </p:cNvPr>
          <p:cNvSpPr/>
          <p:nvPr/>
        </p:nvSpPr>
        <p:spPr>
          <a:xfrm>
            <a:off x="5820168" y="1767173"/>
            <a:ext cx="290692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marL="0" marR="0" lvl="0" indent="0" defTabSz="914355"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 name="Google Shape;500;p21">
            <a:extLst>
              <a:ext uri="{FF2B5EF4-FFF2-40B4-BE49-F238E27FC236}">
                <a16:creationId xmlns:a16="http://schemas.microsoft.com/office/drawing/2014/main" id="{7294CFAD-D05E-D8CD-26C9-8E99A41E1D37}"/>
              </a:ext>
            </a:extLst>
          </p:cNvPr>
          <p:cNvSpPr txBox="1"/>
          <p:nvPr/>
        </p:nvSpPr>
        <p:spPr>
          <a:xfrm>
            <a:off x="5817757" y="1767172"/>
            <a:ext cx="2906923" cy="5277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dirty="0" err="1">
                <a:solidFill>
                  <a:srgbClr val="302F3D"/>
                </a:solidFill>
                <a:latin typeface="Times New Roman" panose="02020603050405020304" pitchFamily="18" charset="0"/>
                <a:ea typeface="Covered By Your Grace"/>
                <a:cs typeface="Times New Roman" panose="02020603050405020304" pitchFamily="18" charset="0"/>
                <a:sym typeface="Covered By Your Grace"/>
              </a:rPr>
              <a:t>Phẩm</a:t>
            </a:r>
            <a:r>
              <a:rPr lang="en-US"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 </a:t>
            </a:r>
            <a:r>
              <a:rPr lang="en-US" sz="2800" b="1" dirty="0" err="1">
                <a:solidFill>
                  <a:srgbClr val="302F3D"/>
                </a:solidFill>
                <a:latin typeface="Times New Roman" panose="02020603050405020304" pitchFamily="18" charset="0"/>
                <a:ea typeface="Covered By Your Grace"/>
                <a:cs typeface="Times New Roman" panose="02020603050405020304" pitchFamily="18" charset="0"/>
                <a:sym typeface="Covered By Your Grace"/>
              </a:rPr>
              <a:t>chất</a:t>
            </a:r>
            <a:endParaRPr sz="2800" b="1"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Google Shape;501;p21">
            <a:extLst>
              <a:ext uri="{FF2B5EF4-FFF2-40B4-BE49-F238E27FC236}">
                <a16:creationId xmlns:a16="http://schemas.microsoft.com/office/drawing/2014/main" id="{62573BEB-7DB6-7E3B-4615-7329A5ED1BAE}"/>
              </a:ext>
            </a:extLst>
          </p:cNvPr>
          <p:cNvSpPr/>
          <p:nvPr/>
        </p:nvSpPr>
        <p:spPr>
          <a:xfrm>
            <a:off x="2542488" y="603050"/>
            <a:ext cx="4059013" cy="4706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91425" tIns="91425" rIns="91425" bIns="91425" anchor="ctr" anchorCtr="0">
            <a:noAutofit/>
          </a:bodyPr>
          <a:lstStyle/>
          <a:p>
            <a:pPr algn="ctr" defTabSz="914355">
              <a:buClrTx/>
              <a:defRPr/>
            </a:pPr>
            <a:r>
              <a:rPr lang="en-US" sz="2400" b="1" dirty="0">
                <a:solidFill>
                  <a:sysClr val="windowText" lastClr="000000"/>
                </a:solidFill>
                <a:latin typeface="Times New Roman" panose="02020603050405020304" pitchFamily="18" charset="0"/>
                <a:ea typeface="+mn-ea"/>
                <a:cs typeface="Times New Roman" panose="02020603050405020304" pitchFamily="18" charset="0"/>
              </a:rPr>
              <a:t>THÁM TỬ</a:t>
            </a:r>
            <a:endParaRPr sz="2400" b="1"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6B6FC1E-5766-9DDD-EFD7-81C6923C9677}"/>
              </a:ext>
            </a:extLst>
          </p:cNvPr>
          <p:cNvSpPr txBox="1"/>
          <p:nvPr/>
        </p:nvSpPr>
        <p:spPr>
          <a:xfrm>
            <a:off x="419320" y="2266389"/>
            <a:ext cx="3248675" cy="2677656"/>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5F4E99F-7442-1481-F395-6FB1A4785791}"/>
              </a:ext>
            </a:extLst>
          </p:cNvPr>
          <p:cNvSpPr txBox="1"/>
          <p:nvPr/>
        </p:nvSpPr>
        <p:spPr>
          <a:xfrm>
            <a:off x="6078015" y="2344646"/>
            <a:ext cx="2514066" cy="1815882"/>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tường</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pic>
        <p:nvPicPr>
          <p:cNvPr id="17" name="Google Shape;198;p34">
            <a:extLst>
              <a:ext uri="{FF2B5EF4-FFF2-40B4-BE49-F238E27FC236}">
                <a16:creationId xmlns:a16="http://schemas.microsoft.com/office/drawing/2014/main" id="{D94E5451-D674-F0B2-4B5D-CA6446AF16B4}"/>
              </a:ext>
            </a:extLst>
          </p:cNvPr>
          <p:cNvPicPr preferRelativeResize="0"/>
          <p:nvPr/>
        </p:nvPicPr>
        <p:blipFill>
          <a:blip r:embed="rId4">
            <a:alphaModFix/>
          </a:blip>
          <a:stretch>
            <a:fillRect/>
          </a:stretch>
        </p:blipFill>
        <p:spPr>
          <a:xfrm>
            <a:off x="3751017" y="1618209"/>
            <a:ext cx="1428546" cy="3525291"/>
          </a:xfrm>
          <a:prstGeom prst="rect">
            <a:avLst/>
          </a:prstGeom>
          <a:noFill/>
          <a:ln>
            <a:noFill/>
          </a:ln>
        </p:spPr>
      </p:pic>
    </p:spTree>
    <p:extLst>
      <p:ext uri="{BB962C8B-B14F-4D97-AF65-F5344CB8AC3E}">
        <p14:creationId xmlns:p14="http://schemas.microsoft.com/office/powerpoint/2010/main" val="18561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barn(inVertical)">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fade">
                                      <p:cBhvr>
                                        <p:cTn id="44" dur="1000"/>
                                        <p:tgtEl>
                                          <p:spTgt spid="16">
                                            <p:txEl>
                                              <p:pRg st="0" end="0"/>
                                            </p:txEl>
                                          </p:spTgt>
                                        </p:tgtEl>
                                      </p:cBhvr>
                                    </p:animEffect>
                                    <p:anim calcmode="lin" valueType="num">
                                      <p:cBhvr>
                                        <p:cTn id="4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A439949A-245A-BF37-AF56-A3CB99510F2B}"/>
            </a:ext>
          </a:extLst>
        </p:cNvPr>
        <p:cNvGrpSpPr/>
        <p:nvPr/>
      </p:nvGrpSpPr>
      <p:grpSpPr>
        <a:xfrm>
          <a:off x="0" y="0"/>
          <a:ext cx="0" cy="0"/>
          <a:chOff x="0" y="0"/>
          <a:chExt cx="0" cy="0"/>
        </a:xfrm>
      </p:grpSpPr>
      <p:sp>
        <p:nvSpPr>
          <p:cNvPr id="2600" name="Google Shape;2600;p53">
            <a:extLst>
              <a:ext uri="{FF2B5EF4-FFF2-40B4-BE49-F238E27FC236}">
                <a16:creationId xmlns:a16="http://schemas.microsoft.com/office/drawing/2014/main" id="{1EBF67AF-6348-52CE-E96A-48DD7FC531D6}"/>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9EC403BE-23F2-048F-DC29-DCE946B6A7A2}"/>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DD1665BC-A4D8-E649-47F6-D4BD1B4FB691}"/>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D6E3D8D2-B893-F7A8-B4D3-AE3FBA4DA1C9}"/>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145BF8C3-2D6B-87B0-C168-955D5215A4B5}"/>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3941DA76-B2CD-1306-AAB8-1B02EE7A778F}"/>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D05368B7-3033-5D19-4B65-3F013030C7EE}"/>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3CB8C75B-C656-CB2B-AF95-28760EFAFA77}"/>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39AE7ECA-2C8C-F705-8940-858F2A406F41}"/>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2E4B0296-830F-E1B9-7AF1-FC929D6013BE}"/>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330AA96C-8031-62C3-00BA-B851F00352B4}"/>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D2CA43F6-E19C-89FF-1AEC-1D6DE9C24C14}"/>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C10690EE-A311-E1CB-E3AD-331C21399DDC}"/>
              </a:ext>
            </a:extLst>
          </p:cNvPr>
          <p:cNvPicPr>
            <a:picLocks noChangeAspect="1"/>
          </p:cNvPicPr>
          <p:nvPr/>
        </p:nvPicPr>
        <p:blipFill>
          <a:blip r:embed="rId3"/>
          <a:stretch>
            <a:fillRect/>
          </a:stretch>
        </p:blipFill>
        <p:spPr>
          <a:xfrm flipH="1">
            <a:off x="6115049" y="599772"/>
            <a:ext cx="3151007" cy="4571179"/>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FE042F73-99CE-E2E4-EF94-B01E2C2C9187}"/>
              </a:ext>
            </a:extLst>
          </p:cNvPr>
          <p:cNvPicPr>
            <a:picLocks noChangeAspect="1"/>
          </p:cNvPicPr>
          <p:nvPr/>
        </p:nvPicPr>
        <p:blipFill>
          <a:blip r:embed="rId4"/>
          <a:stretch>
            <a:fillRect/>
          </a:stretch>
        </p:blipFill>
        <p:spPr>
          <a:xfrm>
            <a:off x="-212272" y="2937039"/>
            <a:ext cx="3951516" cy="2206460"/>
          </a:xfrm>
          <a:prstGeom prst="rect">
            <a:avLst/>
          </a:prstGeom>
        </p:spPr>
      </p:pic>
      <p:grpSp>
        <p:nvGrpSpPr>
          <p:cNvPr id="2" name="Google Shape;841;p38">
            <a:extLst>
              <a:ext uri="{FF2B5EF4-FFF2-40B4-BE49-F238E27FC236}">
                <a16:creationId xmlns:a16="http://schemas.microsoft.com/office/drawing/2014/main" id="{635B5EBF-8FC8-A0BB-8F03-F9272A9B5E86}"/>
              </a:ext>
            </a:extLst>
          </p:cNvPr>
          <p:cNvGrpSpPr/>
          <p:nvPr/>
        </p:nvGrpSpPr>
        <p:grpSpPr>
          <a:xfrm flipH="1">
            <a:off x="3515690" y="46810"/>
            <a:ext cx="1472300" cy="1031363"/>
            <a:chOff x="2117494" y="4200123"/>
            <a:chExt cx="541625" cy="478774"/>
          </a:xfrm>
        </p:grpSpPr>
        <p:sp>
          <p:nvSpPr>
            <p:cNvPr id="3" name="Google Shape;842;p38">
              <a:extLst>
                <a:ext uri="{FF2B5EF4-FFF2-40B4-BE49-F238E27FC236}">
                  <a16:creationId xmlns:a16="http://schemas.microsoft.com/office/drawing/2014/main" id="{259D343C-8EDE-85E9-2CC9-F67A885FCB21}"/>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43;p38">
              <a:extLst>
                <a:ext uri="{FF2B5EF4-FFF2-40B4-BE49-F238E27FC236}">
                  <a16:creationId xmlns:a16="http://schemas.microsoft.com/office/drawing/2014/main" id="{C6C30488-7D62-1DBC-EA74-F68725D9F358}"/>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44;p38">
              <a:extLst>
                <a:ext uri="{FF2B5EF4-FFF2-40B4-BE49-F238E27FC236}">
                  <a16:creationId xmlns:a16="http://schemas.microsoft.com/office/drawing/2014/main" id="{C6C0947A-4B3C-DD5B-F2DB-7C6EFD59ED8E}"/>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953;p38">
            <a:extLst>
              <a:ext uri="{FF2B5EF4-FFF2-40B4-BE49-F238E27FC236}">
                <a16:creationId xmlns:a16="http://schemas.microsoft.com/office/drawing/2014/main" id="{0A348A91-E088-AB16-1072-421E8BF536FD}"/>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4B5FD81A-27FF-0177-8D27-1F37A250A07E}"/>
              </a:ext>
            </a:extLst>
          </p:cNvPr>
          <p:cNvSpPr txBox="1"/>
          <p:nvPr/>
        </p:nvSpPr>
        <p:spPr>
          <a:xfrm>
            <a:off x="1772251" y="1503213"/>
            <a:ext cx="5225777" cy="1938992"/>
          </a:xfrm>
          <a:prstGeom prst="rect">
            <a:avLst/>
          </a:prstGeom>
          <a:noFill/>
        </p:spPr>
        <p:txBody>
          <a:bodyPr wrap="square">
            <a:spAutoFit/>
          </a:bodyPr>
          <a:lstStyle/>
          <a:p>
            <a:pPr algn="ctr"/>
            <a:r>
              <a:rPr lang="en-US" sz="6000" b="1" dirty="0" err="1">
                <a:latin typeface="Times New Roman" panose="02020603050405020304" pitchFamily="18" charset="0"/>
                <a:cs typeface="Times New Roman" panose="02020603050405020304" pitchFamily="18" charset="0"/>
              </a:rPr>
              <a:t>Trải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nghiệm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cùng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văn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bản</a:t>
            </a:r>
            <a:endParaRPr lang="en-SG" sz="6000" dirty="0">
              <a:latin typeface="Times New Roman" panose="02020603050405020304" pitchFamily="18" charset="0"/>
              <a:cs typeface="Times New Roman" panose="02020603050405020304" pitchFamily="18" charset="0"/>
            </a:endParaRPr>
          </a:p>
        </p:txBody>
      </p:sp>
      <p:pic>
        <p:nvPicPr>
          <p:cNvPr id="10" name="Picture 9" descr="A number on a black background&#10;&#10;Description automatically generated">
            <a:extLst>
              <a:ext uri="{FF2B5EF4-FFF2-40B4-BE49-F238E27FC236}">
                <a16:creationId xmlns:a16="http://schemas.microsoft.com/office/drawing/2014/main" id="{B532596F-848F-7AAF-926D-7E45C5516CF0}"/>
              </a:ext>
            </a:extLst>
          </p:cNvPr>
          <p:cNvPicPr>
            <a:picLocks noChangeAspect="1"/>
          </p:cNvPicPr>
          <p:nvPr/>
        </p:nvPicPr>
        <p:blipFill>
          <a:blip r:embed="rId5"/>
          <a:stretch>
            <a:fillRect/>
          </a:stretch>
        </p:blipFill>
        <p:spPr>
          <a:xfrm>
            <a:off x="3432539" y="-94873"/>
            <a:ext cx="1679187" cy="1601601"/>
          </a:xfrm>
          <a:prstGeom prst="rect">
            <a:avLst/>
          </a:prstGeom>
        </p:spPr>
      </p:pic>
    </p:spTree>
    <p:extLst>
      <p:ext uri="{BB962C8B-B14F-4D97-AF65-F5344CB8AC3E}">
        <p14:creationId xmlns:p14="http://schemas.microsoft.com/office/powerpoint/2010/main" val="123424816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A3F91-1BCE-62A8-4CDD-A9A747648937}"/>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06C33F4C-2E57-2C6A-6737-FC3B5CC07330}"/>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F8D26B2C-565B-BE78-77F2-A1C33F1B3634}"/>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6D652A83-C893-886F-B4BB-2AA787308EA3}"/>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112B0E0E-7EB5-6D9E-C5A5-BD617CF8BF3E}"/>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B9B8FE0F-97F9-94BA-EA4C-05ECB4686534}"/>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F0D3128A-861E-55C5-902B-51FB3FD80A56}"/>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2ACAFFEE-B539-6751-9377-85DEEC9BDA4E}"/>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CC93E655-161D-97E1-A61B-9AE6CAC46D87}"/>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779DF99B-ADB0-F71A-4625-1B5B086354C2}"/>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8F12E4E6-6F82-2A54-E22E-1D07C06423F0}"/>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A8633664-C7F5-FFDD-51B0-156C8AC476B6}"/>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67346E5F-20F6-3127-8E33-927AE7768B88}"/>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24C6C7A7-A641-C9CA-96F4-F76D27AD1E91}"/>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C48EDA17-EE2C-02BE-4537-FE82CC9DC59E}"/>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69AC7349-7877-0CE6-DC92-29315F3529EC}"/>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D94C15E2-5FB9-3BC4-C20B-1CB011E21743}"/>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62A3828B-B559-4AB9-6D23-1AC9BDAD2423}"/>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185CF292-E465-2F49-9B33-E2D04023BD97}"/>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94C4D794-C141-50A6-3F62-7C63C9F5A650}"/>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A85D7F6D-EBE3-25FD-1DFC-7C845DBADBAA}"/>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5D29AECB-703B-2BA4-34C2-3587F287BF5B}"/>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63E2662D-88E9-A93F-3C86-DD442A5AC4D0}"/>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C0A25D30-B80A-07B1-4DFB-F2F2211C0072}"/>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AF478D73-F9F9-C902-D9ED-ED0EC05BE121}"/>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A702A4BA-9CF2-4A61-87DA-8DA8DC1B1743}"/>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7D857549-4B4D-3BF8-0A2A-56CDF8EF2D4F}"/>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B09CD9E1-F372-0527-8409-B622D498069A}"/>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774B22C3-E7FF-DC0C-398D-47A92E2C9DDB}"/>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97354111-99DD-232B-09E9-228F541AD50F}"/>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B21448B7-206C-1F78-B231-15C0C2D28A55}"/>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2006B831-9957-AEFE-BE4C-0EEE7736057A}"/>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8881DD6B-8779-9A45-795E-8850B47E9F01}"/>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DC060A3F-8EDA-F190-E2C7-C70AA3480546}"/>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E1A827C2-5D81-1586-02BB-99D189FB54FD}"/>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31FC4AF8-0B1F-BAE9-ED92-494A77D0A34D}"/>
              </a:ext>
            </a:extLst>
          </p:cNvPr>
          <p:cNvGrpSpPr/>
          <p:nvPr/>
        </p:nvGrpSpPr>
        <p:grpSpPr>
          <a:xfrm rot="-5130198">
            <a:off x="32501" y="3028587"/>
            <a:ext cx="730331" cy="694787"/>
            <a:chOff x="435062" y="187598"/>
            <a:chExt cx="730347" cy="694803"/>
          </a:xfrm>
        </p:grpSpPr>
        <p:sp>
          <p:nvSpPr>
            <p:cNvPr id="87" name="Google Shape;1944;p14">
              <a:extLst>
                <a:ext uri="{FF2B5EF4-FFF2-40B4-BE49-F238E27FC236}">
                  <a16:creationId xmlns:a16="http://schemas.microsoft.com/office/drawing/2014/main" id="{82F7B0D1-3BCD-2681-86DC-F2C4664FB361}"/>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4FBF9E6F-99C3-F17F-10D0-96270320D6A2}"/>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699A0018-2225-9130-14EF-DA0FFF4C77CE}"/>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00C66550-BE6A-57E1-44DD-039768A4C40B}"/>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65DB9778-54E6-07E2-8935-6AEB997BDB20}"/>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03EAD94B-20D3-2876-02A7-5AD526B1ED5C}"/>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14C79681-5494-2843-91E5-D2C1E245F4B8}"/>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178AC3E6-9DB3-37F5-C50D-F5A25BC8301E}"/>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9F0E6464-D9A1-0AEB-7E03-EA5B2C484CD2}"/>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B01D3ED6-6A4F-44C7-4AC7-B599EBC85110}"/>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2C29DCAB-EA10-69BD-DC3D-742252BDBEE0}"/>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9AF0CC94-94D0-5FB4-C474-29AB7153A3A6}"/>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BC163B6E-3723-2E7C-77A2-963D261089B7}"/>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59FDDB64-788C-962A-EF70-405AC035B261}"/>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F32CA1A1-E898-78E9-4009-183799D7B686}"/>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63F983B3-27E3-243E-DB8A-040329BB049E}"/>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3A0A857C-D25A-7672-499B-B33101EEFF98}"/>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5C7D77B9-132A-7E87-732E-FF58984B02CF}"/>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6D130DB7-FB25-6AFC-29B9-1F969347C20C}"/>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2478EC84-4EAA-55E8-A81A-11C4884D0382}"/>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2F872BBE-D82A-FA2B-5C88-0AB46D6D5FED}"/>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4015528B-AA27-E7A2-91CB-EA767C888F49}"/>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82B63EA7-8C9B-4792-EFE3-E39E9A1147B1}"/>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DA2407E3-A52B-E594-C25B-17AB2703F1D6}"/>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92C22B54-8D3A-C476-2286-A159C03891A5}"/>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C9C64452-D14C-4DE8-4938-844FCE75406F}"/>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7F9F1E14-3FD8-6224-143B-D7F0C1F0F1FA}"/>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53E39AA3-4661-E957-1DE3-6971F91C4358}"/>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3D37715C-D147-E2A4-7EA7-27B1AEE80F27}"/>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EF0FEAD4-0AF8-6E53-F87D-220655C9080A}"/>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10AFFD5D-8039-0D55-8470-38A0407560F4}"/>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A79E7206-DC59-700A-1E8D-0C9730A2C1BF}"/>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1610A966-A6FB-95F6-5E6A-E2439F147FBC}"/>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5C0D1706-A06A-B790-32AE-B48F8D54772E}"/>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5CE0BC86-CFFF-E207-B99D-460FB413F874}"/>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C221DB26-81CF-EF1E-4EDA-6FDD11C1B618}"/>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7D406E35-7586-7689-E177-BA033BCE46A1}"/>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15" name="TextBox 114">
            <a:extLst>
              <a:ext uri="{FF2B5EF4-FFF2-40B4-BE49-F238E27FC236}">
                <a16:creationId xmlns:a16="http://schemas.microsoft.com/office/drawing/2014/main" id="{B9C0D997-1F1C-B04F-3C74-B7494AC0C48E}"/>
              </a:ext>
            </a:extLst>
          </p:cNvPr>
          <p:cNvSpPr txBox="1"/>
          <p:nvPr/>
        </p:nvSpPr>
        <p:spPr>
          <a:xfrm>
            <a:off x="427053" y="581259"/>
            <a:ext cx="2946696" cy="1938992"/>
          </a:xfrm>
          <a:prstGeom prst="rect">
            <a:avLst/>
          </a:prstGeom>
          <a:noFill/>
        </p:spPr>
        <p:txBody>
          <a:bodyPr wrap="square">
            <a:spAutoFit/>
          </a:bodyPr>
          <a:lstStyle/>
          <a:p>
            <a:pPr algn="ctr"/>
            <a:r>
              <a:rPr lang="vi-VN" sz="6000" b="1" dirty="0">
                <a:latin typeface="+mj-lt"/>
              </a:rPr>
              <a:t>Hercule Poirot </a:t>
            </a:r>
            <a:endParaRPr lang="en-SG" sz="6000" b="1" dirty="0">
              <a:latin typeface="+mj-lt"/>
            </a:endParaRPr>
          </a:p>
        </p:txBody>
      </p:sp>
      <p:grpSp>
        <p:nvGrpSpPr>
          <p:cNvPr id="127" name="Google Shape;2163;p66">
            <a:extLst>
              <a:ext uri="{FF2B5EF4-FFF2-40B4-BE49-F238E27FC236}">
                <a16:creationId xmlns:a16="http://schemas.microsoft.com/office/drawing/2014/main" id="{73C8A087-7701-952F-F217-91403E30A2DE}"/>
              </a:ext>
            </a:extLst>
          </p:cNvPr>
          <p:cNvGrpSpPr/>
          <p:nvPr/>
        </p:nvGrpSpPr>
        <p:grpSpPr>
          <a:xfrm>
            <a:off x="8432951" y="59226"/>
            <a:ext cx="654019" cy="726575"/>
            <a:chOff x="2832275" y="1612375"/>
            <a:chExt cx="797300" cy="922575"/>
          </a:xfrm>
        </p:grpSpPr>
        <p:sp>
          <p:nvSpPr>
            <p:cNvPr id="128" name="Google Shape;2164;p66">
              <a:extLst>
                <a:ext uri="{FF2B5EF4-FFF2-40B4-BE49-F238E27FC236}">
                  <a16:creationId xmlns:a16="http://schemas.microsoft.com/office/drawing/2014/main" id="{9FA8FC8D-E8F9-9369-4D8B-E7B406571454}"/>
                </a:ext>
              </a:extLst>
            </p:cNvPr>
            <p:cNvSpPr/>
            <p:nvPr/>
          </p:nvSpPr>
          <p:spPr>
            <a:xfrm>
              <a:off x="2931575" y="1839250"/>
              <a:ext cx="506825" cy="554500"/>
            </a:xfrm>
            <a:custGeom>
              <a:avLst/>
              <a:gdLst/>
              <a:ahLst/>
              <a:cxnLst/>
              <a:rect l="l" t="t" r="r" b="b"/>
              <a:pathLst>
                <a:path w="20273" h="22180" extrusionOk="0">
                  <a:moveTo>
                    <a:pt x="9117" y="1"/>
                  </a:moveTo>
                  <a:cubicBezTo>
                    <a:pt x="7664" y="1"/>
                    <a:pt x="6217" y="272"/>
                    <a:pt x="4912" y="886"/>
                  </a:cubicBezTo>
                  <a:cubicBezTo>
                    <a:pt x="3182" y="1694"/>
                    <a:pt x="1715" y="3128"/>
                    <a:pt x="1072" y="4924"/>
                  </a:cubicBezTo>
                  <a:cubicBezTo>
                    <a:pt x="380" y="6869"/>
                    <a:pt x="677" y="9011"/>
                    <a:pt x="874" y="11055"/>
                  </a:cubicBezTo>
                  <a:cubicBezTo>
                    <a:pt x="1056" y="13115"/>
                    <a:pt x="1105" y="15340"/>
                    <a:pt x="1" y="17087"/>
                  </a:cubicBezTo>
                  <a:lnTo>
                    <a:pt x="8884" y="22180"/>
                  </a:lnTo>
                  <a:cubicBezTo>
                    <a:pt x="10961" y="19328"/>
                    <a:pt x="15246" y="19098"/>
                    <a:pt x="17817" y="16675"/>
                  </a:cubicBezTo>
                  <a:cubicBezTo>
                    <a:pt x="19564" y="15010"/>
                    <a:pt x="20273" y="12439"/>
                    <a:pt x="20009" y="10050"/>
                  </a:cubicBezTo>
                  <a:cubicBezTo>
                    <a:pt x="19729" y="7660"/>
                    <a:pt x="18542" y="5435"/>
                    <a:pt x="16960" y="3605"/>
                  </a:cubicBezTo>
                  <a:cubicBezTo>
                    <a:pt x="16152" y="2650"/>
                    <a:pt x="15213" y="1776"/>
                    <a:pt x="14109" y="1166"/>
                  </a:cubicBezTo>
                  <a:cubicBezTo>
                    <a:pt x="13004" y="556"/>
                    <a:pt x="11752" y="227"/>
                    <a:pt x="10483" y="79"/>
                  </a:cubicBezTo>
                  <a:cubicBezTo>
                    <a:pt x="10030" y="27"/>
                    <a:pt x="9573" y="1"/>
                    <a:pt x="9117" y="1"/>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29" name="Google Shape;2165;p66">
              <a:extLst>
                <a:ext uri="{FF2B5EF4-FFF2-40B4-BE49-F238E27FC236}">
                  <a16:creationId xmlns:a16="http://schemas.microsoft.com/office/drawing/2014/main" id="{F03CABF0-5035-CDF5-90CF-8D1671212BA6}"/>
                </a:ext>
              </a:extLst>
            </p:cNvPr>
            <p:cNvSpPr/>
            <p:nvPr/>
          </p:nvSpPr>
          <p:spPr>
            <a:xfrm>
              <a:off x="3074975" y="1929375"/>
              <a:ext cx="363425" cy="464375"/>
            </a:xfrm>
            <a:custGeom>
              <a:avLst/>
              <a:gdLst/>
              <a:ahLst/>
              <a:cxnLst/>
              <a:rect l="l" t="t" r="r" b="b"/>
              <a:pathLst>
                <a:path w="14537" h="18575" extrusionOk="0">
                  <a:moveTo>
                    <a:pt x="11224" y="0"/>
                  </a:moveTo>
                  <a:cubicBezTo>
                    <a:pt x="11751" y="1550"/>
                    <a:pt x="12097" y="3099"/>
                    <a:pt x="12147" y="4747"/>
                  </a:cubicBezTo>
                  <a:cubicBezTo>
                    <a:pt x="12213" y="6379"/>
                    <a:pt x="12163" y="10845"/>
                    <a:pt x="7236" y="12526"/>
                  </a:cubicBezTo>
                  <a:cubicBezTo>
                    <a:pt x="5884" y="12988"/>
                    <a:pt x="4170" y="13515"/>
                    <a:pt x="2819" y="13993"/>
                  </a:cubicBezTo>
                  <a:cubicBezTo>
                    <a:pt x="1484" y="14471"/>
                    <a:pt x="478" y="15427"/>
                    <a:pt x="0" y="16762"/>
                  </a:cubicBezTo>
                  <a:lnTo>
                    <a:pt x="3148" y="18575"/>
                  </a:lnTo>
                  <a:cubicBezTo>
                    <a:pt x="5225" y="15723"/>
                    <a:pt x="9510" y="15493"/>
                    <a:pt x="12081" y="13070"/>
                  </a:cubicBezTo>
                  <a:cubicBezTo>
                    <a:pt x="13828" y="11405"/>
                    <a:pt x="14537" y="8834"/>
                    <a:pt x="14273" y="6445"/>
                  </a:cubicBezTo>
                  <a:cubicBezTo>
                    <a:pt x="13993" y="4055"/>
                    <a:pt x="12806" y="1830"/>
                    <a:pt x="11224" y="0"/>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3" name="Google Shape;2166;p66">
              <a:extLst>
                <a:ext uri="{FF2B5EF4-FFF2-40B4-BE49-F238E27FC236}">
                  <a16:creationId xmlns:a16="http://schemas.microsoft.com/office/drawing/2014/main" id="{59804AA8-C361-029A-1FCC-83347C46308D}"/>
                </a:ext>
              </a:extLst>
            </p:cNvPr>
            <p:cNvSpPr/>
            <p:nvPr/>
          </p:nvSpPr>
          <p:spPr>
            <a:xfrm>
              <a:off x="2901100" y="2429975"/>
              <a:ext cx="126100" cy="104975"/>
            </a:xfrm>
            <a:custGeom>
              <a:avLst/>
              <a:gdLst/>
              <a:ahLst/>
              <a:cxnLst/>
              <a:rect l="l" t="t" r="r" b="b"/>
              <a:pathLst>
                <a:path w="5044" h="4199" extrusionOk="0">
                  <a:moveTo>
                    <a:pt x="973" y="1"/>
                  </a:moveTo>
                  <a:cubicBezTo>
                    <a:pt x="692" y="314"/>
                    <a:pt x="396" y="627"/>
                    <a:pt x="231" y="1006"/>
                  </a:cubicBezTo>
                  <a:cubicBezTo>
                    <a:pt x="50" y="1385"/>
                    <a:pt x="0" y="1847"/>
                    <a:pt x="198" y="2209"/>
                  </a:cubicBezTo>
                  <a:cubicBezTo>
                    <a:pt x="330" y="2457"/>
                    <a:pt x="561" y="2638"/>
                    <a:pt x="791" y="2819"/>
                  </a:cubicBezTo>
                  <a:cubicBezTo>
                    <a:pt x="1418" y="3264"/>
                    <a:pt x="2093" y="3676"/>
                    <a:pt x="2786" y="4006"/>
                  </a:cubicBezTo>
                  <a:cubicBezTo>
                    <a:pt x="2979" y="4102"/>
                    <a:pt x="3195" y="4199"/>
                    <a:pt x="3405" y="4199"/>
                  </a:cubicBezTo>
                  <a:cubicBezTo>
                    <a:pt x="3446" y="4199"/>
                    <a:pt x="3487" y="4195"/>
                    <a:pt x="3527" y="4187"/>
                  </a:cubicBezTo>
                  <a:cubicBezTo>
                    <a:pt x="3692" y="4154"/>
                    <a:pt x="3840" y="4072"/>
                    <a:pt x="3972" y="3973"/>
                  </a:cubicBezTo>
                  <a:cubicBezTo>
                    <a:pt x="4417" y="3627"/>
                    <a:pt x="4912" y="2786"/>
                    <a:pt x="5043" y="2259"/>
                  </a:cubicBezTo>
                  <a:lnTo>
                    <a:pt x="973" y="1"/>
                  </a:lnTo>
                  <a:close/>
                </a:path>
              </a:pathLst>
            </a:custGeom>
            <a:solidFill>
              <a:srgbClr val="8F9FB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4" name="Google Shape;2167;p66">
              <a:extLst>
                <a:ext uri="{FF2B5EF4-FFF2-40B4-BE49-F238E27FC236}">
                  <a16:creationId xmlns:a16="http://schemas.microsoft.com/office/drawing/2014/main" id="{4E9633DD-4C0A-E784-053B-26664AD8E39E}"/>
                </a:ext>
              </a:extLst>
            </p:cNvPr>
            <p:cNvSpPr/>
            <p:nvPr/>
          </p:nvSpPr>
          <p:spPr>
            <a:xfrm>
              <a:off x="2832275" y="2256450"/>
              <a:ext cx="349850" cy="277725"/>
            </a:xfrm>
            <a:custGeom>
              <a:avLst/>
              <a:gdLst/>
              <a:ahLst/>
              <a:cxnLst/>
              <a:rect l="l" t="t" r="r" b="b"/>
              <a:pathLst>
                <a:path w="13994" h="11109" extrusionOk="0">
                  <a:moveTo>
                    <a:pt x="3388" y="1"/>
                  </a:moveTo>
                  <a:cubicBezTo>
                    <a:pt x="3145" y="1"/>
                    <a:pt x="2974" y="140"/>
                    <a:pt x="2803" y="284"/>
                  </a:cubicBezTo>
                  <a:cubicBezTo>
                    <a:pt x="2687" y="382"/>
                    <a:pt x="2621" y="498"/>
                    <a:pt x="2539" y="613"/>
                  </a:cubicBezTo>
                  <a:cubicBezTo>
                    <a:pt x="1946" y="1536"/>
                    <a:pt x="1369" y="2443"/>
                    <a:pt x="776" y="3349"/>
                  </a:cubicBezTo>
                  <a:cubicBezTo>
                    <a:pt x="429" y="3876"/>
                    <a:pt x="1" y="4569"/>
                    <a:pt x="331" y="5129"/>
                  </a:cubicBezTo>
                  <a:cubicBezTo>
                    <a:pt x="1023" y="6283"/>
                    <a:pt x="9659" y="10881"/>
                    <a:pt x="10153" y="11029"/>
                  </a:cubicBezTo>
                  <a:cubicBezTo>
                    <a:pt x="10338" y="11080"/>
                    <a:pt x="10535" y="11109"/>
                    <a:pt x="10731" y="11109"/>
                  </a:cubicBezTo>
                  <a:cubicBezTo>
                    <a:pt x="11042" y="11109"/>
                    <a:pt x="11351" y="11036"/>
                    <a:pt x="11604" y="10864"/>
                  </a:cubicBezTo>
                  <a:cubicBezTo>
                    <a:pt x="11834" y="10716"/>
                    <a:pt x="11999" y="10502"/>
                    <a:pt x="12164" y="10288"/>
                  </a:cubicBezTo>
                  <a:cubicBezTo>
                    <a:pt x="12790" y="9447"/>
                    <a:pt x="13334" y="8541"/>
                    <a:pt x="13779" y="7601"/>
                  </a:cubicBezTo>
                  <a:cubicBezTo>
                    <a:pt x="13878" y="7370"/>
                    <a:pt x="13993" y="7140"/>
                    <a:pt x="13993" y="6892"/>
                  </a:cubicBezTo>
                  <a:cubicBezTo>
                    <a:pt x="13993" y="6678"/>
                    <a:pt x="13911" y="6480"/>
                    <a:pt x="13812" y="6283"/>
                  </a:cubicBezTo>
                  <a:cubicBezTo>
                    <a:pt x="13548" y="5838"/>
                    <a:pt x="13136" y="5475"/>
                    <a:pt x="12658" y="5277"/>
                  </a:cubicBezTo>
                  <a:lnTo>
                    <a:pt x="4187" y="366"/>
                  </a:lnTo>
                  <a:cubicBezTo>
                    <a:pt x="3843" y="97"/>
                    <a:pt x="3591" y="1"/>
                    <a:pt x="3388" y="1"/>
                  </a:cubicBezTo>
                  <a:close/>
                </a:path>
              </a:pathLst>
            </a:custGeom>
            <a:solidFill>
              <a:srgbClr val="BFC7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5" name="Google Shape;2168;p66">
              <a:extLst>
                <a:ext uri="{FF2B5EF4-FFF2-40B4-BE49-F238E27FC236}">
                  <a16:creationId xmlns:a16="http://schemas.microsoft.com/office/drawing/2014/main" id="{1EFDAE80-276E-3D34-1C73-A07F6D2FEE51}"/>
                </a:ext>
              </a:extLst>
            </p:cNvPr>
            <p:cNvSpPr/>
            <p:nvPr/>
          </p:nvSpPr>
          <p:spPr>
            <a:xfrm>
              <a:off x="2865250" y="2318750"/>
              <a:ext cx="287625" cy="170600"/>
            </a:xfrm>
            <a:custGeom>
              <a:avLst/>
              <a:gdLst/>
              <a:ahLst/>
              <a:cxnLst/>
              <a:rect l="l" t="t" r="r" b="b"/>
              <a:pathLst>
                <a:path w="11505" h="6824" fill="none" extrusionOk="0">
                  <a:moveTo>
                    <a:pt x="11504" y="6823"/>
                  </a:moveTo>
                  <a:lnTo>
                    <a:pt x="0" y="0"/>
                  </a:lnTo>
                </a:path>
              </a:pathLst>
            </a:custGeom>
            <a:noFill/>
            <a:ln w="7000" cap="flat" cmpd="sng">
              <a:solidFill>
                <a:srgbClr val="3C3C3B"/>
              </a:solidFill>
              <a:prstDash val="solid"/>
              <a:miter lim="16481"/>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6" name="Google Shape;2169;p66">
              <a:extLst>
                <a:ext uri="{FF2B5EF4-FFF2-40B4-BE49-F238E27FC236}">
                  <a16:creationId xmlns:a16="http://schemas.microsoft.com/office/drawing/2014/main" id="{5EEF16DE-8BA8-E2BD-663D-06C09B272091}"/>
                </a:ext>
              </a:extLst>
            </p:cNvPr>
            <p:cNvSpPr/>
            <p:nvPr/>
          </p:nvSpPr>
          <p:spPr>
            <a:xfrm>
              <a:off x="2983500" y="1875375"/>
              <a:ext cx="178850" cy="200850"/>
            </a:xfrm>
            <a:custGeom>
              <a:avLst/>
              <a:gdLst/>
              <a:ahLst/>
              <a:cxnLst/>
              <a:rect l="l" t="t" r="r" b="b"/>
              <a:pathLst>
                <a:path w="7154" h="8034" extrusionOk="0">
                  <a:moveTo>
                    <a:pt x="5897" y="1"/>
                  </a:moveTo>
                  <a:cubicBezTo>
                    <a:pt x="5887" y="1"/>
                    <a:pt x="5878" y="1"/>
                    <a:pt x="5868" y="1"/>
                  </a:cubicBezTo>
                  <a:cubicBezTo>
                    <a:pt x="5522" y="18"/>
                    <a:pt x="5176" y="84"/>
                    <a:pt x="4846" y="183"/>
                  </a:cubicBezTo>
                  <a:cubicBezTo>
                    <a:pt x="3445" y="595"/>
                    <a:pt x="2110" y="1353"/>
                    <a:pt x="1187" y="2490"/>
                  </a:cubicBezTo>
                  <a:cubicBezTo>
                    <a:pt x="264" y="3644"/>
                    <a:pt x="0" y="5144"/>
                    <a:pt x="66" y="6610"/>
                  </a:cubicBezTo>
                  <a:cubicBezTo>
                    <a:pt x="103" y="7685"/>
                    <a:pt x="793" y="8034"/>
                    <a:pt x="1335" y="8034"/>
                  </a:cubicBezTo>
                  <a:cubicBezTo>
                    <a:pt x="1533" y="8034"/>
                    <a:pt x="1711" y="7987"/>
                    <a:pt x="1830" y="7912"/>
                  </a:cubicBezTo>
                  <a:cubicBezTo>
                    <a:pt x="2258" y="7616"/>
                    <a:pt x="2489" y="7088"/>
                    <a:pt x="2605" y="6561"/>
                  </a:cubicBezTo>
                  <a:cubicBezTo>
                    <a:pt x="2736" y="6050"/>
                    <a:pt x="2786" y="5506"/>
                    <a:pt x="2984" y="5028"/>
                  </a:cubicBezTo>
                  <a:cubicBezTo>
                    <a:pt x="3462" y="3891"/>
                    <a:pt x="4648" y="3248"/>
                    <a:pt x="5769" y="2737"/>
                  </a:cubicBezTo>
                  <a:cubicBezTo>
                    <a:pt x="6082" y="2589"/>
                    <a:pt x="6395" y="2457"/>
                    <a:pt x="6659" y="2226"/>
                  </a:cubicBezTo>
                  <a:cubicBezTo>
                    <a:pt x="6923" y="2012"/>
                    <a:pt x="7137" y="1699"/>
                    <a:pt x="7137" y="1353"/>
                  </a:cubicBezTo>
                  <a:cubicBezTo>
                    <a:pt x="7153" y="1205"/>
                    <a:pt x="7120" y="1056"/>
                    <a:pt x="7071" y="924"/>
                  </a:cubicBezTo>
                  <a:cubicBezTo>
                    <a:pt x="6877" y="423"/>
                    <a:pt x="6413" y="1"/>
                    <a:pt x="5897" y="1"/>
                  </a:cubicBezTo>
                  <a:close/>
                </a:path>
              </a:pathLst>
            </a:custGeom>
            <a:solidFill>
              <a:srgbClr val="FFFDFB">
                <a:alpha val="301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7" name="Google Shape;2170;p66">
              <a:extLst>
                <a:ext uri="{FF2B5EF4-FFF2-40B4-BE49-F238E27FC236}">
                  <a16:creationId xmlns:a16="http://schemas.microsoft.com/office/drawing/2014/main" id="{D0F0DD09-4FBE-F162-9E90-2680C80ED888}"/>
                </a:ext>
              </a:extLst>
            </p:cNvPr>
            <p:cNvSpPr/>
            <p:nvPr/>
          </p:nvSpPr>
          <p:spPr>
            <a:xfrm>
              <a:off x="2918800" y="1696050"/>
              <a:ext cx="55650" cy="86525"/>
            </a:xfrm>
            <a:custGeom>
              <a:avLst/>
              <a:gdLst/>
              <a:ahLst/>
              <a:cxnLst/>
              <a:rect l="l" t="t" r="r" b="b"/>
              <a:pathLst>
                <a:path w="2226" h="3461" extrusionOk="0">
                  <a:moveTo>
                    <a:pt x="350" y="1"/>
                  </a:moveTo>
                  <a:cubicBezTo>
                    <a:pt x="332" y="1"/>
                    <a:pt x="315" y="2"/>
                    <a:pt x="298" y="5"/>
                  </a:cubicBezTo>
                  <a:cubicBezTo>
                    <a:pt x="116" y="38"/>
                    <a:pt x="1" y="203"/>
                    <a:pt x="34" y="384"/>
                  </a:cubicBezTo>
                  <a:cubicBezTo>
                    <a:pt x="83" y="681"/>
                    <a:pt x="166" y="945"/>
                    <a:pt x="265" y="1208"/>
                  </a:cubicBezTo>
                  <a:cubicBezTo>
                    <a:pt x="364" y="1472"/>
                    <a:pt x="479" y="1736"/>
                    <a:pt x="611" y="1983"/>
                  </a:cubicBezTo>
                  <a:cubicBezTo>
                    <a:pt x="743" y="2230"/>
                    <a:pt x="874" y="2477"/>
                    <a:pt x="1039" y="2708"/>
                  </a:cubicBezTo>
                  <a:cubicBezTo>
                    <a:pt x="1204" y="2939"/>
                    <a:pt x="1369" y="3153"/>
                    <a:pt x="1583" y="3367"/>
                  </a:cubicBezTo>
                  <a:cubicBezTo>
                    <a:pt x="1647" y="3419"/>
                    <a:pt x="1732" y="3460"/>
                    <a:pt x="1821" y="3460"/>
                  </a:cubicBezTo>
                  <a:cubicBezTo>
                    <a:pt x="1846" y="3460"/>
                    <a:pt x="1871" y="3457"/>
                    <a:pt x="1896" y="3450"/>
                  </a:cubicBezTo>
                  <a:cubicBezTo>
                    <a:pt x="2094" y="3417"/>
                    <a:pt x="2226" y="3235"/>
                    <a:pt x="2193" y="3038"/>
                  </a:cubicBezTo>
                  <a:cubicBezTo>
                    <a:pt x="2144" y="2741"/>
                    <a:pt x="2045" y="2477"/>
                    <a:pt x="1946" y="2214"/>
                  </a:cubicBezTo>
                  <a:cubicBezTo>
                    <a:pt x="1830" y="1950"/>
                    <a:pt x="1715" y="1703"/>
                    <a:pt x="1583" y="1456"/>
                  </a:cubicBezTo>
                  <a:cubicBezTo>
                    <a:pt x="1435" y="1225"/>
                    <a:pt x="1303" y="978"/>
                    <a:pt x="1138" y="747"/>
                  </a:cubicBezTo>
                  <a:cubicBezTo>
                    <a:pt x="973" y="516"/>
                    <a:pt x="792" y="302"/>
                    <a:pt x="578" y="88"/>
                  </a:cubicBezTo>
                  <a:cubicBezTo>
                    <a:pt x="523" y="33"/>
                    <a:pt x="435" y="1"/>
                    <a:pt x="350"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8" name="Google Shape;2171;p66">
              <a:extLst>
                <a:ext uri="{FF2B5EF4-FFF2-40B4-BE49-F238E27FC236}">
                  <a16:creationId xmlns:a16="http://schemas.microsoft.com/office/drawing/2014/main" id="{90BF441B-7956-4D5D-B7BE-1D09764886C9}"/>
                </a:ext>
              </a:extLst>
            </p:cNvPr>
            <p:cNvSpPr/>
            <p:nvPr/>
          </p:nvSpPr>
          <p:spPr>
            <a:xfrm>
              <a:off x="3093500" y="1612375"/>
              <a:ext cx="28475" cy="112800"/>
            </a:xfrm>
            <a:custGeom>
              <a:avLst/>
              <a:gdLst/>
              <a:ahLst/>
              <a:cxnLst/>
              <a:rect l="l" t="t" r="r" b="b"/>
              <a:pathLst>
                <a:path w="1139" h="4512" extrusionOk="0">
                  <a:moveTo>
                    <a:pt x="460" y="0"/>
                  </a:moveTo>
                  <a:cubicBezTo>
                    <a:pt x="307" y="0"/>
                    <a:pt x="176" y="96"/>
                    <a:pt x="133" y="254"/>
                  </a:cubicBezTo>
                  <a:cubicBezTo>
                    <a:pt x="67" y="600"/>
                    <a:pt x="34" y="929"/>
                    <a:pt x="17" y="1259"/>
                  </a:cubicBezTo>
                  <a:cubicBezTo>
                    <a:pt x="1" y="1605"/>
                    <a:pt x="1" y="1935"/>
                    <a:pt x="17" y="2264"/>
                  </a:cubicBezTo>
                  <a:cubicBezTo>
                    <a:pt x="34" y="2611"/>
                    <a:pt x="50" y="2940"/>
                    <a:pt x="100" y="3270"/>
                  </a:cubicBezTo>
                  <a:cubicBezTo>
                    <a:pt x="149" y="3599"/>
                    <a:pt x="215" y="3929"/>
                    <a:pt x="331" y="4259"/>
                  </a:cubicBezTo>
                  <a:cubicBezTo>
                    <a:pt x="364" y="4374"/>
                    <a:pt x="462" y="4473"/>
                    <a:pt x="594" y="4506"/>
                  </a:cubicBezTo>
                  <a:cubicBezTo>
                    <a:pt x="617" y="4510"/>
                    <a:pt x="639" y="4511"/>
                    <a:pt x="661" y="4511"/>
                  </a:cubicBezTo>
                  <a:cubicBezTo>
                    <a:pt x="831" y="4511"/>
                    <a:pt x="977" y="4401"/>
                    <a:pt x="1006" y="4226"/>
                  </a:cubicBezTo>
                  <a:cubicBezTo>
                    <a:pt x="1089" y="3880"/>
                    <a:pt x="1122" y="3550"/>
                    <a:pt x="1122" y="3220"/>
                  </a:cubicBezTo>
                  <a:cubicBezTo>
                    <a:pt x="1138" y="2874"/>
                    <a:pt x="1138" y="2545"/>
                    <a:pt x="1105" y="2215"/>
                  </a:cubicBezTo>
                  <a:cubicBezTo>
                    <a:pt x="1089" y="1869"/>
                    <a:pt x="1056" y="1539"/>
                    <a:pt x="990" y="1210"/>
                  </a:cubicBezTo>
                  <a:cubicBezTo>
                    <a:pt x="940" y="880"/>
                    <a:pt x="874" y="550"/>
                    <a:pt x="759" y="221"/>
                  </a:cubicBezTo>
                  <a:cubicBezTo>
                    <a:pt x="726" y="105"/>
                    <a:pt x="644" y="23"/>
                    <a:pt x="528" y="7"/>
                  </a:cubicBezTo>
                  <a:cubicBezTo>
                    <a:pt x="505" y="2"/>
                    <a:pt x="482" y="0"/>
                    <a:pt x="46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9" name="Google Shape;2172;p66">
              <a:extLst>
                <a:ext uri="{FF2B5EF4-FFF2-40B4-BE49-F238E27FC236}">
                  <a16:creationId xmlns:a16="http://schemas.microsoft.com/office/drawing/2014/main" id="{5FB1045A-0975-5F6F-0841-23795781038A}"/>
                </a:ext>
              </a:extLst>
            </p:cNvPr>
            <p:cNvSpPr/>
            <p:nvPr/>
          </p:nvSpPr>
          <p:spPr>
            <a:xfrm>
              <a:off x="3337850" y="1710500"/>
              <a:ext cx="56875" cy="87800"/>
            </a:xfrm>
            <a:custGeom>
              <a:avLst/>
              <a:gdLst/>
              <a:ahLst/>
              <a:cxnLst/>
              <a:rect l="l" t="t" r="r" b="b"/>
              <a:pathLst>
                <a:path w="2275" h="3512" extrusionOk="0">
                  <a:moveTo>
                    <a:pt x="1954" y="1"/>
                  </a:moveTo>
                  <a:cubicBezTo>
                    <a:pt x="1856" y="1"/>
                    <a:pt x="1756" y="48"/>
                    <a:pt x="1698" y="136"/>
                  </a:cubicBezTo>
                  <a:lnTo>
                    <a:pt x="1681" y="136"/>
                  </a:lnTo>
                  <a:cubicBezTo>
                    <a:pt x="1500" y="367"/>
                    <a:pt x="1352" y="597"/>
                    <a:pt x="1220" y="845"/>
                  </a:cubicBezTo>
                  <a:cubicBezTo>
                    <a:pt x="1072" y="1075"/>
                    <a:pt x="923" y="1306"/>
                    <a:pt x="791" y="1537"/>
                  </a:cubicBezTo>
                  <a:cubicBezTo>
                    <a:pt x="660" y="1784"/>
                    <a:pt x="528" y="2015"/>
                    <a:pt x="396" y="2262"/>
                  </a:cubicBezTo>
                  <a:cubicBezTo>
                    <a:pt x="264" y="2493"/>
                    <a:pt x="149" y="2740"/>
                    <a:pt x="50" y="3020"/>
                  </a:cubicBezTo>
                  <a:lnTo>
                    <a:pt x="33" y="3020"/>
                  </a:lnTo>
                  <a:cubicBezTo>
                    <a:pt x="0" y="3135"/>
                    <a:pt x="17" y="3251"/>
                    <a:pt x="83" y="3350"/>
                  </a:cubicBezTo>
                  <a:cubicBezTo>
                    <a:pt x="145" y="3453"/>
                    <a:pt x="259" y="3511"/>
                    <a:pt x="377" y="3511"/>
                  </a:cubicBezTo>
                  <a:cubicBezTo>
                    <a:pt x="446" y="3511"/>
                    <a:pt x="516" y="3491"/>
                    <a:pt x="577" y="3449"/>
                  </a:cubicBezTo>
                  <a:cubicBezTo>
                    <a:pt x="824" y="3284"/>
                    <a:pt x="1055" y="3069"/>
                    <a:pt x="1236" y="2822"/>
                  </a:cubicBezTo>
                  <a:cubicBezTo>
                    <a:pt x="1434" y="2592"/>
                    <a:pt x="1599" y="2344"/>
                    <a:pt x="1747" y="2081"/>
                  </a:cubicBezTo>
                  <a:cubicBezTo>
                    <a:pt x="1896" y="1817"/>
                    <a:pt x="2011" y="1537"/>
                    <a:pt x="2110" y="1240"/>
                  </a:cubicBezTo>
                  <a:cubicBezTo>
                    <a:pt x="2192" y="960"/>
                    <a:pt x="2258" y="647"/>
                    <a:pt x="2275" y="350"/>
                  </a:cubicBezTo>
                  <a:cubicBezTo>
                    <a:pt x="2275" y="251"/>
                    <a:pt x="2242" y="136"/>
                    <a:pt x="2143" y="70"/>
                  </a:cubicBezTo>
                  <a:cubicBezTo>
                    <a:pt x="2089" y="23"/>
                    <a:pt x="2022" y="1"/>
                    <a:pt x="1954"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0" name="Google Shape;2173;p66">
              <a:extLst>
                <a:ext uri="{FF2B5EF4-FFF2-40B4-BE49-F238E27FC236}">
                  <a16:creationId xmlns:a16="http://schemas.microsoft.com/office/drawing/2014/main" id="{7A65008C-ADF8-A2BE-0FF0-C0A37D1AD04D}"/>
                </a:ext>
              </a:extLst>
            </p:cNvPr>
            <p:cNvSpPr/>
            <p:nvPr/>
          </p:nvSpPr>
          <p:spPr>
            <a:xfrm>
              <a:off x="3518325" y="1909275"/>
              <a:ext cx="105075" cy="51350"/>
            </a:xfrm>
            <a:custGeom>
              <a:avLst/>
              <a:gdLst/>
              <a:ahLst/>
              <a:cxnLst/>
              <a:rect l="l" t="t" r="r" b="b"/>
              <a:pathLst>
                <a:path w="4203" h="2054" extrusionOk="0">
                  <a:moveTo>
                    <a:pt x="3862" y="1"/>
                  </a:moveTo>
                  <a:cubicBezTo>
                    <a:pt x="3832" y="1"/>
                    <a:pt x="3803" y="5"/>
                    <a:pt x="3774" y="13"/>
                  </a:cubicBezTo>
                  <a:lnTo>
                    <a:pt x="3758" y="13"/>
                  </a:lnTo>
                  <a:cubicBezTo>
                    <a:pt x="3445" y="96"/>
                    <a:pt x="3148" y="211"/>
                    <a:pt x="2851" y="327"/>
                  </a:cubicBezTo>
                  <a:lnTo>
                    <a:pt x="1961" y="656"/>
                  </a:lnTo>
                  <a:cubicBezTo>
                    <a:pt x="1681" y="755"/>
                    <a:pt x="1384" y="870"/>
                    <a:pt x="1088" y="986"/>
                  </a:cubicBezTo>
                  <a:cubicBezTo>
                    <a:pt x="808" y="1101"/>
                    <a:pt x="511" y="1233"/>
                    <a:pt x="214" y="1381"/>
                  </a:cubicBezTo>
                  <a:cubicBezTo>
                    <a:pt x="99" y="1431"/>
                    <a:pt x="33" y="1546"/>
                    <a:pt x="16" y="1661"/>
                  </a:cubicBezTo>
                  <a:cubicBezTo>
                    <a:pt x="0" y="1859"/>
                    <a:pt x="148" y="2041"/>
                    <a:pt x="346" y="2041"/>
                  </a:cubicBezTo>
                  <a:cubicBezTo>
                    <a:pt x="439" y="2049"/>
                    <a:pt x="532" y="2053"/>
                    <a:pt x="624" y="2053"/>
                  </a:cubicBezTo>
                  <a:cubicBezTo>
                    <a:pt x="878" y="2053"/>
                    <a:pt x="1131" y="2023"/>
                    <a:pt x="1384" y="1975"/>
                  </a:cubicBezTo>
                  <a:cubicBezTo>
                    <a:pt x="1714" y="1909"/>
                    <a:pt x="2044" y="1793"/>
                    <a:pt x="2373" y="1678"/>
                  </a:cubicBezTo>
                  <a:cubicBezTo>
                    <a:pt x="2686" y="1546"/>
                    <a:pt x="3000" y="1381"/>
                    <a:pt x="3296" y="1200"/>
                  </a:cubicBezTo>
                  <a:cubicBezTo>
                    <a:pt x="3576" y="1019"/>
                    <a:pt x="3857" y="804"/>
                    <a:pt x="4087" y="541"/>
                  </a:cubicBezTo>
                  <a:cubicBezTo>
                    <a:pt x="4170" y="458"/>
                    <a:pt x="4203" y="343"/>
                    <a:pt x="4170" y="228"/>
                  </a:cubicBezTo>
                  <a:cubicBezTo>
                    <a:pt x="4129" y="92"/>
                    <a:pt x="3998" y="1"/>
                    <a:pt x="386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1" name="Google Shape;2174;p66">
              <a:extLst>
                <a:ext uri="{FF2B5EF4-FFF2-40B4-BE49-F238E27FC236}">
                  <a16:creationId xmlns:a16="http://schemas.microsoft.com/office/drawing/2014/main" id="{DE146794-3396-C674-2EDE-5E39451F96DF}"/>
                </a:ext>
              </a:extLst>
            </p:cNvPr>
            <p:cNvSpPr/>
            <p:nvPr/>
          </p:nvSpPr>
          <p:spPr>
            <a:xfrm>
              <a:off x="3527800" y="2181275"/>
              <a:ext cx="101775" cy="32250"/>
            </a:xfrm>
            <a:custGeom>
              <a:avLst/>
              <a:gdLst/>
              <a:ahLst/>
              <a:cxnLst/>
              <a:rect l="l" t="t" r="r" b="b"/>
              <a:pathLst>
                <a:path w="4071" h="1290" extrusionOk="0">
                  <a:moveTo>
                    <a:pt x="927" y="1"/>
                  </a:moveTo>
                  <a:cubicBezTo>
                    <a:pt x="739" y="1"/>
                    <a:pt x="551" y="12"/>
                    <a:pt x="363" y="44"/>
                  </a:cubicBezTo>
                  <a:cubicBezTo>
                    <a:pt x="247" y="60"/>
                    <a:pt x="148" y="126"/>
                    <a:pt x="82" y="242"/>
                  </a:cubicBezTo>
                  <a:cubicBezTo>
                    <a:pt x="0" y="423"/>
                    <a:pt x="66" y="637"/>
                    <a:pt x="247" y="720"/>
                  </a:cubicBezTo>
                  <a:cubicBezTo>
                    <a:pt x="527" y="851"/>
                    <a:pt x="808" y="950"/>
                    <a:pt x="1088" y="1016"/>
                  </a:cubicBezTo>
                  <a:cubicBezTo>
                    <a:pt x="1384" y="1099"/>
                    <a:pt x="1665" y="1165"/>
                    <a:pt x="1961" y="1197"/>
                  </a:cubicBezTo>
                  <a:cubicBezTo>
                    <a:pt x="2258" y="1247"/>
                    <a:pt x="2538" y="1280"/>
                    <a:pt x="2835" y="1280"/>
                  </a:cubicBezTo>
                  <a:cubicBezTo>
                    <a:pt x="2943" y="1286"/>
                    <a:pt x="3052" y="1290"/>
                    <a:pt x="3161" y="1290"/>
                  </a:cubicBezTo>
                  <a:cubicBezTo>
                    <a:pt x="3351" y="1290"/>
                    <a:pt x="3543" y="1278"/>
                    <a:pt x="3741" y="1247"/>
                  </a:cubicBezTo>
                  <a:cubicBezTo>
                    <a:pt x="3840" y="1230"/>
                    <a:pt x="3939" y="1165"/>
                    <a:pt x="3989" y="1066"/>
                  </a:cubicBezTo>
                  <a:cubicBezTo>
                    <a:pt x="4071" y="901"/>
                    <a:pt x="4005" y="703"/>
                    <a:pt x="3840" y="637"/>
                  </a:cubicBezTo>
                  <a:cubicBezTo>
                    <a:pt x="3560" y="489"/>
                    <a:pt x="3280" y="390"/>
                    <a:pt x="3000" y="308"/>
                  </a:cubicBezTo>
                  <a:cubicBezTo>
                    <a:pt x="2703" y="225"/>
                    <a:pt x="2423" y="176"/>
                    <a:pt x="2126" y="126"/>
                  </a:cubicBezTo>
                  <a:cubicBezTo>
                    <a:pt x="1846" y="60"/>
                    <a:pt x="1549" y="27"/>
                    <a:pt x="1253" y="11"/>
                  </a:cubicBezTo>
                  <a:cubicBezTo>
                    <a:pt x="1144" y="5"/>
                    <a:pt x="1035" y="1"/>
                    <a:pt x="927"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2" name="Google Shape;2175;p66">
              <a:extLst>
                <a:ext uri="{FF2B5EF4-FFF2-40B4-BE49-F238E27FC236}">
                  <a16:creationId xmlns:a16="http://schemas.microsoft.com/office/drawing/2014/main" id="{E275E651-F67C-E230-102F-07BF62F3F641}"/>
                </a:ext>
              </a:extLst>
            </p:cNvPr>
            <p:cNvSpPr/>
            <p:nvPr/>
          </p:nvSpPr>
          <p:spPr>
            <a:xfrm>
              <a:off x="3415300" y="2346025"/>
              <a:ext cx="78325" cy="74000"/>
            </a:xfrm>
            <a:custGeom>
              <a:avLst/>
              <a:gdLst/>
              <a:ahLst/>
              <a:cxnLst/>
              <a:rect l="l" t="t" r="r" b="b"/>
              <a:pathLst>
                <a:path w="3133" h="2960" extrusionOk="0">
                  <a:moveTo>
                    <a:pt x="400" y="0"/>
                  </a:moveTo>
                  <a:cubicBezTo>
                    <a:pt x="367" y="0"/>
                    <a:pt x="333" y="4"/>
                    <a:pt x="297" y="13"/>
                  </a:cubicBezTo>
                  <a:cubicBezTo>
                    <a:pt x="116" y="63"/>
                    <a:pt x="1" y="260"/>
                    <a:pt x="50" y="458"/>
                  </a:cubicBezTo>
                  <a:cubicBezTo>
                    <a:pt x="133" y="755"/>
                    <a:pt x="281" y="1052"/>
                    <a:pt x="462" y="1315"/>
                  </a:cubicBezTo>
                  <a:cubicBezTo>
                    <a:pt x="627" y="1579"/>
                    <a:pt x="841" y="1810"/>
                    <a:pt x="1072" y="2024"/>
                  </a:cubicBezTo>
                  <a:cubicBezTo>
                    <a:pt x="1303" y="2238"/>
                    <a:pt x="1550" y="2436"/>
                    <a:pt x="1830" y="2601"/>
                  </a:cubicBezTo>
                  <a:cubicBezTo>
                    <a:pt x="2094" y="2749"/>
                    <a:pt x="2390" y="2881"/>
                    <a:pt x="2704" y="2947"/>
                  </a:cubicBezTo>
                  <a:cubicBezTo>
                    <a:pt x="2730" y="2956"/>
                    <a:pt x="2758" y="2960"/>
                    <a:pt x="2786" y="2960"/>
                  </a:cubicBezTo>
                  <a:cubicBezTo>
                    <a:pt x="2862" y="2960"/>
                    <a:pt x="2940" y="2929"/>
                    <a:pt x="3000" y="2881"/>
                  </a:cubicBezTo>
                  <a:cubicBezTo>
                    <a:pt x="3132" y="2749"/>
                    <a:pt x="3132" y="2551"/>
                    <a:pt x="3017" y="2420"/>
                  </a:cubicBezTo>
                  <a:lnTo>
                    <a:pt x="3017" y="2403"/>
                  </a:lnTo>
                  <a:cubicBezTo>
                    <a:pt x="2819" y="2189"/>
                    <a:pt x="2605" y="1991"/>
                    <a:pt x="2407" y="1810"/>
                  </a:cubicBezTo>
                  <a:lnTo>
                    <a:pt x="1830" y="1233"/>
                  </a:lnTo>
                  <a:lnTo>
                    <a:pt x="1253" y="673"/>
                  </a:lnTo>
                  <a:cubicBezTo>
                    <a:pt x="1056" y="475"/>
                    <a:pt x="858" y="277"/>
                    <a:pt x="643" y="96"/>
                  </a:cubicBezTo>
                  <a:lnTo>
                    <a:pt x="627" y="79"/>
                  </a:lnTo>
                  <a:cubicBezTo>
                    <a:pt x="567" y="31"/>
                    <a:pt x="489" y="0"/>
                    <a:pt x="40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3" name="Google Shape;2176;p66">
              <a:extLst>
                <a:ext uri="{FF2B5EF4-FFF2-40B4-BE49-F238E27FC236}">
                  <a16:creationId xmlns:a16="http://schemas.microsoft.com/office/drawing/2014/main" id="{CBB16759-D319-542C-C40A-356B18EEEB59}"/>
                </a:ext>
              </a:extLst>
            </p:cNvPr>
            <p:cNvSpPr/>
            <p:nvPr/>
          </p:nvSpPr>
          <p:spPr>
            <a:xfrm>
              <a:off x="2987200" y="2102675"/>
              <a:ext cx="254250" cy="251925"/>
            </a:xfrm>
            <a:custGeom>
              <a:avLst/>
              <a:gdLst/>
              <a:ahLst/>
              <a:cxnLst/>
              <a:rect l="l" t="t" r="r" b="b"/>
              <a:pathLst>
                <a:path w="10170" h="10077" extrusionOk="0">
                  <a:moveTo>
                    <a:pt x="5187" y="524"/>
                  </a:moveTo>
                  <a:cubicBezTo>
                    <a:pt x="5247" y="524"/>
                    <a:pt x="5302" y="532"/>
                    <a:pt x="5341" y="551"/>
                  </a:cubicBezTo>
                  <a:cubicBezTo>
                    <a:pt x="5407" y="567"/>
                    <a:pt x="5456" y="633"/>
                    <a:pt x="5489" y="716"/>
                  </a:cubicBezTo>
                  <a:cubicBezTo>
                    <a:pt x="5538" y="880"/>
                    <a:pt x="5456" y="1161"/>
                    <a:pt x="5341" y="1424"/>
                  </a:cubicBezTo>
                  <a:cubicBezTo>
                    <a:pt x="5220" y="1718"/>
                    <a:pt x="5090" y="2012"/>
                    <a:pt x="4953" y="2301"/>
                  </a:cubicBezTo>
                  <a:lnTo>
                    <a:pt x="4953" y="2301"/>
                  </a:lnTo>
                  <a:cubicBezTo>
                    <a:pt x="4865" y="2135"/>
                    <a:pt x="4790" y="1964"/>
                    <a:pt x="4731" y="1787"/>
                  </a:cubicBezTo>
                  <a:cubicBezTo>
                    <a:pt x="4632" y="1523"/>
                    <a:pt x="4583" y="1243"/>
                    <a:pt x="4649" y="996"/>
                  </a:cubicBezTo>
                  <a:cubicBezTo>
                    <a:pt x="4698" y="749"/>
                    <a:pt x="4830" y="600"/>
                    <a:pt x="5061" y="534"/>
                  </a:cubicBezTo>
                  <a:cubicBezTo>
                    <a:pt x="5101" y="528"/>
                    <a:pt x="5145" y="524"/>
                    <a:pt x="5187" y="524"/>
                  </a:cubicBezTo>
                  <a:close/>
                  <a:moveTo>
                    <a:pt x="9642" y="3831"/>
                  </a:moveTo>
                  <a:cubicBezTo>
                    <a:pt x="9708" y="3831"/>
                    <a:pt x="9758" y="3847"/>
                    <a:pt x="9807" y="3864"/>
                  </a:cubicBezTo>
                  <a:cubicBezTo>
                    <a:pt x="9840" y="3880"/>
                    <a:pt x="9857" y="3913"/>
                    <a:pt x="9873" y="3946"/>
                  </a:cubicBezTo>
                  <a:cubicBezTo>
                    <a:pt x="9890" y="4012"/>
                    <a:pt x="9824" y="4111"/>
                    <a:pt x="9725" y="4177"/>
                  </a:cubicBezTo>
                  <a:cubicBezTo>
                    <a:pt x="9659" y="4210"/>
                    <a:pt x="9609" y="4243"/>
                    <a:pt x="9543" y="4276"/>
                  </a:cubicBezTo>
                  <a:cubicBezTo>
                    <a:pt x="9494" y="4292"/>
                    <a:pt x="9428" y="4309"/>
                    <a:pt x="9346" y="4325"/>
                  </a:cubicBezTo>
                  <a:cubicBezTo>
                    <a:pt x="9197" y="4358"/>
                    <a:pt x="9049" y="4391"/>
                    <a:pt x="8901" y="4391"/>
                  </a:cubicBezTo>
                  <a:cubicBezTo>
                    <a:pt x="8794" y="4404"/>
                    <a:pt x="8682" y="4409"/>
                    <a:pt x="8569" y="4409"/>
                  </a:cubicBezTo>
                  <a:cubicBezTo>
                    <a:pt x="8459" y="4409"/>
                    <a:pt x="8348" y="4404"/>
                    <a:pt x="8239" y="4395"/>
                  </a:cubicBezTo>
                  <a:lnTo>
                    <a:pt x="8239" y="4395"/>
                  </a:lnTo>
                  <a:cubicBezTo>
                    <a:pt x="8428" y="4292"/>
                    <a:pt x="8619" y="4193"/>
                    <a:pt x="8818" y="4111"/>
                  </a:cubicBezTo>
                  <a:lnTo>
                    <a:pt x="9247" y="3929"/>
                  </a:lnTo>
                  <a:cubicBezTo>
                    <a:pt x="9379" y="3880"/>
                    <a:pt x="9510" y="3831"/>
                    <a:pt x="9642" y="3831"/>
                  </a:cubicBezTo>
                  <a:close/>
                  <a:moveTo>
                    <a:pt x="5222" y="1"/>
                  </a:moveTo>
                  <a:cubicBezTo>
                    <a:pt x="5113" y="1"/>
                    <a:pt x="5008" y="22"/>
                    <a:pt x="4912" y="56"/>
                  </a:cubicBezTo>
                  <a:cubicBezTo>
                    <a:pt x="4714" y="106"/>
                    <a:pt x="4550" y="221"/>
                    <a:pt x="4401" y="370"/>
                  </a:cubicBezTo>
                  <a:cubicBezTo>
                    <a:pt x="4269" y="551"/>
                    <a:pt x="4204" y="716"/>
                    <a:pt x="4171" y="913"/>
                  </a:cubicBezTo>
                  <a:cubicBezTo>
                    <a:pt x="4105" y="1276"/>
                    <a:pt x="4171" y="1622"/>
                    <a:pt x="4286" y="1935"/>
                  </a:cubicBezTo>
                  <a:cubicBezTo>
                    <a:pt x="4396" y="2235"/>
                    <a:pt x="4544" y="2516"/>
                    <a:pt x="4721" y="2774"/>
                  </a:cubicBezTo>
                  <a:lnTo>
                    <a:pt x="4721" y="2774"/>
                  </a:lnTo>
                  <a:cubicBezTo>
                    <a:pt x="4670" y="2874"/>
                    <a:pt x="4618" y="2974"/>
                    <a:pt x="4566" y="3072"/>
                  </a:cubicBezTo>
                  <a:cubicBezTo>
                    <a:pt x="3412" y="5215"/>
                    <a:pt x="1847" y="7127"/>
                    <a:pt x="1" y="8742"/>
                  </a:cubicBezTo>
                  <a:lnTo>
                    <a:pt x="149" y="8923"/>
                  </a:lnTo>
                  <a:cubicBezTo>
                    <a:pt x="2193" y="7489"/>
                    <a:pt x="3874" y="5545"/>
                    <a:pt x="5044" y="3336"/>
                  </a:cubicBezTo>
                  <a:cubicBezTo>
                    <a:pt x="5061" y="3305"/>
                    <a:pt x="5077" y="3273"/>
                    <a:pt x="5094" y="3242"/>
                  </a:cubicBezTo>
                  <a:lnTo>
                    <a:pt x="5094" y="3242"/>
                  </a:lnTo>
                  <a:cubicBezTo>
                    <a:pt x="5188" y="3344"/>
                    <a:pt x="5287" y="3442"/>
                    <a:pt x="5390" y="3534"/>
                  </a:cubicBezTo>
                  <a:cubicBezTo>
                    <a:pt x="5868" y="3979"/>
                    <a:pt x="6428" y="4309"/>
                    <a:pt x="7038" y="4506"/>
                  </a:cubicBezTo>
                  <a:cubicBezTo>
                    <a:pt x="7154" y="4544"/>
                    <a:pt x="7271" y="4577"/>
                    <a:pt x="7390" y="4606"/>
                  </a:cubicBezTo>
                  <a:lnTo>
                    <a:pt x="7390" y="4606"/>
                  </a:lnTo>
                  <a:cubicBezTo>
                    <a:pt x="5457" y="5863"/>
                    <a:pt x="3996" y="7802"/>
                    <a:pt x="3281" y="9994"/>
                  </a:cubicBezTo>
                  <a:lnTo>
                    <a:pt x="3495" y="10077"/>
                  </a:lnTo>
                  <a:cubicBezTo>
                    <a:pt x="3874" y="8907"/>
                    <a:pt x="4451" y="7803"/>
                    <a:pt x="5225" y="6880"/>
                  </a:cubicBezTo>
                  <a:cubicBezTo>
                    <a:pt x="5621" y="6402"/>
                    <a:pt x="6049" y="5957"/>
                    <a:pt x="6511" y="5561"/>
                  </a:cubicBezTo>
                  <a:cubicBezTo>
                    <a:pt x="6894" y="5233"/>
                    <a:pt x="7311" y="4938"/>
                    <a:pt x="7744" y="4678"/>
                  </a:cubicBezTo>
                  <a:lnTo>
                    <a:pt x="7744" y="4678"/>
                  </a:lnTo>
                  <a:cubicBezTo>
                    <a:pt x="7975" y="4716"/>
                    <a:pt x="8208" y="4736"/>
                    <a:pt x="8440" y="4736"/>
                  </a:cubicBezTo>
                  <a:cubicBezTo>
                    <a:pt x="8606" y="4736"/>
                    <a:pt x="8771" y="4726"/>
                    <a:pt x="8934" y="4704"/>
                  </a:cubicBezTo>
                  <a:cubicBezTo>
                    <a:pt x="9098" y="4688"/>
                    <a:pt x="9263" y="4655"/>
                    <a:pt x="9412" y="4622"/>
                  </a:cubicBezTo>
                  <a:cubicBezTo>
                    <a:pt x="9494" y="4605"/>
                    <a:pt x="9576" y="4589"/>
                    <a:pt x="9659" y="4556"/>
                  </a:cubicBezTo>
                  <a:cubicBezTo>
                    <a:pt x="9741" y="4523"/>
                    <a:pt x="9824" y="4473"/>
                    <a:pt x="9890" y="4424"/>
                  </a:cubicBezTo>
                  <a:cubicBezTo>
                    <a:pt x="9955" y="4358"/>
                    <a:pt x="10038" y="4309"/>
                    <a:pt x="10087" y="4210"/>
                  </a:cubicBezTo>
                  <a:cubicBezTo>
                    <a:pt x="10137" y="4127"/>
                    <a:pt x="10170" y="3995"/>
                    <a:pt x="10137" y="3880"/>
                  </a:cubicBezTo>
                  <a:cubicBezTo>
                    <a:pt x="10120" y="3765"/>
                    <a:pt x="10038" y="3666"/>
                    <a:pt x="9922" y="3616"/>
                  </a:cubicBezTo>
                  <a:cubicBezTo>
                    <a:pt x="9824" y="3567"/>
                    <a:pt x="9725" y="3550"/>
                    <a:pt x="9642" y="3550"/>
                  </a:cubicBezTo>
                  <a:cubicBezTo>
                    <a:pt x="9461" y="3567"/>
                    <a:pt x="9280" y="3616"/>
                    <a:pt x="9148" y="3682"/>
                  </a:cubicBezTo>
                  <a:lnTo>
                    <a:pt x="8719" y="3880"/>
                  </a:lnTo>
                  <a:cubicBezTo>
                    <a:pt x="8439" y="4012"/>
                    <a:pt x="8159" y="4144"/>
                    <a:pt x="7879" y="4309"/>
                  </a:cubicBezTo>
                  <a:cubicBezTo>
                    <a:pt x="7861" y="4319"/>
                    <a:pt x="7842" y="4329"/>
                    <a:pt x="7824" y="4340"/>
                  </a:cubicBezTo>
                  <a:lnTo>
                    <a:pt x="7824" y="4340"/>
                  </a:lnTo>
                  <a:cubicBezTo>
                    <a:pt x="7597" y="4299"/>
                    <a:pt x="7374" y="4249"/>
                    <a:pt x="7170" y="4160"/>
                  </a:cubicBezTo>
                  <a:cubicBezTo>
                    <a:pt x="6610" y="3962"/>
                    <a:pt x="6082" y="3649"/>
                    <a:pt x="5670" y="3237"/>
                  </a:cubicBezTo>
                  <a:cubicBezTo>
                    <a:pt x="5538" y="3110"/>
                    <a:pt x="5414" y="2974"/>
                    <a:pt x="5302" y="2831"/>
                  </a:cubicBezTo>
                  <a:lnTo>
                    <a:pt x="5302" y="2831"/>
                  </a:lnTo>
                  <a:cubicBezTo>
                    <a:pt x="5496" y="2437"/>
                    <a:pt x="5674" y="2038"/>
                    <a:pt x="5835" y="1622"/>
                  </a:cubicBezTo>
                  <a:cubicBezTo>
                    <a:pt x="5901" y="1490"/>
                    <a:pt x="5951" y="1325"/>
                    <a:pt x="6000" y="1144"/>
                  </a:cubicBezTo>
                  <a:cubicBezTo>
                    <a:pt x="6033" y="979"/>
                    <a:pt x="6049" y="765"/>
                    <a:pt x="5983" y="551"/>
                  </a:cubicBezTo>
                  <a:cubicBezTo>
                    <a:pt x="5918" y="353"/>
                    <a:pt x="5753" y="139"/>
                    <a:pt x="5522" y="56"/>
                  </a:cubicBezTo>
                  <a:cubicBezTo>
                    <a:pt x="5421" y="17"/>
                    <a:pt x="5320" y="1"/>
                    <a:pt x="522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pic>
        <p:nvPicPr>
          <p:cNvPr id="131" name="Picture 14" descr="kim phut">
            <a:extLst>
              <a:ext uri="{FF2B5EF4-FFF2-40B4-BE49-F238E27FC236}">
                <a16:creationId xmlns:a16="http://schemas.microsoft.com/office/drawing/2014/main" id="{274740B4-35E8-6762-A739-9F674E3FE925}"/>
              </a:ext>
            </a:extLst>
          </p:cNvPr>
          <p:cNvPicPr>
            <a:picLocks noChangeAspect="1" noChangeArrowheads="1"/>
          </p:cNvPicPr>
          <p:nvPr/>
        </p:nvPicPr>
        <p:blipFill>
          <a:blip r:embed="rId3" cstate="print"/>
          <a:srcRect/>
          <a:stretch>
            <a:fillRect/>
          </a:stretch>
        </p:blipFill>
        <p:spPr bwMode="auto">
          <a:xfrm>
            <a:off x="2828162" y="4150999"/>
            <a:ext cx="857250" cy="806824"/>
          </a:xfrm>
          <a:prstGeom prst="rect">
            <a:avLst/>
          </a:prstGeom>
          <a:noFill/>
          <a:ln w="9525">
            <a:noFill/>
            <a:miter lim="800000"/>
            <a:headEnd/>
            <a:tailEnd/>
          </a:ln>
        </p:spPr>
      </p:pic>
      <p:pic>
        <p:nvPicPr>
          <p:cNvPr id="132" name="Picture 131" descr="dongho1">
            <a:extLst>
              <a:ext uri="{FF2B5EF4-FFF2-40B4-BE49-F238E27FC236}">
                <a16:creationId xmlns:a16="http://schemas.microsoft.com/office/drawing/2014/main" id="{3EDA241C-A16E-29FA-6653-DE6FEEF614B6}"/>
              </a:ext>
            </a:extLst>
          </p:cNvPr>
          <p:cNvPicPr>
            <a:picLocks noChangeAspect="1" noChangeArrowheads="1"/>
          </p:cNvPicPr>
          <p:nvPr/>
        </p:nvPicPr>
        <p:blipFill>
          <a:blip r:embed="rId4" cstate="print"/>
          <a:srcRect/>
          <a:stretch>
            <a:fillRect/>
          </a:stretch>
        </p:blipFill>
        <p:spPr bwMode="auto">
          <a:xfrm>
            <a:off x="2599562" y="3808099"/>
            <a:ext cx="1314450" cy="1326430"/>
          </a:xfrm>
          <a:prstGeom prst="rect">
            <a:avLst/>
          </a:prstGeom>
          <a:noFill/>
        </p:spPr>
      </p:pic>
      <p:sp>
        <p:nvSpPr>
          <p:cNvPr id="176" name="Cloud 175">
            <a:extLst>
              <a:ext uri="{FF2B5EF4-FFF2-40B4-BE49-F238E27FC236}">
                <a16:creationId xmlns:a16="http://schemas.microsoft.com/office/drawing/2014/main" id="{04BD2478-8578-8614-45BD-7BF9A19C9047}"/>
              </a:ext>
            </a:extLst>
          </p:cNvPr>
          <p:cNvSpPr/>
          <p:nvPr/>
        </p:nvSpPr>
        <p:spPr>
          <a:xfrm>
            <a:off x="2599562" y="2966879"/>
            <a:ext cx="1314450" cy="685800"/>
          </a:xfrm>
          <a:prstGeom prst="cloud">
            <a:avLst/>
          </a:prstGeom>
          <a:solidFill>
            <a:sysClr val="window" lastClr="FFFFFF"/>
          </a:solidFill>
          <a:ln w="25400" cap="flat" cmpd="sng" algn="ctr">
            <a:solidFill>
              <a:srgbClr val="C0504D"/>
            </a:solidFill>
            <a:prstDash val="solid"/>
          </a:ln>
          <a:effectLst/>
        </p:spPr>
        <p:txBody>
          <a:bodyPr rtlCol="0" anchor="ctr"/>
          <a:lstStyle/>
          <a:p>
            <a:pPr algn="ctr" defTabSz="685800">
              <a:buClrTx/>
              <a:defRPr/>
            </a:pPr>
            <a:r>
              <a:rPr lang="en-US" sz="1350" dirty="0">
                <a:solidFill>
                  <a:srgbClr val="FF0000"/>
                </a:solidFill>
                <a:latin typeface="Times New Roman" pitchFamily="18" charset="0"/>
                <a:ea typeface="+mn-ea"/>
                <a:cs typeface="Times New Roman" pitchFamily="18" charset="0"/>
              </a:rPr>
              <a:t>HẾT GIỜ</a:t>
            </a:r>
          </a:p>
        </p:txBody>
      </p:sp>
      <p:pic>
        <p:nvPicPr>
          <p:cNvPr id="21" name="Picture 20">
            <a:extLst>
              <a:ext uri="{FF2B5EF4-FFF2-40B4-BE49-F238E27FC236}">
                <a16:creationId xmlns:a16="http://schemas.microsoft.com/office/drawing/2014/main" id="{CEF80F64-3B37-4530-ABB9-05C41F13641E}"/>
              </a:ext>
            </a:extLst>
          </p:cNvPr>
          <p:cNvPicPr>
            <a:picLocks noChangeAspect="1"/>
          </p:cNvPicPr>
          <p:nvPr/>
        </p:nvPicPr>
        <p:blipFill>
          <a:blip r:embed="rId5"/>
          <a:stretch>
            <a:fillRect/>
          </a:stretch>
        </p:blipFill>
        <p:spPr>
          <a:xfrm>
            <a:off x="4547237" y="463414"/>
            <a:ext cx="3681738" cy="4113673"/>
          </a:xfrm>
          <a:prstGeom prst="rect">
            <a:avLst/>
          </a:prstGeom>
        </p:spPr>
      </p:pic>
      <p:pic>
        <p:nvPicPr>
          <p:cNvPr id="22" name="Picture 21" descr="Cartoon of a person holding a magnifying glass&#10;&#10;Description automatically generated">
            <a:extLst>
              <a:ext uri="{FF2B5EF4-FFF2-40B4-BE49-F238E27FC236}">
                <a16:creationId xmlns:a16="http://schemas.microsoft.com/office/drawing/2014/main" id="{68B21A08-A932-FC0B-7729-FA93A3D4185B}"/>
              </a:ext>
            </a:extLst>
          </p:cNvPr>
          <p:cNvPicPr>
            <a:picLocks noChangeAspect="1"/>
          </p:cNvPicPr>
          <p:nvPr/>
        </p:nvPicPr>
        <p:blipFill>
          <a:blip r:embed="rId6"/>
          <a:stretch>
            <a:fillRect/>
          </a:stretch>
        </p:blipFill>
        <p:spPr>
          <a:xfrm>
            <a:off x="137591" y="2451079"/>
            <a:ext cx="3025301" cy="3025301"/>
          </a:xfrm>
          <a:prstGeom prst="rect">
            <a:avLst/>
          </a:prstGeom>
        </p:spPr>
      </p:pic>
    </p:spTree>
    <p:extLst>
      <p:ext uri="{BB962C8B-B14F-4D97-AF65-F5344CB8AC3E}">
        <p14:creationId xmlns:p14="http://schemas.microsoft.com/office/powerpoint/2010/main" val="148650806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131"/>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B07537A8-8576-70F1-B41D-8073F4A728B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990B002F-EE4D-20B9-F58B-53E52548F602}"/>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C167A8B2-5A55-1151-2562-B6CF2866E7EA}"/>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CDE6484E-09DF-C3BA-90E4-6CE70AA650AE}"/>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B5A61E7D-1C46-0775-89D6-92317FAC6C6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A32B8E92-B21D-910E-446A-8A3C80E5A722}"/>
              </a:ext>
            </a:extLst>
          </p:cNvPr>
          <p:cNvSpPr>
            <a:spLocks noGrp="1"/>
          </p:cNvSpPr>
          <p:nvPr>
            <p:ph type="title"/>
          </p:nvPr>
        </p:nvSpPr>
        <p:spPr>
          <a:xfrm>
            <a:off x="839548" y="-8017"/>
            <a:ext cx="7704000" cy="572700"/>
          </a:xfrm>
        </p:spPr>
        <p:txBody>
          <a:bodyPr/>
          <a:lstStyle/>
          <a:p>
            <a:pPr>
              <a:lnSpc>
                <a:spcPct val="150000"/>
              </a:lnSpc>
              <a:spcAft>
                <a:spcPts val="800"/>
              </a:spcAft>
            </a:pPr>
            <a:r>
              <a:rPr lang="en-US" sz="3200" b="1" dirty="0">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2.1. </a:t>
            </a:r>
            <a:r>
              <a:rPr lang="en-US" sz="3200" b="1" dirty="0" err="1">
                <a:solidFill>
                  <a:schemeClr val="tx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Đọc</a:t>
            </a:r>
            <a:endParaRPr lang="en-SG" sz="32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E620EFB2-5C6A-E9D2-0F35-7B4098B6D96F}"/>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2" name="图片 11">
            <a:extLst>
              <a:ext uri="{FF2B5EF4-FFF2-40B4-BE49-F238E27FC236}">
                <a16:creationId xmlns:a16="http://schemas.microsoft.com/office/drawing/2014/main" id="{D1F60E4D-68A8-ED05-6D1E-D58D56C0C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358" y="30349"/>
            <a:ext cx="6583866" cy="5498200"/>
          </a:xfrm>
          <a:prstGeom prst="rect">
            <a:avLst/>
          </a:prstGeom>
        </p:spPr>
      </p:pic>
      <p:sp>
        <p:nvSpPr>
          <p:cNvPr id="3" name="TextBox 2">
            <a:extLst>
              <a:ext uri="{FF2B5EF4-FFF2-40B4-BE49-F238E27FC236}">
                <a16:creationId xmlns:a16="http://schemas.microsoft.com/office/drawing/2014/main" id="{286AB02A-9E29-BCD0-A25D-866CBC5C73E1}"/>
              </a:ext>
            </a:extLst>
          </p:cNvPr>
          <p:cNvSpPr txBox="1"/>
          <p:nvPr/>
        </p:nvSpPr>
        <p:spPr>
          <a:xfrm>
            <a:off x="3472477" y="1279088"/>
            <a:ext cx="5087627" cy="2585323"/>
          </a:xfrm>
          <a:prstGeom prst="rect">
            <a:avLst/>
          </a:prstGeom>
          <a:noFill/>
        </p:spPr>
        <p:txBody>
          <a:bodyPr wrap="square">
            <a:spAutoFit/>
          </a:bodyPr>
          <a:lstStyle/>
          <a:p>
            <a:pPr algn="just"/>
            <a:r>
              <a:rPr lang="vi-VN" sz="2700" dirty="0">
                <a:latin typeface="+mj-lt"/>
              </a:rPr>
              <a:t>Khi đọc, HS cần chú ý thể hiện được cảm xúc, tính cách của nhân vật, đặc biệt là quá trình phá án của nhân vật thám tử; không bỏ từ, thêm từ; thể hiện đúng nhịp điệu câu văn, ngắt giọng phù hợp…</a:t>
            </a:r>
            <a:endParaRPr lang="en-SG" sz="2700" dirty="0">
              <a:latin typeface="+mj-lt"/>
            </a:endParaRPr>
          </a:p>
        </p:txBody>
      </p:sp>
      <p:grpSp>
        <p:nvGrpSpPr>
          <p:cNvPr id="4" name="Group 3">
            <a:extLst>
              <a:ext uri="{FF2B5EF4-FFF2-40B4-BE49-F238E27FC236}">
                <a16:creationId xmlns:a16="http://schemas.microsoft.com/office/drawing/2014/main" id="{848E4D2D-306A-3F86-E2AD-EF995EB91479}"/>
              </a:ext>
            </a:extLst>
          </p:cNvPr>
          <p:cNvGrpSpPr/>
          <p:nvPr/>
        </p:nvGrpSpPr>
        <p:grpSpPr>
          <a:xfrm>
            <a:off x="56657" y="1893031"/>
            <a:ext cx="2804676" cy="3250469"/>
            <a:chOff x="862249" y="1856664"/>
            <a:chExt cx="3698176" cy="4715127"/>
          </a:xfrm>
        </p:grpSpPr>
        <p:sp>
          <p:nvSpPr>
            <p:cNvPr id="11" name="Freeform 20">
              <a:extLst>
                <a:ext uri="{FF2B5EF4-FFF2-40B4-BE49-F238E27FC236}">
                  <a16:creationId xmlns:a16="http://schemas.microsoft.com/office/drawing/2014/main" id="{DE0E3481-1A59-BA15-8577-7BE340D6E76B}"/>
                </a:ext>
              </a:extLst>
            </p:cNvPr>
            <p:cNvSpPr/>
            <p:nvPr/>
          </p:nvSpPr>
          <p:spPr>
            <a:xfrm>
              <a:off x="1380347" y="1856664"/>
              <a:ext cx="2957866" cy="1696764"/>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514337">
                <a:buClrTx/>
                <a:defRPr/>
              </a:pPr>
              <a:r>
                <a:rPr lang="en-US" sz="2800" b="1" kern="1200" dirty="0">
                  <a:solidFill>
                    <a:prstClr val="black"/>
                  </a:solidFill>
                  <a:latin typeface="Times New Roman" panose="02020603050405020304" pitchFamily="18" charset="0"/>
                  <a:ea typeface="+mn-ea"/>
                  <a:cs typeface="Times New Roman" panose="02020603050405020304" pitchFamily="18" charset="0"/>
                </a:rPr>
                <a:t>CÁCH ĐỌC</a:t>
              </a:r>
              <a:endParaRPr lang="en-SG" sz="28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2" name="Freeform 21">
              <a:extLst>
                <a:ext uri="{FF2B5EF4-FFF2-40B4-BE49-F238E27FC236}">
                  <a16:creationId xmlns:a16="http://schemas.microsoft.com/office/drawing/2014/main" id="{D47AAADC-1F38-9809-8C6D-8018B4CD8BA2}"/>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r:embed="rId8"/>
                  </a:ext>
                </a:extLst>
              </a:blip>
              <a:stretch>
                <a:fillRect r="-69273" b="-52568"/>
              </a:stretch>
            </a:blipFill>
            <a:ln cap="sq">
              <a:noFill/>
              <a:prstDash val="solid"/>
              <a:miter/>
            </a:ln>
          </p:spPr>
          <p:txBody>
            <a:bodyPr/>
            <a:lstStyle/>
            <a:p>
              <a:pPr defTabSz="514337">
                <a:buClrTx/>
                <a:defRPr/>
              </a:pPr>
              <a:endParaRPr lang="en-SG" sz="1013" kern="1200">
                <a:solidFill>
                  <a:prstClr val="black"/>
                </a:solidFill>
                <a:latin typeface="Calibri" panose="020F0502020204030204"/>
                <a:ea typeface="+mn-ea"/>
              </a:endParaRPr>
            </a:p>
          </p:txBody>
        </p:sp>
      </p:grpSp>
    </p:spTree>
    <p:extLst>
      <p:ext uri="{BB962C8B-B14F-4D97-AF65-F5344CB8AC3E}">
        <p14:creationId xmlns:p14="http://schemas.microsoft.com/office/powerpoint/2010/main" val="304934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E945E8D-192A-E0B9-125A-F298CB623FF0}"/>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451C56AE-42D0-B78C-719E-0771B01F20B6}"/>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07937479-C49A-CB5B-4B00-81034041A1D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1DDAE848-46C5-5631-2703-9DDADF46AF3C}"/>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6FDE40CE-0624-4BE3-4DDF-1D77B00453F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CBA95DA3-93F0-3A3A-CD2D-60805F0E5834}"/>
              </a:ext>
            </a:extLst>
          </p:cNvPr>
          <p:cNvSpPr>
            <a:spLocks noGrp="1"/>
          </p:cNvSpPr>
          <p:nvPr>
            <p:ph type="title"/>
          </p:nvPr>
        </p:nvSpPr>
        <p:spPr>
          <a:xfrm>
            <a:off x="984328" y="30349"/>
            <a:ext cx="7704000" cy="572700"/>
          </a:xfrm>
        </p:spPr>
        <p:txBody>
          <a:bodyPr/>
          <a:lstStyle/>
          <a:p>
            <a:pPr>
              <a:lnSpc>
                <a:spcPct val="150000"/>
              </a:lnSpc>
              <a:spcAft>
                <a:spcPts val="8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2.1.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2151BE4-2152-F5D8-58EF-471FCE16CB5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3EDF9BDB-367A-701D-3B12-C5ECAF9F98B4}"/>
              </a:ext>
            </a:extLst>
          </p:cNvPr>
          <p:cNvGrpSpPr/>
          <p:nvPr/>
        </p:nvGrpSpPr>
        <p:grpSpPr>
          <a:xfrm>
            <a:off x="3050628" y="603049"/>
            <a:ext cx="6029837" cy="4148676"/>
            <a:chOff x="0" y="0"/>
            <a:chExt cx="4997794" cy="3075612"/>
          </a:xfrm>
        </p:grpSpPr>
        <p:sp>
          <p:nvSpPr>
            <p:cNvPr id="3" name="Freeform 30">
              <a:extLst>
                <a:ext uri="{FF2B5EF4-FFF2-40B4-BE49-F238E27FC236}">
                  <a16:creationId xmlns:a16="http://schemas.microsoft.com/office/drawing/2014/main" id="{CA7A8042-6401-F3D3-BA2F-ADAD2DAF3354}"/>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SG"/>
            </a:p>
          </p:txBody>
        </p:sp>
        <p:sp>
          <p:nvSpPr>
            <p:cNvPr id="4" name="Freeform 31">
              <a:extLst>
                <a:ext uri="{FF2B5EF4-FFF2-40B4-BE49-F238E27FC236}">
                  <a16:creationId xmlns:a16="http://schemas.microsoft.com/office/drawing/2014/main" id="{54F50934-6D05-3A5A-B650-396457315BBF}"/>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1" name="Freeform 32">
              <a:extLst>
                <a:ext uri="{FF2B5EF4-FFF2-40B4-BE49-F238E27FC236}">
                  <a16:creationId xmlns:a16="http://schemas.microsoft.com/office/drawing/2014/main" id="{818C9EF4-8F28-F332-9568-28B24250C54B}"/>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grpSp>
      <p:sp>
        <p:nvSpPr>
          <p:cNvPr id="12" name="TextBox 11">
            <a:extLst>
              <a:ext uri="{FF2B5EF4-FFF2-40B4-BE49-F238E27FC236}">
                <a16:creationId xmlns:a16="http://schemas.microsoft.com/office/drawing/2014/main" id="{83EC637F-738F-A046-4C94-FCC513EAC906}"/>
              </a:ext>
            </a:extLst>
          </p:cNvPr>
          <p:cNvSpPr txBox="1"/>
          <p:nvPr/>
        </p:nvSpPr>
        <p:spPr>
          <a:xfrm>
            <a:off x="3561767" y="1694487"/>
            <a:ext cx="4291920" cy="2554545"/>
          </a:xfrm>
          <a:prstGeom prst="rect">
            <a:avLst/>
          </a:prstGeom>
          <a:noFill/>
        </p:spPr>
        <p:txBody>
          <a:bodyPr wrap="square">
            <a:spAutoFit/>
          </a:bodyPr>
          <a:lstStyle/>
          <a:p>
            <a:pPr algn="ctr"/>
            <a:r>
              <a:rPr lang="vi-VN" sz="3200" dirty="0">
                <a:latin typeface="+mj-lt"/>
              </a:rPr>
              <a:t>HS đọc VB và tự đánh giá theo bảng kiểm kĩ năng đọc, tự ghi chép và trả lời câu hỏi trong SGK theo</a:t>
            </a:r>
            <a:endParaRPr lang="en-SG" sz="3200" dirty="0">
              <a:latin typeface="+mj-lt"/>
            </a:endParaRPr>
          </a:p>
        </p:txBody>
      </p:sp>
      <p:pic>
        <p:nvPicPr>
          <p:cNvPr id="13" name="Picture 12" descr="Cartoon of a person with a magnifying glass&#10;&#10;Description automatically generated">
            <a:extLst>
              <a:ext uri="{FF2B5EF4-FFF2-40B4-BE49-F238E27FC236}">
                <a16:creationId xmlns:a16="http://schemas.microsoft.com/office/drawing/2014/main" id="{511A436F-A95F-A9D6-A42E-EE5EB2216AC0}"/>
              </a:ext>
            </a:extLst>
          </p:cNvPr>
          <p:cNvPicPr>
            <a:picLocks noChangeAspect="1"/>
          </p:cNvPicPr>
          <p:nvPr/>
        </p:nvPicPr>
        <p:blipFill>
          <a:blip r:embed="rId10"/>
          <a:stretch>
            <a:fillRect/>
          </a:stretch>
        </p:blipFill>
        <p:spPr>
          <a:xfrm>
            <a:off x="-92594" y="2677387"/>
            <a:ext cx="4246851" cy="2803612"/>
          </a:xfrm>
          <a:prstGeom prst="rect">
            <a:avLst/>
          </a:prstGeom>
        </p:spPr>
      </p:pic>
    </p:spTree>
    <p:extLst>
      <p:ext uri="{BB962C8B-B14F-4D97-AF65-F5344CB8AC3E}">
        <p14:creationId xmlns:p14="http://schemas.microsoft.com/office/powerpoint/2010/main" val="3143759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9144000" cy="51435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182305" y="-43544"/>
            <a:ext cx="4572000" cy="587148"/>
          </a:xfrm>
          <a:prstGeom prst="rect">
            <a:avLst/>
          </a:prstGeom>
          <a:noFill/>
        </p:spPr>
        <p:txBody>
          <a:bodyPr wrap="square">
            <a:spAutoFit/>
          </a:bodyPr>
          <a:lstStyle/>
          <a:p>
            <a:pPr algn="ctr" defTabSz="914355">
              <a:lnSpc>
                <a:spcPct val="150000"/>
              </a:lnSpc>
              <a:spcAft>
                <a:spcPts val="800"/>
              </a:spcAft>
              <a:defRPr/>
            </a:pPr>
            <a:r>
              <a:rPr lang="en-US" sz="2400" b="1" dirty="0">
                <a:latin typeface="Times New Roman" panose="02020603050405020304" pitchFamily="18" charset="0"/>
                <a:ea typeface="Calibri" panose="020F0502020204030204" pitchFamily="34" charset="0"/>
                <a:cs typeface="Times New Roman" panose="02020603050405020304" pitchFamily="18" charset="0"/>
              </a:rPr>
              <a:t>BẢNG KIỂM</a:t>
            </a:r>
            <a:endParaRPr lang="en-SG" sz="18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34E1A23F-BEC8-B189-1285-D58B655341A2}"/>
              </a:ext>
            </a:extLst>
          </p:cNvPr>
          <p:cNvGraphicFramePr>
            <a:graphicFrameLocks noGrp="1"/>
          </p:cNvGraphicFramePr>
          <p:nvPr>
            <p:extLst>
              <p:ext uri="{D42A27DB-BD31-4B8C-83A1-F6EECF244321}">
                <p14:modId xmlns:p14="http://schemas.microsoft.com/office/powerpoint/2010/main" val="4124086369"/>
              </p:ext>
            </p:extLst>
          </p:nvPr>
        </p:nvGraphicFramePr>
        <p:xfrm>
          <a:off x="111698" y="674274"/>
          <a:ext cx="8942851" cy="4354926"/>
        </p:xfrm>
        <a:graphic>
          <a:graphicData uri="http://schemas.openxmlformats.org/drawingml/2006/table">
            <a:tbl>
              <a:tblPr firstRow="1" firstCol="1" bandRow="1">
                <a:tableStyleId>{1E171933-4619-4E11-9A3F-F7608DF75F80}</a:tableStyleId>
              </a:tblPr>
              <a:tblGrid>
                <a:gridCol w="6309456">
                  <a:extLst>
                    <a:ext uri="{9D8B030D-6E8A-4147-A177-3AD203B41FA5}">
                      <a16:colId xmlns:a16="http://schemas.microsoft.com/office/drawing/2014/main" val="1575040525"/>
                    </a:ext>
                  </a:extLst>
                </a:gridCol>
                <a:gridCol w="1349208">
                  <a:extLst>
                    <a:ext uri="{9D8B030D-6E8A-4147-A177-3AD203B41FA5}">
                      <a16:colId xmlns:a16="http://schemas.microsoft.com/office/drawing/2014/main" val="2790722929"/>
                    </a:ext>
                  </a:extLst>
                </a:gridCol>
                <a:gridCol w="1284187">
                  <a:extLst>
                    <a:ext uri="{9D8B030D-6E8A-4147-A177-3AD203B41FA5}">
                      <a16:colId xmlns:a16="http://schemas.microsoft.com/office/drawing/2014/main" val="2646689026"/>
                    </a:ext>
                  </a:extLst>
                </a:gridCol>
              </a:tblGrid>
              <a:tr h="734439">
                <a:tc>
                  <a:txBody>
                    <a:bodyPr/>
                    <a:lstStyle/>
                    <a:p>
                      <a:pPr algn="ctr">
                        <a:lnSpc>
                          <a:spcPct val="100000"/>
                        </a:lnSpc>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Tiêu</a:t>
                      </a: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chí</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algn="ctr">
                        <a:lnSpc>
                          <a:spcPct val="100000"/>
                        </a:lnSpc>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Có</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algn="ctr">
                        <a:lnSpc>
                          <a:spcPct val="100000"/>
                        </a:lnSpc>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Không</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2907506340"/>
                  </a:ext>
                </a:extLst>
              </a:tr>
              <a:tr h="973535">
                <a:tc>
                  <a:txBody>
                    <a:bodyPr/>
                    <a:lstStyle/>
                    <a:p>
                      <a:pPr algn="just">
                        <a:lnSpc>
                          <a:spcPct val="100000"/>
                        </a:lnSpc>
                      </a:pP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Đọc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trôi</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chảy</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không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bỏ</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từ</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thêm</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từ</a:t>
                      </a:r>
                      <a:endParaRPr lang="en-SG" sz="2400" b="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3298882"/>
                  </a:ext>
                </a:extLst>
              </a:tr>
              <a:tr h="1323476">
                <a:tc>
                  <a:txBody>
                    <a:bodyPr/>
                    <a:lstStyle/>
                    <a:p>
                      <a:pPr algn="just">
                        <a:lnSpc>
                          <a:spcPct val="100000"/>
                        </a:lnSpc>
                      </a:pP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Ngắt</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giọng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phù</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hợp</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đúng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nhịp</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điệu</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câu</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văn</a:t>
                      </a:r>
                      <a:endParaRPr lang="en-SG" sz="2400" b="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35816"/>
                  </a:ext>
                </a:extLst>
              </a:tr>
              <a:tr h="1323476">
                <a:tc>
                  <a:txBody>
                    <a:bodyPr/>
                    <a:lstStyle/>
                    <a:p>
                      <a:pPr algn="just">
                        <a:lnSpc>
                          <a:spcPct val="100000"/>
                        </a:lnSpc>
                      </a:pP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được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các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trạng</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thái</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cảm</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xúc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các</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nhân</a:t>
                      </a:r>
                      <a:r>
                        <a:rPr lang="en-US" sz="3200" b="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b="0" dirty="0" err="1">
                          <a:solidFill>
                            <a:schemeClr val="tx1">
                              <a:lumMod val="50000"/>
                            </a:schemeClr>
                          </a:solidFill>
                          <a:effectLst/>
                          <a:latin typeface="Times New Roman" panose="02020603050405020304" pitchFamily="18" charset="0"/>
                          <a:cs typeface="Times New Roman" panose="02020603050405020304" pitchFamily="18" charset="0"/>
                        </a:rPr>
                        <a:t>vật</a:t>
                      </a:r>
                      <a:endParaRPr lang="en-SG" sz="2400" b="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4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98" marR="398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954318"/>
                  </a:ext>
                </a:extLst>
              </a:tr>
            </a:tbl>
          </a:graphicData>
        </a:graphic>
      </p:graphicFrame>
    </p:spTree>
    <p:extLst>
      <p:ext uri="{BB962C8B-B14F-4D97-AF65-F5344CB8AC3E}">
        <p14:creationId xmlns:p14="http://schemas.microsoft.com/office/powerpoint/2010/main" val="31792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34ABE-66FB-44EB-32C9-F7BB1BDBCB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ED2851-DB7E-8B57-1B20-A2C789D1DD51}"/>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A59A98D0-D04D-52FB-CE13-A55356F1686A}"/>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THẺ CHIẾN LƯỢC ĐỌC</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0CF165E2-E60B-B308-A8D4-75555E4143C9}"/>
              </a:ext>
            </a:extLst>
          </p:cNvPr>
          <p:cNvGraphicFramePr>
            <a:graphicFrameLocks noGrp="1"/>
          </p:cNvGraphicFramePr>
          <p:nvPr>
            <p:extLst>
              <p:ext uri="{D42A27DB-BD31-4B8C-83A1-F6EECF244321}">
                <p14:modId xmlns:p14="http://schemas.microsoft.com/office/powerpoint/2010/main" val="1056888941"/>
              </p:ext>
            </p:extLst>
          </p:nvPr>
        </p:nvGraphicFramePr>
        <p:xfrm>
          <a:off x="74290" y="607119"/>
          <a:ext cx="8995165" cy="4460500"/>
        </p:xfrm>
        <a:graphic>
          <a:graphicData uri="http://schemas.openxmlformats.org/drawingml/2006/table">
            <a:tbl>
              <a:tblPr firstRow="1" firstCol="1" bandRow="1">
                <a:tableStyleId>{1FECB4D8-DB02-4DC6-A0A2-4F2EBAE1DC90}</a:tableStyleId>
              </a:tblPr>
              <a:tblGrid>
                <a:gridCol w="3152232">
                  <a:extLst>
                    <a:ext uri="{9D8B030D-6E8A-4147-A177-3AD203B41FA5}">
                      <a16:colId xmlns:a16="http://schemas.microsoft.com/office/drawing/2014/main" val="2160664772"/>
                    </a:ext>
                  </a:extLst>
                </a:gridCol>
                <a:gridCol w="5842933">
                  <a:extLst>
                    <a:ext uri="{9D8B030D-6E8A-4147-A177-3AD203B41FA5}">
                      <a16:colId xmlns:a16="http://schemas.microsoft.com/office/drawing/2014/main" val="1474976238"/>
                    </a:ext>
                  </a:extLst>
                </a:gridCol>
              </a:tblGrid>
              <a:tr h="446050">
                <a:tc>
                  <a:txBody>
                    <a:bodyPr/>
                    <a:lstStyle/>
                    <a:p>
                      <a:pPr algn="ctr">
                        <a:lnSpc>
                          <a:spcPct val="100000"/>
                        </a:lnSpc>
                        <a:spcAft>
                          <a:spcPts val="800"/>
                        </a:spcAft>
                      </a:pPr>
                      <a:r>
                        <a:rPr lang="vi-VN" sz="2700" b="1" dirty="0">
                          <a:solidFill>
                            <a:schemeClr val="tx1">
                              <a:lumMod val="50000"/>
                            </a:schemeClr>
                          </a:solidFill>
                          <a:effectLst/>
                          <a:latin typeface="+mj-lt"/>
                        </a:rPr>
                        <a:t>Chiến lược đọc</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700" b="1" dirty="0">
                          <a:solidFill>
                            <a:schemeClr val="tx1">
                              <a:lumMod val="50000"/>
                            </a:schemeClr>
                          </a:solidFill>
                          <a:effectLst/>
                          <a:latin typeface="+mj-lt"/>
                        </a:rPr>
                        <a:t>Nội dung</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284245438"/>
                  </a:ext>
                </a:extLst>
              </a:tr>
              <a:tr h="892100">
                <a:tc>
                  <a:txBody>
                    <a:bodyPr/>
                    <a:lstStyle/>
                    <a:p>
                      <a:pPr algn="just">
                        <a:lnSpc>
                          <a:spcPct val="100000"/>
                        </a:lnSpc>
                        <a:spcAft>
                          <a:spcPts val="800"/>
                        </a:spcAft>
                      </a:pPr>
                      <a:r>
                        <a:rPr lang="vi-VN" sz="2700" b="1" dirty="0">
                          <a:solidFill>
                            <a:schemeClr val="tx1">
                              <a:lumMod val="50000"/>
                            </a:schemeClr>
                          </a:solidFill>
                          <a:effectLst/>
                          <a:latin typeface="+mj-lt"/>
                        </a:rPr>
                        <a:t>Dự đoán: Điều gì đã xảy ra với Me-ry?</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b="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4498161"/>
                  </a:ext>
                </a:extLst>
              </a:tr>
              <a:tr h="3122350">
                <a:tc>
                  <a:txBody>
                    <a:bodyPr/>
                    <a:lstStyle/>
                    <a:p>
                      <a:pPr algn="just">
                        <a:lnSpc>
                          <a:spcPct val="100000"/>
                        </a:lnSpc>
                        <a:spcAft>
                          <a:spcPts val="800"/>
                        </a:spcAft>
                      </a:pPr>
                      <a:r>
                        <a:rPr lang="vi-VN" sz="2700" b="1" dirty="0">
                          <a:solidFill>
                            <a:schemeClr val="tx1">
                              <a:lumMod val="50000"/>
                            </a:schemeClr>
                          </a:solidFill>
                          <a:effectLst/>
                          <a:latin typeface="+mj-lt"/>
                        </a:rPr>
                        <a:t>Suy luận: Dựa vào đâu mà Hôm khẳng định điều này?</a:t>
                      </a:r>
                      <a:endParaRPr lang="en-SG" sz="27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b="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29663" marR="296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607831"/>
                  </a:ext>
                </a:extLst>
              </a:tr>
            </a:tbl>
          </a:graphicData>
        </a:graphic>
      </p:graphicFrame>
      <p:sp>
        <p:nvSpPr>
          <p:cNvPr id="5" name="TextBox 4">
            <a:extLst>
              <a:ext uri="{FF2B5EF4-FFF2-40B4-BE49-F238E27FC236}">
                <a16:creationId xmlns:a16="http://schemas.microsoft.com/office/drawing/2014/main" id="{B06F3381-44EA-962E-0725-FFFC7BF8E977}"/>
              </a:ext>
            </a:extLst>
          </p:cNvPr>
          <p:cNvSpPr txBox="1"/>
          <p:nvPr/>
        </p:nvSpPr>
        <p:spPr>
          <a:xfrm>
            <a:off x="3250095" y="1054052"/>
            <a:ext cx="5675243"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7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mn-cs"/>
                <a:sym typeface="Arial"/>
              </a:rPr>
              <a:t>Me-ry có thể đã bỏ rơi người ông của mình.</a:t>
            </a:r>
            <a:endParaRPr kumimoji="0" lang="en-SG" sz="2700" b="0" i="0" u="none" strike="noStrike" kern="0" cap="none" spc="0" normalizeH="0" baseline="0" noProof="0" dirty="0">
              <a:ln>
                <a:noFill/>
              </a:ln>
              <a:solidFill>
                <a:srgbClr val="191919">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5BAE4D17-E0A7-BC94-AC1E-C051EB4AA21F}"/>
              </a:ext>
            </a:extLst>
          </p:cNvPr>
          <p:cNvSpPr txBox="1"/>
          <p:nvPr/>
        </p:nvSpPr>
        <p:spPr>
          <a:xfrm>
            <a:off x="3173066" y="2007199"/>
            <a:ext cx="5933661" cy="30008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7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mn-cs"/>
                <a:sym typeface="Arial"/>
              </a:rPr>
              <a:t>Dựa vào hắn là một trong những kẻ nham hiểm nhất nước Anh - một con bạc đã phá sản, một gã côn đồ liều mạng, một con người không có trái tim hoặc lương tâm. Cháu gái của ông chủ nhà băng không hay biết gì về con người đó và còn nhiễm thói gặp gỡ hắn gần như mỗi đêm.</a:t>
            </a:r>
            <a:endParaRPr kumimoji="0" lang="en-SG" sz="2700" b="0" i="0" u="none" strike="noStrike" kern="0" cap="none" spc="0" normalizeH="0" baseline="0" noProof="0" dirty="0">
              <a:ln>
                <a:noFill/>
              </a:ln>
              <a:solidFill>
                <a:srgbClr val="191919">
                  <a:lumMod val="5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16258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D5BD81E3-B4AF-935D-80FB-3D493D0B61C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F17B6040-09FE-FA8C-721F-F12A3708A807}"/>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50C5C292-D33D-3EBB-F00C-94B9B8DBE67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638377BE-1FC7-20C7-7EC1-2CF5E47D6098}"/>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1B0688D6-0448-DA82-E2AD-7DE8AEF0A7E9}"/>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DED57BEB-2175-04A3-999D-BACCF1A4F5BF}"/>
              </a:ext>
            </a:extLst>
          </p:cNvPr>
          <p:cNvSpPr>
            <a:spLocks noGrp="1"/>
          </p:cNvSpPr>
          <p:nvPr>
            <p:ph type="title"/>
          </p:nvPr>
        </p:nvSpPr>
        <p:spPr>
          <a:xfrm>
            <a:off x="720000" y="0"/>
            <a:ext cx="7704000" cy="572700"/>
          </a:xfrm>
        </p:spPr>
        <p:txBody>
          <a:bodyPr/>
          <a:lstStyle/>
          <a:p>
            <a:pPr>
              <a:lnSpc>
                <a:spcPct val="150000"/>
              </a:lnSpc>
              <a:spcAft>
                <a:spcPts val="800"/>
              </a:spcAft>
            </a:pPr>
            <a:r>
              <a:rPr lang="vi-VN" sz="2400" b="1" dirty="0">
                <a:effectLst/>
                <a:latin typeface="Times New Roman" panose="02020603050405020304" pitchFamily="18" charset="0"/>
                <a:ea typeface="Calibri" panose="020F0502020204030204" pitchFamily="34" charset="0"/>
              </a:rPr>
              <a:t>2.2. Tìm hiểu chung về tác giả, tác phẩm</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9E828B76-F039-1900-C14D-69B769155E8F}"/>
              </a:ext>
            </a:extLst>
          </p:cNvPr>
          <p:cNvPicPr preferRelativeResize="0"/>
          <p:nvPr/>
        </p:nvPicPr>
        <p:blipFill>
          <a:blip r:embed="rId9">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FD05FB13-C70D-7F1E-DD2B-A71EA729AAB5}"/>
              </a:ext>
            </a:extLst>
          </p:cNvPr>
          <p:cNvGrpSpPr/>
          <p:nvPr/>
        </p:nvGrpSpPr>
        <p:grpSpPr>
          <a:xfrm>
            <a:off x="3403854" y="572996"/>
            <a:ext cx="5424497" cy="4205139"/>
            <a:chOff x="1762760" y="-20320"/>
            <a:chExt cx="8666480" cy="4883150"/>
          </a:xfrm>
        </p:grpSpPr>
        <p:grpSp>
          <p:nvGrpSpPr>
            <p:cNvPr id="3" name="组合 7">
              <a:extLst>
                <a:ext uri="{FF2B5EF4-FFF2-40B4-BE49-F238E27FC236}">
                  <a16:creationId xmlns:a16="http://schemas.microsoft.com/office/drawing/2014/main" id="{2B6266E2-A3A5-A3A2-BF07-D692885FBE4A}"/>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18" name="组合 8">
                <a:extLst>
                  <a:ext uri="{FF2B5EF4-FFF2-40B4-BE49-F238E27FC236}">
                    <a16:creationId xmlns:a16="http://schemas.microsoft.com/office/drawing/2014/main" id="{7B70BC68-DE28-D92E-4E0B-BB0249E4C676}"/>
                  </a:ext>
                </a:extLst>
              </p:cNvPr>
              <p:cNvGrpSpPr/>
              <p:nvPr>
                <p:custDataLst>
                  <p:tags r:id="rId2"/>
                </p:custDataLst>
              </p:nvPr>
            </p:nvGrpSpPr>
            <p:grpSpPr>
              <a:xfrm>
                <a:off x="2776" y="-32"/>
                <a:ext cx="13649" cy="7691"/>
                <a:chOff x="1762543" y="-20073"/>
                <a:chExt cx="8666914" cy="4883621"/>
              </a:xfrm>
            </p:grpSpPr>
            <p:cxnSp>
              <p:nvCxnSpPr>
                <p:cNvPr id="20" name="直接连接符 6">
                  <a:extLst>
                    <a:ext uri="{FF2B5EF4-FFF2-40B4-BE49-F238E27FC236}">
                      <a16:creationId xmlns:a16="http://schemas.microsoft.com/office/drawing/2014/main" id="{2C72191C-9EAE-006A-72CC-86EA2F86A96A}"/>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1" name="直接连接符 15">
                  <a:extLst>
                    <a:ext uri="{FF2B5EF4-FFF2-40B4-BE49-F238E27FC236}">
                      <a16:creationId xmlns:a16="http://schemas.microsoft.com/office/drawing/2014/main" id="{3D400332-3BB2-64DA-CC17-3AF6BD842E46}"/>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2" name="云形 14">
                  <a:extLst>
                    <a:ext uri="{FF2B5EF4-FFF2-40B4-BE49-F238E27FC236}">
                      <a16:creationId xmlns:a16="http://schemas.microsoft.com/office/drawing/2014/main" id="{E11B081D-D5AC-4237-05C4-9936842FBE5D}"/>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algn="ctr" defTabSz="685800">
                    <a:buClrTx/>
                    <a:defRPr/>
                  </a:pPr>
                  <a:endParaRPr lang="zh-CN" altLang="en-US" sz="1350" dirty="0">
                    <a:solidFill>
                      <a:prstClr val="white"/>
                    </a:solidFill>
                    <a:latin typeface="Calibri"/>
                    <a:ea typeface="宋体" panose="02010600030101010101" pitchFamily="2" charset="-122"/>
                  </a:endParaRPr>
                </a:p>
              </p:txBody>
            </p:sp>
          </p:grpSp>
          <p:sp>
            <p:nvSpPr>
              <p:cNvPr id="19" name="云形 21">
                <a:extLst>
                  <a:ext uri="{FF2B5EF4-FFF2-40B4-BE49-F238E27FC236}">
                    <a16:creationId xmlns:a16="http://schemas.microsoft.com/office/drawing/2014/main" id="{8D4ADFEF-36A8-0828-872C-890DBDA56D57}"/>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algn="ctr" defTabSz="685800">
                  <a:buClrTx/>
                  <a:defRPr/>
                </a:pPr>
                <a:endParaRPr lang="zh-CN" altLang="en-US" sz="1350" dirty="0">
                  <a:solidFill>
                    <a:prstClr val="white"/>
                  </a:solidFill>
                  <a:latin typeface="Calibri"/>
                  <a:ea typeface="宋体" panose="02010600030101010101" pitchFamily="2" charset="-122"/>
                </a:endParaRPr>
              </a:p>
            </p:txBody>
          </p:sp>
        </p:grpSp>
        <p:pic>
          <p:nvPicPr>
            <p:cNvPr id="4" name="图片 11">
              <a:extLst>
                <a:ext uri="{FF2B5EF4-FFF2-40B4-BE49-F238E27FC236}">
                  <a16:creationId xmlns:a16="http://schemas.microsoft.com/office/drawing/2014/main" id="{34BBA8EE-E90A-BE7B-35E3-C8D07E5A61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947587" y="967999"/>
              <a:ext cx="2826669" cy="1749932"/>
            </a:xfrm>
            <a:prstGeom prst="rect">
              <a:avLst/>
            </a:prstGeom>
          </p:spPr>
        </p:pic>
        <p:sp>
          <p:nvSpPr>
            <p:cNvPr id="17" name="TextBox 16">
              <a:extLst>
                <a:ext uri="{FF2B5EF4-FFF2-40B4-BE49-F238E27FC236}">
                  <a16:creationId xmlns:a16="http://schemas.microsoft.com/office/drawing/2014/main" id="{7BDE4CA8-DCCE-5D89-B2F3-48029A431C78}"/>
                </a:ext>
              </a:extLst>
            </p:cNvPr>
            <p:cNvSpPr txBox="1"/>
            <p:nvPr/>
          </p:nvSpPr>
          <p:spPr>
            <a:xfrm>
              <a:off x="2656786" y="2009191"/>
              <a:ext cx="7211805" cy="2037183"/>
            </a:xfrm>
            <a:prstGeom prst="rect">
              <a:avLst/>
            </a:prstGeom>
            <a:noFill/>
          </p:spPr>
          <p:txBody>
            <a:bodyPr wrap="square">
              <a:spAutoFit/>
            </a:body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Em hãy giới thiệu vài nét về tác giả, tác phẩm theo </a:t>
              </a: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3" name="Freeform 10">
            <a:extLst>
              <a:ext uri="{FF2B5EF4-FFF2-40B4-BE49-F238E27FC236}">
                <a16:creationId xmlns:a16="http://schemas.microsoft.com/office/drawing/2014/main" id="{4B7E9178-A734-AC67-290C-E3CF6EEA3C9B}"/>
              </a:ext>
            </a:extLst>
          </p:cNvPr>
          <p:cNvSpPr/>
          <p:nvPr/>
        </p:nvSpPr>
        <p:spPr>
          <a:xfrm>
            <a:off x="324839" y="2566686"/>
            <a:ext cx="2803331" cy="2589209"/>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85800">
              <a:buClrTx/>
              <a:defRPr/>
            </a:pPr>
            <a:endParaRPr lang="en-SG" sz="1350" kern="1200">
              <a:solidFill>
                <a:prstClr val="black"/>
              </a:solidFill>
              <a:latin typeface="Calibri"/>
              <a:ea typeface="+mn-ea"/>
            </a:endParaRPr>
          </a:p>
        </p:txBody>
      </p:sp>
    </p:spTree>
    <p:extLst>
      <p:ext uri="{BB962C8B-B14F-4D97-AF65-F5344CB8AC3E}">
        <p14:creationId xmlns:p14="http://schemas.microsoft.com/office/powerpoint/2010/main" val="8262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41B1-BE93-BEB1-EF7A-F1A02AE6EC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C9D1AB-6B89-EDF9-8EB4-0F55472992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407167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ECEADE6-2F83-16D7-AAAF-D4BD63309D8D}"/>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EE03BFD8-4979-A922-0CE8-BB8906902988}"/>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91453649-D53B-AADD-E5EB-189116B5774C}"/>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7B4891CB-6236-50DF-6529-E661EC136F1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4E3609F5-394D-E4EB-E941-A728B663C16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3F4A596C-4BAF-BE21-EF7A-CC4E0E5BCEAB}"/>
              </a:ext>
            </a:extLst>
          </p:cNvPr>
          <p:cNvSpPr>
            <a:spLocks noGrp="1"/>
          </p:cNvSpPr>
          <p:nvPr>
            <p:ph type="title"/>
          </p:nvPr>
        </p:nvSpPr>
        <p:spPr>
          <a:xfrm>
            <a:off x="831928" y="30349"/>
            <a:ext cx="7704000" cy="572700"/>
          </a:xfrm>
        </p:spPr>
        <p:txBody>
          <a:bodyPr/>
          <a:lstStyle/>
          <a:p>
            <a:pPr>
              <a:lnSpc>
                <a:spcPct val="150000"/>
              </a:lnSpc>
              <a:spcAft>
                <a:spcPts val="800"/>
              </a:spcAft>
            </a:pPr>
            <a:r>
              <a:rPr lang="en-US" sz="3200" b="1" dirty="0">
                <a:effectLst/>
                <a:latin typeface="Times New Roman" panose="02020603050405020304" pitchFamily="18" charset="0"/>
                <a:ea typeface="Calibri" panose="020F0502020204030204" pitchFamily="34" charset="0"/>
              </a:rPr>
              <a:t>*</a:t>
            </a:r>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giả</a:t>
            </a:r>
            <a:endParaRPr lang="en-SG" sz="48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46997C2-B691-2E3D-0AF7-5BB209D2FF7C}"/>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4098" name="Picture 2" descr="Văn bản Vụ cải trang bất thành - A-thơ Cô-nan Đoi-lơ - Nội dung, tác giả,  tác phẩm">
            <a:extLst>
              <a:ext uri="{FF2B5EF4-FFF2-40B4-BE49-F238E27FC236}">
                <a16:creationId xmlns:a16="http://schemas.microsoft.com/office/drawing/2014/main" id="{E7F8D0CB-22DB-A030-5ED5-F5951200CD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60" y="1209654"/>
            <a:ext cx="2211020" cy="33000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弧形 24">
            <a:extLst>
              <a:ext uri="{FF2B5EF4-FFF2-40B4-BE49-F238E27FC236}">
                <a16:creationId xmlns:a16="http://schemas.microsoft.com/office/drawing/2014/main" id="{2139DD0B-4B87-ABD8-75E8-634EBDB37A49}"/>
              </a:ext>
            </a:extLst>
          </p:cNvPr>
          <p:cNvSpPr/>
          <p:nvPr/>
        </p:nvSpPr>
        <p:spPr>
          <a:xfrm>
            <a:off x="584981" y="1315962"/>
            <a:ext cx="2430140" cy="2742297"/>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defTabSz="685800">
              <a:buClrTx/>
              <a:defRPr/>
            </a:pPr>
            <a:endParaRPr lang="zh-CN" altLang="en-US" sz="1350">
              <a:solidFill>
                <a:prstClr val="black"/>
              </a:solidFill>
              <a:latin typeface="等线"/>
              <a:ea typeface="等线" panose="02010600030101010101" pitchFamily="2" charset="-122"/>
            </a:endParaRPr>
          </a:p>
        </p:txBody>
      </p:sp>
      <p:grpSp>
        <p:nvGrpSpPr>
          <p:cNvPr id="3" name="组合 5">
            <a:extLst>
              <a:ext uri="{FF2B5EF4-FFF2-40B4-BE49-F238E27FC236}">
                <a16:creationId xmlns:a16="http://schemas.microsoft.com/office/drawing/2014/main" id="{05DA5155-9CBC-E956-CC87-2D33927DBEE3}"/>
              </a:ext>
            </a:extLst>
          </p:cNvPr>
          <p:cNvGrpSpPr/>
          <p:nvPr/>
        </p:nvGrpSpPr>
        <p:grpSpPr>
          <a:xfrm>
            <a:off x="1951324" y="738383"/>
            <a:ext cx="7192676" cy="892552"/>
            <a:chOff x="3903085" y="219681"/>
            <a:chExt cx="9590234" cy="1190069"/>
          </a:xfrm>
        </p:grpSpPr>
        <p:sp>
          <p:nvSpPr>
            <p:cNvPr id="4" name="椭圆 1">
              <a:extLst>
                <a:ext uri="{FF2B5EF4-FFF2-40B4-BE49-F238E27FC236}">
                  <a16:creationId xmlns:a16="http://schemas.microsoft.com/office/drawing/2014/main" id="{7B318687-8D25-A7DA-AB1F-7F91E7BFA48E}"/>
                </a:ext>
              </a:extLst>
            </p:cNvPr>
            <p:cNvSpPr/>
            <p:nvPr/>
          </p:nvSpPr>
          <p:spPr>
            <a:xfrm>
              <a:off x="3903085" y="710903"/>
              <a:ext cx="735522" cy="690863"/>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685800">
                <a:buClrTx/>
                <a:defRPr/>
              </a:pPr>
              <a:r>
                <a:rPr lang="en-US" altLang="zh-CN" sz="27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1</a:t>
              </a:r>
              <a:endParaRPr lang="zh-CN" altLang="en-US" sz="27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1" name="文本框 2">
              <a:extLst>
                <a:ext uri="{FF2B5EF4-FFF2-40B4-BE49-F238E27FC236}">
                  <a16:creationId xmlns:a16="http://schemas.microsoft.com/office/drawing/2014/main" id="{35814405-9900-600B-99AB-14E48A4FA163}"/>
                </a:ext>
              </a:extLst>
            </p:cNvPr>
            <p:cNvSpPr txBox="1"/>
            <p:nvPr/>
          </p:nvSpPr>
          <p:spPr>
            <a:xfrm>
              <a:off x="4857896" y="219681"/>
              <a:ext cx="8635423" cy="1190069"/>
            </a:xfrm>
            <a:prstGeom prst="rect">
              <a:avLst/>
            </a:prstGeom>
            <a:noFill/>
          </p:spPr>
          <p:txBody>
            <a:bodyPr wrap="square" rtlCol="0">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A-thơ Cô-nan Đoi-lơ (1859-1930) là nhà văn người Xcốt-len (Scotland). </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6">
            <a:extLst>
              <a:ext uri="{FF2B5EF4-FFF2-40B4-BE49-F238E27FC236}">
                <a16:creationId xmlns:a16="http://schemas.microsoft.com/office/drawing/2014/main" id="{0C97507D-1FCE-1EC5-B44D-2B4E80CBAA09}"/>
              </a:ext>
            </a:extLst>
          </p:cNvPr>
          <p:cNvGrpSpPr/>
          <p:nvPr/>
        </p:nvGrpSpPr>
        <p:grpSpPr>
          <a:xfrm>
            <a:off x="2692966" y="1755408"/>
            <a:ext cx="6451034" cy="1292662"/>
            <a:chOff x="4202657" y="630151"/>
            <a:chExt cx="8601379" cy="1723550"/>
          </a:xfrm>
        </p:grpSpPr>
        <p:sp>
          <p:nvSpPr>
            <p:cNvPr id="13" name="椭圆 7">
              <a:extLst>
                <a:ext uri="{FF2B5EF4-FFF2-40B4-BE49-F238E27FC236}">
                  <a16:creationId xmlns:a16="http://schemas.microsoft.com/office/drawing/2014/main" id="{1908D00F-A847-8BC3-35E4-37804694027B}"/>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685800">
                <a:buClrTx/>
                <a:defRPr/>
              </a:pPr>
              <a:r>
                <a:rPr lang="en-US" altLang="zh-CN"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2</a:t>
              </a:r>
              <a:endParaRPr lang="zh-CN" altLang="en-US"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4" name="文本框 9">
              <a:extLst>
                <a:ext uri="{FF2B5EF4-FFF2-40B4-BE49-F238E27FC236}">
                  <a16:creationId xmlns:a16="http://schemas.microsoft.com/office/drawing/2014/main" id="{17C6908F-7B32-9977-A734-BF2E815E6B63}"/>
                </a:ext>
              </a:extLst>
            </p:cNvPr>
            <p:cNvSpPr txBox="1"/>
            <p:nvPr/>
          </p:nvSpPr>
          <p:spPr>
            <a:xfrm>
              <a:off x="4938178" y="630151"/>
              <a:ext cx="7865858" cy="1723550"/>
            </a:xfrm>
            <a:prstGeom prst="rect">
              <a:avLst/>
            </a:prstGeom>
            <a:noFill/>
          </p:spPr>
          <p:txBody>
            <a:bodyPr wrap="square" rtlCol="0">
              <a:spAutoFit/>
            </a:bodyPr>
            <a:lstStyle/>
            <a:p>
              <a:pPr algn="just">
                <a:spcAft>
                  <a:spcPts val="800"/>
                </a:spcAft>
              </a:pPr>
              <a:r>
                <a:rPr lang="vi-VN" sz="2600" dirty="0">
                  <a:effectLst/>
                  <a:latin typeface="Times New Roman" panose="02020603050405020304" pitchFamily="18" charset="0"/>
                  <a:ea typeface="Calibri" panose="020F0502020204030204" pitchFamily="34" charset="0"/>
                  <a:cs typeface="Times New Roman" panose="02020603050405020304" pitchFamily="18" charset="0"/>
                </a:rPr>
                <a:t>Ông sáng tác ở nhiều thể loại như: tiểu thuyết lịch sử, truyện khoa học viễn tưởng, truyện ngắn, kịch,... </a:t>
              </a:r>
              <a:endParaRPr lang="en-SG" sz="2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组合 6">
            <a:extLst>
              <a:ext uri="{FF2B5EF4-FFF2-40B4-BE49-F238E27FC236}">
                <a16:creationId xmlns:a16="http://schemas.microsoft.com/office/drawing/2014/main" id="{9D822DBF-8EB6-2C37-D727-FA26DB3DAC05}"/>
              </a:ext>
            </a:extLst>
          </p:cNvPr>
          <p:cNvGrpSpPr/>
          <p:nvPr/>
        </p:nvGrpSpPr>
        <p:grpSpPr>
          <a:xfrm>
            <a:off x="2117846" y="3220980"/>
            <a:ext cx="7007165" cy="2092881"/>
            <a:chOff x="4202657" y="524601"/>
            <a:chExt cx="8953109" cy="2790507"/>
          </a:xfrm>
        </p:grpSpPr>
        <p:sp>
          <p:nvSpPr>
            <p:cNvPr id="16" name="椭圆 7">
              <a:extLst>
                <a:ext uri="{FF2B5EF4-FFF2-40B4-BE49-F238E27FC236}">
                  <a16:creationId xmlns:a16="http://schemas.microsoft.com/office/drawing/2014/main" id="{582D8BC4-A830-53BE-44A3-25C201075FA0}"/>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685800">
                <a:buClrTx/>
                <a:defRPr/>
              </a:pPr>
              <a:r>
                <a:rPr lang="en-US" altLang="zh-CN"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rPr>
                <a:t>3</a:t>
              </a:r>
              <a:endParaRPr lang="zh-CN" altLang="en-US" sz="2400" b="1"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17" name="文本框 9">
              <a:extLst>
                <a:ext uri="{FF2B5EF4-FFF2-40B4-BE49-F238E27FC236}">
                  <a16:creationId xmlns:a16="http://schemas.microsoft.com/office/drawing/2014/main" id="{61F03019-8176-07FA-4C50-535E7D4E14EE}"/>
                </a:ext>
              </a:extLst>
            </p:cNvPr>
            <p:cNvSpPr txBox="1"/>
            <p:nvPr/>
          </p:nvSpPr>
          <p:spPr>
            <a:xfrm>
              <a:off x="5289910" y="524601"/>
              <a:ext cx="7865856" cy="2790507"/>
            </a:xfrm>
            <a:prstGeom prst="rect">
              <a:avLst/>
            </a:prstGeom>
            <a:noFill/>
          </p:spPr>
          <p:txBody>
            <a:bodyPr wrap="square" rtlCol="0">
              <a:spAutoFit/>
            </a:bodyPr>
            <a:lstStyle/>
            <a:p>
              <a:pPr algn="just" defTabSz="685800">
                <a:spcAft>
                  <a:spcPts val="600"/>
                </a:spcAft>
                <a:buClrTx/>
              </a:pPr>
              <a:r>
                <a:rPr lang="vi-VN" sz="2600" dirty="0">
                  <a:effectLst/>
                  <a:latin typeface="Times New Roman" panose="02020603050405020304" pitchFamily="18" charset="0"/>
                  <a:ea typeface="Calibri" panose="020F0502020204030204" pitchFamily="34" charset="0"/>
                </a:rPr>
                <a:t>Ông nổi tiếng trên toàn thế giới với truyện trinh thám, trong đó nhân vật chính là Sơ-lốc Hôm.</a:t>
              </a:r>
              <a:r>
                <a:rPr lang="en-US" sz="2600" dirty="0">
                  <a:effectLst/>
                  <a:latin typeface="Times New Roman" panose="02020603050405020304" pitchFamily="18" charset="0"/>
                  <a:ea typeface="Calibri" panose="020F0502020204030204" pitchFamily="34" charset="0"/>
                </a:rPr>
                <a:t> </a:t>
              </a:r>
              <a:r>
                <a:rPr lang="vi-VN" sz="2600" dirty="0">
                  <a:effectLst/>
                  <a:latin typeface="Times New Roman" panose="02020603050405020304" pitchFamily="18" charset="0"/>
                  <a:ea typeface="Calibri" panose="020F0502020204030204" pitchFamily="34" charset="0"/>
                </a:rPr>
                <a:t>Sơ-lốc Hôm đã xuất hiện trong 4 tiểu thuyết và 56 truyện ngắn của Cô-nan Đoi-lơ </a:t>
              </a:r>
              <a:endParaRPr lang="en-SG" sz="2600" kern="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7632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7C86E599-83A5-952A-F1B9-B3DFFEB64899}"/>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3787737-6406-D296-822B-77492649B645}"/>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A32272B6-9922-6B95-A562-87C61332EB1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9B637402-1743-9D07-947C-F8D90D39DA4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7B7B032B-89AD-848C-8D3C-82587F01A6B4}"/>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4BA80EEF-3BBA-0482-F132-40E3BC7613FE}"/>
              </a:ext>
            </a:extLst>
          </p:cNvPr>
          <p:cNvSpPr>
            <a:spLocks noGrp="1"/>
          </p:cNvSpPr>
          <p:nvPr>
            <p:ph type="title"/>
          </p:nvPr>
        </p:nvSpPr>
        <p:spPr>
          <a:xfrm>
            <a:off x="831928" y="30349"/>
            <a:ext cx="7704000" cy="572700"/>
          </a:xfrm>
        </p:spPr>
        <p:txBody>
          <a:bodyPr/>
          <a:lstStyle/>
          <a:p>
            <a:pPr>
              <a:lnSpc>
                <a:spcPct val="150000"/>
              </a:lnSpc>
              <a:spcAft>
                <a:spcPts val="800"/>
              </a:spcAft>
            </a:pPr>
            <a:r>
              <a:rPr lang="en-US" sz="3200" b="1" dirty="0">
                <a:effectLst/>
                <a:latin typeface="Times New Roman" panose="02020603050405020304" pitchFamily="18" charset="0"/>
                <a:ea typeface="Calibri" panose="020F0502020204030204" pitchFamily="34" charset="0"/>
              </a:rPr>
              <a:t>*</a:t>
            </a:r>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giả</a:t>
            </a:r>
            <a:endParaRPr lang="en-SG" sz="48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F4088C0C-E19C-20D5-0A6D-AFE77DFE4F49}"/>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8" name="组合 39">
            <a:extLst>
              <a:ext uri="{FF2B5EF4-FFF2-40B4-BE49-F238E27FC236}">
                <a16:creationId xmlns:a16="http://schemas.microsoft.com/office/drawing/2014/main" id="{7CF5EBDA-2A3F-8C11-27C0-E5EBB4B0C381}"/>
              </a:ext>
            </a:extLst>
          </p:cNvPr>
          <p:cNvGrpSpPr/>
          <p:nvPr/>
        </p:nvGrpSpPr>
        <p:grpSpPr>
          <a:xfrm>
            <a:off x="3628856" y="938084"/>
            <a:ext cx="4145053" cy="1118587"/>
            <a:chOff x="73349" y="1614466"/>
            <a:chExt cx="5749785" cy="1960373"/>
          </a:xfrm>
        </p:grpSpPr>
        <p:grpSp>
          <p:nvGrpSpPr>
            <p:cNvPr id="19" name="组合 34">
              <a:extLst>
                <a:ext uri="{FF2B5EF4-FFF2-40B4-BE49-F238E27FC236}">
                  <a16:creationId xmlns:a16="http://schemas.microsoft.com/office/drawing/2014/main" id="{9E7D73B2-B6AB-2078-94FA-D687BA0AA661}"/>
                </a:ext>
              </a:extLst>
            </p:cNvPr>
            <p:cNvGrpSpPr/>
            <p:nvPr/>
          </p:nvGrpSpPr>
          <p:grpSpPr>
            <a:xfrm>
              <a:off x="73349" y="1614467"/>
              <a:ext cx="5749785" cy="1960372"/>
              <a:chOff x="569774" y="1614467"/>
              <a:chExt cx="4732684" cy="1960372"/>
            </a:xfrm>
          </p:grpSpPr>
          <p:sp>
            <p:nvSpPr>
              <p:cNvPr id="21" name="圆角矩形 30">
                <a:extLst>
                  <a:ext uri="{FF2B5EF4-FFF2-40B4-BE49-F238E27FC236}">
                    <a16:creationId xmlns:a16="http://schemas.microsoft.com/office/drawing/2014/main" id="{CA15CA78-ACD2-8808-932A-48F87E5D5C25}"/>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22" name="圆角矩形 31">
                <a:extLst>
                  <a:ext uri="{FF2B5EF4-FFF2-40B4-BE49-F238E27FC236}">
                    <a16:creationId xmlns:a16="http://schemas.microsoft.com/office/drawing/2014/main" id="{FB4D9E71-1694-AD29-CECC-F8736501CD4A}"/>
                  </a:ext>
                </a:extLst>
              </p:cNvPr>
              <p:cNvSpPr/>
              <p:nvPr/>
            </p:nvSpPr>
            <p:spPr>
              <a:xfrm>
                <a:off x="694221" y="1820039"/>
                <a:ext cx="4561871" cy="1550312"/>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600"/>
                  </a:spcAft>
                  <a:buClrTx/>
                  <a:buSzTx/>
                  <a:buFont typeface="Arial"/>
                  <a:buNone/>
                  <a:tabLst/>
                  <a:defRPr/>
                </a:pPr>
                <a:r>
                  <a:rPr kumimoji="0" lang="vi-VN" sz="28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Một số truyện trinh thám nổi bật</a:t>
                </a:r>
                <a:endParaRPr kumimoji="0" lang="en-SG"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20" name="矩形 33">
              <a:extLst>
                <a:ext uri="{FF2B5EF4-FFF2-40B4-BE49-F238E27FC236}">
                  <a16:creationId xmlns:a16="http://schemas.microsoft.com/office/drawing/2014/main" id="{08C13772-9C60-E747-AF5E-BF462A4B1FFB}"/>
                </a:ext>
              </a:extLst>
            </p:cNvPr>
            <p:cNvSpPr/>
            <p:nvPr/>
          </p:nvSpPr>
          <p:spPr>
            <a:xfrm>
              <a:off x="627265" y="1614466"/>
              <a:ext cx="4572001" cy="1728639"/>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sym typeface="Arial"/>
              </a:endParaRPr>
            </a:p>
          </p:txBody>
        </p:sp>
      </p:grpSp>
      <p:grpSp>
        <p:nvGrpSpPr>
          <p:cNvPr id="23" name="组合 38">
            <a:extLst>
              <a:ext uri="{FF2B5EF4-FFF2-40B4-BE49-F238E27FC236}">
                <a16:creationId xmlns:a16="http://schemas.microsoft.com/office/drawing/2014/main" id="{258D1C13-AAC8-B993-B127-AF9C147952E0}"/>
              </a:ext>
            </a:extLst>
          </p:cNvPr>
          <p:cNvGrpSpPr/>
          <p:nvPr/>
        </p:nvGrpSpPr>
        <p:grpSpPr>
          <a:xfrm>
            <a:off x="2551874" y="2492930"/>
            <a:ext cx="6439727" cy="2528650"/>
            <a:chOff x="440180" y="3419486"/>
            <a:chExt cx="4946168" cy="2127299"/>
          </a:xfrm>
        </p:grpSpPr>
        <p:grpSp>
          <p:nvGrpSpPr>
            <p:cNvPr id="24" name="组合 35">
              <a:extLst>
                <a:ext uri="{FF2B5EF4-FFF2-40B4-BE49-F238E27FC236}">
                  <a16:creationId xmlns:a16="http://schemas.microsoft.com/office/drawing/2014/main" id="{A7FFA28A-407D-23DA-43BD-C3326819D7E5}"/>
                </a:ext>
              </a:extLst>
            </p:cNvPr>
            <p:cNvGrpSpPr/>
            <p:nvPr/>
          </p:nvGrpSpPr>
          <p:grpSpPr>
            <a:xfrm>
              <a:off x="440180" y="3419486"/>
              <a:ext cx="4946168" cy="2127299"/>
              <a:chOff x="871714" y="1500142"/>
              <a:chExt cx="4071222" cy="1553976"/>
            </a:xfrm>
          </p:grpSpPr>
          <p:sp>
            <p:nvSpPr>
              <p:cNvPr id="26" name="圆角矩形 36">
                <a:extLst>
                  <a:ext uri="{FF2B5EF4-FFF2-40B4-BE49-F238E27FC236}">
                    <a16:creationId xmlns:a16="http://schemas.microsoft.com/office/drawing/2014/main" id="{9D8F521A-B30C-D23B-A38B-5ED67E9C0FA0}"/>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7" name="圆角矩形 37">
                <a:extLst>
                  <a:ext uri="{FF2B5EF4-FFF2-40B4-BE49-F238E27FC236}">
                    <a16:creationId xmlns:a16="http://schemas.microsoft.com/office/drawing/2014/main" id="{208795C4-495A-E4A8-971F-6EA24BCB9E4F}"/>
                  </a:ext>
                </a:extLst>
              </p:cNvPr>
              <p:cNvSpPr/>
              <p:nvPr/>
            </p:nvSpPr>
            <p:spPr>
              <a:xfrm>
                <a:off x="988736" y="1570999"/>
                <a:ext cx="3837179" cy="1417559"/>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5" name="矩形 1">
              <a:extLst>
                <a:ext uri="{FF2B5EF4-FFF2-40B4-BE49-F238E27FC236}">
                  <a16:creationId xmlns:a16="http://schemas.microsoft.com/office/drawing/2014/main" id="{5894F233-A837-7F38-DBF1-27267AAA5562}"/>
                </a:ext>
              </a:extLst>
            </p:cNvPr>
            <p:cNvSpPr/>
            <p:nvPr/>
          </p:nvSpPr>
          <p:spPr>
            <a:xfrm>
              <a:off x="627264" y="3712591"/>
              <a:ext cx="4463927" cy="272924"/>
            </a:xfrm>
            <a:prstGeom prst="rect">
              <a:avLst/>
            </a:prstGeom>
          </p:spPr>
          <p:txBody>
            <a:bodyPr wrap="square">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8" name="组合 11">
            <a:extLst>
              <a:ext uri="{FF2B5EF4-FFF2-40B4-BE49-F238E27FC236}">
                <a16:creationId xmlns:a16="http://schemas.microsoft.com/office/drawing/2014/main" id="{C77003AC-A964-F524-D318-3C276E30B04D}"/>
              </a:ext>
            </a:extLst>
          </p:cNvPr>
          <p:cNvGrpSpPr/>
          <p:nvPr/>
        </p:nvGrpSpPr>
        <p:grpSpPr>
          <a:xfrm>
            <a:off x="4883316" y="2154366"/>
            <a:ext cx="1767173" cy="222735"/>
            <a:chOff x="1500706" y="3155738"/>
            <a:chExt cx="2697446" cy="362310"/>
          </a:xfrm>
        </p:grpSpPr>
        <p:sp>
          <p:nvSpPr>
            <p:cNvPr id="29" name="燕尾形 40">
              <a:extLst>
                <a:ext uri="{FF2B5EF4-FFF2-40B4-BE49-F238E27FC236}">
                  <a16:creationId xmlns:a16="http://schemas.microsoft.com/office/drawing/2014/main" id="{82FA7E06-AE61-A032-EF77-121E35A5B74E}"/>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0" name="燕尾形 41">
              <a:extLst>
                <a:ext uri="{FF2B5EF4-FFF2-40B4-BE49-F238E27FC236}">
                  <a16:creationId xmlns:a16="http://schemas.microsoft.com/office/drawing/2014/main" id="{311E40C5-330B-AD11-5DF1-7534BF0D413C}"/>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2">
              <a:extLst>
                <a:ext uri="{FF2B5EF4-FFF2-40B4-BE49-F238E27FC236}">
                  <a16:creationId xmlns:a16="http://schemas.microsoft.com/office/drawing/2014/main" id="{A01861A2-6057-5B9B-8FB5-DC0E8E60824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2" name="TextBox 31">
            <a:extLst>
              <a:ext uri="{FF2B5EF4-FFF2-40B4-BE49-F238E27FC236}">
                <a16:creationId xmlns:a16="http://schemas.microsoft.com/office/drawing/2014/main" id="{B0411309-B7B0-5503-7D49-3E1DEF5352BE}"/>
              </a:ext>
            </a:extLst>
          </p:cNvPr>
          <p:cNvSpPr txBox="1"/>
          <p:nvPr/>
        </p:nvSpPr>
        <p:spPr>
          <a:xfrm>
            <a:off x="2736976" y="2668130"/>
            <a:ext cx="6184773" cy="224676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Cuộc điều tra màu đỏ (1887),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Dấu bộ tứ (1890),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Những cuộc phiêu lưu của Sơ-lốc Hôm (1892), </a:t>
            </a:r>
            <a:endParaRPr kumimoji="0" lang="en-US" sz="2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Những hồi ức về Sơ-lốc Hôm (1894),...</a:t>
            </a:r>
            <a:endParaRPr kumimoji="0" lang="en-SG" sz="2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3" name="Picture 32" descr="A cartoon of a person holding a magnifying glass&#10;&#10;Description automatically generated">
            <a:extLst>
              <a:ext uri="{FF2B5EF4-FFF2-40B4-BE49-F238E27FC236}">
                <a16:creationId xmlns:a16="http://schemas.microsoft.com/office/drawing/2014/main" id="{AE81DF1F-5D2E-C965-9FF1-A28EA40364FC}"/>
              </a:ext>
            </a:extLst>
          </p:cNvPr>
          <p:cNvPicPr>
            <a:picLocks noChangeAspect="1"/>
          </p:cNvPicPr>
          <p:nvPr/>
        </p:nvPicPr>
        <p:blipFill>
          <a:blip r:embed="rId4"/>
          <a:stretch>
            <a:fillRect/>
          </a:stretch>
        </p:blipFill>
        <p:spPr>
          <a:xfrm flipH="1">
            <a:off x="50889" y="1577522"/>
            <a:ext cx="2328054" cy="3591855"/>
          </a:xfrm>
          <a:prstGeom prst="rect">
            <a:avLst/>
          </a:prstGeom>
        </p:spPr>
      </p:pic>
    </p:spTree>
    <p:extLst>
      <p:ext uri="{BB962C8B-B14F-4D97-AF65-F5344CB8AC3E}">
        <p14:creationId xmlns:p14="http://schemas.microsoft.com/office/powerpoint/2010/main" val="180418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inVertical)">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B2485677-DFD5-2770-489E-4C5A12655709}"/>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E5239B2-488E-AF1E-E681-9491534C6F23}"/>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CCB5DAA7-C69C-9AAA-7C12-6AF7D6E7FDE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D002C778-01EB-9925-C189-F254D7BE885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87B57492-237B-A431-DF3A-C1FAF1FD47CA}"/>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A0E21CDE-0188-625E-4F18-504C3DC0B311}"/>
              </a:ext>
            </a:extLst>
          </p:cNvPr>
          <p:cNvSpPr>
            <a:spLocks noGrp="1"/>
          </p:cNvSpPr>
          <p:nvPr>
            <p:ph type="title"/>
          </p:nvPr>
        </p:nvSpPr>
        <p:spPr>
          <a:xfrm>
            <a:off x="831928" y="30349"/>
            <a:ext cx="7704000" cy="572700"/>
          </a:xfrm>
        </p:spPr>
        <p:txBody>
          <a:bodyPr/>
          <a:lstStyle/>
          <a:p>
            <a:pPr>
              <a:lnSpc>
                <a:spcPct val="150000"/>
              </a:lnSpc>
              <a:spcAft>
                <a:spcPts val="800"/>
              </a:spcAft>
            </a:pPr>
            <a:r>
              <a:rPr lang="en-US" sz="3200" b="1" dirty="0">
                <a:latin typeface="Times New Roman" panose="02020603050405020304" pitchFamily="18" charset="0"/>
                <a:ea typeface="Calibri" panose="020F0502020204030204" pitchFamily="34" charset="0"/>
              </a:rPr>
              <a:t>b. </a:t>
            </a:r>
            <a:r>
              <a:rPr lang="en-US" sz="3200" b="1" dirty="0" err="1">
                <a:effectLst/>
                <a:latin typeface="Times New Roman" panose="02020603050405020304" pitchFamily="18" charset="0"/>
                <a:ea typeface="Calibri" panose="020F0502020204030204" pitchFamily="34" charset="0"/>
              </a:rPr>
              <a:t>Tác</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phẩm</a:t>
            </a:r>
            <a:endParaRPr lang="en-SG" sz="4800" dirty="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3D5869E6-C70B-E40E-8783-FB1C8FF0204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15" name="Picture 14" descr="A person holding a crown&#10;&#10;Description automatically generated">
            <a:extLst>
              <a:ext uri="{FF2B5EF4-FFF2-40B4-BE49-F238E27FC236}">
                <a16:creationId xmlns:a16="http://schemas.microsoft.com/office/drawing/2014/main" id="{AAC6262F-6114-AB11-8CED-6C665C29A270}"/>
              </a:ext>
            </a:extLst>
          </p:cNvPr>
          <p:cNvPicPr>
            <a:picLocks noChangeAspect="1"/>
          </p:cNvPicPr>
          <p:nvPr/>
        </p:nvPicPr>
        <p:blipFill>
          <a:blip r:embed="rId4"/>
          <a:stretch>
            <a:fillRect/>
          </a:stretch>
        </p:blipFill>
        <p:spPr>
          <a:xfrm>
            <a:off x="2892286" y="3020265"/>
            <a:ext cx="3837117" cy="2142581"/>
          </a:xfrm>
          <a:prstGeom prst="rect">
            <a:avLst/>
          </a:prstGeom>
        </p:spPr>
      </p:pic>
      <p:sp>
        <p:nvSpPr>
          <p:cNvPr id="16" name="Google Shape;512;p24">
            <a:extLst>
              <a:ext uri="{FF2B5EF4-FFF2-40B4-BE49-F238E27FC236}">
                <a16:creationId xmlns:a16="http://schemas.microsoft.com/office/drawing/2014/main" id="{6FA951F0-DAF8-3B95-34B7-F51E643AC714}"/>
              </a:ext>
            </a:extLst>
          </p:cNvPr>
          <p:cNvSpPr/>
          <p:nvPr/>
        </p:nvSpPr>
        <p:spPr>
          <a:xfrm>
            <a:off x="1260709" y="824101"/>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17" name="Google Shape;513;p24">
            <a:extLst>
              <a:ext uri="{FF2B5EF4-FFF2-40B4-BE49-F238E27FC236}">
                <a16:creationId xmlns:a16="http://schemas.microsoft.com/office/drawing/2014/main" id="{86DA96BF-3665-3FE2-E1C9-E87D7FFBBA2E}"/>
              </a:ext>
            </a:extLst>
          </p:cNvPr>
          <p:cNvSpPr/>
          <p:nvPr/>
        </p:nvSpPr>
        <p:spPr>
          <a:xfrm>
            <a:off x="7070034" y="809176"/>
            <a:ext cx="738000" cy="738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endParaRPr>
              <a:latin typeface="Montserrat Medium"/>
              <a:ea typeface="Montserrat Medium"/>
              <a:cs typeface="Montserrat Medium"/>
              <a:sym typeface="Montserrat Medium"/>
            </a:endParaRPr>
          </a:p>
        </p:txBody>
      </p:sp>
      <p:sp>
        <p:nvSpPr>
          <p:cNvPr id="18" name="Google Shape;520;p24">
            <a:extLst>
              <a:ext uri="{FF2B5EF4-FFF2-40B4-BE49-F238E27FC236}">
                <a16:creationId xmlns:a16="http://schemas.microsoft.com/office/drawing/2014/main" id="{6EECB300-7614-B8E5-ED8F-C112AB8EDE1C}"/>
              </a:ext>
            </a:extLst>
          </p:cNvPr>
          <p:cNvSpPr/>
          <p:nvPr/>
        </p:nvSpPr>
        <p:spPr>
          <a:xfrm>
            <a:off x="2741320" y="764952"/>
            <a:ext cx="3294681" cy="865066"/>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vi-VN" sz="2800" b="1" dirty="0">
                <a:latin typeface="+mj-lt"/>
              </a:rPr>
              <a:t>Chiếc mũ miện dát đá be-rô  </a:t>
            </a:r>
            <a:endParaRPr sz="4800" b="1" dirty="0">
              <a:latin typeface="+mj-lt"/>
              <a:ea typeface="Montserrat SemiBold"/>
              <a:cs typeface="Montserrat SemiBold"/>
              <a:sym typeface="Montserrat SemiBold"/>
            </a:endParaRPr>
          </a:p>
        </p:txBody>
      </p:sp>
      <p:cxnSp>
        <p:nvCxnSpPr>
          <p:cNvPr id="19" name="Google Shape;521;p24">
            <a:extLst>
              <a:ext uri="{FF2B5EF4-FFF2-40B4-BE49-F238E27FC236}">
                <a16:creationId xmlns:a16="http://schemas.microsoft.com/office/drawing/2014/main" id="{84ED41E3-C321-E101-407F-BD6D58A17B75}"/>
              </a:ext>
            </a:extLst>
          </p:cNvPr>
          <p:cNvCxnSpPr>
            <a:cxnSpLocks/>
            <a:stCxn id="18" idx="1"/>
            <a:endCxn id="16" idx="6"/>
          </p:cNvCxnSpPr>
          <p:nvPr/>
        </p:nvCxnSpPr>
        <p:spPr>
          <a:xfrm flipH="1" flipV="1">
            <a:off x="1998709" y="1193101"/>
            <a:ext cx="742611" cy="4384"/>
          </a:xfrm>
          <a:prstGeom prst="straightConnector1">
            <a:avLst/>
          </a:prstGeom>
          <a:noFill/>
          <a:ln w="19050" cap="flat" cmpd="sng">
            <a:solidFill>
              <a:srgbClr val="000000"/>
            </a:solidFill>
            <a:prstDash val="solid"/>
            <a:round/>
            <a:headEnd type="none" w="med" len="med"/>
            <a:tailEnd type="none" w="med" len="med"/>
          </a:ln>
        </p:spPr>
      </p:cxnSp>
      <p:cxnSp>
        <p:nvCxnSpPr>
          <p:cNvPr id="20" name="Google Shape;522;p24">
            <a:extLst>
              <a:ext uri="{FF2B5EF4-FFF2-40B4-BE49-F238E27FC236}">
                <a16:creationId xmlns:a16="http://schemas.microsoft.com/office/drawing/2014/main" id="{C08A7E88-D3EC-966A-BA38-2BBEA5910AF3}"/>
              </a:ext>
            </a:extLst>
          </p:cNvPr>
          <p:cNvCxnSpPr>
            <a:cxnSpLocks/>
            <a:stCxn id="18" idx="3"/>
            <a:endCxn id="17" idx="2"/>
          </p:cNvCxnSpPr>
          <p:nvPr/>
        </p:nvCxnSpPr>
        <p:spPr>
          <a:xfrm flipV="1">
            <a:off x="6036001" y="1178176"/>
            <a:ext cx="1034033" cy="19309"/>
          </a:xfrm>
          <a:prstGeom prst="straightConnector1">
            <a:avLst/>
          </a:prstGeom>
          <a:noFill/>
          <a:ln w="19050" cap="flat" cmpd="sng">
            <a:solidFill>
              <a:srgbClr val="000000"/>
            </a:solidFill>
            <a:prstDash val="solid"/>
            <a:round/>
            <a:headEnd type="none" w="med" len="med"/>
            <a:tailEnd type="none" w="med" len="med"/>
          </a:ln>
        </p:spPr>
      </p:cxnSp>
      <p:grpSp>
        <p:nvGrpSpPr>
          <p:cNvPr id="21" name="Google Shape;523;p24">
            <a:extLst>
              <a:ext uri="{FF2B5EF4-FFF2-40B4-BE49-F238E27FC236}">
                <a16:creationId xmlns:a16="http://schemas.microsoft.com/office/drawing/2014/main" id="{470E51D9-ED70-CD83-ECEB-A78BAF5C4374}"/>
              </a:ext>
            </a:extLst>
          </p:cNvPr>
          <p:cNvGrpSpPr/>
          <p:nvPr/>
        </p:nvGrpSpPr>
        <p:grpSpPr>
          <a:xfrm>
            <a:off x="7249871" y="1008970"/>
            <a:ext cx="383536" cy="338416"/>
            <a:chOff x="5528632" y="4234340"/>
            <a:chExt cx="383536" cy="338416"/>
          </a:xfrm>
        </p:grpSpPr>
        <p:sp>
          <p:nvSpPr>
            <p:cNvPr id="22" name="Google Shape;524;p24">
              <a:extLst>
                <a:ext uri="{FF2B5EF4-FFF2-40B4-BE49-F238E27FC236}">
                  <a16:creationId xmlns:a16="http://schemas.microsoft.com/office/drawing/2014/main" id="{D749FD2A-DA57-07D9-B5D9-28FF4F01C6C7}"/>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3" name="Google Shape;525;p24">
              <a:extLst>
                <a:ext uri="{FF2B5EF4-FFF2-40B4-BE49-F238E27FC236}">
                  <a16:creationId xmlns:a16="http://schemas.microsoft.com/office/drawing/2014/main" id="{504729DD-7765-4567-2322-795588C63CA8}"/>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24" name="Google Shape;537;p24">
            <a:extLst>
              <a:ext uri="{FF2B5EF4-FFF2-40B4-BE49-F238E27FC236}">
                <a16:creationId xmlns:a16="http://schemas.microsoft.com/office/drawing/2014/main" id="{4AD38C49-44AB-693A-4022-A314B701F8F0}"/>
              </a:ext>
            </a:extLst>
          </p:cNvPr>
          <p:cNvGrpSpPr/>
          <p:nvPr/>
        </p:nvGrpSpPr>
        <p:grpSpPr>
          <a:xfrm>
            <a:off x="1426009" y="1008703"/>
            <a:ext cx="392854" cy="368824"/>
            <a:chOff x="3974870" y="1887010"/>
            <a:chExt cx="392854" cy="368824"/>
          </a:xfrm>
        </p:grpSpPr>
        <p:sp>
          <p:nvSpPr>
            <p:cNvPr id="25" name="Google Shape;538;p24">
              <a:extLst>
                <a:ext uri="{FF2B5EF4-FFF2-40B4-BE49-F238E27FC236}">
                  <a16:creationId xmlns:a16="http://schemas.microsoft.com/office/drawing/2014/main" id="{F040C98D-5848-81BF-236C-1CF37F93FC4A}"/>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6" name="Google Shape;539;p24">
              <a:extLst>
                <a:ext uri="{FF2B5EF4-FFF2-40B4-BE49-F238E27FC236}">
                  <a16:creationId xmlns:a16="http://schemas.microsoft.com/office/drawing/2014/main" id="{CCA8B5D4-F832-0ED5-AF31-C5C71485E78B}"/>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7" name="Google Shape;540;p24">
              <a:extLst>
                <a:ext uri="{FF2B5EF4-FFF2-40B4-BE49-F238E27FC236}">
                  <a16:creationId xmlns:a16="http://schemas.microsoft.com/office/drawing/2014/main" id="{9AF1E8D6-42EE-45C4-DF68-C9637307D55D}"/>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90000" tIns="45000" rIns="90000" bIns="45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8" name="Google Shape;541;p24">
              <a:extLst>
                <a:ext uri="{FF2B5EF4-FFF2-40B4-BE49-F238E27FC236}">
                  <a16:creationId xmlns:a16="http://schemas.microsoft.com/office/drawing/2014/main" id="{2D22C682-C5B9-287F-740C-6B4D23158C94}"/>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29" name="Google Shape;542;p24">
              <a:extLst>
                <a:ext uri="{FF2B5EF4-FFF2-40B4-BE49-F238E27FC236}">
                  <a16:creationId xmlns:a16="http://schemas.microsoft.com/office/drawing/2014/main" id="{72669100-91C2-CCD6-41A3-9DA764A4717B}"/>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90000" tIns="0" rIns="9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cxnSp>
        <p:nvCxnSpPr>
          <p:cNvPr id="30" name="Google Shape;543;p24">
            <a:extLst>
              <a:ext uri="{FF2B5EF4-FFF2-40B4-BE49-F238E27FC236}">
                <a16:creationId xmlns:a16="http://schemas.microsoft.com/office/drawing/2014/main" id="{7E7F30BC-E789-E802-5A5D-B912EBD81FBF}"/>
              </a:ext>
            </a:extLst>
          </p:cNvPr>
          <p:cNvCxnSpPr>
            <a:cxnSpLocks/>
            <a:stCxn id="18" idx="2"/>
          </p:cNvCxnSpPr>
          <p:nvPr/>
        </p:nvCxnSpPr>
        <p:spPr>
          <a:xfrm>
            <a:off x="4388661" y="1630018"/>
            <a:ext cx="1" cy="931793"/>
          </a:xfrm>
          <a:prstGeom prst="straightConnector1">
            <a:avLst/>
          </a:prstGeom>
          <a:noFill/>
          <a:ln w="19050" cap="flat" cmpd="sng">
            <a:solidFill>
              <a:srgbClr val="000000"/>
            </a:solidFill>
            <a:prstDash val="solid"/>
            <a:round/>
            <a:headEnd type="none" w="med" len="med"/>
            <a:tailEnd type="none" w="med" len="med"/>
          </a:ln>
        </p:spPr>
      </p:cxnSp>
      <p:cxnSp>
        <p:nvCxnSpPr>
          <p:cNvPr id="31" name="Google Shape;544;p24">
            <a:extLst>
              <a:ext uri="{FF2B5EF4-FFF2-40B4-BE49-F238E27FC236}">
                <a16:creationId xmlns:a16="http://schemas.microsoft.com/office/drawing/2014/main" id="{BBAC1E18-98D5-7063-0D6A-FC24F73884FD}"/>
              </a:ext>
            </a:extLst>
          </p:cNvPr>
          <p:cNvCxnSpPr>
            <a:endCxn id="16" idx="4"/>
          </p:cNvCxnSpPr>
          <p:nvPr/>
        </p:nvCxnSpPr>
        <p:spPr>
          <a:xfrm rot="10800000">
            <a:off x="1629789" y="1562180"/>
            <a:ext cx="0" cy="165000"/>
          </a:xfrm>
          <a:prstGeom prst="straightConnector1">
            <a:avLst/>
          </a:prstGeom>
          <a:noFill/>
          <a:ln w="19050" cap="flat" cmpd="sng">
            <a:solidFill>
              <a:srgbClr val="000000"/>
            </a:solidFill>
            <a:prstDash val="solid"/>
            <a:round/>
            <a:headEnd type="none" w="med" len="med"/>
            <a:tailEnd type="none" w="med" len="med"/>
          </a:ln>
        </p:spPr>
      </p:cxnSp>
      <p:cxnSp>
        <p:nvCxnSpPr>
          <p:cNvPr id="32" name="Google Shape;545;p24">
            <a:extLst>
              <a:ext uri="{FF2B5EF4-FFF2-40B4-BE49-F238E27FC236}">
                <a16:creationId xmlns:a16="http://schemas.microsoft.com/office/drawing/2014/main" id="{7B6B68AA-3564-6E9D-D5B3-52BA8D9EBDE8}"/>
              </a:ext>
            </a:extLst>
          </p:cNvPr>
          <p:cNvCxnSpPr>
            <a:endCxn id="17" idx="4"/>
          </p:cNvCxnSpPr>
          <p:nvPr/>
        </p:nvCxnSpPr>
        <p:spPr>
          <a:xfrm rot="10800000">
            <a:off x="7438938" y="1547180"/>
            <a:ext cx="0" cy="180000"/>
          </a:xfrm>
          <a:prstGeom prst="straightConnector1">
            <a:avLst/>
          </a:prstGeom>
          <a:noFill/>
          <a:ln w="19050" cap="flat" cmpd="sng">
            <a:solidFill>
              <a:srgbClr val="000000"/>
            </a:solidFill>
            <a:prstDash val="solid"/>
            <a:round/>
            <a:headEnd type="none" w="med" len="med"/>
            <a:tailEnd type="none" w="med" len="med"/>
          </a:ln>
        </p:spPr>
      </p:cxnSp>
      <p:sp>
        <p:nvSpPr>
          <p:cNvPr id="33" name="TextBox 32">
            <a:extLst>
              <a:ext uri="{FF2B5EF4-FFF2-40B4-BE49-F238E27FC236}">
                <a16:creationId xmlns:a16="http://schemas.microsoft.com/office/drawing/2014/main" id="{720772ED-338B-6A35-3C9D-E0BC513CB538}"/>
              </a:ext>
            </a:extLst>
          </p:cNvPr>
          <p:cNvSpPr txBox="1"/>
          <p:nvPr/>
        </p:nvSpPr>
        <p:spPr>
          <a:xfrm>
            <a:off x="-136845" y="1783153"/>
            <a:ext cx="3339545" cy="3108543"/>
          </a:xfrm>
          <a:prstGeom prst="rect">
            <a:avLst/>
          </a:prstGeom>
          <a:noFill/>
        </p:spPr>
        <p:txBody>
          <a:bodyPr wrap="square">
            <a:spAutoFit/>
          </a:bodyPr>
          <a:lstStyle/>
          <a:p>
            <a:pPr algn="ctr"/>
            <a:r>
              <a:rPr lang="vi-VN" sz="2800" dirty="0">
                <a:latin typeface="+mj-lt"/>
              </a:rPr>
              <a:t>là một truyện ngắn thuộc thể loại trinh thám của A-thơ Cô-nan Đoi-lơ, lần đầu tiên được xuất bản trên nhiều tờ báo của Hoa Kỳ năm 1892.</a:t>
            </a:r>
            <a:endParaRPr lang="en-SG" sz="2800" dirty="0">
              <a:latin typeface="+mj-lt"/>
            </a:endParaRPr>
          </a:p>
        </p:txBody>
      </p:sp>
      <p:sp>
        <p:nvSpPr>
          <p:cNvPr id="34" name="TextBox 33">
            <a:extLst>
              <a:ext uri="{FF2B5EF4-FFF2-40B4-BE49-F238E27FC236}">
                <a16:creationId xmlns:a16="http://schemas.microsoft.com/office/drawing/2014/main" id="{29D57525-D10D-A318-6376-1B315AAA7610}"/>
              </a:ext>
            </a:extLst>
          </p:cNvPr>
          <p:cNvSpPr txBox="1"/>
          <p:nvPr/>
        </p:nvSpPr>
        <p:spPr>
          <a:xfrm>
            <a:off x="6138272" y="1716386"/>
            <a:ext cx="2811365" cy="3108543"/>
          </a:xfrm>
          <a:prstGeom prst="rect">
            <a:avLst/>
          </a:prstGeom>
          <a:noFill/>
        </p:spPr>
        <p:txBody>
          <a:bodyPr wrap="square">
            <a:spAutoFit/>
          </a:bodyPr>
          <a:lstStyle/>
          <a:p>
            <a:pPr algn="ctr"/>
            <a:r>
              <a:rPr lang="vi-VN" sz="2800" dirty="0">
                <a:latin typeface="+mj-lt"/>
              </a:rPr>
              <a:t>là câu chuyện thứ 13 về thám tử Sơ-lốc Hôm được in trong tập Những cuộc phiêu lưu của Sơ-lốc Hôm (1892).</a:t>
            </a:r>
            <a:endParaRPr lang="en-SG" sz="5400" dirty="0">
              <a:latin typeface="+mj-lt"/>
              <a:cs typeface="Times New Roman" panose="02020603050405020304" pitchFamily="18" charset="0"/>
            </a:endParaRPr>
          </a:p>
        </p:txBody>
      </p:sp>
    </p:spTree>
    <p:extLst>
      <p:ext uri="{BB962C8B-B14F-4D97-AF65-F5344CB8AC3E}">
        <p14:creationId xmlns:p14="http://schemas.microsoft.com/office/powerpoint/2010/main" val="307979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xEl>
                                              <p:pRg st="0" end="0"/>
                                            </p:txEl>
                                          </p:spTgt>
                                        </p:tgtEl>
                                        <p:attrNameLst>
                                          <p:attrName>style.visibility</p:attrName>
                                        </p:attrNameLst>
                                      </p:cBhvr>
                                      <p:to>
                                        <p:strVal val="visible"/>
                                      </p:to>
                                    </p:set>
                                    <p:anim calcmode="lin" valueType="num">
                                      <p:cBhvr additive="base">
                                        <p:cTn id="3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Effect transition="in" filter="fade">
                                      <p:cBhvr>
                                        <p:cTn id="54" dur="1000"/>
                                        <p:tgtEl>
                                          <p:spTgt spid="34">
                                            <p:txEl>
                                              <p:pRg st="0" end="0"/>
                                            </p:txEl>
                                          </p:spTgt>
                                        </p:tgtEl>
                                      </p:cBhvr>
                                    </p:animEffect>
                                    <p:anim calcmode="lin" valueType="num">
                                      <p:cBhvr>
                                        <p:cTn id="55"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6A56ED05-265E-A025-EB19-70A8E2D3DCA2}"/>
            </a:ext>
          </a:extLst>
        </p:cNvPr>
        <p:cNvGrpSpPr/>
        <p:nvPr/>
      </p:nvGrpSpPr>
      <p:grpSpPr>
        <a:xfrm>
          <a:off x="0" y="0"/>
          <a:ext cx="0" cy="0"/>
          <a:chOff x="0" y="0"/>
          <a:chExt cx="0" cy="0"/>
        </a:xfrm>
      </p:grpSpPr>
      <p:sp>
        <p:nvSpPr>
          <p:cNvPr id="2600" name="Google Shape;2600;p53">
            <a:extLst>
              <a:ext uri="{FF2B5EF4-FFF2-40B4-BE49-F238E27FC236}">
                <a16:creationId xmlns:a16="http://schemas.microsoft.com/office/drawing/2014/main" id="{DE498B92-DAF0-62EA-150F-73A7713C3A54}"/>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34C25389-7BFD-3A9B-E879-DCB2F9670890}"/>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BFC2F9C8-176D-70B2-6922-F4C92F16154E}"/>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A46C0340-9736-21B1-18EC-FFA5E7CEFD48}"/>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F9A57301-CEC9-7FEE-D99B-EBFC96930924}"/>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689B5D26-A171-05DD-C4EC-B4C2EF442F8D}"/>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A792ECBD-EC5D-71E7-7CCB-DFB772AD850E}"/>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BFE18D99-DB4D-6EE6-ECE1-04AFF9013BC5}"/>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F4EF64E8-E154-A84E-5F75-06A9BE103990}"/>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566B12C8-04C9-5CE6-CC03-AEE0A47C33C9}"/>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D7E968B9-561B-CF5B-7D84-88C8901EB7CF}"/>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D342BB5B-86C4-ED04-D204-D86AB7010C95}"/>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DC4A8730-E261-D7E8-834D-0FB1F9EA35A8}"/>
              </a:ext>
            </a:extLst>
          </p:cNvPr>
          <p:cNvPicPr>
            <a:picLocks noChangeAspect="1"/>
          </p:cNvPicPr>
          <p:nvPr/>
        </p:nvPicPr>
        <p:blipFill>
          <a:blip r:embed="rId3"/>
          <a:stretch>
            <a:fillRect/>
          </a:stretch>
        </p:blipFill>
        <p:spPr>
          <a:xfrm flipH="1">
            <a:off x="6115049" y="599772"/>
            <a:ext cx="3151007" cy="4571179"/>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1B19BB42-8AF3-2860-8DD7-0959A4E05B36}"/>
              </a:ext>
            </a:extLst>
          </p:cNvPr>
          <p:cNvPicPr>
            <a:picLocks noChangeAspect="1"/>
          </p:cNvPicPr>
          <p:nvPr/>
        </p:nvPicPr>
        <p:blipFill>
          <a:blip r:embed="rId4"/>
          <a:stretch>
            <a:fillRect/>
          </a:stretch>
        </p:blipFill>
        <p:spPr>
          <a:xfrm>
            <a:off x="-212272" y="2937039"/>
            <a:ext cx="3951516" cy="2206460"/>
          </a:xfrm>
          <a:prstGeom prst="rect">
            <a:avLst/>
          </a:prstGeom>
        </p:spPr>
      </p:pic>
      <p:sp>
        <p:nvSpPr>
          <p:cNvPr id="8" name="Google Shape;953;p38">
            <a:extLst>
              <a:ext uri="{FF2B5EF4-FFF2-40B4-BE49-F238E27FC236}">
                <a16:creationId xmlns:a16="http://schemas.microsoft.com/office/drawing/2014/main" id="{EB9BEDA0-618B-45E7-B27B-A31227AFEA5E}"/>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41;p38">
            <a:extLst>
              <a:ext uri="{FF2B5EF4-FFF2-40B4-BE49-F238E27FC236}">
                <a16:creationId xmlns:a16="http://schemas.microsoft.com/office/drawing/2014/main" id="{E38143D2-9A2E-2BA6-9FBB-B89E18AF539A}"/>
              </a:ext>
            </a:extLst>
          </p:cNvPr>
          <p:cNvGrpSpPr/>
          <p:nvPr/>
        </p:nvGrpSpPr>
        <p:grpSpPr>
          <a:xfrm flipH="1">
            <a:off x="3515690" y="46810"/>
            <a:ext cx="1472300" cy="1031363"/>
            <a:chOff x="2117494" y="4200123"/>
            <a:chExt cx="541625" cy="478774"/>
          </a:xfrm>
        </p:grpSpPr>
        <p:sp>
          <p:nvSpPr>
            <p:cNvPr id="13" name="Google Shape;842;p38">
              <a:extLst>
                <a:ext uri="{FF2B5EF4-FFF2-40B4-BE49-F238E27FC236}">
                  <a16:creationId xmlns:a16="http://schemas.microsoft.com/office/drawing/2014/main" id="{156C30E8-0F03-1FD9-16D2-16534F43F6FA}"/>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3;p38">
              <a:extLst>
                <a:ext uri="{FF2B5EF4-FFF2-40B4-BE49-F238E27FC236}">
                  <a16:creationId xmlns:a16="http://schemas.microsoft.com/office/drawing/2014/main" id="{EE2B1177-E69C-F89C-2FD5-161B3DBAA29E}"/>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4;p38">
              <a:extLst>
                <a:ext uri="{FF2B5EF4-FFF2-40B4-BE49-F238E27FC236}">
                  <a16:creationId xmlns:a16="http://schemas.microsoft.com/office/drawing/2014/main" id="{DB3C63ED-31C0-B411-355C-3FC79893005C}"/>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12F8BD4-CD31-89EE-516A-39B8CE7DAC28}"/>
              </a:ext>
            </a:extLst>
          </p:cNvPr>
          <p:cNvSpPr txBox="1"/>
          <p:nvPr/>
        </p:nvSpPr>
        <p:spPr>
          <a:xfrm>
            <a:off x="1772251" y="1503213"/>
            <a:ext cx="5225777" cy="2123658"/>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Suy</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ngẫm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và</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phản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hồi</a:t>
            </a:r>
            <a:endParaRPr lang="en-SG" sz="6600" dirty="0">
              <a:latin typeface="Times New Roman" panose="02020603050405020304" pitchFamily="18" charset="0"/>
              <a:cs typeface="Times New Roman" panose="02020603050405020304" pitchFamily="18" charset="0"/>
            </a:endParaRPr>
          </a:p>
        </p:txBody>
      </p:sp>
      <p:pic>
        <p:nvPicPr>
          <p:cNvPr id="17" name="Picture 16" descr="A number on a black background&#10;&#10;Description automatically generated">
            <a:extLst>
              <a:ext uri="{FF2B5EF4-FFF2-40B4-BE49-F238E27FC236}">
                <a16:creationId xmlns:a16="http://schemas.microsoft.com/office/drawing/2014/main" id="{2D0193C4-1DBF-A6AF-7901-D07C57782273}"/>
              </a:ext>
            </a:extLst>
          </p:cNvPr>
          <p:cNvPicPr>
            <a:picLocks noChangeAspect="1"/>
          </p:cNvPicPr>
          <p:nvPr/>
        </p:nvPicPr>
        <p:blipFill>
          <a:blip r:embed="rId5"/>
          <a:stretch>
            <a:fillRect/>
          </a:stretch>
        </p:blipFill>
        <p:spPr>
          <a:xfrm>
            <a:off x="3238449" y="-48165"/>
            <a:ext cx="1995074" cy="1601601"/>
          </a:xfrm>
          <a:prstGeom prst="rect">
            <a:avLst/>
          </a:prstGeom>
        </p:spPr>
      </p:pic>
    </p:spTree>
    <p:extLst>
      <p:ext uri="{BB962C8B-B14F-4D97-AF65-F5344CB8AC3E}">
        <p14:creationId xmlns:p14="http://schemas.microsoft.com/office/powerpoint/2010/main" val="8808157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52A29-3258-3686-3B43-CC7245249C8D}"/>
            </a:ext>
          </a:extLst>
        </p:cNvPr>
        <p:cNvGrpSpPr/>
        <p:nvPr/>
      </p:nvGrpSpPr>
      <p:grpSpPr>
        <a:xfrm>
          <a:off x="0" y="0"/>
          <a:ext cx="0" cy="0"/>
          <a:chOff x="0" y="0"/>
          <a:chExt cx="0" cy="0"/>
        </a:xfrm>
      </p:grpSpPr>
      <p:sp>
        <p:nvSpPr>
          <p:cNvPr id="2" name="Google Shape;1857;p14">
            <a:extLst>
              <a:ext uri="{FF2B5EF4-FFF2-40B4-BE49-F238E27FC236}">
                <a16:creationId xmlns:a16="http://schemas.microsoft.com/office/drawing/2014/main" id="{6BA77032-FD63-71C0-14E2-A72C037B2754}"/>
              </a:ext>
            </a:extLst>
          </p:cNvPr>
          <p:cNvSpPr/>
          <p:nvPr/>
        </p:nvSpPr>
        <p:spPr>
          <a:xfrm rot="10800000">
            <a:off x="3887050" y="91476"/>
            <a:ext cx="5118053" cy="496934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3" name="Google Shape;1858;p14">
            <a:extLst>
              <a:ext uri="{FF2B5EF4-FFF2-40B4-BE49-F238E27FC236}">
                <a16:creationId xmlns:a16="http://schemas.microsoft.com/office/drawing/2014/main" id="{EB6EAA79-03D6-3D20-4CFC-3ECA4E845A9C}"/>
              </a:ext>
            </a:extLst>
          </p:cNvPr>
          <p:cNvSpPr/>
          <p:nvPr/>
        </p:nvSpPr>
        <p:spPr>
          <a:xfrm rot="10800000" flipH="1">
            <a:off x="339324" y="77798"/>
            <a:ext cx="3220254" cy="33473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4" name="Google Shape;1859;p14">
            <a:extLst>
              <a:ext uri="{FF2B5EF4-FFF2-40B4-BE49-F238E27FC236}">
                <a16:creationId xmlns:a16="http://schemas.microsoft.com/office/drawing/2014/main" id="{091C9E26-D6B0-3395-A74F-E7A324E3EAA6}"/>
              </a:ext>
            </a:extLst>
          </p:cNvPr>
          <p:cNvSpPr/>
          <p:nvPr/>
        </p:nvSpPr>
        <p:spPr>
          <a:xfrm rot="630953" flipH="1">
            <a:off x="480170" y="160964"/>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5" name="Google Shape;1860;p14">
            <a:extLst>
              <a:ext uri="{FF2B5EF4-FFF2-40B4-BE49-F238E27FC236}">
                <a16:creationId xmlns:a16="http://schemas.microsoft.com/office/drawing/2014/main" id="{CFC63169-0E5F-6EEA-DC02-65875EC51463}"/>
              </a:ext>
            </a:extLst>
          </p:cNvPr>
          <p:cNvSpPr/>
          <p:nvPr/>
        </p:nvSpPr>
        <p:spPr>
          <a:xfrm rot="635415" flipH="1">
            <a:off x="53943" y="2386533"/>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6" name="Google Shape;1861;p14">
            <a:extLst>
              <a:ext uri="{FF2B5EF4-FFF2-40B4-BE49-F238E27FC236}">
                <a16:creationId xmlns:a16="http://schemas.microsoft.com/office/drawing/2014/main" id="{CDE484B6-F835-FAA3-4298-0F82C7485D82}"/>
              </a:ext>
            </a:extLst>
          </p:cNvPr>
          <p:cNvSpPr/>
          <p:nvPr/>
        </p:nvSpPr>
        <p:spPr>
          <a:xfrm rot="631667" flipH="1">
            <a:off x="151558" y="205269"/>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7" name="Google Shape;1862;p14">
            <a:extLst>
              <a:ext uri="{FF2B5EF4-FFF2-40B4-BE49-F238E27FC236}">
                <a16:creationId xmlns:a16="http://schemas.microsoft.com/office/drawing/2014/main" id="{F1852A65-1A7E-A0B7-8B85-C8A6CCFB2746}"/>
              </a:ext>
            </a:extLst>
          </p:cNvPr>
          <p:cNvSpPr/>
          <p:nvPr/>
        </p:nvSpPr>
        <p:spPr>
          <a:xfrm rot="-10164585" flipH="1">
            <a:off x="9224800" y="4170696"/>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8" name="Google Shape;1863;p14">
            <a:extLst>
              <a:ext uri="{FF2B5EF4-FFF2-40B4-BE49-F238E27FC236}">
                <a16:creationId xmlns:a16="http://schemas.microsoft.com/office/drawing/2014/main" id="{8EB249F1-66BB-508D-AB04-FCBD5E34D258}"/>
              </a:ext>
            </a:extLst>
          </p:cNvPr>
          <p:cNvSpPr/>
          <p:nvPr/>
        </p:nvSpPr>
        <p:spPr>
          <a:xfrm rot="-10168333" flipH="1">
            <a:off x="9466816" y="4715887"/>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grpSp>
        <p:nvGrpSpPr>
          <p:cNvPr id="10" name="Google Shape;1867;p14">
            <a:extLst>
              <a:ext uri="{FF2B5EF4-FFF2-40B4-BE49-F238E27FC236}">
                <a16:creationId xmlns:a16="http://schemas.microsoft.com/office/drawing/2014/main" id="{64925671-281D-A538-B88E-18BAA54DFBBE}"/>
              </a:ext>
            </a:extLst>
          </p:cNvPr>
          <p:cNvGrpSpPr/>
          <p:nvPr/>
        </p:nvGrpSpPr>
        <p:grpSpPr>
          <a:xfrm rot="-564852">
            <a:off x="98537" y="338595"/>
            <a:ext cx="180333" cy="270118"/>
            <a:chOff x="1459800" y="1512500"/>
            <a:chExt cx="131625" cy="197100"/>
          </a:xfrm>
        </p:grpSpPr>
        <p:sp>
          <p:nvSpPr>
            <p:cNvPr id="11" name="Google Shape;1868;p14">
              <a:extLst>
                <a:ext uri="{FF2B5EF4-FFF2-40B4-BE49-F238E27FC236}">
                  <a16:creationId xmlns:a16="http://schemas.microsoft.com/office/drawing/2014/main" id="{EE6B8A6C-31C7-7670-6803-ABBAB0927932}"/>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 name="Google Shape;1869;p14">
              <a:extLst>
                <a:ext uri="{FF2B5EF4-FFF2-40B4-BE49-F238E27FC236}">
                  <a16:creationId xmlns:a16="http://schemas.microsoft.com/office/drawing/2014/main" id="{0EB396E2-0556-AD6A-5429-D41388A94607}"/>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3" name="Google Shape;1870;p14">
              <a:extLst>
                <a:ext uri="{FF2B5EF4-FFF2-40B4-BE49-F238E27FC236}">
                  <a16:creationId xmlns:a16="http://schemas.microsoft.com/office/drawing/2014/main" id="{6D4540F5-4556-6F9C-284B-4926317E84FD}"/>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4" name="Google Shape;1871;p14">
              <a:extLst>
                <a:ext uri="{FF2B5EF4-FFF2-40B4-BE49-F238E27FC236}">
                  <a16:creationId xmlns:a16="http://schemas.microsoft.com/office/drawing/2014/main" id="{43AB0690-7C34-A3D8-15C3-FF296F02DFD5}"/>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5" name="Google Shape;1872;p14">
            <a:extLst>
              <a:ext uri="{FF2B5EF4-FFF2-40B4-BE49-F238E27FC236}">
                <a16:creationId xmlns:a16="http://schemas.microsoft.com/office/drawing/2014/main" id="{41057C62-6859-305C-7D9B-045DB9F41ACD}"/>
              </a:ext>
            </a:extLst>
          </p:cNvPr>
          <p:cNvGrpSpPr/>
          <p:nvPr/>
        </p:nvGrpSpPr>
        <p:grpSpPr>
          <a:xfrm>
            <a:off x="9064953" y="3575101"/>
            <a:ext cx="222100" cy="248393"/>
            <a:chOff x="4791500" y="4541438"/>
            <a:chExt cx="163225" cy="182575"/>
          </a:xfrm>
        </p:grpSpPr>
        <p:sp>
          <p:nvSpPr>
            <p:cNvPr id="16" name="Google Shape;1873;p14">
              <a:extLst>
                <a:ext uri="{FF2B5EF4-FFF2-40B4-BE49-F238E27FC236}">
                  <a16:creationId xmlns:a16="http://schemas.microsoft.com/office/drawing/2014/main" id="{F24BDEEE-2C73-11C0-8391-433140FF18E1}"/>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7" name="Google Shape;1874;p14">
              <a:extLst>
                <a:ext uri="{FF2B5EF4-FFF2-40B4-BE49-F238E27FC236}">
                  <a16:creationId xmlns:a16="http://schemas.microsoft.com/office/drawing/2014/main" id="{4E18D158-6C77-0381-C645-8751E6C900C4}"/>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8" name="Google Shape;1875;p14">
            <a:extLst>
              <a:ext uri="{FF2B5EF4-FFF2-40B4-BE49-F238E27FC236}">
                <a16:creationId xmlns:a16="http://schemas.microsoft.com/office/drawing/2014/main" id="{C4A87F62-8E26-0DF6-E32C-A7C92ABDC7C5}"/>
              </a:ext>
            </a:extLst>
          </p:cNvPr>
          <p:cNvGrpSpPr/>
          <p:nvPr/>
        </p:nvGrpSpPr>
        <p:grpSpPr>
          <a:xfrm>
            <a:off x="3175122" y="3358008"/>
            <a:ext cx="192516" cy="227716"/>
            <a:chOff x="1824250" y="1008625"/>
            <a:chExt cx="144250" cy="170625"/>
          </a:xfrm>
        </p:grpSpPr>
        <p:sp>
          <p:nvSpPr>
            <p:cNvPr id="19" name="Google Shape;1876;p14">
              <a:extLst>
                <a:ext uri="{FF2B5EF4-FFF2-40B4-BE49-F238E27FC236}">
                  <a16:creationId xmlns:a16="http://schemas.microsoft.com/office/drawing/2014/main" id="{656A5376-FA4C-A4DC-A366-0617E3D2F3BA}"/>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20" name="Google Shape;1877;p14">
              <a:extLst>
                <a:ext uri="{FF2B5EF4-FFF2-40B4-BE49-F238E27FC236}">
                  <a16:creationId xmlns:a16="http://schemas.microsoft.com/office/drawing/2014/main" id="{4EB56436-9F1B-C5A8-CE1B-1AAE66C42C3F}"/>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70" name="Google Shape;1927;p14">
            <a:extLst>
              <a:ext uri="{FF2B5EF4-FFF2-40B4-BE49-F238E27FC236}">
                <a16:creationId xmlns:a16="http://schemas.microsoft.com/office/drawing/2014/main" id="{3A43345B-A19F-7096-E781-7D5F1807B406}"/>
              </a:ext>
            </a:extLst>
          </p:cNvPr>
          <p:cNvGrpSpPr/>
          <p:nvPr/>
        </p:nvGrpSpPr>
        <p:grpSpPr>
          <a:xfrm rot="-3257869" flipH="1">
            <a:off x="-75789" y="644767"/>
            <a:ext cx="511668" cy="425180"/>
            <a:chOff x="3478568" y="540468"/>
            <a:chExt cx="511644" cy="425160"/>
          </a:xfrm>
        </p:grpSpPr>
        <p:sp>
          <p:nvSpPr>
            <p:cNvPr id="71" name="Google Shape;1928;p14">
              <a:extLst>
                <a:ext uri="{FF2B5EF4-FFF2-40B4-BE49-F238E27FC236}">
                  <a16:creationId xmlns:a16="http://schemas.microsoft.com/office/drawing/2014/main" id="{F5E10F59-27B9-53B4-A29F-D29223993BE8}"/>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2" name="Google Shape;1929;p14">
              <a:extLst>
                <a:ext uri="{FF2B5EF4-FFF2-40B4-BE49-F238E27FC236}">
                  <a16:creationId xmlns:a16="http://schemas.microsoft.com/office/drawing/2014/main" id="{23129A2C-E807-88DB-F587-AC59895B9D36}"/>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3" name="Google Shape;1930;p14">
              <a:extLst>
                <a:ext uri="{FF2B5EF4-FFF2-40B4-BE49-F238E27FC236}">
                  <a16:creationId xmlns:a16="http://schemas.microsoft.com/office/drawing/2014/main" id="{3B80FF50-57C0-E0C3-7C5A-DF1546198DEA}"/>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4" name="Google Shape;1931;p14">
              <a:extLst>
                <a:ext uri="{FF2B5EF4-FFF2-40B4-BE49-F238E27FC236}">
                  <a16:creationId xmlns:a16="http://schemas.microsoft.com/office/drawing/2014/main" id="{17519F79-E896-7ECC-E448-B8B8D9DAD64B}"/>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5" name="Google Shape;1932;p14">
              <a:extLst>
                <a:ext uri="{FF2B5EF4-FFF2-40B4-BE49-F238E27FC236}">
                  <a16:creationId xmlns:a16="http://schemas.microsoft.com/office/drawing/2014/main" id="{6FA9CB43-5575-642A-F3ED-66A39C2CC81C}"/>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6" name="Google Shape;1933;p14">
              <a:extLst>
                <a:ext uri="{FF2B5EF4-FFF2-40B4-BE49-F238E27FC236}">
                  <a16:creationId xmlns:a16="http://schemas.microsoft.com/office/drawing/2014/main" id="{AE2C072F-7E87-47C5-7914-79B2BF0663E1}"/>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7" name="Google Shape;1934;p14">
              <a:extLst>
                <a:ext uri="{FF2B5EF4-FFF2-40B4-BE49-F238E27FC236}">
                  <a16:creationId xmlns:a16="http://schemas.microsoft.com/office/drawing/2014/main" id="{D55712E9-2850-60B6-B65A-56C538FE2765}"/>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8" name="Google Shape;1935;p14">
              <a:extLst>
                <a:ext uri="{FF2B5EF4-FFF2-40B4-BE49-F238E27FC236}">
                  <a16:creationId xmlns:a16="http://schemas.microsoft.com/office/drawing/2014/main" id="{43FA6AF3-90F3-DC28-E6B4-35010053122B}"/>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79" name="Google Shape;1936;p14">
              <a:extLst>
                <a:ext uri="{FF2B5EF4-FFF2-40B4-BE49-F238E27FC236}">
                  <a16:creationId xmlns:a16="http://schemas.microsoft.com/office/drawing/2014/main" id="{7B3AF25C-8EB0-4C5C-C0BF-DCC8E38EFA34}"/>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0" name="Google Shape;1937;p14">
              <a:extLst>
                <a:ext uri="{FF2B5EF4-FFF2-40B4-BE49-F238E27FC236}">
                  <a16:creationId xmlns:a16="http://schemas.microsoft.com/office/drawing/2014/main" id="{FAA598A3-D75E-1E50-8A1D-C4B608B2B800}"/>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1" name="Google Shape;1938;p14">
              <a:extLst>
                <a:ext uri="{FF2B5EF4-FFF2-40B4-BE49-F238E27FC236}">
                  <a16:creationId xmlns:a16="http://schemas.microsoft.com/office/drawing/2014/main" id="{955B2921-8F83-D075-0A78-1E5245F19412}"/>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2" name="Google Shape;1939;p14">
              <a:extLst>
                <a:ext uri="{FF2B5EF4-FFF2-40B4-BE49-F238E27FC236}">
                  <a16:creationId xmlns:a16="http://schemas.microsoft.com/office/drawing/2014/main" id="{F1B7A5DC-35EE-CCE8-03FF-7356E3BCE7BE}"/>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3" name="Google Shape;1940;p14">
              <a:extLst>
                <a:ext uri="{FF2B5EF4-FFF2-40B4-BE49-F238E27FC236}">
                  <a16:creationId xmlns:a16="http://schemas.microsoft.com/office/drawing/2014/main" id="{F662E49A-C4E4-57D8-525F-A17EE566458B}"/>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4" name="Google Shape;1941;p14">
              <a:extLst>
                <a:ext uri="{FF2B5EF4-FFF2-40B4-BE49-F238E27FC236}">
                  <a16:creationId xmlns:a16="http://schemas.microsoft.com/office/drawing/2014/main" id="{B5F691EB-8EDC-9A2E-168A-F4596AD1D15A}"/>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5" name="Google Shape;1942;p14">
              <a:extLst>
                <a:ext uri="{FF2B5EF4-FFF2-40B4-BE49-F238E27FC236}">
                  <a16:creationId xmlns:a16="http://schemas.microsoft.com/office/drawing/2014/main" id="{99BE23C8-75E4-2247-B6AA-372A973D7C43}"/>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86" name="Google Shape;1943;p14">
            <a:extLst>
              <a:ext uri="{FF2B5EF4-FFF2-40B4-BE49-F238E27FC236}">
                <a16:creationId xmlns:a16="http://schemas.microsoft.com/office/drawing/2014/main" id="{391414A2-CA1F-A3E1-DDC6-336767323094}"/>
              </a:ext>
            </a:extLst>
          </p:cNvPr>
          <p:cNvGrpSpPr/>
          <p:nvPr/>
        </p:nvGrpSpPr>
        <p:grpSpPr>
          <a:xfrm rot="-5130198">
            <a:off x="32501" y="3028587"/>
            <a:ext cx="730331" cy="694787"/>
            <a:chOff x="435062" y="187598"/>
            <a:chExt cx="730347" cy="694803"/>
          </a:xfrm>
        </p:grpSpPr>
        <p:sp>
          <p:nvSpPr>
            <p:cNvPr id="87" name="Google Shape;1944;p14">
              <a:extLst>
                <a:ext uri="{FF2B5EF4-FFF2-40B4-BE49-F238E27FC236}">
                  <a16:creationId xmlns:a16="http://schemas.microsoft.com/office/drawing/2014/main" id="{4A969580-F247-8344-64D2-269F8B11FFB1}"/>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8" name="Google Shape;1945;p14">
              <a:extLst>
                <a:ext uri="{FF2B5EF4-FFF2-40B4-BE49-F238E27FC236}">
                  <a16:creationId xmlns:a16="http://schemas.microsoft.com/office/drawing/2014/main" id="{CB3CF654-956E-7750-439C-69C9AE989E3F}"/>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89" name="Google Shape;1946;p14">
              <a:extLst>
                <a:ext uri="{FF2B5EF4-FFF2-40B4-BE49-F238E27FC236}">
                  <a16:creationId xmlns:a16="http://schemas.microsoft.com/office/drawing/2014/main" id="{DAE5BE43-EBF6-AD96-591D-3837279241C1}"/>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0" name="Google Shape;1947;p14">
              <a:extLst>
                <a:ext uri="{FF2B5EF4-FFF2-40B4-BE49-F238E27FC236}">
                  <a16:creationId xmlns:a16="http://schemas.microsoft.com/office/drawing/2014/main" id="{2A659681-8D16-5388-C7B8-802C1ADD726C}"/>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1" name="Google Shape;1948;p14">
              <a:extLst>
                <a:ext uri="{FF2B5EF4-FFF2-40B4-BE49-F238E27FC236}">
                  <a16:creationId xmlns:a16="http://schemas.microsoft.com/office/drawing/2014/main" id="{80EFD2C4-24F5-11F1-1358-679D42622366}"/>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2" name="Google Shape;1949;p14">
              <a:extLst>
                <a:ext uri="{FF2B5EF4-FFF2-40B4-BE49-F238E27FC236}">
                  <a16:creationId xmlns:a16="http://schemas.microsoft.com/office/drawing/2014/main" id="{E20DC6BD-2D0B-608E-61C3-52035D89A15C}"/>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3" name="Google Shape;1950;p14">
              <a:extLst>
                <a:ext uri="{FF2B5EF4-FFF2-40B4-BE49-F238E27FC236}">
                  <a16:creationId xmlns:a16="http://schemas.microsoft.com/office/drawing/2014/main" id="{BE38772C-866A-99C6-88ED-088799A8CC02}"/>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4" name="Google Shape;1951;p14">
              <a:extLst>
                <a:ext uri="{FF2B5EF4-FFF2-40B4-BE49-F238E27FC236}">
                  <a16:creationId xmlns:a16="http://schemas.microsoft.com/office/drawing/2014/main" id="{3DC4942B-B51E-EC59-9834-DD6D449233DA}"/>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5" name="Google Shape;1952;p14">
              <a:extLst>
                <a:ext uri="{FF2B5EF4-FFF2-40B4-BE49-F238E27FC236}">
                  <a16:creationId xmlns:a16="http://schemas.microsoft.com/office/drawing/2014/main" id="{C83BBE99-6FDD-33A1-A506-3BC3BDF75354}"/>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6" name="Google Shape;1953;p14">
              <a:extLst>
                <a:ext uri="{FF2B5EF4-FFF2-40B4-BE49-F238E27FC236}">
                  <a16:creationId xmlns:a16="http://schemas.microsoft.com/office/drawing/2014/main" id="{E7915A4D-E53D-6E5F-5A31-BE3525811ED3}"/>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7" name="Google Shape;1954;p14">
              <a:extLst>
                <a:ext uri="{FF2B5EF4-FFF2-40B4-BE49-F238E27FC236}">
                  <a16:creationId xmlns:a16="http://schemas.microsoft.com/office/drawing/2014/main" id="{D23ABC61-64C1-553B-9E07-61FE0E7E261A}"/>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8" name="Google Shape;1955;p14">
              <a:extLst>
                <a:ext uri="{FF2B5EF4-FFF2-40B4-BE49-F238E27FC236}">
                  <a16:creationId xmlns:a16="http://schemas.microsoft.com/office/drawing/2014/main" id="{DE9E3C99-4E22-9485-3DBE-112E01E2FE25}"/>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99" name="Google Shape;1956;p14">
              <a:extLst>
                <a:ext uri="{FF2B5EF4-FFF2-40B4-BE49-F238E27FC236}">
                  <a16:creationId xmlns:a16="http://schemas.microsoft.com/office/drawing/2014/main" id="{FA256DFE-A4B5-7DD4-0EEF-85FB45241901}"/>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0" name="Google Shape;1957;p14">
              <a:extLst>
                <a:ext uri="{FF2B5EF4-FFF2-40B4-BE49-F238E27FC236}">
                  <a16:creationId xmlns:a16="http://schemas.microsoft.com/office/drawing/2014/main" id="{E99B0DF9-41A3-9E9B-CA87-4F6775200917}"/>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1" name="Google Shape;1958;p14">
              <a:extLst>
                <a:ext uri="{FF2B5EF4-FFF2-40B4-BE49-F238E27FC236}">
                  <a16:creationId xmlns:a16="http://schemas.microsoft.com/office/drawing/2014/main" id="{E6D13547-B7A2-F931-96A2-816546955474}"/>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2" name="Google Shape;1959;p14">
              <a:extLst>
                <a:ext uri="{FF2B5EF4-FFF2-40B4-BE49-F238E27FC236}">
                  <a16:creationId xmlns:a16="http://schemas.microsoft.com/office/drawing/2014/main" id="{7E4F28D4-8B99-D138-458F-566CB2FC4568}"/>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3" name="Google Shape;1960;p14">
              <a:extLst>
                <a:ext uri="{FF2B5EF4-FFF2-40B4-BE49-F238E27FC236}">
                  <a16:creationId xmlns:a16="http://schemas.microsoft.com/office/drawing/2014/main" id="{D26DCF78-A184-4C0F-90B7-1B4384DC144D}"/>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4" name="Google Shape;1961;p14">
              <a:extLst>
                <a:ext uri="{FF2B5EF4-FFF2-40B4-BE49-F238E27FC236}">
                  <a16:creationId xmlns:a16="http://schemas.microsoft.com/office/drawing/2014/main" id="{F2364ABE-AF6D-3A9F-81C4-B1F1D7E60B74}"/>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5" name="Google Shape;1962;p14">
              <a:extLst>
                <a:ext uri="{FF2B5EF4-FFF2-40B4-BE49-F238E27FC236}">
                  <a16:creationId xmlns:a16="http://schemas.microsoft.com/office/drawing/2014/main" id="{3EE0FD0C-5769-6376-BCF1-306C2A388309}"/>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6" name="Google Shape;1963;p14">
              <a:extLst>
                <a:ext uri="{FF2B5EF4-FFF2-40B4-BE49-F238E27FC236}">
                  <a16:creationId xmlns:a16="http://schemas.microsoft.com/office/drawing/2014/main" id="{381072F9-B964-AE23-7AD1-E1B9B49A3C7F}"/>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7" name="Google Shape;1964;p14">
              <a:extLst>
                <a:ext uri="{FF2B5EF4-FFF2-40B4-BE49-F238E27FC236}">
                  <a16:creationId xmlns:a16="http://schemas.microsoft.com/office/drawing/2014/main" id="{EFDAE1B7-B560-9C44-3DDB-72F3AAF2B4C4}"/>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8" name="Google Shape;1965;p14">
              <a:extLst>
                <a:ext uri="{FF2B5EF4-FFF2-40B4-BE49-F238E27FC236}">
                  <a16:creationId xmlns:a16="http://schemas.microsoft.com/office/drawing/2014/main" id="{F3E4B385-EE0C-74A9-A645-ADE48A38D888}"/>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09" name="Google Shape;1966;p14">
              <a:extLst>
                <a:ext uri="{FF2B5EF4-FFF2-40B4-BE49-F238E27FC236}">
                  <a16:creationId xmlns:a16="http://schemas.microsoft.com/office/drawing/2014/main" id="{86C46054-BB3D-15F9-048F-43C8B1565164}"/>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0" name="Google Shape;1967;p14">
              <a:extLst>
                <a:ext uri="{FF2B5EF4-FFF2-40B4-BE49-F238E27FC236}">
                  <a16:creationId xmlns:a16="http://schemas.microsoft.com/office/drawing/2014/main" id="{77AC5495-23EC-5C17-62DE-ECBCA6800657}"/>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1" name="Google Shape;1968;p14">
              <a:extLst>
                <a:ext uri="{FF2B5EF4-FFF2-40B4-BE49-F238E27FC236}">
                  <a16:creationId xmlns:a16="http://schemas.microsoft.com/office/drawing/2014/main" id="{9C75FA90-272B-E297-68F4-2C0982F3BB2F}"/>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2" name="Google Shape;1969;p14">
              <a:extLst>
                <a:ext uri="{FF2B5EF4-FFF2-40B4-BE49-F238E27FC236}">
                  <a16:creationId xmlns:a16="http://schemas.microsoft.com/office/drawing/2014/main" id="{F5C9666E-F812-3386-76E7-2715FE5E5176}"/>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3" name="Google Shape;1970;p14">
              <a:extLst>
                <a:ext uri="{FF2B5EF4-FFF2-40B4-BE49-F238E27FC236}">
                  <a16:creationId xmlns:a16="http://schemas.microsoft.com/office/drawing/2014/main" id="{05CFC4C5-230D-F9DD-A064-23949B4C7E32}"/>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grpSp>
        <p:nvGrpSpPr>
          <p:cNvPr id="117" name="Google Shape;1974;p14">
            <a:extLst>
              <a:ext uri="{FF2B5EF4-FFF2-40B4-BE49-F238E27FC236}">
                <a16:creationId xmlns:a16="http://schemas.microsoft.com/office/drawing/2014/main" id="{F14A2676-8734-2878-8320-848D75F628E0}"/>
              </a:ext>
            </a:extLst>
          </p:cNvPr>
          <p:cNvGrpSpPr/>
          <p:nvPr/>
        </p:nvGrpSpPr>
        <p:grpSpPr>
          <a:xfrm rot="1156882">
            <a:off x="8876693" y="4924721"/>
            <a:ext cx="180333" cy="270117"/>
            <a:chOff x="1459800" y="1512500"/>
            <a:chExt cx="131625" cy="197100"/>
          </a:xfrm>
        </p:grpSpPr>
        <p:sp>
          <p:nvSpPr>
            <p:cNvPr id="118" name="Google Shape;1975;p14">
              <a:extLst>
                <a:ext uri="{FF2B5EF4-FFF2-40B4-BE49-F238E27FC236}">
                  <a16:creationId xmlns:a16="http://schemas.microsoft.com/office/drawing/2014/main" id="{EED7D9B5-A9DB-2827-AEF7-8D8B5F1791E3}"/>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19" name="Google Shape;1976;p14">
              <a:extLst>
                <a:ext uri="{FF2B5EF4-FFF2-40B4-BE49-F238E27FC236}">
                  <a16:creationId xmlns:a16="http://schemas.microsoft.com/office/drawing/2014/main" id="{1D7472A8-C2B0-3370-C33E-A74F1A91DD1E}"/>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0" name="Google Shape;1977;p14">
              <a:extLst>
                <a:ext uri="{FF2B5EF4-FFF2-40B4-BE49-F238E27FC236}">
                  <a16:creationId xmlns:a16="http://schemas.microsoft.com/office/drawing/2014/main" id="{E6EC3E68-5826-AAD5-8424-D4566DF0617F}"/>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sp>
          <p:nvSpPr>
            <p:cNvPr id="121" name="Google Shape;1978;p14">
              <a:extLst>
                <a:ext uri="{FF2B5EF4-FFF2-40B4-BE49-F238E27FC236}">
                  <a16:creationId xmlns:a16="http://schemas.microsoft.com/office/drawing/2014/main" id="{09158B81-EC49-B428-00F4-642F95F4F6F1}"/>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68569" tIns="68569" rIns="68569" bIns="68569" anchor="ctr" anchorCtr="0">
              <a:noAutofit/>
            </a:bodyPr>
            <a:lstStyle/>
            <a:p>
              <a:pPr defTabSz="685766">
                <a:buClrTx/>
                <a:defRPr/>
              </a:pPr>
              <a:endParaRPr sz="1800" kern="1200">
                <a:solidFill>
                  <a:srgbClr val="DADAFC"/>
                </a:solidFill>
                <a:ea typeface="+mn-ea"/>
              </a:endParaRPr>
            </a:p>
          </p:txBody>
        </p:sp>
      </p:grpSp>
      <p:sp>
        <p:nvSpPr>
          <p:cNvPr id="122" name="Google Shape;1979;p14">
            <a:extLst>
              <a:ext uri="{FF2B5EF4-FFF2-40B4-BE49-F238E27FC236}">
                <a16:creationId xmlns:a16="http://schemas.microsoft.com/office/drawing/2014/main" id="{E5F5D923-AA46-A573-C219-D33CFA62335A}"/>
              </a:ext>
            </a:extLst>
          </p:cNvPr>
          <p:cNvSpPr/>
          <p:nvPr/>
        </p:nvSpPr>
        <p:spPr>
          <a:xfrm rot="-10164585" flipH="1">
            <a:off x="2745420" y="3341664"/>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3" name="Google Shape;1980;p14">
            <a:extLst>
              <a:ext uri="{FF2B5EF4-FFF2-40B4-BE49-F238E27FC236}">
                <a16:creationId xmlns:a16="http://schemas.microsoft.com/office/drawing/2014/main" id="{D4BBD15F-1819-CA3A-AF2E-0B36E0C580D2}"/>
              </a:ext>
            </a:extLst>
          </p:cNvPr>
          <p:cNvSpPr/>
          <p:nvPr/>
        </p:nvSpPr>
        <p:spPr>
          <a:xfrm rot="-630953">
            <a:off x="8749526" y="-264046"/>
            <a:ext cx="641067" cy="641067"/>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4" name="Google Shape;1981;p14">
            <a:extLst>
              <a:ext uri="{FF2B5EF4-FFF2-40B4-BE49-F238E27FC236}">
                <a16:creationId xmlns:a16="http://schemas.microsoft.com/office/drawing/2014/main" id="{737ECDC4-5BAE-7E95-51E9-12B77F0DC211}"/>
              </a:ext>
            </a:extLst>
          </p:cNvPr>
          <p:cNvSpPr/>
          <p:nvPr/>
        </p:nvSpPr>
        <p:spPr>
          <a:xfrm rot="-635415">
            <a:off x="8347806"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5" name="Google Shape;1982;p14">
            <a:extLst>
              <a:ext uri="{FF2B5EF4-FFF2-40B4-BE49-F238E27FC236}">
                <a16:creationId xmlns:a16="http://schemas.microsoft.com/office/drawing/2014/main" id="{D358D666-373C-5B89-948A-21E833FF969C}"/>
              </a:ext>
            </a:extLst>
          </p:cNvPr>
          <p:cNvSpPr/>
          <p:nvPr/>
        </p:nvSpPr>
        <p:spPr>
          <a:xfrm rot="-631667">
            <a:off x="8589823" y="638244"/>
            <a:ext cx="103441" cy="103441"/>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26" name="Google Shape;1983;p14">
            <a:extLst>
              <a:ext uri="{FF2B5EF4-FFF2-40B4-BE49-F238E27FC236}">
                <a16:creationId xmlns:a16="http://schemas.microsoft.com/office/drawing/2014/main" id="{36C34E97-2027-92A2-D7AA-3DCF80E58A03}"/>
              </a:ext>
            </a:extLst>
          </p:cNvPr>
          <p:cNvSpPr/>
          <p:nvPr/>
        </p:nvSpPr>
        <p:spPr>
          <a:xfrm rot="10169047">
            <a:off x="3373149" y="3468009"/>
            <a:ext cx="427509" cy="424526"/>
          </a:xfrm>
          <a:prstGeom prst="ellipse">
            <a:avLst/>
          </a:prstGeom>
          <a:solidFill>
            <a:schemeClr val="accent6"/>
          </a:solidFill>
          <a:ln>
            <a:noFill/>
          </a:ln>
        </p:spPr>
        <p:txBody>
          <a:bodyPr spcFirstLastPara="1" wrap="square" lIns="91425" tIns="91425" rIns="91425" bIns="91425" anchor="ctr" anchorCtr="0">
            <a:noAutofit/>
          </a:bodyPr>
          <a:lstStyle/>
          <a:p>
            <a:pPr defTabSz="685766">
              <a:buClrTx/>
              <a:defRPr/>
            </a:pPr>
            <a:endParaRPr sz="1800" kern="1200">
              <a:solidFill>
                <a:srgbClr val="DADAFC"/>
              </a:solidFill>
              <a:ea typeface="+mn-ea"/>
            </a:endParaRPr>
          </a:p>
        </p:txBody>
      </p:sp>
      <p:sp>
        <p:nvSpPr>
          <p:cNvPr id="115" name="TextBox 114">
            <a:extLst>
              <a:ext uri="{FF2B5EF4-FFF2-40B4-BE49-F238E27FC236}">
                <a16:creationId xmlns:a16="http://schemas.microsoft.com/office/drawing/2014/main" id="{E9C54F73-9942-A4CF-ACA8-6BF01A233364}"/>
              </a:ext>
            </a:extLst>
          </p:cNvPr>
          <p:cNvSpPr txBox="1"/>
          <p:nvPr/>
        </p:nvSpPr>
        <p:spPr>
          <a:xfrm>
            <a:off x="391303" y="544753"/>
            <a:ext cx="2946696" cy="1754326"/>
          </a:xfrm>
          <a:prstGeom prst="rect">
            <a:avLst/>
          </a:prstGeom>
          <a:noFill/>
        </p:spPr>
        <p:txBody>
          <a:bodyPr wrap="square">
            <a:spAutoFit/>
          </a:bodyPr>
          <a:lstStyle/>
          <a:p>
            <a:pPr algn="ctr" defTabSz="685800">
              <a:buClrTx/>
              <a:defRPr/>
            </a:pPr>
            <a:r>
              <a:rPr lang="vi-VN" sz="5400" b="1" dirty="0">
                <a:latin typeface="+mj-lt"/>
              </a:rPr>
              <a:t>Sherlock Holmes</a:t>
            </a:r>
            <a:endParaRPr lang="en-SG" sz="102800" b="1" kern="1200" dirty="0">
              <a:solidFill>
                <a:srgbClr val="8B8AF7">
                  <a:lumMod val="10000"/>
                </a:srgbClr>
              </a:solidFill>
              <a:latin typeface="+mj-lt"/>
              <a:ea typeface="+mn-ea"/>
              <a:cs typeface="+mn-cs"/>
            </a:endParaRPr>
          </a:p>
        </p:txBody>
      </p:sp>
      <p:grpSp>
        <p:nvGrpSpPr>
          <p:cNvPr id="127" name="Google Shape;2163;p66">
            <a:extLst>
              <a:ext uri="{FF2B5EF4-FFF2-40B4-BE49-F238E27FC236}">
                <a16:creationId xmlns:a16="http://schemas.microsoft.com/office/drawing/2014/main" id="{0907BFC2-F03C-89BB-DC36-4D9DBFACD1CE}"/>
              </a:ext>
            </a:extLst>
          </p:cNvPr>
          <p:cNvGrpSpPr/>
          <p:nvPr/>
        </p:nvGrpSpPr>
        <p:grpSpPr>
          <a:xfrm>
            <a:off x="8432951" y="59226"/>
            <a:ext cx="654019" cy="726575"/>
            <a:chOff x="2832275" y="1612375"/>
            <a:chExt cx="797300" cy="922575"/>
          </a:xfrm>
        </p:grpSpPr>
        <p:sp>
          <p:nvSpPr>
            <p:cNvPr id="128" name="Google Shape;2164;p66">
              <a:extLst>
                <a:ext uri="{FF2B5EF4-FFF2-40B4-BE49-F238E27FC236}">
                  <a16:creationId xmlns:a16="http://schemas.microsoft.com/office/drawing/2014/main" id="{F4A5113F-3486-532A-6D7C-F26130B666F3}"/>
                </a:ext>
              </a:extLst>
            </p:cNvPr>
            <p:cNvSpPr/>
            <p:nvPr/>
          </p:nvSpPr>
          <p:spPr>
            <a:xfrm>
              <a:off x="2931575" y="1839250"/>
              <a:ext cx="506825" cy="554500"/>
            </a:xfrm>
            <a:custGeom>
              <a:avLst/>
              <a:gdLst/>
              <a:ahLst/>
              <a:cxnLst/>
              <a:rect l="l" t="t" r="r" b="b"/>
              <a:pathLst>
                <a:path w="20273" h="22180" extrusionOk="0">
                  <a:moveTo>
                    <a:pt x="9117" y="1"/>
                  </a:moveTo>
                  <a:cubicBezTo>
                    <a:pt x="7664" y="1"/>
                    <a:pt x="6217" y="272"/>
                    <a:pt x="4912" y="886"/>
                  </a:cubicBezTo>
                  <a:cubicBezTo>
                    <a:pt x="3182" y="1694"/>
                    <a:pt x="1715" y="3128"/>
                    <a:pt x="1072" y="4924"/>
                  </a:cubicBezTo>
                  <a:cubicBezTo>
                    <a:pt x="380" y="6869"/>
                    <a:pt x="677" y="9011"/>
                    <a:pt x="874" y="11055"/>
                  </a:cubicBezTo>
                  <a:cubicBezTo>
                    <a:pt x="1056" y="13115"/>
                    <a:pt x="1105" y="15340"/>
                    <a:pt x="1" y="17087"/>
                  </a:cubicBezTo>
                  <a:lnTo>
                    <a:pt x="8884" y="22180"/>
                  </a:lnTo>
                  <a:cubicBezTo>
                    <a:pt x="10961" y="19328"/>
                    <a:pt x="15246" y="19098"/>
                    <a:pt x="17817" y="16675"/>
                  </a:cubicBezTo>
                  <a:cubicBezTo>
                    <a:pt x="19564" y="15010"/>
                    <a:pt x="20273" y="12439"/>
                    <a:pt x="20009" y="10050"/>
                  </a:cubicBezTo>
                  <a:cubicBezTo>
                    <a:pt x="19729" y="7660"/>
                    <a:pt x="18542" y="5435"/>
                    <a:pt x="16960" y="3605"/>
                  </a:cubicBezTo>
                  <a:cubicBezTo>
                    <a:pt x="16152" y="2650"/>
                    <a:pt x="15213" y="1776"/>
                    <a:pt x="14109" y="1166"/>
                  </a:cubicBezTo>
                  <a:cubicBezTo>
                    <a:pt x="13004" y="556"/>
                    <a:pt x="11752" y="227"/>
                    <a:pt x="10483" y="79"/>
                  </a:cubicBezTo>
                  <a:cubicBezTo>
                    <a:pt x="10030" y="27"/>
                    <a:pt x="9573" y="1"/>
                    <a:pt x="9117" y="1"/>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29" name="Google Shape;2165;p66">
              <a:extLst>
                <a:ext uri="{FF2B5EF4-FFF2-40B4-BE49-F238E27FC236}">
                  <a16:creationId xmlns:a16="http://schemas.microsoft.com/office/drawing/2014/main" id="{7127E8DF-60E9-A0F0-37E5-606DE17315C0}"/>
                </a:ext>
              </a:extLst>
            </p:cNvPr>
            <p:cNvSpPr/>
            <p:nvPr/>
          </p:nvSpPr>
          <p:spPr>
            <a:xfrm>
              <a:off x="3074975" y="1929375"/>
              <a:ext cx="363425" cy="464375"/>
            </a:xfrm>
            <a:custGeom>
              <a:avLst/>
              <a:gdLst/>
              <a:ahLst/>
              <a:cxnLst/>
              <a:rect l="l" t="t" r="r" b="b"/>
              <a:pathLst>
                <a:path w="14537" h="18575" extrusionOk="0">
                  <a:moveTo>
                    <a:pt x="11224" y="0"/>
                  </a:moveTo>
                  <a:cubicBezTo>
                    <a:pt x="11751" y="1550"/>
                    <a:pt x="12097" y="3099"/>
                    <a:pt x="12147" y="4747"/>
                  </a:cubicBezTo>
                  <a:cubicBezTo>
                    <a:pt x="12213" y="6379"/>
                    <a:pt x="12163" y="10845"/>
                    <a:pt x="7236" y="12526"/>
                  </a:cubicBezTo>
                  <a:cubicBezTo>
                    <a:pt x="5884" y="12988"/>
                    <a:pt x="4170" y="13515"/>
                    <a:pt x="2819" y="13993"/>
                  </a:cubicBezTo>
                  <a:cubicBezTo>
                    <a:pt x="1484" y="14471"/>
                    <a:pt x="478" y="15427"/>
                    <a:pt x="0" y="16762"/>
                  </a:cubicBezTo>
                  <a:lnTo>
                    <a:pt x="3148" y="18575"/>
                  </a:lnTo>
                  <a:cubicBezTo>
                    <a:pt x="5225" y="15723"/>
                    <a:pt x="9510" y="15493"/>
                    <a:pt x="12081" y="13070"/>
                  </a:cubicBezTo>
                  <a:cubicBezTo>
                    <a:pt x="13828" y="11405"/>
                    <a:pt x="14537" y="8834"/>
                    <a:pt x="14273" y="6445"/>
                  </a:cubicBezTo>
                  <a:cubicBezTo>
                    <a:pt x="13993" y="4055"/>
                    <a:pt x="12806" y="1830"/>
                    <a:pt x="11224" y="0"/>
                  </a:cubicBezTo>
                  <a:close/>
                </a:path>
              </a:pathLst>
            </a:custGeom>
            <a:solidFill>
              <a:srgbClr val="F9DB0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3" name="Google Shape;2166;p66">
              <a:extLst>
                <a:ext uri="{FF2B5EF4-FFF2-40B4-BE49-F238E27FC236}">
                  <a16:creationId xmlns:a16="http://schemas.microsoft.com/office/drawing/2014/main" id="{6F6C612C-F2E1-DB29-AE4B-BC47530801CE}"/>
                </a:ext>
              </a:extLst>
            </p:cNvPr>
            <p:cNvSpPr/>
            <p:nvPr/>
          </p:nvSpPr>
          <p:spPr>
            <a:xfrm>
              <a:off x="2901100" y="2429975"/>
              <a:ext cx="126100" cy="104975"/>
            </a:xfrm>
            <a:custGeom>
              <a:avLst/>
              <a:gdLst/>
              <a:ahLst/>
              <a:cxnLst/>
              <a:rect l="l" t="t" r="r" b="b"/>
              <a:pathLst>
                <a:path w="5044" h="4199" extrusionOk="0">
                  <a:moveTo>
                    <a:pt x="973" y="1"/>
                  </a:moveTo>
                  <a:cubicBezTo>
                    <a:pt x="692" y="314"/>
                    <a:pt x="396" y="627"/>
                    <a:pt x="231" y="1006"/>
                  </a:cubicBezTo>
                  <a:cubicBezTo>
                    <a:pt x="50" y="1385"/>
                    <a:pt x="0" y="1847"/>
                    <a:pt x="198" y="2209"/>
                  </a:cubicBezTo>
                  <a:cubicBezTo>
                    <a:pt x="330" y="2457"/>
                    <a:pt x="561" y="2638"/>
                    <a:pt x="791" y="2819"/>
                  </a:cubicBezTo>
                  <a:cubicBezTo>
                    <a:pt x="1418" y="3264"/>
                    <a:pt x="2093" y="3676"/>
                    <a:pt x="2786" y="4006"/>
                  </a:cubicBezTo>
                  <a:cubicBezTo>
                    <a:pt x="2979" y="4102"/>
                    <a:pt x="3195" y="4199"/>
                    <a:pt x="3405" y="4199"/>
                  </a:cubicBezTo>
                  <a:cubicBezTo>
                    <a:pt x="3446" y="4199"/>
                    <a:pt x="3487" y="4195"/>
                    <a:pt x="3527" y="4187"/>
                  </a:cubicBezTo>
                  <a:cubicBezTo>
                    <a:pt x="3692" y="4154"/>
                    <a:pt x="3840" y="4072"/>
                    <a:pt x="3972" y="3973"/>
                  </a:cubicBezTo>
                  <a:cubicBezTo>
                    <a:pt x="4417" y="3627"/>
                    <a:pt x="4912" y="2786"/>
                    <a:pt x="5043" y="2259"/>
                  </a:cubicBezTo>
                  <a:lnTo>
                    <a:pt x="973" y="1"/>
                  </a:lnTo>
                  <a:close/>
                </a:path>
              </a:pathLst>
            </a:custGeom>
            <a:solidFill>
              <a:srgbClr val="8F9FB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4" name="Google Shape;2167;p66">
              <a:extLst>
                <a:ext uri="{FF2B5EF4-FFF2-40B4-BE49-F238E27FC236}">
                  <a16:creationId xmlns:a16="http://schemas.microsoft.com/office/drawing/2014/main" id="{DF00FF62-614C-64F5-7A81-CBC767736F7F}"/>
                </a:ext>
              </a:extLst>
            </p:cNvPr>
            <p:cNvSpPr/>
            <p:nvPr/>
          </p:nvSpPr>
          <p:spPr>
            <a:xfrm>
              <a:off x="2832275" y="2256450"/>
              <a:ext cx="349850" cy="277725"/>
            </a:xfrm>
            <a:custGeom>
              <a:avLst/>
              <a:gdLst/>
              <a:ahLst/>
              <a:cxnLst/>
              <a:rect l="l" t="t" r="r" b="b"/>
              <a:pathLst>
                <a:path w="13994" h="11109" extrusionOk="0">
                  <a:moveTo>
                    <a:pt x="3388" y="1"/>
                  </a:moveTo>
                  <a:cubicBezTo>
                    <a:pt x="3145" y="1"/>
                    <a:pt x="2974" y="140"/>
                    <a:pt x="2803" y="284"/>
                  </a:cubicBezTo>
                  <a:cubicBezTo>
                    <a:pt x="2687" y="382"/>
                    <a:pt x="2621" y="498"/>
                    <a:pt x="2539" y="613"/>
                  </a:cubicBezTo>
                  <a:cubicBezTo>
                    <a:pt x="1946" y="1536"/>
                    <a:pt x="1369" y="2443"/>
                    <a:pt x="776" y="3349"/>
                  </a:cubicBezTo>
                  <a:cubicBezTo>
                    <a:pt x="429" y="3876"/>
                    <a:pt x="1" y="4569"/>
                    <a:pt x="331" y="5129"/>
                  </a:cubicBezTo>
                  <a:cubicBezTo>
                    <a:pt x="1023" y="6283"/>
                    <a:pt x="9659" y="10881"/>
                    <a:pt x="10153" y="11029"/>
                  </a:cubicBezTo>
                  <a:cubicBezTo>
                    <a:pt x="10338" y="11080"/>
                    <a:pt x="10535" y="11109"/>
                    <a:pt x="10731" y="11109"/>
                  </a:cubicBezTo>
                  <a:cubicBezTo>
                    <a:pt x="11042" y="11109"/>
                    <a:pt x="11351" y="11036"/>
                    <a:pt x="11604" y="10864"/>
                  </a:cubicBezTo>
                  <a:cubicBezTo>
                    <a:pt x="11834" y="10716"/>
                    <a:pt x="11999" y="10502"/>
                    <a:pt x="12164" y="10288"/>
                  </a:cubicBezTo>
                  <a:cubicBezTo>
                    <a:pt x="12790" y="9447"/>
                    <a:pt x="13334" y="8541"/>
                    <a:pt x="13779" y="7601"/>
                  </a:cubicBezTo>
                  <a:cubicBezTo>
                    <a:pt x="13878" y="7370"/>
                    <a:pt x="13993" y="7140"/>
                    <a:pt x="13993" y="6892"/>
                  </a:cubicBezTo>
                  <a:cubicBezTo>
                    <a:pt x="13993" y="6678"/>
                    <a:pt x="13911" y="6480"/>
                    <a:pt x="13812" y="6283"/>
                  </a:cubicBezTo>
                  <a:cubicBezTo>
                    <a:pt x="13548" y="5838"/>
                    <a:pt x="13136" y="5475"/>
                    <a:pt x="12658" y="5277"/>
                  </a:cubicBezTo>
                  <a:lnTo>
                    <a:pt x="4187" y="366"/>
                  </a:lnTo>
                  <a:cubicBezTo>
                    <a:pt x="3843" y="97"/>
                    <a:pt x="3591" y="1"/>
                    <a:pt x="3388" y="1"/>
                  </a:cubicBezTo>
                  <a:close/>
                </a:path>
              </a:pathLst>
            </a:custGeom>
            <a:solidFill>
              <a:srgbClr val="BFC7D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5" name="Google Shape;2168;p66">
              <a:extLst>
                <a:ext uri="{FF2B5EF4-FFF2-40B4-BE49-F238E27FC236}">
                  <a16:creationId xmlns:a16="http://schemas.microsoft.com/office/drawing/2014/main" id="{1E187B1C-480B-2CBF-155C-3DE84D0A23B3}"/>
                </a:ext>
              </a:extLst>
            </p:cNvPr>
            <p:cNvSpPr/>
            <p:nvPr/>
          </p:nvSpPr>
          <p:spPr>
            <a:xfrm>
              <a:off x="2865250" y="2318750"/>
              <a:ext cx="287625" cy="170600"/>
            </a:xfrm>
            <a:custGeom>
              <a:avLst/>
              <a:gdLst/>
              <a:ahLst/>
              <a:cxnLst/>
              <a:rect l="l" t="t" r="r" b="b"/>
              <a:pathLst>
                <a:path w="11505" h="6824" fill="none" extrusionOk="0">
                  <a:moveTo>
                    <a:pt x="11504" y="6823"/>
                  </a:moveTo>
                  <a:lnTo>
                    <a:pt x="0" y="0"/>
                  </a:lnTo>
                </a:path>
              </a:pathLst>
            </a:custGeom>
            <a:noFill/>
            <a:ln w="7000" cap="flat" cmpd="sng">
              <a:solidFill>
                <a:srgbClr val="3C3C3B"/>
              </a:solidFill>
              <a:prstDash val="solid"/>
              <a:miter lim="16481"/>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6" name="Google Shape;2169;p66">
              <a:extLst>
                <a:ext uri="{FF2B5EF4-FFF2-40B4-BE49-F238E27FC236}">
                  <a16:creationId xmlns:a16="http://schemas.microsoft.com/office/drawing/2014/main" id="{6421F5C3-77F6-1699-8E61-33362FAA00A0}"/>
                </a:ext>
              </a:extLst>
            </p:cNvPr>
            <p:cNvSpPr/>
            <p:nvPr/>
          </p:nvSpPr>
          <p:spPr>
            <a:xfrm>
              <a:off x="2983500" y="1875375"/>
              <a:ext cx="178850" cy="200850"/>
            </a:xfrm>
            <a:custGeom>
              <a:avLst/>
              <a:gdLst/>
              <a:ahLst/>
              <a:cxnLst/>
              <a:rect l="l" t="t" r="r" b="b"/>
              <a:pathLst>
                <a:path w="7154" h="8034" extrusionOk="0">
                  <a:moveTo>
                    <a:pt x="5897" y="1"/>
                  </a:moveTo>
                  <a:cubicBezTo>
                    <a:pt x="5887" y="1"/>
                    <a:pt x="5878" y="1"/>
                    <a:pt x="5868" y="1"/>
                  </a:cubicBezTo>
                  <a:cubicBezTo>
                    <a:pt x="5522" y="18"/>
                    <a:pt x="5176" y="84"/>
                    <a:pt x="4846" y="183"/>
                  </a:cubicBezTo>
                  <a:cubicBezTo>
                    <a:pt x="3445" y="595"/>
                    <a:pt x="2110" y="1353"/>
                    <a:pt x="1187" y="2490"/>
                  </a:cubicBezTo>
                  <a:cubicBezTo>
                    <a:pt x="264" y="3644"/>
                    <a:pt x="0" y="5144"/>
                    <a:pt x="66" y="6610"/>
                  </a:cubicBezTo>
                  <a:cubicBezTo>
                    <a:pt x="103" y="7685"/>
                    <a:pt x="793" y="8034"/>
                    <a:pt x="1335" y="8034"/>
                  </a:cubicBezTo>
                  <a:cubicBezTo>
                    <a:pt x="1533" y="8034"/>
                    <a:pt x="1711" y="7987"/>
                    <a:pt x="1830" y="7912"/>
                  </a:cubicBezTo>
                  <a:cubicBezTo>
                    <a:pt x="2258" y="7616"/>
                    <a:pt x="2489" y="7088"/>
                    <a:pt x="2605" y="6561"/>
                  </a:cubicBezTo>
                  <a:cubicBezTo>
                    <a:pt x="2736" y="6050"/>
                    <a:pt x="2786" y="5506"/>
                    <a:pt x="2984" y="5028"/>
                  </a:cubicBezTo>
                  <a:cubicBezTo>
                    <a:pt x="3462" y="3891"/>
                    <a:pt x="4648" y="3248"/>
                    <a:pt x="5769" y="2737"/>
                  </a:cubicBezTo>
                  <a:cubicBezTo>
                    <a:pt x="6082" y="2589"/>
                    <a:pt x="6395" y="2457"/>
                    <a:pt x="6659" y="2226"/>
                  </a:cubicBezTo>
                  <a:cubicBezTo>
                    <a:pt x="6923" y="2012"/>
                    <a:pt x="7137" y="1699"/>
                    <a:pt x="7137" y="1353"/>
                  </a:cubicBezTo>
                  <a:cubicBezTo>
                    <a:pt x="7153" y="1205"/>
                    <a:pt x="7120" y="1056"/>
                    <a:pt x="7071" y="924"/>
                  </a:cubicBezTo>
                  <a:cubicBezTo>
                    <a:pt x="6877" y="423"/>
                    <a:pt x="6413" y="1"/>
                    <a:pt x="5897" y="1"/>
                  </a:cubicBezTo>
                  <a:close/>
                </a:path>
              </a:pathLst>
            </a:custGeom>
            <a:solidFill>
              <a:srgbClr val="FFFDFB">
                <a:alpha val="301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7" name="Google Shape;2170;p66">
              <a:extLst>
                <a:ext uri="{FF2B5EF4-FFF2-40B4-BE49-F238E27FC236}">
                  <a16:creationId xmlns:a16="http://schemas.microsoft.com/office/drawing/2014/main" id="{9A6287D9-7A66-C908-7AAD-7C55D4314097}"/>
                </a:ext>
              </a:extLst>
            </p:cNvPr>
            <p:cNvSpPr/>
            <p:nvPr/>
          </p:nvSpPr>
          <p:spPr>
            <a:xfrm>
              <a:off x="2918800" y="1696050"/>
              <a:ext cx="55650" cy="86525"/>
            </a:xfrm>
            <a:custGeom>
              <a:avLst/>
              <a:gdLst/>
              <a:ahLst/>
              <a:cxnLst/>
              <a:rect l="l" t="t" r="r" b="b"/>
              <a:pathLst>
                <a:path w="2226" h="3461" extrusionOk="0">
                  <a:moveTo>
                    <a:pt x="350" y="1"/>
                  </a:moveTo>
                  <a:cubicBezTo>
                    <a:pt x="332" y="1"/>
                    <a:pt x="315" y="2"/>
                    <a:pt x="298" y="5"/>
                  </a:cubicBezTo>
                  <a:cubicBezTo>
                    <a:pt x="116" y="38"/>
                    <a:pt x="1" y="203"/>
                    <a:pt x="34" y="384"/>
                  </a:cubicBezTo>
                  <a:cubicBezTo>
                    <a:pt x="83" y="681"/>
                    <a:pt x="166" y="945"/>
                    <a:pt x="265" y="1208"/>
                  </a:cubicBezTo>
                  <a:cubicBezTo>
                    <a:pt x="364" y="1472"/>
                    <a:pt x="479" y="1736"/>
                    <a:pt x="611" y="1983"/>
                  </a:cubicBezTo>
                  <a:cubicBezTo>
                    <a:pt x="743" y="2230"/>
                    <a:pt x="874" y="2477"/>
                    <a:pt x="1039" y="2708"/>
                  </a:cubicBezTo>
                  <a:cubicBezTo>
                    <a:pt x="1204" y="2939"/>
                    <a:pt x="1369" y="3153"/>
                    <a:pt x="1583" y="3367"/>
                  </a:cubicBezTo>
                  <a:cubicBezTo>
                    <a:pt x="1647" y="3419"/>
                    <a:pt x="1732" y="3460"/>
                    <a:pt x="1821" y="3460"/>
                  </a:cubicBezTo>
                  <a:cubicBezTo>
                    <a:pt x="1846" y="3460"/>
                    <a:pt x="1871" y="3457"/>
                    <a:pt x="1896" y="3450"/>
                  </a:cubicBezTo>
                  <a:cubicBezTo>
                    <a:pt x="2094" y="3417"/>
                    <a:pt x="2226" y="3235"/>
                    <a:pt x="2193" y="3038"/>
                  </a:cubicBezTo>
                  <a:cubicBezTo>
                    <a:pt x="2144" y="2741"/>
                    <a:pt x="2045" y="2477"/>
                    <a:pt x="1946" y="2214"/>
                  </a:cubicBezTo>
                  <a:cubicBezTo>
                    <a:pt x="1830" y="1950"/>
                    <a:pt x="1715" y="1703"/>
                    <a:pt x="1583" y="1456"/>
                  </a:cubicBezTo>
                  <a:cubicBezTo>
                    <a:pt x="1435" y="1225"/>
                    <a:pt x="1303" y="978"/>
                    <a:pt x="1138" y="747"/>
                  </a:cubicBezTo>
                  <a:cubicBezTo>
                    <a:pt x="973" y="516"/>
                    <a:pt x="792" y="302"/>
                    <a:pt x="578" y="88"/>
                  </a:cubicBezTo>
                  <a:cubicBezTo>
                    <a:pt x="523" y="33"/>
                    <a:pt x="435" y="1"/>
                    <a:pt x="350"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8" name="Google Shape;2171;p66">
              <a:extLst>
                <a:ext uri="{FF2B5EF4-FFF2-40B4-BE49-F238E27FC236}">
                  <a16:creationId xmlns:a16="http://schemas.microsoft.com/office/drawing/2014/main" id="{E4033AEB-BFD8-AC49-1C5D-0962A7C42E46}"/>
                </a:ext>
              </a:extLst>
            </p:cNvPr>
            <p:cNvSpPr/>
            <p:nvPr/>
          </p:nvSpPr>
          <p:spPr>
            <a:xfrm>
              <a:off x="3093500" y="1612375"/>
              <a:ext cx="28475" cy="112800"/>
            </a:xfrm>
            <a:custGeom>
              <a:avLst/>
              <a:gdLst/>
              <a:ahLst/>
              <a:cxnLst/>
              <a:rect l="l" t="t" r="r" b="b"/>
              <a:pathLst>
                <a:path w="1139" h="4512" extrusionOk="0">
                  <a:moveTo>
                    <a:pt x="460" y="0"/>
                  </a:moveTo>
                  <a:cubicBezTo>
                    <a:pt x="307" y="0"/>
                    <a:pt x="176" y="96"/>
                    <a:pt x="133" y="254"/>
                  </a:cubicBezTo>
                  <a:cubicBezTo>
                    <a:pt x="67" y="600"/>
                    <a:pt x="34" y="929"/>
                    <a:pt x="17" y="1259"/>
                  </a:cubicBezTo>
                  <a:cubicBezTo>
                    <a:pt x="1" y="1605"/>
                    <a:pt x="1" y="1935"/>
                    <a:pt x="17" y="2264"/>
                  </a:cubicBezTo>
                  <a:cubicBezTo>
                    <a:pt x="34" y="2611"/>
                    <a:pt x="50" y="2940"/>
                    <a:pt x="100" y="3270"/>
                  </a:cubicBezTo>
                  <a:cubicBezTo>
                    <a:pt x="149" y="3599"/>
                    <a:pt x="215" y="3929"/>
                    <a:pt x="331" y="4259"/>
                  </a:cubicBezTo>
                  <a:cubicBezTo>
                    <a:pt x="364" y="4374"/>
                    <a:pt x="462" y="4473"/>
                    <a:pt x="594" y="4506"/>
                  </a:cubicBezTo>
                  <a:cubicBezTo>
                    <a:pt x="617" y="4510"/>
                    <a:pt x="639" y="4511"/>
                    <a:pt x="661" y="4511"/>
                  </a:cubicBezTo>
                  <a:cubicBezTo>
                    <a:pt x="831" y="4511"/>
                    <a:pt x="977" y="4401"/>
                    <a:pt x="1006" y="4226"/>
                  </a:cubicBezTo>
                  <a:cubicBezTo>
                    <a:pt x="1089" y="3880"/>
                    <a:pt x="1122" y="3550"/>
                    <a:pt x="1122" y="3220"/>
                  </a:cubicBezTo>
                  <a:cubicBezTo>
                    <a:pt x="1138" y="2874"/>
                    <a:pt x="1138" y="2545"/>
                    <a:pt x="1105" y="2215"/>
                  </a:cubicBezTo>
                  <a:cubicBezTo>
                    <a:pt x="1089" y="1869"/>
                    <a:pt x="1056" y="1539"/>
                    <a:pt x="990" y="1210"/>
                  </a:cubicBezTo>
                  <a:cubicBezTo>
                    <a:pt x="940" y="880"/>
                    <a:pt x="874" y="550"/>
                    <a:pt x="759" y="221"/>
                  </a:cubicBezTo>
                  <a:cubicBezTo>
                    <a:pt x="726" y="105"/>
                    <a:pt x="644" y="23"/>
                    <a:pt x="528" y="7"/>
                  </a:cubicBezTo>
                  <a:cubicBezTo>
                    <a:pt x="505" y="2"/>
                    <a:pt x="482" y="0"/>
                    <a:pt x="46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39" name="Google Shape;2172;p66">
              <a:extLst>
                <a:ext uri="{FF2B5EF4-FFF2-40B4-BE49-F238E27FC236}">
                  <a16:creationId xmlns:a16="http://schemas.microsoft.com/office/drawing/2014/main" id="{18A395B0-0AB1-2CA3-226B-CBF2E5FFF25D}"/>
                </a:ext>
              </a:extLst>
            </p:cNvPr>
            <p:cNvSpPr/>
            <p:nvPr/>
          </p:nvSpPr>
          <p:spPr>
            <a:xfrm>
              <a:off x="3337850" y="1710500"/>
              <a:ext cx="56875" cy="87800"/>
            </a:xfrm>
            <a:custGeom>
              <a:avLst/>
              <a:gdLst/>
              <a:ahLst/>
              <a:cxnLst/>
              <a:rect l="l" t="t" r="r" b="b"/>
              <a:pathLst>
                <a:path w="2275" h="3512" extrusionOk="0">
                  <a:moveTo>
                    <a:pt x="1954" y="1"/>
                  </a:moveTo>
                  <a:cubicBezTo>
                    <a:pt x="1856" y="1"/>
                    <a:pt x="1756" y="48"/>
                    <a:pt x="1698" y="136"/>
                  </a:cubicBezTo>
                  <a:lnTo>
                    <a:pt x="1681" y="136"/>
                  </a:lnTo>
                  <a:cubicBezTo>
                    <a:pt x="1500" y="367"/>
                    <a:pt x="1352" y="597"/>
                    <a:pt x="1220" y="845"/>
                  </a:cubicBezTo>
                  <a:cubicBezTo>
                    <a:pt x="1072" y="1075"/>
                    <a:pt x="923" y="1306"/>
                    <a:pt x="791" y="1537"/>
                  </a:cubicBezTo>
                  <a:cubicBezTo>
                    <a:pt x="660" y="1784"/>
                    <a:pt x="528" y="2015"/>
                    <a:pt x="396" y="2262"/>
                  </a:cubicBezTo>
                  <a:cubicBezTo>
                    <a:pt x="264" y="2493"/>
                    <a:pt x="149" y="2740"/>
                    <a:pt x="50" y="3020"/>
                  </a:cubicBezTo>
                  <a:lnTo>
                    <a:pt x="33" y="3020"/>
                  </a:lnTo>
                  <a:cubicBezTo>
                    <a:pt x="0" y="3135"/>
                    <a:pt x="17" y="3251"/>
                    <a:pt x="83" y="3350"/>
                  </a:cubicBezTo>
                  <a:cubicBezTo>
                    <a:pt x="145" y="3453"/>
                    <a:pt x="259" y="3511"/>
                    <a:pt x="377" y="3511"/>
                  </a:cubicBezTo>
                  <a:cubicBezTo>
                    <a:pt x="446" y="3511"/>
                    <a:pt x="516" y="3491"/>
                    <a:pt x="577" y="3449"/>
                  </a:cubicBezTo>
                  <a:cubicBezTo>
                    <a:pt x="824" y="3284"/>
                    <a:pt x="1055" y="3069"/>
                    <a:pt x="1236" y="2822"/>
                  </a:cubicBezTo>
                  <a:cubicBezTo>
                    <a:pt x="1434" y="2592"/>
                    <a:pt x="1599" y="2344"/>
                    <a:pt x="1747" y="2081"/>
                  </a:cubicBezTo>
                  <a:cubicBezTo>
                    <a:pt x="1896" y="1817"/>
                    <a:pt x="2011" y="1537"/>
                    <a:pt x="2110" y="1240"/>
                  </a:cubicBezTo>
                  <a:cubicBezTo>
                    <a:pt x="2192" y="960"/>
                    <a:pt x="2258" y="647"/>
                    <a:pt x="2275" y="350"/>
                  </a:cubicBezTo>
                  <a:cubicBezTo>
                    <a:pt x="2275" y="251"/>
                    <a:pt x="2242" y="136"/>
                    <a:pt x="2143" y="70"/>
                  </a:cubicBezTo>
                  <a:cubicBezTo>
                    <a:pt x="2089" y="23"/>
                    <a:pt x="2022" y="1"/>
                    <a:pt x="1954"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0" name="Google Shape;2173;p66">
              <a:extLst>
                <a:ext uri="{FF2B5EF4-FFF2-40B4-BE49-F238E27FC236}">
                  <a16:creationId xmlns:a16="http://schemas.microsoft.com/office/drawing/2014/main" id="{DCABF210-9F27-49C8-E962-FAE200483C93}"/>
                </a:ext>
              </a:extLst>
            </p:cNvPr>
            <p:cNvSpPr/>
            <p:nvPr/>
          </p:nvSpPr>
          <p:spPr>
            <a:xfrm>
              <a:off x="3518325" y="1909275"/>
              <a:ext cx="105075" cy="51350"/>
            </a:xfrm>
            <a:custGeom>
              <a:avLst/>
              <a:gdLst/>
              <a:ahLst/>
              <a:cxnLst/>
              <a:rect l="l" t="t" r="r" b="b"/>
              <a:pathLst>
                <a:path w="4203" h="2054" extrusionOk="0">
                  <a:moveTo>
                    <a:pt x="3862" y="1"/>
                  </a:moveTo>
                  <a:cubicBezTo>
                    <a:pt x="3832" y="1"/>
                    <a:pt x="3803" y="5"/>
                    <a:pt x="3774" y="13"/>
                  </a:cubicBezTo>
                  <a:lnTo>
                    <a:pt x="3758" y="13"/>
                  </a:lnTo>
                  <a:cubicBezTo>
                    <a:pt x="3445" y="96"/>
                    <a:pt x="3148" y="211"/>
                    <a:pt x="2851" y="327"/>
                  </a:cubicBezTo>
                  <a:lnTo>
                    <a:pt x="1961" y="656"/>
                  </a:lnTo>
                  <a:cubicBezTo>
                    <a:pt x="1681" y="755"/>
                    <a:pt x="1384" y="870"/>
                    <a:pt x="1088" y="986"/>
                  </a:cubicBezTo>
                  <a:cubicBezTo>
                    <a:pt x="808" y="1101"/>
                    <a:pt x="511" y="1233"/>
                    <a:pt x="214" y="1381"/>
                  </a:cubicBezTo>
                  <a:cubicBezTo>
                    <a:pt x="99" y="1431"/>
                    <a:pt x="33" y="1546"/>
                    <a:pt x="16" y="1661"/>
                  </a:cubicBezTo>
                  <a:cubicBezTo>
                    <a:pt x="0" y="1859"/>
                    <a:pt x="148" y="2041"/>
                    <a:pt x="346" y="2041"/>
                  </a:cubicBezTo>
                  <a:cubicBezTo>
                    <a:pt x="439" y="2049"/>
                    <a:pt x="532" y="2053"/>
                    <a:pt x="624" y="2053"/>
                  </a:cubicBezTo>
                  <a:cubicBezTo>
                    <a:pt x="878" y="2053"/>
                    <a:pt x="1131" y="2023"/>
                    <a:pt x="1384" y="1975"/>
                  </a:cubicBezTo>
                  <a:cubicBezTo>
                    <a:pt x="1714" y="1909"/>
                    <a:pt x="2044" y="1793"/>
                    <a:pt x="2373" y="1678"/>
                  </a:cubicBezTo>
                  <a:cubicBezTo>
                    <a:pt x="2686" y="1546"/>
                    <a:pt x="3000" y="1381"/>
                    <a:pt x="3296" y="1200"/>
                  </a:cubicBezTo>
                  <a:cubicBezTo>
                    <a:pt x="3576" y="1019"/>
                    <a:pt x="3857" y="804"/>
                    <a:pt x="4087" y="541"/>
                  </a:cubicBezTo>
                  <a:cubicBezTo>
                    <a:pt x="4170" y="458"/>
                    <a:pt x="4203" y="343"/>
                    <a:pt x="4170" y="228"/>
                  </a:cubicBezTo>
                  <a:cubicBezTo>
                    <a:pt x="4129" y="92"/>
                    <a:pt x="3998" y="1"/>
                    <a:pt x="386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1" name="Google Shape;2174;p66">
              <a:extLst>
                <a:ext uri="{FF2B5EF4-FFF2-40B4-BE49-F238E27FC236}">
                  <a16:creationId xmlns:a16="http://schemas.microsoft.com/office/drawing/2014/main" id="{0679322C-4F4A-1F04-29F6-821FE75BC5D8}"/>
                </a:ext>
              </a:extLst>
            </p:cNvPr>
            <p:cNvSpPr/>
            <p:nvPr/>
          </p:nvSpPr>
          <p:spPr>
            <a:xfrm>
              <a:off x="3527800" y="2181275"/>
              <a:ext cx="101775" cy="32250"/>
            </a:xfrm>
            <a:custGeom>
              <a:avLst/>
              <a:gdLst/>
              <a:ahLst/>
              <a:cxnLst/>
              <a:rect l="l" t="t" r="r" b="b"/>
              <a:pathLst>
                <a:path w="4071" h="1290" extrusionOk="0">
                  <a:moveTo>
                    <a:pt x="927" y="1"/>
                  </a:moveTo>
                  <a:cubicBezTo>
                    <a:pt x="739" y="1"/>
                    <a:pt x="551" y="12"/>
                    <a:pt x="363" y="44"/>
                  </a:cubicBezTo>
                  <a:cubicBezTo>
                    <a:pt x="247" y="60"/>
                    <a:pt x="148" y="126"/>
                    <a:pt x="82" y="242"/>
                  </a:cubicBezTo>
                  <a:cubicBezTo>
                    <a:pt x="0" y="423"/>
                    <a:pt x="66" y="637"/>
                    <a:pt x="247" y="720"/>
                  </a:cubicBezTo>
                  <a:cubicBezTo>
                    <a:pt x="527" y="851"/>
                    <a:pt x="808" y="950"/>
                    <a:pt x="1088" y="1016"/>
                  </a:cubicBezTo>
                  <a:cubicBezTo>
                    <a:pt x="1384" y="1099"/>
                    <a:pt x="1665" y="1165"/>
                    <a:pt x="1961" y="1197"/>
                  </a:cubicBezTo>
                  <a:cubicBezTo>
                    <a:pt x="2258" y="1247"/>
                    <a:pt x="2538" y="1280"/>
                    <a:pt x="2835" y="1280"/>
                  </a:cubicBezTo>
                  <a:cubicBezTo>
                    <a:pt x="2943" y="1286"/>
                    <a:pt x="3052" y="1290"/>
                    <a:pt x="3161" y="1290"/>
                  </a:cubicBezTo>
                  <a:cubicBezTo>
                    <a:pt x="3351" y="1290"/>
                    <a:pt x="3543" y="1278"/>
                    <a:pt x="3741" y="1247"/>
                  </a:cubicBezTo>
                  <a:cubicBezTo>
                    <a:pt x="3840" y="1230"/>
                    <a:pt x="3939" y="1165"/>
                    <a:pt x="3989" y="1066"/>
                  </a:cubicBezTo>
                  <a:cubicBezTo>
                    <a:pt x="4071" y="901"/>
                    <a:pt x="4005" y="703"/>
                    <a:pt x="3840" y="637"/>
                  </a:cubicBezTo>
                  <a:cubicBezTo>
                    <a:pt x="3560" y="489"/>
                    <a:pt x="3280" y="390"/>
                    <a:pt x="3000" y="308"/>
                  </a:cubicBezTo>
                  <a:cubicBezTo>
                    <a:pt x="2703" y="225"/>
                    <a:pt x="2423" y="176"/>
                    <a:pt x="2126" y="126"/>
                  </a:cubicBezTo>
                  <a:cubicBezTo>
                    <a:pt x="1846" y="60"/>
                    <a:pt x="1549" y="27"/>
                    <a:pt x="1253" y="11"/>
                  </a:cubicBezTo>
                  <a:cubicBezTo>
                    <a:pt x="1144" y="5"/>
                    <a:pt x="1035" y="1"/>
                    <a:pt x="927"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2" name="Google Shape;2175;p66">
              <a:extLst>
                <a:ext uri="{FF2B5EF4-FFF2-40B4-BE49-F238E27FC236}">
                  <a16:creationId xmlns:a16="http://schemas.microsoft.com/office/drawing/2014/main" id="{9ED0414A-9F7E-3DD1-8955-8013A0C10F20}"/>
                </a:ext>
              </a:extLst>
            </p:cNvPr>
            <p:cNvSpPr/>
            <p:nvPr/>
          </p:nvSpPr>
          <p:spPr>
            <a:xfrm>
              <a:off x="3415300" y="2346025"/>
              <a:ext cx="78325" cy="74000"/>
            </a:xfrm>
            <a:custGeom>
              <a:avLst/>
              <a:gdLst/>
              <a:ahLst/>
              <a:cxnLst/>
              <a:rect l="l" t="t" r="r" b="b"/>
              <a:pathLst>
                <a:path w="3133" h="2960" extrusionOk="0">
                  <a:moveTo>
                    <a:pt x="400" y="0"/>
                  </a:moveTo>
                  <a:cubicBezTo>
                    <a:pt x="367" y="0"/>
                    <a:pt x="333" y="4"/>
                    <a:pt x="297" y="13"/>
                  </a:cubicBezTo>
                  <a:cubicBezTo>
                    <a:pt x="116" y="63"/>
                    <a:pt x="1" y="260"/>
                    <a:pt x="50" y="458"/>
                  </a:cubicBezTo>
                  <a:cubicBezTo>
                    <a:pt x="133" y="755"/>
                    <a:pt x="281" y="1052"/>
                    <a:pt x="462" y="1315"/>
                  </a:cubicBezTo>
                  <a:cubicBezTo>
                    <a:pt x="627" y="1579"/>
                    <a:pt x="841" y="1810"/>
                    <a:pt x="1072" y="2024"/>
                  </a:cubicBezTo>
                  <a:cubicBezTo>
                    <a:pt x="1303" y="2238"/>
                    <a:pt x="1550" y="2436"/>
                    <a:pt x="1830" y="2601"/>
                  </a:cubicBezTo>
                  <a:cubicBezTo>
                    <a:pt x="2094" y="2749"/>
                    <a:pt x="2390" y="2881"/>
                    <a:pt x="2704" y="2947"/>
                  </a:cubicBezTo>
                  <a:cubicBezTo>
                    <a:pt x="2730" y="2956"/>
                    <a:pt x="2758" y="2960"/>
                    <a:pt x="2786" y="2960"/>
                  </a:cubicBezTo>
                  <a:cubicBezTo>
                    <a:pt x="2862" y="2960"/>
                    <a:pt x="2940" y="2929"/>
                    <a:pt x="3000" y="2881"/>
                  </a:cubicBezTo>
                  <a:cubicBezTo>
                    <a:pt x="3132" y="2749"/>
                    <a:pt x="3132" y="2551"/>
                    <a:pt x="3017" y="2420"/>
                  </a:cubicBezTo>
                  <a:lnTo>
                    <a:pt x="3017" y="2403"/>
                  </a:lnTo>
                  <a:cubicBezTo>
                    <a:pt x="2819" y="2189"/>
                    <a:pt x="2605" y="1991"/>
                    <a:pt x="2407" y="1810"/>
                  </a:cubicBezTo>
                  <a:lnTo>
                    <a:pt x="1830" y="1233"/>
                  </a:lnTo>
                  <a:lnTo>
                    <a:pt x="1253" y="673"/>
                  </a:lnTo>
                  <a:cubicBezTo>
                    <a:pt x="1056" y="475"/>
                    <a:pt x="858" y="277"/>
                    <a:pt x="643" y="96"/>
                  </a:cubicBezTo>
                  <a:lnTo>
                    <a:pt x="627" y="79"/>
                  </a:lnTo>
                  <a:cubicBezTo>
                    <a:pt x="567" y="31"/>
                    <a:pt x="489" y="0"/>
                    <a:pt x="400" y="0"/>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sp>
          <p:nvSpPr>
            <p:cNvPr id="143" name="Google Shape;2176;p66">
              <a:extLst>
                <a:ext uri="{FF2B5EF4-FFF2-40B4-BE49-F238E27FC236}">
                  <a16:creationId xmlns:a16="http://schemas.microsoft.com/office/drawing/2014/main" id="{1D7FC26A-38BB-DE9D-B1C3-3BA7CF105D5C}"/>
                </a:ext>
              </a:extLst>
            </p:cNvPr>
            <p:cNvSpPr/>
            <p:nvPr/>
          </p:nvSpPr>
          <p:spPr>
            <a:xfrm>
              <a:off x="2987200" y="2102675"/>
              <a:ext cx="254250" cy="251925"/>
            </a:xfrm>
            <a:custGeom>
              <a:avLst/>
              <a:gdLst/>
              <a:ahLst/>
              <a:cxnLst/>
              <a:rect l="l" t="t" r="r" b="b"/>
              <a:pathLst>
                <a:path w="10170" h="10077" extrusionOk="0">
                  <a:moveTo>
                    <a:pt x="5187" y="524"/>
                  </a:moveTo>
                  <a:cubicBezTo>
                    <a:pt x="5247" y="524"/>
                    <a:pt x="5302" y="532"/>
                    <a:pt x="5341" y="551"/>
                  </a:cubicBezTo>
                  <a:cubicBezTo>
                    <a:pt x="5407" y="567"/>
                    <a:pt x="5456" y="633"/>
                    <a:pt x="5489" y="716"/>
                  </a:cubicBezTo>
                  <a:cubicBezTo>
                    <a:pt x="5538" y="880"/>
                    <a:pt x="5456" y="1161"/>
                    <a:pt x="5341" y="1424"/>
                  </a:cubicBezTo>
                  <a:cubicBezTo>
                    <a:pt x="5220" y="1718"/>
                    <a:pt x="5090" y="2012"/>
                    <a:pt x="4953" y="2301"/>
                  </a:cubicBezTo>
                  <a:lnTo>
                    <a:pt x="4953" y="2301"/>
                  </a:lnTo>
                  <a:cubicBezTo>
                    <a:pt x="4865" y="2135"/>
                    <a:pt x="4790" y="1964"/>
                    <a:pt x="4731" y="1787"/>
                  </a:cubicBezTo>
                  <a:cubicBezTo>
                    <a:pt x="4632" y="1523"/>
                    <a:pt x="4583" y="1243"/>
                    <a:pt x="4649" y="996"/>
                  </a:cubicBezTo>
                  <a:cubicBezTo>
                    <a:pt x="4698" y="749"/>
                    <a:pt x="4830" y="600"/>
                    <a:pt x="5061" y="534"/>
                  </a:cubicBezTo>
                  <a:cubicBezTo>
                    <a:pt x="5101" y="528"/>
                    <a:pt x="5145" y="524"/>
                    <a:pt x="5187" y="524"/>
                  </a:cubicBezTo>
                  <a:close/>
                  <a:moveTo>
                    <a:pt x="9642" y="3831"/>
                  </a:moveTo>
                  <a:cubicBezTo>
                    <a:pt x="9708" y="3831"/>
                    <a:pt x="9758" y="3847"/>
                    <a:pt x="9807" y="3864"/>
                  </a:cubicBezTo>
                  <a:cubicBezTo>
                    <a:pt x="9840" y="3880"/>
                    <a:pt x="9857" y="3913"/>
                    <a:pt x="9873" y="3946"/>
                  </a:cubicBezTo>
                  <a:cubicBezTo>
                    <a:pt x="9890" y="4012"/>
                    <a:pt x="9824" y="4111"/>
                    <a:pt x="9725" y="4177"/>
                  </a:cubicBezTo>
                  <a:cubicBezTo>
                    <a:pt x="9659" y="4210"/>
                    <a:pt x="9609" y="4243"/>
                    <a:pt x="9543" y="4276"/>
                  </a:cubicBezTo>
                  <a:cubicBezTo>
                    <a:pt x="9494" y="4292"/>
                    <a:pt x="9428" y="4309"/>
                    <a:pt x="9346" y="4325"/>
                  </a:cubicBezTo>
                  <a:cubicBezTo>
                    <a:pt x="9197" y="4358"/>
                    <a:pt x="9049" y="4391"/>
                    <a:pt x="8901" y="4391"/>
                  </a:cubicBezTo>
                  <a:cubicBezTo>
                    <a:pt x="8794" y="4404"/>
                    <a:pt x="8682" y="4409"/>
                    <a:pt x="8569" y="4409"/>
                  </a:cubicBezTo>
                  <a:cubicBezTo>
                    <a:pt x="8459" y="4409"/>
                    <a:pt x="8348" y="4404"/>
                    <a:pt x="8239" y="4395"/>
                  </a:cubicBezTo>
                  <a:lnTo>
                    <a:pt x="8239" y="4395"/>
                  </a:lnTo>
                  <a:cubicBezTo>
                    <a:pt x="8428" y="4292"/>
                    <a:pt x="8619" y="4193"/>
                    <a:pt x="8818" y="4111"/>
                  </a:cubicBezTo>
                  <a:lnTo>
                    <a:pt x="9247" y="3929"/>
                  </a:lnTo>
                  <a:cubicBezTo>
                    <a:pt x="9379" y="3880"/>
                    <a:pt x="9510" y="3831"/>
                    <a:pt x="9642" y="3831"/>
                  </a:cubicBezTo>
                  <a:close/>
                  <a:moveTo>
                    <a:pt x="5222" y="1"/>
                  </a:moveTo>
                  <a:cubicBezTo>
                    <a:pt x="5113" y="1"/>
                    <a:pt x="5008" y="22"/>
                    <a:pt x="4912" y="56"/>
                  </a:cubicBezTo>
                  <a:cubicBezTo>
                    <a:pt x="4714" y="106"/>
                    <a:pt x="4550" y="221"/>
                    <a:pt x="4401" y="370"/>
                  </a:cubicBezTo>
                  <a:cubicBezTo>
                    <a:pt x="4269" y="551"/>
                    <a:pt x="4204" y="716"/>
                    <a:pt x="4171" y="913"/>
                  </a:cubicBezTo>
                  <a:cubicBezTo>
                    <a:pt x="4105" y="1276"/>
                    <a:pt x="4171" y="1622"/>
                    <a:pt x="4286" y="1935"/>
                  </a:cubicBezTo>
                  <a:cubicBezTo>
                    <a:pt x="4396" y="2235"/>
                    <a:pt x="4544" y="2516"/>
                    <a:pt x="4721" y="2774"/>
                  </a:cubicBezTo>
                  <a:lnTo>
                    <a:pt x="4721" y="2774"/>
                  </a:lnTo>
                  <a:cubicBezTo>
                    <a:pt x="4670" y="2874"/>
                    <a:pt x="4618" y="2974"/>
                    <a:pt x="4566" y="3072"/>
                  </a:cubicBezTo>
                  <a:cubicBezTo>
                    <a:pt x="3412" y="5215"/>
                    <a:pt x="1847" y="7127"/>
                    <a:pt x="1" y="8742"/>
                  </a:cubicBezTo>
                  <a:lnTo>
                    <a:pt x="149" y="8923"/>
                  </a:lnTo>
                  <a:cubicBezTo>
                    <a:pt x="2193" y="7489"/>
                    <a:pt x="3874" y="5545"/>
                    <a:pt x="5044" y="3336"/>
                  </a:cubicBezTo>
                  <a:cubicBezTo>
                    <a:pt x="5061" y="3305"/>
                    <a:pt x="5077" y="3273"/>
                    <a:pt x="5094" y="3242"/>
                  </a:cubicBezTo>
                  <a:lnTo>
                    <a:pt x="5094" y="3242"/>
                  </a:lnTo>
                  <a:cubicBezTo>
                    <a:pt x="5188" y="3344"/>
                    <a:pt x="5287" y="3442"/>
                    <a:pt x="5390" y="3534"/>
                  </a:cubicBezTo>
                  <a:cubicBezTo>
                    <a:pt x="5868" y="3979"/>
                    <a:pt x="6428" y="4309"/>
                    <a:pt x="7038" y="4506"/>
                  </a:cubicBezTo>
                  <a:cubicBezTo>
                    <a:pt x="7154" y="4544"/>
                    <a:pt x="7271" y="4577"/>
                    <a:pt x="7390" y="4606"/>
                  </a:cubicBezTo>
                  <a:lnTo>
                    <a:pt x="7390" y="4606"/>
                  </a:lnTo>
                  <a:cubicBezTo>
                    <a:pt x="5457" y="5863"/>
                    <a:pt x="3996" y="7802"/>
                    <a:pt x="3281" y="9994"/>
                  </a:cubicBezTo>
                  <a:lnTo>
                    <a:pt x="3495" y="10077"/>
                  </a:lnTo>
                  <a:cubicBezTo>
                    <a:pt x="3874" y="8907"/>
                    <a:pt x="4451" y="7803"/>
                    <a:pt x="5225" y="6880"/>
                  </a:cubicBezTo>
                  <a:cubicBezTo>
                    <a:pt x="5621" y="6402"/>
                    <a:pt x="6049" y="5957"/>
                    <a:pt x="6511" y="5561"/>
                  </a:cubicBezTo>
                  <a:cubicBezTo>
                    <a:pt x="6894" y="5233"/>
                    <a:pt x="7311" y="4938"/>
                    <a:pt x="7744" y="4678"/>
                  </a:cubicBezTo>
                  <a:lnTo>
                    <a:pt x="7744" y="4678"/>
                  </a:lnTo>
                  <a:cubicBezTo>
                    <a:pt x="7975" y="4716"/>
                    <a:pt x="8208" y="4736"/>
                    <a:pt x="8440" y="4736"/>
                  </a:cubicBezTo>
                  <a:cubicBezTo>
                    <a:pt x="8606" y="4736"/>
                    <a:pt x="8771" y="4726"/>
                    <a:pt x="8934" y="4704"/>
                  </a:cubicBezTo>
                  <a:cubicBezTo>
                    <a:pt x="9098" y="4688"/>
                    <a:pt x="9263" y="4655"/>
                    <a:pt x="9412" y="4622"/>
                  </a:cubicBezTo>
                  <a:cubicBezTo>
                    <a:pt x="9494" y="4605"/>
                    <a:pt x="9576" y="4589"/>
                    <a:pt x="9659" y="4556"/>
                  </a:cubicBezTo>
                  <a:cubicBezTo>
                    <a:pt x="9741" y="4523"/>
                    <a:pt x="9824" y="4473"/>
                    <a:pt x="9890" y="4424"/>
                  </a:cubicBezTo>
                  <a:cubicBezTo>
                    <a:pt x="9955" y="4358"/>
                    <a:pt x="10038" y="4309"/>
                    <a:pt x="10087" y="4210"/>
                  </a:cubicBezTo>
                  <a:cubicBezTo>
                    <a:pt x="10137" y="4127"/>
                    <a:pt x="10170" y="3995"/>
                    <a:pt x="10137" y="3880"/>
                  </a:cubicBezTo>
                  <a:cubicBezTo>
                    <a:pt x="10120" y="3765"/>
                    <a:pt x="10038" y="3666"/>
                    <a:pt x="9922" y="3616"/>
                  </a:cubicBezTo>
                  <a:cubicBezTo>
                    <a:pt x="9824" y="3567"/>
                    <a:pt x="9725" y="3550"/>
                    <a:pt x="9642" y="3550"/>
                  </a:cubicBezTo>
                  <a:cubicBezTo>
                    <a:pt x="9461" y="3567"/>
                    <a:pt x="9280" y="3616"/>
                    <a:pt x="9148" y="3682"/>
                  </a:cubicBezTo>
                  <a:lnTo>
                    <a:pt x="8719" y="3880"/>
                  </a:lnTo>
                  <a:cubicBezTo>
                    <a:pt x="8439" y="4012"/>
                    <a:pt x="8159" y="4144"/>
                    <a:pt x="7879" y="4309"/>
                  </a:cubicBezTo>
                  <a:cubicBezTo>
                    <a:pt x="7861" y="4319"/>
                    <a:pt x="7842" y="4329"/>
                    <a:pt x="7824" y="4340"/>
                  </a:cubicBezTo>
                  <a:lnTo>
                    <a:pt x="7824" y="4340"/>
                  </a:lnTo>
                  <a:cubicBezTo>
                    <a:pt x="7597" y="4299"/>
                    <a:pt x="7374" y="4249"/>
                    <a:pt x="7170" y="4160"/>
                  </a:cubicBezTo>
                  <a:cubicBezTo>
                    <a:pt x="6610" y="3962"/>
                    <a:pt x="6082" y="3649"/>
                    <a:pt x="5670" y="3237"/>
                  </a:cubicBezTo>
                  <a:cubicBezTo>
                    <a:pt x="5538" y="3110"/>
                    <a:pt x="5414" y="2974"/>
                    <a:pt x="5302" y="2831"/>
                  </a:cubicBezTo>
                  <a:lnTo>
                    <a:pt x="5302" y="2831"/>
                  </a:lnTo>
                  <a:cubicBezTo>
                    <a:pt x="5496" y="2437"/>
                    <a:pt x="5674" y="2038"/>
                    <a:pt x="5835" y="1622"/>
                  </a:cubicBezTo>
                  <a:cubicBezTo>
                    <a:pt x="5901" y="1490"/>
                    <a:pt x="5951" y="1325"/>
                    <a:pt x="6000" y="1144"/>
                  </a:cubicBezTo>
                  <a:cubicBezTo>
                    <a:pt x="6033" y="979"/>
                    <a:pt x="6049" y="765"/>
                    <a:pt x="5983" y="551"/>
                  </a:cubicBezTo>
                  <a:cubicBezTo>
                    <a:pt x="5918" y="353"/>
                    <a:pt x="5753" y="139"/>
                    <a:pt x="5522" y="56"/>
                  </a:cubicBezTo>
                  <a:cubicBezTo>
                    <a:pt x="5421" y="17"/>
                    <a:pt x="5320" y="1"/>
                    <a:pt x="5222" y="1"/>
                  </a:cubicBezTo>
                  <a:close/>
                </a:path>
              </a:pathLst>
            </a:custGeom>
            <a:solidFill>
              <a:srgbClr val="3C3C3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defRPr/>
              </a:pPr>
              <a:endParaRPr sz="1050"/>
            </a:p>
          </p:txBody>
        </p:sp>
      </p:grpSp>
      <p:pic>
        <p:nvPicPr>
          <p:cNvPr id="131" name="Picture 14" descr="kim phut">
            <a:extLst>
              <a:ext uri="{FF2B5EF4-FFF2-40B4-BE49-F238E27FC236}">
                <a16:creationId xmlns:a16="http://schemas.microsoft.com/office/drawing/2014/main" id="{033268A5-D081-7F5D-75AD-27665C980790}"/>
              </a:ext>
            </a:extLst>
          </p:cNvPr>
          <p:cNvPicPr>
            <a:picLocks noChangeAspect="1" noChangeArrowheads="1"/>
          </p:cNvPicPr>
          <p:nvPr/>
        </p:nvPicPr>
        <p:blipFill>
          <a:blip r:embed="rId3" cstate="print"/>
          <a:srcRect/>
          <a:stretch>
            <a:fillRect/>
          </a:stretch>
        </p:blipFill>
        <p:spPr bwMode="auto">
          <a:xfrm>
            <a:off x="2828162" y="4150999"/>
            <a:ext cx="857250" cy="806824"/>
          </a:xfrm>
          <a:prstGeom prst="rect">
            <a:avLst/>
          </a:prstGeom>
          <a:noFill/>
          <a:ln w="9525">
            <a:noFill/>
            <a:miter lim="800000"/>
            <a:headEnd/>
            <a:tailEnd/>
          </a:ln>
        </p:spPr>
      </p:pic>
      <p:pic>
        <p:nvPicPr>
          <p:cNvPr id="132" name="Picture 131" descr="dongho1">
            <a:extLst>
              <a:ext uri="{FF2B5EF4-FFF2-40B4-BE49-F238E27FC236}">
                <a16:creationId xmlns:a16="http://schemas.microsoft.com/office/drawing/2014/main" id="{41846EB7-4970-2396-B691-4DBD55CAE69C}"/>
              </a:ext>
            </a:extLst>
          </p:cNvPr>
          <p:cNvPicPr>
            <a:picLocks noChangeAspect="1" noChangeArrowheads="1"/>
          </p:cNvPicPr>
          <p:nvPr/>
        </p:nvPicPr>
        <p:blipFill>
          <a:blip r:embed="rId4" cstate="print"/>
          <a:srcRect/>
          <a:stretch>
            <a:fillRect/>
          </a:stretch>
        </p:blipFill>
        <p:spPr bwMode="auto">
          <a:xfrm>
            <a:off x="2599562" y="3808099"/>
            <a:ext cx="1314450" cy="1326430"/>
          </a:xfrm>
          <a:prstGeom prst="rect">
            <a:avLst/>
          </a:prstGeom>
          <a:noFill/>
        </p:spPr>
      </p:pic>
      <p:sp>
        <p:nvSpPr>
          <p:cNvPr id="176" name="Cloud 175">
            <a:extLst>
              <a:ext uri="{FF2B5EF4-FFF2-40B4-BE49-F238E27FC236}">
                <a16:creationId xmlns:a16="http://schemas.microsoft.com/office/drawing/2014/main" id="{7F6BBA4B-511F-E65D-25E9-63BDEADE0AF5}"/>
              </a:ext>
            </a:extLst>
          </p:cNvPr>
          <p:cNvSpPr/>
          <p:nvPr/>
        </p:nvSpPr>
        <p:spPr>
          <a:xfrm>
            <a:off x="2599562" y="2966879"/>
            <a:ext cx="1314450" cy="685800"/>
          </a:xfrm>
          <a:prstGeom prst="cloud">
            <a:avLst/>
          </a:prstGeom>
          <a:solidFill>
            <a:sysClr val="window" lastClr="FFFFFF"/>
          </a:solidFill>
          <a:ln w="25400" cap="flat" cmpd="sng" algn="ctr">
            <a:solidFill>
              <a:srgbClr val="C0504D"/>
            </a:solidFill>
            <a:prstDash val="solid"/>
          </a:ln>
          <a:effectLst/>
        </p:spPr>
        <p:txBody>
          <a:bodyPr rtlCol="0" anchor="ctr"/>
          <a:lstStyle/>
          <a:p>
            <a:pPr algn="ctr" defTabSz="685800">
              <a:buClrTx/>
              <a:defRPr/>
            </a:pPr>
            <a:r>
              <a:rPr lang="en-US" sz="1350" dirty="0">
                <a:solidFill>
                  <a:srgbClr val="FF0000"/>
                </a:solidFill>
                <a:latin typeface="Times New Roman" pitchFamily="18" charset="0"/>
                <a:ea typeface="+mn-ea"/>
                <a:cs typeface="Times New Roman" pitchFamily="18" charset="0"/>
              </a:rPr>
              <a:t>HẾT GIỜ</a:t>
            </a:r>
          </a:p>
        </p:txBody>
      </p:sp>
      <p:pic>
        <p:nvPicPr>
          <p:cNvPr id="26" name="Picture 25" descr="Cartoon of a person holding a magnifying glass&#10;&#10;Description automatically generated">
            <a:extLst>
              <a:ext uri="{FF2B5EF4-FFF2-40B4-BE49-F238E27FC236}">
                <a16:creationId xmlns:a16="http://schemas.microsoft.com/office/drawing/2014/main" id="{DF4FE914-FE63-33F2-F48B-50F00E668F21}"/>
              </a:ext>
            </a:extLst>
          </p:cNvPr>
          <p:cNvPicPr>
            <a:picLocks noChangeAspect="1"/>
          </p:cNvPicPr>
          <p:nvPr/>
        </p:nvPicPr>
        <p:blipFill>
          <a:blip r:embed="rId5"/>
          <a:stretch>
            <a:fillRect/>
          </a:stretch>
        </p:blipFill>
        <p:spPr>
          <a:xfrm>
            <a:off x="137591" y="2451079"/>
            <a:ext cx="3025301" cy="3025301"/>
          </a:xfrm>
          <a:prstGeom prst="rect">
            <a:avLst/>
          </a:prstGeom>
        </p:spPr>
      </p:pic>
      <p:pic>
        <p:nvPicPr>
          <p:cNvPr id="27" name="Picture 26" descr="Cartoon of a person with a magnifying glass&#10;&#10;Description automatically generated">
            <a:extLst>
              <a:ext uri="{FF2B5EF4-FFF2-40B4-BE49-F238E27FC236}">
                <a16:creationId xmlns:a16="http://schemas.microsoft.com/office/drawing/2014/main" id="{D25E881E-78F8-0F71-7ED0-D1F4B06F262A}"/>
              </a:ext>
            </a:extLst>
          </p:cNvPr>
          <p:cNvPicPr>
            <a:picLocks noChangeAspect="1"/>
          </p:cNvPicPr>
          <p:nvPr/>
        </p:nvPicPr>
        <p:blipFill>
          <a:blip r:embed="rId6"/>
          <a:stretch>
            <a:fillRect/>
          </a:stretch>
        </p:blipFill>
        <p:spPr>
          <a:xfrm>
            <a:off x="4037446" y="1053437"/>
            <a:ext cx="5202044" cy="3434195"/>
          </a:xfrm>
          <a:prstGeom prst="rect">
            <a:avLst/>
          </a:prstGeom>
        </p:spPr>
      </p:pic>
    </p:spTree>
    <p:extLst>
      <p:ext uri="{BB962C8B-B14F-4D97-AF65-F5344CB8AC3E}">
        <p14:creationId xmlns:p14="http://schemas.microsoft.com/office/powerpoint/2010/main" val="157439911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131"/>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176"/>
                                        </p:tgtEl>
                                        <p:attrNameLst>
                                          <p:attrName>style.visibility</p:attrName>
                                        </p:attrNameLst>
                                      </p:cBhvr>
                                      <p:to>
                                        <p:strVal val="visible"/>
                                      </p:to>
                                    </p:set>
                                  </p:childTnLst>
                                  <p:subTnLst>
                                    <p:audio>
                                      <p:cMediaNode vol="100000">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5"/>
                                        </p:tgtEl>
                                        <p:attrNameLst>
                                          <p:attrName>style.visibility</p:attrName>
                                        </p:attrNameLst>
                                      </p:cBhvr>
                                      <p:to>
                                        <p:strVal val="visible"/>
                                      </p:to>
                                    </p:set>
                                    <p:animEffect transition="in" filter="barn(inVertical)">
                                      <p:cBhvr>
                                        <p:cTn id="14"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7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0">
          <a:extLst>
            <a:ext uri="{FF2B5EF4-FFF2-40B4-BE49-F238E27FC236}">
              <a16:creationId xmlns:a16="http://schemas.microsoft.com/office/drawing/2014/main" id="{B3A07B88-03BB-2B6C-3FB8-382ADF6EA618}"/>
            </a:ext>
          </a:extLst>
        </p:cNvPr>
        <p:cNvGrpSpPr/>
        <p:nvPr/>
      </p:nvGrpSpPr>
      <p:grpSpPr>
        <a:xfrm>
          <a:off x="0" y="0"/>
          <a:ext cx="0" cy="0"/>
          <a:chOff x="0" y="0"/>
          <a:chExt cx="0" cy="0"/>
        </a:xfrm>
      </p:grpSpPr>
      <p:sp>
        <p:nvSpPr>
          <p:cNvPr id="12" name="Google Shape;27;p3">
            <a:extLst>
              <a:ext uri="{FF2B5EF4-FFF2-40B4-BE49-F238E27FC236}">
                <a16:creationId xmlns:a16="http://schemas.microsoft.com/office/drawing/2014/main" id="{1C44AB2E-65AD-C5E0-A69F-1B0EF114F838}"/>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sp>
        <p:nvSpPr>
          <p:cNvPr id="953" name="Google Shape;953;p38">
            <a:extLst>
              <a:ext uri="{FF2B5EF4-FFF2-40B4-BE49-F238E27FC236}">
                <a16:creationId xmlns:a16="http://schemas.microsoft.com/office/drawing/2014/main" id="{66E81A2F-3FF2-A42F-63E1-42D8A02BEC37}"/>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7;p53">
            <a:extLst>
              <a:ext uri="{FF2B5EF4-FFF2-40B4-BE49-F238E27FC236}">
                <a16:creationId xmlns:a16="http://schemas.microsoft.com/office/drawing/2014/main" id="{464C8723-C24C-B587-5048-D55368F56C45}"/>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02721474-FC8E-4750-8188-7D8F9B085121}"/>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AF2FF479-0336-75C5-F2FB-1C7E3DC0AB47}"/>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693C0A17-E486-2976-96C8-BA825C630507}"/>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erson holding a crown&#10;&#10;Description automatically generated">
            <a:extLst>
              <a:ext uri="{FF2B5EF4-FFF2-40B4-BE49-F238E27FC236}">
                <a16:creationId xmlns:a16="http://schemas.microsoft.com/office/drawing/2014/main" id="{72681792-D2A5-EE50-8AF7-566E938C9FE0}"/>
              </a:ext>
            </a:extLst>
          </p:cNvPr>
          <p:cNvPicPr>
            <a:picLocks noChangeAspect="1"/>
          </p:cNvPicPr>
          <p:nvPr/>
        </p:nvPicPr>
        <p:blipFill>
          <a:blip r:embed="rId3"/>
          <a:stretch>
            <a:fillRect/>
          </a:stretch>
        </p:blipFill>
        <p:spPr>
          <a:xfrm>
            <a:off x="4701461" y="2240730"/>
            <a:ext cx="5198526" cy="2902769"/>
          </a:xfrm>
          <a:prstGeom prst="rect">
            <a:avLst/>
          </a:prstGeom>
        </p:spPr>
      </p:pic>
      <p:sp>
        <p:nvSpPr>
          <p:cNvPr id="3" name="文本框 25">
            <a:extLst>
              <a:ext uri="{FF2B5EF4-FFF2-40B4-BE49-F238E27FC236}">
                <a16:creationId xmlns:a16="http://schemas.microsoft.com/office/drawing/2014/main" id="{51347FD8-AF8F-7B5F-DE4E-2AC3FF8851AD}"/>
              </a:ext>
            </a:extLst>
          </p:cNvPr>
          <p:cNvSpPr txBox="1"/>
          <p:nvPr/>
        </p:nvSpPr>
        <p:spPr>
          <a:xfrm>
            <a:off x="-116442" y="1693516"/>
            <a:ext cx="5029332" cy="701784"/>
          </a:xfrm>
          <a:prstGeom prst="rect">
            <a:avLst/>
          </a:prstGeom>
          <a:noFill/>
        </p:spPr>
        <p:txBody>
          <a:bodyPr wrap="square" rtlCol="0">
            <a:noAutofit/>
            <a:scene3d>
              <a:camera prst="orthographicFront"/>
              <a:lightRig rig="threePt" dir="t"/>
            </a:scene3d>
            <a:sp3d contourW="12700"/>
          </a:bodyPr>
          <a:lstStyle/>
          <a:p>
            <a:pPr algn="ctr"/>
            <a:r>
              <a:rPr lang="vi-VN" sz="5400" b="1" i="1" dirty="0">
                <a:latin typeface="+mj-lt"/>
              </a:rPr>
              <a:t>Tìm hiểu nội dung bao quát và cốt truyện</a:t>
            </a:r>
            <a:endParaRPr lang="en-SG" sz="5400" dirty="0">
              <a:latin typeface="+mj-lt"/>
            </a:endParaRPr>
          </a:p>
        </p:txBody>
      </p:sp>
      <p:grpSp>
        <p:nvGrpSpPr>
          <p:cNvPr id="4" name="Google Shape;1225;p41">
            <a:extLst>
              <a:ext uri="{FF2B5EF4-FFF2-40B4-BE49-F238E27FC236}">
                <a16:creationId xmlns:a16="http://schemas.microsoft.com/office/drawing/2014/main" id="{A34CE4DD-7DD0-5C23-C991-9BB7E0694983}"/>
              </a:ext>
            </a:extLst>
          </p:cNvPr>
          <p:cNvGrpSpPr/>
          <p:nvPr/>
        </p:nvGrpSpPr>
        <p:grpSpPr>
          <a:xfrm>
            <a:off x="1429508" y="141732"/>
            <a:ext cx="1612697" cy="1525675"/>
            <a:chOff x="6351724" y="1733334"/>
            <a:chExt cx="1168679" cy="1216176"/>
          </a:xfrm>
        </p:grpSpPr>
        <p:sp>
          <p:nvSpPr>
            <p:cNvPr id="5" name="Google Shape;1226;p41">
              <a:extLst>
                <a:ext uri="{FF2B5EF4-FFF2-40B4-BE49-F238E27FC236}">
                  <a16:creationId xmlns:a16="http://schemas.microsoft.com/office/drawing/2014/main" id="{996AAF8E-8A7F-A41D-6E37-368F6FED6B10}"/>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93289444-AE80-3512-924E-46FC7111E1F9}"/>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931D8665-83F3-F5E5-F5B2-DF0169A9A577}"/>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5D15AAD7-6880-ECA5-3D4D-0E0BFC3AA69E}"/>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230;p41">
              <a:extLst>
                <a:ext uri="{FF2B5EF4-FFF2-40B4-BE49-F238E27FC236}">
                  <a16:creationId xmlns:a16="http://schemas.microsoft.com/office/drawing/2014/main" id="{D96F33ED-D40D-B721-0C44-41AD3E2D825B}"/>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1;p41">
              <a:extLst>
                <a:ext uri="{FF2B5EF4-FFF2-40B4-BE49-F238E27FC236}">
                  <a16:creationId xmlns:a16="http://schemas.microsoft.com/office/drawing/2014/main" id="{2FBF36E7-817A-12F9-1E43-8FBEDE0C6F81}"/>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3.1</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232;p41">
              <a:extLst>
                <a:ext uri="{FF2B5EF4-FFF2-40B4-BE49-F238E27FC236}">
                  <a16:creationId xmlns:a16="http://schemas.microsoft.com/office/drawing/2014/main" id="{166AB332-C5EB-195D-AAB2-23EBBC4B1A12}"/>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3;p41">
              <a:extLst>
                <a:ext uri="{FF2B5EF4-FFF2-40B4-BE49-F238E27FC236}">
                  <a16:creationId xmlns:a16="http://schemas.microsoft.com/office/drawing/2014/main" id="{BFA9721F-2D18-C07C-8D10-DF4F4E2A286C}"/>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4;p41">
              <a:extLst>
                <a:ext uri="{FF2B5EF4-FFF2-40B4-BE49-F238E27FC236}">
                  <a16:creationId xmlns:a16="http://schemas.microsoft.com/office/drawing/2014/main" id="{FD6051A7-A33E-F98E-D144-C42E828B459F}"/>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5;p41">
              <a:extLst>
                <a:ext uri="{FF2B5EF4-FFF2-40B4-BE49-F238E27FC236}">
                  <a16:creationId xmlns:a16="http://schemas.microsoft.com/office/drawing/2014/main" id="{1FD45D67-4F6C-01F3-6D30-34BBDBB7AC44}"/>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6;p41">
              <a:extLst>
                <a:ext uri="{FF2B5EF4-FFF2-40B4-BE49-F238E27FC236}">
                  <a16:creationId xmlns:a16="http://schemas.microsoft.com/office/drawing/2014/main" id="{6A260B63-D5D5-5274-3177-5D478246B304}"/>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7;p41">
              <a:extLst>
                <a:ext uri="{FF2B5EF4-FFF2-40B4-BE49-F238E27FC236}">
                  <a16:creationId xmlns:a16="http://schemas.microsoft.com/office/drawing/2014/main" id="{8E0C6FC9-3F24-85BC-4BF4-6977697902CA}"/>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8;p41">
              <a:extLst>
                <a:ext uri="{FF2B5EF4-FFF2-40B4-BE49-F238E27FC236}">
                  <a16:creationId xmlns:a16="http://schemas.microsoft.com/office/drawing/2014/main" id="{9C266023-3759-5349-FA05-E800C790E0D7}"/>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70928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21A56A5E-2DCF-F650-C1D0-1EC39A0E4EDD}"/>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41A762D8-74FD-E65F-D613-FE3B7E306226}"/>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B175D05F-A70C-82E2-E8CC-C277347A8108}"/>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80E677EF-5DF5-16DA-7FE3-679B7FC9A32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6E4CCD58-90B2-F482-A646-A104043F55E9}"/>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75591009-FAEC-4233-F80E-912CB762A221}"/>
              </a:ext>
            </a:extLst>
          </p:cNvPr>
          <p:cNvSpPr>
            <a:spLocks noGrp="1"/>
          </p:cNvSpPr>
          <p:nvPr>
            <p:ph type="title"/>
          </p:nvPr>
        </p:nvSpPr>
        <p:spPr>
          <a:xfrm>
            <a:off x="1133877" y="19229"/>
            <a:ext cx="7063485" cy="572700"/>
          </a:xfrm>
        </p:spPr>
        <p:txBody>
          <a:bodyPr/>
          <a:lstStyle/>
          <a:p>
            <a:pPr>
              <a:lnSpc>
                <a:spcPct val="150000"/>
              </a:lnSpc>
              <a:spcAft>
                <a:spcPts val="200"/>
              </a:spcAft>
            </a:pPr>
            <a:r>
              <a:rPr lang="en-US" sz="2400" b="1" dirty="0">
                <a:solidFill>
                  <a:srgbClr val="000000"/>
                </a:solidFill>
                <a:effectLst/>
                <a:latin typeface="Times New Roman" panose="02020603050405020304" pitchFamily="18" charset="0"/>
                <a:ea typeface="Times New Roman" panose="02020603050405020304" pitchFamily="18" charset="0"/>
              </a:rPr>
              <a:t>3.1. </a:t>
            </a:r>
            <a:r>
              <a:rPr lang="vi-VN" sz="2400" b="1" dirty="0">
                <a:solidFill>
                  <a:srgbClr val="000000"/>
                </a:solidFill>
                <a:effectLst/>
                <a:latin typeface="Times New Roman" panose="02020603050405020304" pitchFamily="18" charset="0"/>
                <a:ea typeface="Times New Roman" panose="02020603050405020304" pitchFamily="18" charset="0"/>
              </a:rPr>
              <a:t>Tìm hiểu nội dung bao quát và cốt truyện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67A81535-5E99-5C6F-8DAC-AD3599B47414}"/>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cxnSp>
        <p:nvCxnSpPr>
          <p:cNvPr id="22" name="Google Shape;660;p56">
            <a:extLst>
              <a:ext uri="{FF2B5EF4-FFF2-40B4-BE49-F238E27FC236}">
                <a16:creationId xmlns:a16="http://schemas.microsoft.com/office/drawing/2014/main" id="{B89DC114-5CA8-AFD5-7A93-BAC6AC9740CC}"/>
              </a:ext>
            </a:extLst>
          </p:cNvPr>
          <p:cNvCxnSpPr>
            <a:cxnSpLocks/>
          </p:cNvCxnSpPr>
          <p:nvPr/>
        </p:nvCxnSpPr>
        <p:spPr>
          <a:xfrm flipH="1">
            <a:off x="1695642" y="1107042"/>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23" name="Google Shape;660;p56">
            <a:extLst>
              <a:ext uri="{FF2B5EF4-FFF2-40B4-BE49-F238E27FC236}">
                <a16:creationId xmlns:a16="http://schemas.microsoft.com/office/drawing/2014/main" id="{703DDF88-0A85-AD9F-C1F0-87FA2EC198FA}"/>
              </a:ext>
            </a:extLst>
          </p:cNvPr>
          <p:cNvCxnSpPr>
            <a:cxnSpLocks/>
          </p:cNvCxnSpPr>
          <p:nvPr/>
        </p:nvCxnSpPr>
        <p:spPr>
          <a:xfrm>
            <a:off x="6162356" y="1107042"/>
            <a:ext cx="1466239" cy="672336"/>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4" name="Google Shape;676;p56">
            <a:extLst>
              <a:ext uri="{FF2B5EF4-FFF2-40B4-BE49-F238E27FC236}">
                <a16:creationId xmlns:a16="http://schemas.microsoft.com/office/drawing/2014/main" id="{E0309670-1AF5-CACD-2DDF-37EC7DF69747}"/>
              </a:ext>
            </a:extLst>
          </p:cNvPr>
          <p:cNvSpPr/>
          <p:nvPr/>
        </p:nvSpPr>
        <p:spPr>
          <a:xfrm>
            <a:off x="2899841" y="801169"/>
            <a:ext cx="3262515" cy="60201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914355">
              <a:defRPr/>
            </a:pPr>
            <a:endParaRPr lang="en-US" sz="3200">
              <a:ea typeface="等线" panose="020F0502020204030204"/>
            </a:endParaRPr>
          </a:p>
        </p:txBody>
      </p:sp>
      <p:sp>
        <p:nvSpPr>
          <p:cNvPr id="25" name="Google Shape;661;p56">
            <a:extLst>
              <a:ext uri="{FF2B5EF4-FFF2-40B4-BE49-F238E27FC236}">
                <a16:creationId xmlns:a16="http://schemas.microsoft.com/office/drawing/2014/main" id="{9CE7B6F8-85B8-C117-7E57-6763605878D0}"/>
              </a:ext>
            </a:extLst>
          </p:cNvPr>
          <p:cNvSpPr txBox="1"/>
          <p:nvPr/>
        </p:nvSpPr>
        <p:spPr>
          <a:xfrm>
            <a:off x="2330063" y="837186"/>
            <a:ext cx="4483873"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dirty="0">
                <a:solidFill>
                  <a:srgbClr val="FFFFFF"/>
                </a:solidFill>
                <a:latin typeface="Times New Roman" panose="02020603050405020304" pitchFamily="18" charset="0"/>
                <a:ea typeface="+mn-ea"/>
              </a:rPr>
              <a:t>NHÓM ĐÔI</a:t>
            </a:r>
            <a:endParaRPr sz="2800" b="1" dirty="0">
              <a:solidFill>
                <a:srgbClr val="FFFFFF"/>
              </a:solidFill>
              <a:ea typeface="Reggae One"/>
              <a:cs typeface="Times New Roman" panose="02020603050405020304" pitchFamily="18" charset="0"/>
              <a:sym typeface="Reggae One"/>
            </a:endParaRPr>
          </a:p>
        </p:txBody>
      </p:sp>
      <p:sp>
        <p:nvSpPr>
          <p:cNvPr id="26" name="Google Shape;678;p56">
            <a:extLst>
              <a:ext uri="{FF2B5EF4-FFF2-40B4-BE49-F238E27FC236}">
                <a16:creationId xmlns:a16="http://schemas.microsoft.com/office/drawing/2014/main" id="{C8B6ECBA-6A6F-FB6F-5E16-DB4F890BB7D5}"/>
              </a:ext>
            </a:extLst>
          </p:cNvPr>
          <p:cNvSpPr/>
          <p:nvPr/>
        </p:nvSpPr>
        <p:spPr>
          <a:xfrm>
            <a:off x="5985679" y="1570980"/>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7" name="Google Shape;670;p56">
            <a:extLst>
              <a:ext uri="{FF2B5EF4-FFF2-40B4-BE49-F238E27FC236}">
                <a16:creationId xmlns:a16="http://schemas.microsoft.com/office/drawing/2014/main" id="{60747A61-89EC-C91D-AE3D-2C9341E31807}"/>
              </a:ext>
            </a:extLst>
          </p:cNvPr>
          <p:cNvSpPr txBox="1"/>
          <p:nvPr/>
        </p:nvSpPr>
        <p:spPr>
          <a:xfrm>
            <a:off x="6162355" y="1687355"/>
            <a:ext cx="2019000" cy="336245"/>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02</a:t>
            </a:r>
            <a:endParaRPr sz="4000" b="1" dirty="0">
              <a:solidFill>
                <a:srgbClr val="FFFCEC"/>
              </a:solidFill>
              <a:ea typeface="Reggae One"/>
              <a:cs typeface="Times New Roman" panose="02020603050405020304" pitchFamily="18" charset="0"/>
              <a:sym typeface="Reggae One"/>
            </a:endParaRPr>
          </a:p>
        </p:txBody>
      </p:sp>
      <p:sp>
        <p:nvSpPr>
          <p:cNvPr id="28" name="Google Shape;682;p56">
            <a:extLst>
              <a:ext uri="{FF2B5EF4-FFF2-40B4-BE49-F238E27FC236}">
                <a16:creationId xmlns:a16="http://schemas.microsoft.com/office/drawing/2014/main" id="{96DD883E-2F3B-A7C5-0B94-33E6CD64EC28}"/>
              </a:ext>
            </a:extLst>
          </p:cNvPr>
          <p:cNvSpPr/>
          <p:nvPr/>
        </p:nvSpPr>
        <p:spPr>
          <a:xfrm>
            <a:off x="601641" y="1570976"/>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9" name="Google Shape;664;p56">
            <a:extLst>
              <a:ext uri="{FF2B5EF4-FFF2-40B4-BE49-F238E27FC236}">
                <a16:creationId xmlns:a16="http://schemas.microsoft.com/office/drawing/2014/main" id="{EC4EAC3F-42E4-E777-8E47-A747C8E5F386}"/>
              </a:ext>
            </a:extLst>
          </p:cNvPr>
          <p:cNvSpPr txBox="1"/>
          <p:nvPr/>
        </p:nvSpPr>
        <p:spPr>
          <a:xfrm>
            <a:off x="714561" y="1570976"/>
            <a:ext cx="2019000"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01</a:t>
            </a:r>
            <a:endParaRPr sz="4000" b="1" dirty="0">
              <a:solidFill>
                <a:srgbClr val="FFFCEC"/>
              </a:solidFill>
              <a:ea typeface="Reggae One"/>
              <a:cs typeface="Times New Roman" panose="02020603050405020304" pitchFamily="18" charset="0"/>
              <a:sym typeface="Reggae One"/>
            </a:endParaRPr>
          </a:p>
        </p:txBody>
      </p:sp>
      <p:sp>
        <p:nvSpPr>
          <p:cNvPr id="30" name="TextBox 29">
            <a:extLst>
              <a:ext uri="{FF2B5EF4-FFF2-40B4-BE49-F238E27FC236}">
                <a16:creationId xmlns:a16="http://schemas.microsoft.com/office/drawing/2014/main" id="{1765705B-FA1F-4B8B-7F70-499CF0F2E303}"/>
              </a:ext>
            </a:extLst>
          </p:cNvPr>
          <p:cNvSpPr txBox="1"/>
          <p:nvPr/>
        </p:nvSpPr>
        <p:spPr>
          <a:xfrm>
            <a:off x="100218" y="2115954"/>
            <a:ext cx="3488442" cy="2862322"/>
          </a:xfrm>
          <a:prstGeom prst="rect">
            <a:avLst/>
          </a:prstGeom>
          <a:noFill/>
        </p:spPr>
        <p:txBody>
          <a:bodyPr wrap="square">
            <a:spAutoFit/>
          </a:bodyPr>
          <a:lstStyle/>
          <a:p>
            <a:pPr algn="ctr"/>
            <a:r>
              <a:rPr lang="vi-VN" sz="3600" dirty="0">
                <a:latin typeface="+mj-lt"/>
              </a:rPr>
              <a:t>Đọc sơ đồ 1 và xác định đoạn trích trong SGK thuộc phần nào của truyện?</a:t>
            </a:r>
            <a:endParaRPr lang="en-SG" sz="3600" dirty="0">
              <a:latin typeface="+mj-lt"/>
            </a:endParaRPr>
          </a:p>
        </p:txBody>
      </p:sp>
      <p:sp>
        <p:nvSpPr>
          <p:cNvPr id="31" name="TextBox 30">
            <a:extLst>
              <a:ext uri="{FF2B5EF4-FFF2-40B4-BE49-F238E27FC236}">
                <a16:creationId xmlns:a16="http://schemas.microsoft.com/office/drawing/2014/main" id="{13949F88-E840-76FE-2111-17BA3E5B86AA}"/>
              </a:ext>
            </a:extLst>
          </p:cNvPr>
          <p:cNvSpPr txBox="1"/>
          <p:nvPr/>
        </p:nvSpPr>
        <p:spPr>
          <a:xfrm>
            <a:off x="5805151" y="2115954"/>
            <a:ext cx="2901040" cy="2308324"/>
          </a:xfrm>
          <a:prstGeom prst="rect">
            <a:avLst/>
          </a:prstGeom>
          <a:noFill/>
        </p:spPr>
        <p:txBody>
          <a:bodyPr wrap="square">
            <a:spAutoFit/>
          </a:bodyPr>
          <a:lstStyle/>
          <a:p>
            <a:pPr algn="ctr"/>
            <a:r>
              <a:rPr lang="vi-VN" sz="3600" dirty="0">
                <a:latin typeface="+mj-lt"/>
              </a:rPr>
              <a:t>Đọc đoạn trích và nêu nội dung bao quát của đoạn trích.</a:t>
            </a:r>
            <a:endParaRPr lang="en-SG" sz="6000" dirty="0">
              <a:latin typeface="+mj-lt"/>
              <a:cs typeface="Times New Roman" panose="02020603050405020304" pitchFamily="18" charset="0"/>
            </a:endParaRPr>
          </a:p>
        </p:txBody>
      </p:sp>
      <p:pic>
        <p:nvPicPr>
          <p:cNvPr id="2" name="Picture 1" descr="A group of men in different outfits&#10;&#10;Description automatically generated">
            <a:extLst>
              <a:ext uri="{FF2B5EF4-FFF2-40B4-BE49-F238E27FC236}">
                <a16:creationId xmlns:a16="http://schemas.microsoft.com/office/drawing/2014/main" id="{D8B01BE5-3DE2-CB88-9D7F-89F80932D04B}"/>
              </a:ext>
            </a:extLst>
          </p:cNvPr>
          <p:cNvPicPr>
            <a:picLocks noChangeAspect="1"/>
          </p:cNvPicPr>
          <p:nvPr/>
        </p:nvPicPr>
        <p:blipFill>
          <a:blip r:embed="rId4"/>
          <a:srcRect t="2268" r="36988"/>
          <a:stretch/>
        </p:blipFill>
        <p:spPr>
          <a:xfrm>
            <a:off x="3129960" y="1501517"/>
            <a:ext cx="2699752" cy="3803775"/>
          </a:xfrm>
          <a:prstGeom prst="rect">
            <a:avLst/>
          </a:prstGeom>
        </p:spPr>
      </p:pic>
    </p:spTree>
    <p:extLst>
      <p:ext uri="{BB962C8B-B14F-4D97-AF65-F5344CB8AC3E}">
        <p14:creationId xmlns:p14="http://schemas.microsoft.com/office/powerpoint/2010/main" val="278631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0"/>
        <p:cNvGrpSpPr/>
        <p:nvPr/>
      </p:nvGrpSpPr>
      <p:grpSpPr>
        <a:xfrm>
          <a:off x="0" y="0"/>
          <a:ext cx="0" cy="0"/>
          <a:chOff x="0" y="0"/>
          <a:chExt cx="0" cy="0"/>
        </a:xfrm>
      </p:grpSpPr>
      <p:sp>
        <p:nvSpPr>
          <p:cNvPr id="1462" name="Google Shape;1462;p37"/>
          <p:cNvSpPr txBox="1"/>
          <p:nvPr/>
        </p:nvSpPr>
        <p:spPr>
          <a:xfrm>
            <a:off x="3677478" y="-83391"/>
            <a:ext cx="4308568" cy="482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22244E"/>
                </a:solidFill>
                <a:effectLst/>
                <a:uLnTx/>
                <a:uFillTx/>
                <a:latin typeface="Times New Roman" panose="02020603050405020304" pitchFamily="18" charset="0"/>
                <a:ea typeface="Inter"/>
                <a:cs typeface="Times New Roman" panose="02020603050405020304" pitchFamily="18" charset="0"/>
                <a:sym typeface="Inter"/>
              </a:rPr>
              <a:t>SƠ ĐỒ 1</a:t>
            </a:r>
            <a:endParaRPr kumimoji="0" sz="2800" b="1" i="0" u="none" strike="noStrike" kern="0" cap="none" spc="0" normalizeH="0" baseline="0" noProof="0" dirty="0">
              <a:ln>
                <a:noFill/>
              </a:ln>
              <a:solidFill>
                <a:srgbClr val="22244E"/>
              </a:solidFill>
              <a:effectLst/>
              <a:uLnTx/>
              <a:uFillTx/>
              <a:latin typeface="Times New Roman" panose="02020603050405020304" pitchFamily="18" charset="0"/>
              <a:ea typeface="Inter"/>
              <a:cs typeface="Times New Roman" panose="02020603050405020304" pitchFamily="18" charset="0"/>
              <a:sym typeface="Inter"/>
            </a:endParaRPr>
          </a:p>
        </p:txBody>
      </p:sp>
      <p:pic>
        <p:nvPicPr>
          <p:cNvPr id="2" name="Google Shape;187;p33">
            <a:extLst>
              <a:ext uri="{FF2B5EF4-FFF2-40B4-BE49-F238E27FC236}">
                <a16:creationId xmlns:a16="http://schemas.microsoft.com/office/drawing/2014/main" id="{A3B6D32B-B24E-DEAB-3573-DC67380635D9}"/>
              </a:ext>
            </a:extLst>
          </p:cNvPr>
          <p:cNvPicPr preferRelativeResize="0"/>
          <p:nvPr/>
        </p:nvPicPr>
        <p:blipFill>
          <a:blip r:embed="rId3">
            <a:alphaModFix/>
          </a:blip>
          <a:stretch>
            <a:fillRect/>
          </a:stretch>
        </p:blipFill>
        <p:spPr>
          <a:xfrm rot="-7338489">
            <a:off x="3165629" y="65608"/>
            <a:ext cx="645880" cy="532493"/>
          </a:xfrm>
          <a:prstGeom prst="rect">
            <a:avLst/>
          </a:prstGeom>
          <a:noFill/>
          <a:ln>
            <a:noFill/>
          </a:ln>
        </p:spPr>
      </p:pic>
      <p:sp>
        <p:nvSpPr>
          <p:cNvPr id="4" name="Rectangle: Rounded Corners 3">
            <a:extLst>
              <a:ext uri="{FF2B5EF4-FFF2-40B4-BE49-F238E27FC236}">
                <a16:creationId xmlns:a16="http://schemas.microsoft.com/office/drawing/2014/main" id="{CD063DEA-88E2-59CB-E9EA-CEE874F93459}"/>
              </a:ext>
            </a:extLst>
          </p:cNvPr>
          <p:cNvSpPr/>
          <p:nvPr/>
        </p:nvSpPr>
        <p:spPr>
          <a:xfrm>
            <a:off x="31447" y="543650"/>
            <a:ext cx="4689641" cy="965084"/>
          </a:xfrm>
          <a:prstGeom prst="roundRect">
            <a:avLst>
              <a:gd name="adj" fmla="val 5834"/>
            </a:avLst>
          </a:prstGeom>
          <a:solidFill>
            <a:srgbClr val="F8F3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1. Một nhà quý tộc vay ông chủ nhà băng Hôn-đơ 50 000 bảng và để lại chiếc mũ miện làm vật tín chấp</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BF73B8E-F43A-F351-0447-D1CFC04DD9C7}"/>
              </a:ext>
            </a:extLst>
          </p:cNvPr>
          <p:cNvSpPr/>
          <p:nvPr/>
        </p:nvSpPr>
        <p:spPr>
          <a:xfrm>
            <a:off x="4856863" y="532765"/>
            <a:ext cx="4227503" cy="965084"/>
          </a:xfrm>
          <a:prstGeom prst="roundRect">
            <a:avLst>
              <a:gd name="adj" fmla="val 5834"/>
            </a:avLst>
          </a:prstGeom>
          <a:solidFill>
            <a:srgbClr val="E4F4F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5. 2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chiếc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mũ</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miện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E5F09D1-6133-EF86-6944-11B3BF510192}"/>
              </a:ext>
            </a:extLst>
          </p:cNvPr>
          <p:cNvSpPr/>
          <p:nvPr/>
        </p:nvSpPr>
        <p:spPr>
          <a:xfrm>
            <a:off x="31447" y="1708281"/>
            <a:ext cx="4689641" cy="965084"/>
          </a:xfrm>
          <a:prstGeom prst="roundRect">
            <a:avLst>
              <a:gd name="adj" fmla="val 5834"/>
            </a:avLst>
          </a:prstGeom>
          <a:solidFill>
            <a:srgbClr val="EEF7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2. Hôn-đơ đem chiếc mũ về nhà, cất</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ở phòng thay đồ và nói cho con trai</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A-thơ, cháu gái Me-ry biết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9CAA994-0F8E-361D-1CA6-09C509444007}"/>
              </a:ext>
            </a:extLst>
          </p:cNvPr>
          <p:cNvSpPr/>
          <p:nvPr/>
        </p:nvSpPr>
        <p:spPr>
          <a:xfrm>
            <a:off x="4856863" y="1697396"/>
            <a:ext cx="4227503" cy="965084"/>
          </a:xfrm>
          <a:prstGeom prst="roundRect">
            <a:avLst>
              <a:gd name="adj" fmla="val 5834"/>
            </a:avLst>
          </a:prstGeom>
          <a:solidFill>
            <a:srgbClr val="FFF9F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6.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giam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4641C3B-1490-AA45-AAF7-BB34657FF8F6}"/>
              </a:ext>
            </a:extLst>
          </p:cNvPr>
          <p:cNvSpPr/>
          <p:nvPr/>
        </p:nvSpPr>
        <p:spPr>
          <a:xfrm>
            <a:off x="31447" y="2894682"/>
            <a:ext cx="4689641" cy="965084"/>
          </a:xfrm>
          <a:prstGeom prst="roundRect">
            <a:avLst>
              <a:gd name="adj" fmla="val 5834"/>
            </a:avLst>
          </a:prstGeom>
          <a:solidFill>
            <a:srgbClr val="E4F4F1"/>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3. A-thơ (đam mê cờ bạc) hỏi xin cha 200 bảng nhưng Hôn-đơ không</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đồng ý</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B824BFE-EA3C-FB92-7DB2-283F33CF0314}"/>
              </a:ext>
            </a:extLst>
          </p:cNvPr>
          <p:cNvSpPr/>
          <p:nvPr/>
        </p:nvSpPr>
        <p:spPr>
          <a:xfrm>
            <a:off x="4856863" y="2894682"/>
            <a:ext cx="4227503" cy="965084"/>
          </a:xfrm>
          <a:prstGeom prst="roundRect">
            <a:avLst>
              <a:gd name="adj" fmla="val 5834"/>
            </a:avLst>
          </a:prstGeom>
          <a:solidFill>
            <a:srgbClr val="F3EBF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7.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thuê</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Sơ-lốc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tra</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9A4FF756-2883-9E4D-4C6E-E21B202195C3}"/>
              </a:ext>
            </a:extLst>
          </p:cNvPr>
          <p:cNvSpPr/>
          <p:nvPr/>
        </p:nvSpPr>
        <p:spPr>
          <a:xfrm>
            <a:off x="31447" y="4102851"/>
            <a:ext cx="4689641" cy="965084"/>
          </a:xfrm>
          <a:prstGeom prst="roundRect">
            <a:avLst>
              <a:gd name="adj" fmla="val 5834"/>
            </a:avLst>
          </a:prstGeom>
          <a:solidFill>
            <a:srgbClr val="FFF9F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4. Trước khi đi ngủ, Hôn-đơ thấy Me-ry đóng cửa, cô nói rằng cô thấy</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Lu-xi (cô hầu) ra ngoài bằng lối cửa</a:t>
            </a:r>
            <a:r>
              <a:rPr lang="en-SG" sz="2000" dirty="0">
                <a:latin typeface="Calibri" panose="020F0502020204030204" pitchFamily="34" charset="0"/>
                <a:ea typeface="Calibri" panose="020F0502020204030204" pitchFamily="34" charset="0"/>
                <a:cs typeface="Times New Roman" panose="02020603050405020304" pitchFamily="18" charset="0"/>
              </a:rPr>
              <a:t> </a:t>
            </a: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sau để gặp ai đó</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45E0741-A453-5BF8-3193-5BE057D3A193}"/>
              </a:ext>
            </a:extLst>
          </p:cNvPr>
          <p:cNvSpPr/>
          <p:nvPr/>
        </p:nvSpPr>
        <p:spPr>
          <a:xfrm>
            <a:off x="4856863" y="4102851"/>
            <a:ext cx="4227503" cy="965084"/>
          </a:xfrm>
          <a:prstGeom prst="roundRect">
            <a:avLst>
              <a:gd name="adj" fmla="val 5834"/>
            </a:avLst>
          </a:prstGeom>
          <a:solidFill>
            <a:srgbClr val="FDEADA"/>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8.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thủ</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phạm</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Me-</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ry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Gioóc</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Bơn-queo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ba</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đá</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effectLst/>
                <a:latin typeface="Times New Roman" panose="02020603050405020304" pitchFamily="18" charset="0"/>
                <a:ea typeface="Calibri" panose="020F0502020204030204" pitchFamily="34" charset="0"/>
                <a:cs typeface="Times New Roman" panose="02020603050405020304" pitchFamily="18" charset="0"/>
              </a:rPr>
              <a:t>Hôn-đơ</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rrow: Down 14">
            <a:extLst>
              <a:ext uri="{FF2B5EF4-FFF2-40B4-BE49-F238E27FC236}">
                <a16:creationId xmlns:a16="http://schemas.microsoft.com/office/drawing/2014/main" id="{0FFCB7F4-E899-821F-291E-5C757B0E0BCC}"/>
              </a:ext>
            </a:extLst>
          </p:cNvPr>
          <p:cNvSpPr/>
          <p:nvPr/>
        </p:nvSpPr>
        <p:spPr>
          <a:xfrm>
            <a:off x="1838817" y="1512361"/>
            <a:ext cx="466977" cy="18866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6" name="Arrow: Down 15">
            <a:extLst>
              <a:ext uri="{FF2B5EF4-FFF2-40B4-BE49-F238E27FC236}">
                <a16:creationId xmlns:a16="http://schemas.microsoft.com/office/drawing/2014/main" id="{D7B681DE-CC8A-2358-362E-40EF21A25B02}"/>
              </a:ext>
            </a:extLst>
          </p:cNvPr>
          <p:cNvSpPr/>
          <p:nvPr/>
        </p:nvSpPr>
        <p:spPr>
          <a:xfrm>
            <a:off x="1838817" y="2687877"/>
            <a:ext cx="466977" cy="18866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7" name="Arrow: Down 16">
            <a:extLst>
              <a:ext uri="{FF2B5EF4-FFF2-40B4-BE49-F238E27FC236}">
                <a16:creationId xmlns:a16="http://schemas.microsoft.com/office/drawing/2014/main" id="{A746FC2C-D1D3-06A9-D969-01ED3C746F6C}"/>
              </a:ext>
            </a:extLst>
          </p:cNvPr>
          <p:cNvSpPr/>
          <p:nvPr/>
        </p:nvSpPr>
        <p:spPr>
          <a:xfrm>
            <a:off x="6810342" y="1512361"/>
            <a:ext cx="466111" cy="18857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8" name="Arrow: Down 17">
            <a:extLst>
              <a:ext uri="{FF2B5EF4-FFF2-40B4-BE49-F238E27FC236}">
                <a16:creationId xmlns:a16="http://schemas.microsoft.com/office/drawing/2014/main" id="{997EB015-FFA8-A9F4-AD0C-CA1721171DEC}"/>
              </a:ext>
            </a:extLst>
          </p:cNvPr>
          <p:cNvSpPr/>
          <p:nvPr/>
        </p:nvSpPr>
        <p:spPr>
          <a:xfrm>
            <a:off x="6810342" y="2676994"/>
            <a:ext cx="466977" cy="18866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19" name="Arrow: Down 18">
            <a:extLst>
              <a:ext uri="{FF2B5EF4-FFF2-40B4-BE49-F238E27FC236}">
                <a16:creationId xmlns:a16="http://schemas.microsoft.com/office/drawing/2014/main" id="{1D32EA7D-B99E-9B1F-C899-0ED52C660388}"/>
              </a:ext>
            </a:extLst>
          </p:cNvPr>
          <p:cNvSpPr/>
          <p:nvPr/>
        </p:nvSpPr>
        <p:spPr>
          <a:xfrm>
            <a:off x="1838817" y="3885163"/>
            <a:ext cx="466111" cy="18857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
        <p:nvSpPr>
          <p:cNvPr id="20" name="Arrow: Down 19">
            <a:extLst>
              <a:ext uri="{FF2B5EF4-FFF2-40B4-BE49-F238E27FC236}">
                <a16:creationId xmlns:a16="http://schemas.microsoft.com/office/drawing/2014/main" id="{CBA66096-2301-E99B-301E-5A3C9C4C95E1}"/>
              </a:ext>
            </a:extLst>
          </p:cNvPr>
          <p:cNvSpPr/>
          <p:nvPr/>
        </p:nvSpPr>
        <p:spPr>
          <a:xfrm>
            <a:off x="6810342" y="3885163"/>
            <a:ext cx="466111" cy="188572"/>
          </a:xfrm>
          <a:prstGeom prst="downArrow">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200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ACED6335-E5DB-8B33-F729-59FEAF896A7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9C5DC96B-A7D6-2787-822F-210EBD59EF2E}"/>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9BDD2642-D650-A051-6952-F99B198F880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E97C6A53-84A7-0C99-7C3B-1BDB24FD540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D9EBC877-E7ED-1EAB-369E-B4F312B54F2A}"/>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40217607-FD33-82AF-3E8E-FADB6E5979F3}"/>
              </a:ext>
            </a:extLst>
          </p:cNvPr>
          <p:cNvSpPr>
            <a:spLocks noGrp="1"/>
          </p:cNvSpPr>
          <p:nvPr>
            <p:ph type="title"/>
          </p:nvPr>
        </p:nvSpPr>
        <p:spPr>
          <a:xfrm>
            <a:off x="1133877" y="19229"/>
            <a:ext cx="7063485" cy="572700"/>
          </a:xfrm>
        </p:spPr>
        <p:txBody>
          <a:bodyPr/>
          <a:lstStyle/>
          <a:p>
            <a:pPr>
              <a:lnSpc>
                <a:spcPct val="150000"/>
              </a:lnSpc>
              <a:spcAft>
                <a:spcPts val="200"/>
              </a:spcAft>
            </a:pPr>
            <a:r>
              <a:rPr lang="en-US" sz="2400" b="1" dirty="0">
                <a:solidFill>
                  <a:srgbClr val="000000"/>
                </a:solidFill>
                <a:effectLst/>
                <a:latin typeface="Times New Roman" panose="02020603050405020304" pitchFamily="18" charset="0"/>
                <a:ea typeface="Times New Roman" panose="02020603050405020304" pitchFamily="18" charset="0"/>
              </a:rPr>
              <a:t>3.1. </a:t>
            </a:r>
            <a:r>
              <a:rPr lang="vi-VN" sz="2400" b="1" dirty="0">
                <a:solidFill>
                  <a:srgbClr val="000000"/>
                </a:solidFill>
                <a:effectLst/>
                <a:latin typeface="Times New Roman" panose="02020603050405020304" pitchFamily="18" charset="0"/>
                <a:ea typeface="Times New Roman" panose="02020603050405020304" pitchFamily="18" charset="0"/>
              </a:rPr>
              <a:t>Tìm hiểu nội dung bao quát và cốt truyện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58BC44B7-CC27-3A3C-A287-E5F37373B024}"/>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cxnSp>
        <p:nvCxnSpPr>
          <p:cNvPr id="22" name="Google Shape;660;p56">
            <a:extLst>
              <a:ext uri="{FF2B5EF4-FFF2-40B4-BE49-F238E27FC236}">
                <a16:creationId xmlns:a16="http://schemas.microsoft.com/office/drawing/2014/main" id="{F1348898-922B-8DFD-72F7-9B54B164AB8A}"/>
              </a:ext>
            </a:extLst>
          </p:cNvPr>
          <p:cNvCxnSpPr>
            <a:cxnSpLocks/>
          </p:cNvCxnSpPr>
          <p:nvPr/>
        </p:nvCxnSpPr>
        <p:spPr>
          <a:xfrm flipH="1">
            <a:off x="1695642" y="1107042"/>
            <a:ext cx="1682700" cy="603900"/>
          </a:xfrm>
          <a:prstGeom prst="bentConnector2">
            <a:avLst/>
          </a:prstGeom>
          <a:noFill/>
          <a:ln w="19050" cap="flat" cmpd="sng">
            <a:solidFill>
              <a:srgbClr val="373579"/>
            </a:solidFill>
            <a:prstDash val="solid"/>
            <a:round/>
            <a:headEnd type="none" w="med" len="med"/>
            <a:tailEnd type="none" w="med" len="med"/>
          </a:ln>
        </p:spPr>
      </p:cxnSp>
      <p:cxnSp>
        <p:nvCxnSpPr>
          <p:cNvPr id="23" name="Google Shape;660;p56">
            <a:extLst>
              <a:ext uri="{FF2B5EF4-FFF2-40B4-BE49-F238E27FC236}">
                <a16:creationId xmlns:a16="http://schemas.microsoft.com/office/drawing/2014/main" id="{6A21022B-2257-A948-BF21-7EF2A08E3515}"/>
              </a:ext>
            </a:extLst>
          </p:cNvPr>
          <p:cNvCxnSpPr>
            <a:cxnSpLocks/>
          </p:cNvCxnSpPr>
          <p:nvPr/>
        </p:nvCxnSpPr>
        <p:spPr>
          <a:xfrm>
            <a:off x="6162356" y="1107042"/>
            <a:ext cx="1466239" cy="672336"/>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4" name="Google Shape;676;p56">
            <a:extLst>
              <a:ext uri="{FF2B5EF4-FFF2-40B4-BE49-F238E27FC236}">
                <a16:creationId xmlns:a16="http://schemas.microsoft.com/office/drawing/2014/main" id="{ACFDACFD-3D7A-3F5C-07A6-F47604E91DA1}"/>
              </a:ext>
            </a:extLst>
          </p:cNvPr>
          <p:cNvSpPr/>
          <p:nvPr/>
        </p:nvSpPr>
        <p:spPr>
          <a:xfrm>
            <a:off x="2899841" y="801169"/>
            <a:ext cx="3262515" cy="60201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914355">
              <a:defRPr/>
            </a:pPr>
            <a:endParaRPr lang="en-US" sz="3200">
              <a:ea typeface="等线" panose="020F0502020204030204"/>
            </a:endParaRPr>
          </a:p>
        </p:txBody>
      </p:sp>
      <p:sp>
        <p:nvSpPr>
          <p:cNvPr id="25" name="Google Shape;661;p56">
            <a:extLst>
              <a:ext uri="{FF2B5EF4-FFF2-40B4-BE49-F238E27FC236}">
                <a16:creationId xmlns:a16="http://schemas.microsoft.com/office/drawing/2014/main" id="{35E4D39E-493E-5140-5E49-0DC217420576}"/>
              </a:ext>
            </a:extLst>
          </p:cNvPr>
          <p:cNvSpPr txBox="1"/>
          <p:nvPr/>
        </p:nvSpPr>
        <p:spPr>
          <a:xfrm>
            <a:off x="2330063" y="837186"/>
            <a:ext cx="4483873"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800" b="1" dirty="0">
                <a:solidFill>
                  <a:srgbClr val="FFFFFF"/>
                </a:solidFill>
                <a:latin typeface="Times New Roman" panose="02020603050405020304" pitchFamily="18" charset="0"/>
                <a:ea typeface="+mn-ea"/>
              </a:rPr>
              <a:t>XÁC ĐỊNH</a:t>
            </a:r>
            <a:endParaRPr sz="2800" b="1" dirty="0">
              <a:solidFill>
                <a:srgbClr val="FFFFFF"/>
              </a:solidFill>
              <a:ea typeface="Reggae One"/>
              <a:cs typeface="Times New Roman" panose="02020603050405020304" pitchFamily="18" charset="0"/>
              <a:sym typeface="Reggae One"/>
            </a:endParaRPr>
          </a:p>
        </p:txBody>
      </p:sp>
      <p:sp>
        <p:nvSpPr>
          <p:cNvPr id="26" name="Google Shape;678;p56">
            <a:extLst>
              <a:ext uri="{FF2B5EF4-FFF2-40B4-BE49-F238E27FC236}">
                <a16:creationId xmlns:a16="http://schemas.microsoft.com/office/drawing/2014/main" id="{A502693B-DF7D-185B-D27B-1C094E94968B}"/>
              </a:ext>
            </a:extLst>
          </p:cNvPr>
          <p:cNvSpPr/>
          <p:nvPr/>
        </p:nvSpPr>
        <p:spPr>
          <a:xfrm>
            <a:off x="5985679" y="1570980"/>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7" name="Google Shape;670;p56">
            <a:extLst>
              <a:ext uri="{FF2B5EF4-FFF2-40B4-BE49-F238E27FC236}">
                <a16:creationId xmlns:a16="http://schemas.microsoft.com/office/drawing/2014/main" id="{8CC2EE6B-9F5F-AD14-1B95-956DDE80A6AC}"/>
              </a:ext>
            </a:extLst>
          </p:cNvPr>
          <p:cNvSpPr txBox="1"/>
          <p:nvPr/>
        </p:nvSpPr>
        <p:spPr>
          <a:xfrm>
            <a:off x="6162355" y="1687355"/>
            <a:ext cx="2019000" cy="336245"/>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02</a:t>
            </a:r>
            <a:endParaRPr sz="4000" b="1" dirty="0">
              <a:solidFill>
                <a:srgbClr val="FFFCEC"/>
              </a:solidFill>
              <a:ea typeface="Reggae One"/>
              <a:cs typeface="Times New Roman" panose="02020603050405020304" pitchFamily="18" charset="0"/>
              <a:sym typeface="Reggae One"/>
            </a:endParaRPr>
          </a:p>
        </p:txBody>
      </p:sp>
      <p:sp>
        <p:nvSpPr>
          <p:cNvPr id="28" name="Google Shape;682;p56">
            <a:extLst>
              <a:ext uri="{FF2B5EF4-FFF2-40B4-BE49-F238E27FC236}">
                <a16:creationId xmlns:a16="http://schemas.microsoft.com/office/drawing/2014/main" id="{087AF852-EFDB-DC1B-3F12-3FEF6D177B29}"/>
              </a:ext>
            </a:extLst>
          </p:cNvPr>
          <p:cNvSpPr/>
          <p:nvPr/>
        </p:nvSpPr>
        <p:spPr>
          <a:xfrm>
            <a:off x="601641" y="1570976"/>
            <a:ext cx="2372352" cy="523200"/>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914355">
              <a:defRPr/>
            </a:pPr>
            <a:endParaRPr lang="en-US">
              <a:ea typeface="等线" panose="020F0502020204030204"/>
            </a:endParaRPr>
          </a:p>
        </p:txBody>
      </p:sp>
      <p:sp>
        <p:nvSpPr>
          <p:cNvPr id="29" name="Google Shape;664;p56">
            <a:extLst>
              <a:ext uri="{FF2B5EF4-FFF2-40B4-BE49-F238E27FC236}">
                <a16:creationId xmlns:a16="http://schemas.microsoft.com/office/drawing/2014/main" id="{47829B3D-166A-66A3-2FE0-81DC9794B7EC}"/>
              </a:ext>
            </a:extLst>
          </p:cNvPr>
          <p:cNvSpPr txBox="1"/>
          <p:nvPr/>
        </p:nvSpPr>
        <p:spPr>
          <a:xfrm>
            <a:off x="714561" y="1570976"/>
            <a:ext cx="2019000" cy="523200"/>
          </a:xfrm>
          <a:prstGeom prst="rect">
            <a:avLst/>
          </a:prstGeom>
          <a:noFill/>
          <a:ln>
            <a:noFill/>
          </a:ln>
        </p:spPr>
        <p:txBody>
          <a:bodyPr spcFirstLastPara="1" wrap="square" lIns="91425" tIns="91425" rIns="91425" bIns="91425" anchor="ctr" anchorCtr="0">
            <a:noAutofit/>
          </a:bodyPr>
          <a:lstStyle/>
          <a:p>
            <a:pPr algn="ctr" defTabSz="914355">
              <a:defRPr/>
            </a:pPr>
            <a:r>
              <a:rPr lang="en-US" sz="2400" b="1" dirty="0">
                <a:solidFill>
                  <a:srgbClr val="FFFCEC"/>
                </a:solidFill>
                <a:ea typeface="+mn-ea"/>
              </a:rPr>
              <a:t>01</a:t>
            </a:r>
            <a:endParaRPr sz="4000" b="1" dirty="0">
              <a:solidFill>
                <a:srgbClr val="FFFCEC"/>
              </a:solidFill>
              <a:ea typeface="Reggae One"/>
              <a:cs typeface="Times New Roman" panose="02020603050405020304" pitchFamily="18" charset="0"/>
              <a:sym typeface="Reggae One"/>
            </a:endParaRPr>
          </a:p>
        </p:txBody>
      </p:sp>
      <p:sp>
        <p:nvSpPr>
          <p:cNvPr id="30" name="TextBox 29">
            <a:extLst>
              <a:ext uri="{FF2B5EF4-FFF2-40B4-BE49-F238E27FC236}">
                <a16:creationId xmlns:a16="http://schemas.microsoft.com/office/drawing/2014/main" id="{01FCF0C4-9C1C-23E8-B69C-7058D87E9C6D}"/>
              </a:ext>
            </a:extLst>
          </p:cNvPr>
          <p:cNvSpPr txBox="1"/>
          <p:nvPr/>
        </p:nvSpPr>
        <p:spPr>
          <a:xfrm>
            <a:off x="100218" y="2115954"/>
            <a:ext cx="3488442" cy="1569660"/>
          </a:xfrm>
          <a:prstGeom prst="rect">
            <a:avLst/>
          </a:prstGeom>
          <a:noFill/>
        </p:spPr>
        <p:txBody>
          <a:bodyPr wrap="square">
            <a:spAutoFit/>
          </a:bodyPr>
          <a:lstStyle/>
          <a:p>
            <a:pPr algn="ctr"/>
            <a:r>
              <a:rPr lang="vi-VN" sz="3200" dirty="0">
                <a:latin typeface="+mj-lt"/>
              </a:rPr>
              <a:t>Đoạn trích trong SGK thuộc phần 8 của truyện.</a:t>
            </a:r>
            <a:endParaRPr lang="en-SG" sz="6600" dirty="0">
              <a:latin typeface="+mj-lt"/>
            </a:endParaRPr>
          </a:p>
        </p:txBody>
      </p:sp>
      <p:sp>
        <p:nvSpPr>
          <p:cNvPr id="31" name="TextBox 30">
            <a:extLst>
              <a:ext uri="{FF2B5EF4-FFF2-40B4-BE49-F238E27FC236}">
                <a16:creationId xmlns:a16="http://schemas.microsoft.com/office/drawing/2014/main" id="{1E49E517-9A42-CCC3-0DFD-10B03F8D4C54}"/>
              </a:ext>
            </a:extLst>
          </p:cNvPr>
          <p:cNvSpPr txBox="1"/>
          <p:nvPr/>
        </p:nvSpPr>
        <p:spPr>
          <a:xfrm>
            <a:off x="5614743" y="2139975"/>
            <a:ext cx="3488442" cy="2554545"/>
          </a:xfrm>
          <a:prstGeom prst="rect">
            <a:avLst/>
          </a:prstGeom>
          <a:noFill/>
        </p:spPr>
        <p:txBody>
          <a:bodyPr wrap="square">
            <a:spAutoFit/>
          </a:bodyPr>
          <a:lstStyle/>
          <a:p>
            <a:pPr algn="ctr"/>
            <a:r>
              <a:rPr lang="vi-VN" sz="3200" dirty="0">
                <a:latin typeface="+mj-lt"/>
              </a:rPr>
              <a:t>Đoạn trích tái hiện lại toàn cảnh vụ trộm chiếc mũ miện ở nhà Hôn-đơ theo lời kể của Hôm.</a:t>
            </a:r>
            <a:endParaRPr lang="en-SG" sz="11500" dirty="0">
              <a:latin typeface="+mj-lt"/>
              <a:cs typeface="Times New Roman" panose="02020603050405020304" pitchFamily="18" charset="0"/>
            </a:endParaRPr>
          </a:p>
        </p:txBody>
      </p:sp>
      <p:pic>
        <p:nvPicPr>
          <p:cNvPr id="2" name="Picture 1" descr="A group of men in different outfits&#10;&#10;Description automatically generated">
            <a:extLst>
              <a:ext uri="{FF2B5EF4-FFF2-40B4-BE49-F238E27FC236}">
                <a16:creationId xmlns:a16="http://schemas.microsoft.com/office/drawing/2014/main" id="{703E48E2-688A-D127-8856-CE3D35C6FE4D}"/>
              </a:ext>
            </a:extLst>
          </p:cNvPr>
          <p:cNvPicPr>
            <a:picLocks noChangeAspect="1"/>
          </p:cNvPicPr>
          <p:nvPr/>
        </p:nvPicPr>
        <p:blipFill>
          <a:blip r:embed="rId4"/>
          <a:srcRect t="2268" r="36988"/>
          <a:stretch/>
        </p:blipFill>
        <p:spPr>
          <a:xfrm>
            <a:off x="3129960" y="1501517"/>
            <a:ext cx="2699752" cy="3803775"/>
          </a:xfrm>
          <a:prstGeom prst="rect">
            <a:avLst/>
          </a:prstGeom>
        </p:spPr>
      </p:pic>
    </p:spTree>
    <p:extLst>
      <p:ext uri="{BB962C8B-B14F-4D97-AF65-F5344CB8AC3E}">
        <p14:creationId xmlns:p14="http://schemas.microsoft.com/office/powerpoint/2010/main" val="599613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par>
                                <p:cTn id="25" presetID="16" presetClass="entr" presetSubtype="2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0"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0">
          <a:extLst>
            <a:ext uri="{FF2B5EF4-FFF2-40B4-BE49-F238E27FC236}">
              <a16:creationId xmlns:a16="http://schemas.microsoft.com/office/drawing/2014/main" id="{2AD9F9F4-3115-0F1D-96E3-18724DB044F1}"/>
            </a:ext>
          </a:extLst>
        </p:cNvPr>
        <p:cNvGrpSpPr/>
        <p:nvPr/>
      </p:nvGrpSpPr>
      <p:grpSpPr>
        <a:xfrm>
          <a:off x="0" y="0"/>
          <a:ext cx="0" cy="0"/>
          <a:chOff x="0" y="0"/>
          <a:chExt cx="0" cy="0"/>
        </a:xfrm>
      </p:grpSpPr>
      <p:sp>
        <p:nvSpPr>
          <p:cNvPr id="12" name="Google Shape;27;p3">
            <a:extLst>
              <a:ext uri="{FF2B5EF4-FFF2-40B4-BE49-F238E27FC236}">
                <a16:creationId xmlns:a16="http://schemas.microsoft.com/office/drawing/2014/main" id="{8E8AD1B1-0BB5-A994-891D-D06DBBF349F5}"/>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sp>
        <p:nvSpPr>
          <p:cNvPr id="953" name="Google Shape;953;p38">
            <a:extLst>
              <a:ext uri="{FF2B5EF4-FFF2-40B4-BE49-F238E27FC236}">
                <a16:creationId xmlns:a16="http://schemas.microsoft.com/office/drawing/2014/main" id="{2BFB6C6C-9A6F-429F-6229-19F8BD9C2DAC}"/>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7;p53">
            <a:extLst>
              <a:ext uri="{FF2B5EF4-FFF2-40B4-BE49-F238E27FC236}">
                <a16:creationId xmlns:a16="http://schemas.microsoft.com/office/drawing/2014/main" id="{17B2371B-B5C0-8BD9-0175-590EB7E77243}"/>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7E602CAD-FDB3-32EE-29D4-2B70CE88D339}"/>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72DF801F-0640-08B6-3746-541C199FA24C}"/>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E684B4BE-FBDE-C653-60FA-C13C2CDB0662}"/>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erson holding a crown&#10;&#10;Description automatically generated">
            <a:extLst>
              <a:ext uri="{FF2B5EF4-FFF2-40B4-BE49-F238E27FC236}">
                <a16:creationId xmlns:a16="http://schemas.microsoft.com/office/drawing/2014/main" id="{DE2882E8-FE06-1FEE-8A1E-5A3723D6EC1D}"/>
              </a:ext>
            </a:extLst>
          </p:cNvPr>
          <p:cNvPicPr>
            <a:picLocks noChangeAspect="1"/>
          </p:cNvPicPr>
          <p:nvPr/>
        </p:nvPicPr>
        <p:blipFill>
          <a:blip r:embed="rId3"/>
          <a:stretch>
            <a:fillRect/>
          </a:stretch>
        </p:blipFill>
        <p:spPr>
          <a:xfrm>
            <a:off x="4701461" y="2240730"/>
            <a:ext cx="5198526" cy="2902769"/>
          </a:xfrm>
          <a:prstGeom prst="rect">
            <a:avLst/>
          </a:prstGeom>
        </p:spPr>
      </p:pic>
      <p:sp>
        <p:nvSpPr>
          <p:cNvPr id="3" name="文本框 25">
            <a:extLst>
              <a:ext uri="{FF2B5EF4-FFF2-40B4-BE49-F238E27FC236}">
                <a16:creationId xmlns:a16="http://schemas.microsoft.com/office/drawing/2014/main" id="{B13A3C4B-6789-B625-8F85-DE18E7B4D30F}"/>
              </a:ext>
            </a:extLst>
          </p:cNvPr>
          <p:cNvSpPr txBox="1"/>
          <p:nvPr/>
        </p:nvSpPr>
        <p:spPr>
          <a:xfrm>
            <a:off x="30000" y="1693516"/>
            <a:ext cx="5029332" cy="701784"/>
          </a:xfrm>
          <a:prstGeom prst="rect">
            <a:avLst/>
          </a:prstGeom>
          <a:noFill/>
        </p:spPr>
        <p:txBody>
          <a:bodyPr wrap="square" rtlCol="0">
            <a:noAutofit/>
            <a:scene3d>
              <a:camera prst="orthographicFront"/>
              <a:lightRig rig="threePt" dir="t"/>
            </a:scene3d>
            <a:sp3d contourW="12700"/>
          </a:bodyPr>
          <a:lstStyle/>
          <a:p>
            <a:pPr algn="ctr"/>
            <a:r>
              <a:rPr lang="en-US" sz="4800" b="1" i="1" dirty="0" err="1">
                <a:latin typeface="Times New Roman" panose="02020603050405020304" pitchFamily="18" charset="0"/>
                <a:cs typeface="Times New Roman" panose="02020603050405020304" pitchFamily="18" charset="0"/>
              </a:rPr>
              <a:t>Tìm</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hiểu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các</a:t>
            </a:r>
            <a:r>
              <a:rPr lang="en-US" sz="4800" b="1" i="1" dirty="0">
                <a:latin typeface="Times New Roman" panose="02020603050405020304" pitchFamily="18" charset="0"/>
                <a:cs typeface="Times New Roman" panose="02020603050405020304" pitchFamily="18" charset="0"/>
              </a:rPr>
              <a:t> chi </a:t>
            </a:r>
            <a:r>
              <a:rPr lang="en-US" sz="4800" b="1" i="1" dirty="0" err="1">
                <a:latin typeface="Times New Roman" panose="02020603050405020304" pitchFamily="18" charset="0"/>
                <a:cs typeface="Times New Roman" panose="02020603050405020304" pitchFamily="18" charset="0"/>
              </a:rPr>
              <a:t>tiết</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sự</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kiện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không</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gian</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thời</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gian</a:t>
            </a:r>
            <a:endParaRPr lang="en-SG" sz="4800" dirty="0">
              <a:latin typeface="Times New Roman" panose="02020603050405020304" pitchFamily="18" charset="0"/>
              <a:cs typeface="Times New Roman" panose="02020603050405020304" pitchFamily="18" charset="0"/>
            </a:endParaRPr>
          </a:p>
        </p:txBody>
      </p:sp>
      <p:grpSp>
        <p:nvGrpSpPr>
          <p:cNvPr id="4" name="Google Shape;1225;p41">
            <a:extLst>
              <a:ext uri="{FF2B5EF4-FFF2-40B4-BE49-F238E27FC236}">
                <a16:creationId xmlns:a16="http://schemas.microsoft.com/office/drawing/2014/main" id="{3E049229-FA8B-A2D9-268E-60A9B9C1493D}"/>
              </a:ext>
            </a:extLst>
          </p:cNvPr>
          <p:cNvGrpSpPr/>
          <p:nvPr/>
        </p:nvGrpSpPr>
        <p:grpSpPr>
          <a:xfrm>
            <a:off x="1575950" y="141732"/>
            <a:ext cx="1612697" cy="1525675"/>
            <a:chOff x="6351724" y="1733334"/>
            <a:chExt cx="1168679" cy="1216176"/>
          </a:xfrm>
        </p:grpSpPr>
        <p:sp>
          <p:nvSpPr>
            <p:cNvPr id="5" name="Google Shape;1226;p41">
              <a:extLst>
                <a:ext uri="{FF2B5EF4-FFF2-40B4-BE49-F238E27FC236}">
                  <a16:creationId xmlns:a16="http://schemas.microsoft.com/office/drawing/2014/main" id="{5154C61A-8169-A353-033B-2C4EA2475871}"/>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A1E625FD-DA4C-AF8D-B425-142A315E38F8}"/>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CE559D68-2988-1DB8-F1AD-42E8673E7DC5}"/>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FD4686D5-02B4-C02E-ED1E-1E2D11CA0209}"/>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230;p41">
              <a:extLst>
                <a:ext uri="{FF2B5EF4-FFF2-40B4-BE49-F238E27FC236}">
                  <a16:creationId xmlns:a16="http://schemas.microsoft.com/office/drawing/2014/main" id="{37EF0DD2-7B30-E966-1CC8-E45AA7083E4C}"/>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1;p41">
              <a:extLst>
                <a:ext uri="{FF2B5EF4-FFF2-40B4-BE49-F238E27FC236}">
                  <a16:creationId xmlns:a16="http://schemas.microsoft.com/office/drawing/2014/main" id="{7230A0C6-CB35-C20D-6890-225E1467C412}"/>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3.2</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232;p41">
              <a:extLst>
                <a:ext uri="{FF2B5EF4-FFF2-40B4-BE49-F238E27FC236}">
                  <a16:creationId xmlns:a16="http://schemas.microsoft.com/office/drawing/2014/main" id="{C32CC6A0-7C64-9D17-84B5-BC2D5ED2A27B}"/>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3;p41">
              <a:extLst>
                <a:ext uri="{FF2B5EF4-FFF2-40B4-BE49-F238E27FC236}">
                  <a16:creationId xmlns:a16="http://schemas.microsoft.com/office/drawing/2014/main" id="{BCCB249D-D737-892E-7E2B-D37080CF7547}"/>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4;p41">
              <a:extLst>
                <a:ext uri="{FF2B5EF4-FFF2-40B4-BE49-F238E27FC236}">
                  <a16:creationId xmlns:a16="http://schemas.microsoft.com/office/drawing/2014/main" id="{361BB3D0-512E-51AF-7D25-7CF8BB8F5151}"/>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5;p41">
              <a:extLst>
                <a:ext uri="{FF2B5EF4-FFF2-40B4-BE49-F238E27FC236}">
                  <a16:creationId xmlns:a16="http://schemas.microsoft.com/office/drawing/2014/main" id="{0AA415D0-4631-7D26-9753-744343F13C0E}"/>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6;p41">
              <a:extLst>
                <a:ext uri="{FF2B5EF4-FFF2-40B4-BE49-F238E27FC236}">
                  <a16:creationId xmlns:a16="http://schemas.microsoft.com/office/drawing/2014/main" id="{B0AB3F93-B3A1-20E4-CBF2-071E84D302FC}"/>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7;p41">
              <a:extLst>
                <a:ext uri="{FF2B5EF4-FFF2-40B4-BE49-F238E27FC236}">
                  <a16:creationId xmlns:a16="http://schemas.microsoft.com/office/drawing/2014/main" id="{842DD90F-9C9D-B112-D676-CB357CAE7E5B}"/>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8;p41">
              <a:extLst>
                <a:ext uri="{FF2B5EF4-FFF2-40B4-BE49-F238E27FC236}">
                  <a16:creationId xmlns:a16="http://schemas.microsoft.com/office/drawing/2014/main" id="{6F4F5DAB-0ED8-AA65-E4F5-D6CF225F06C8}"/>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594085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A449695-7D06-5A83-CEF5-C8410A8B28CC}"/>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69FC414-F689-0ADB-55C8-692E81FD5BCE}"/>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EFFAACF0-C905-AA20-04A5-927054DB6F6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F8475205-DC8C-F8DC-45E2-EF28982B7B8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70E00D97-8B60-7717-A882-DC9A5481B188}"/>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32230B66-D01B-BA94-E166-7E429871B6B6}"/>
              </a:ext>
            </a:extLst>
          </p:cNvPr>
          <p:cNvSpPr>
            <a:spLocks noGrp="1"/>
          </p:cNvSpPr>
          <p:nvPr>
            <p:ph type="title"/>
          </p:nvPr>
        </p:nvSpPr>
        <p:spPr>
          <a:xfrm>
            <a:off x="1133877" y="19229"/>
            <a:ext cx="7063485" cy="572700"/>
          </a:xfrm>
        </p:spPr>
        <p:txBody>
          <a:bodyPr/>
          <a:lstStyle/>
          <a:p>
            <a:pPr>
              <a:lnSpc>
                <a:spcPct val="150000"/>
              </a:lnSpc>
              <a:spcAft>
                <a:spcPts val="200"/>
              </a:spcAft>
            </a:pPr>
            <a:r>
              <a:rPr lang="en-US" sz="2400" b="1" dirty="0">
                <a:solidFill>
                  <a:srgbClr val="000000"/>
                </a:solidFill>
                <a:effectLst/>
                <a:latin typeface="Times New Roman" panose="02020603050405020304" pitchFamily="18" charset="0"/>
                <a:ea typeface="Times New Roman" panose="02020603050405020304" pitchFamily="18" charset="0"/>
              </a:rPr>
              <a:t>3.1. </a:t>
            </a:r>
            <a:r>
              <a:rPr lang="vi-VN" sz="2400" b="1" dirty="0">
                <a:solidFill>
                  <a:srgbClr val="000000"/>
                </a:solidFill>
                <a:effectLst/>
                <a:latin typeface="Times New Roman" panose="02020603050405020304" pitchFamily="18" charset="0"/>
                <a:ea typeface="Times New Roman" panose="02020603050405020304" pitchFamily="18" charset="0"/>
              </a:rPr>
              <a:t>Tìm hiểu nội dung bao quát và cốt truyện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0A71D3D5-0781-C25B-EE81-A55D5DA6DAA0}"/>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grpSp>
        <p:nvGrpSpPr>
          <p:cNvPr id="3" name="组合 10">
            <a:extLst>
              <a:ext uri="{FF2B5EF4-FFF2-40B4-BE49-F238E27FC236}">
                <a16:creationId xmlns:a16="http://schemas.microsoft.com/office/drawing/2014/main" id="{0B30FAE7-1673-FBFA-51AD-93204E90447A}"/>
              </a:ext>
            </a:extLst>
          </p:cNvPr>
          <p:cNvGrpSpPr/>
          <p:nvPr/>
        </p:nvGrpSpPr>
        <p:grpSpPr>
          <a:xfrm>
            <a:off x="165412" y="1127425"/>
            <a:ext cx="3225264" cy="3403442"/>
            <a:chOff x="256" y="6427"/>
            <a:chExt cx="6189" cy="7148"/>
          </a:xfrm>
        </p:grpSpPr>
        <p:grpSp>
          <p:nvGrpSpPr>
            <p:cNvPr id="4" name="组合 11">
              <a:extLst>
                <a:ext uri="{FF2B5EF4-FFF2-40B4-BE49-F238E27FC236}">
                  <a16:creationId xmlns:a16="http://schemas.microsoft.com/office/drawing/2014/main" id="{2F628AF5-9916-F8D9-61AC-3F56142ECFFB}"/>
                </a:ext>
              </a:extLst>
            </p:cNvPr>
            <p:cNvGrpSpPr/>
            <p:nvPr/>
          </p:nvGrpSpPr>
          <p:grpSpPr>
            <a:xfrm>
              <a:off x="2522" y="6427"/>
              <a:ext cx="1146" cy="1146"/>
              <a:chOff x="3250" y="6121"/>
              <a:chExt cx="1146" cy="1146"/>
            </a:xfrm>
          </p:grpSpPr>
          <p:sp>
            <p:nvSpPr>
              <p:cNvPr id="12" name="椭圆 1">
                <a:extLst>
                  <a:ext uri="{FF2B5EF4-FFF2-40B4-BE49-F238E27FC236}">
                    <a16:creationId xmlns:a16="http://schemas.microsoft.com/office/drawing/2014/main" id="{1284D194-2110-EA56-0243-EB03398D5663}"/>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3" name="TextBox 32">
                <a:extLst>
                  <a:ext uri="{FF2B5EF4-FFF2-40B4-BE49-F238E27FC236}">
                    <a16:creationId xmlns:a16="http://schemas.microsoft.com/office/drawing/2014/main" id="{4C15A504-DBE5-244D-385F-020BCB783A5B}"/>
                  </a:ext>
                </a:extLst>
              </p:cNvPr>
              <p:cNvSpPr txBox="1">
                <a:spLocks noChangeArrowheads="1"/>
              </p:cNvSpPr>
              <p:nvPr/>
            </p:nvSpPr>
            <p:spPr bwMode="auto">
              <a:xfrm>
                <a:off x="3398" y="6227"/>
                <a:ext cx="94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1" name="TextBox 76">
              <a:extLst>
                <a:ext uri="{FF2B5EF4-FFF2-40B4-BE49-F238E27FC236}">
                  <a16:creationId xmlns:a16="http://schemas.microsoft.com/office/drawing/2014/main" id="{B7969910-1527-CF2F-1130-8C4617A4A06D}"/>
                </a:ext>
              </a:extLst>
            </p:cNvPr>
            <p:cNvSpPr txBox="1"/>
            <p:nvPr/>
          </p:nvSpPr>
          <p:spPr>
            <a:xfrm>
              <a:off x="256" y="7994"/>
              <a:ext cx="6189" cy="5581"/>
            </a:xfrm>
            <a:prstGeom prst="rect">
              <a:avLst/>
            </a:prstGeom>
            <a:noFill/>
          </p:spPr>
          <p:txBody>
            <a:bodyPr wrap="square" rtlCol="0">
              <a:spAutoFit/>
            </a:bodyPr>
            <a:lstStyle/>
            <a:p>
              <a:pPr algn="ctr">
                <a:spcAft>
                  <a:spcPts val="800"/>
                </a:spcAft>
              </a:pPr>
              <a:r>
                <a:rPr lang="vi-VN" sz="3200" b="1" dirty="0">
                  <a:solidFill>
                    <a:srgbClr val="000000"/>
                  </a:solidFill>
                  <a:effectLst/>
                  <a:highlight>
                    <a:srgbClr val="F3EBF9"/>
                  </a:highlight>
                  <a:latin typeface="Times New Roman" panose="02020603050405020304" pitchFamily="18" charset="0"/>
                  <a:ea typeface="Times New Roman" panose="02020603050405020304" pitchFamily="18" charset="0"/>
                  <a:cs typeface="Times New Roman" panose="02020603050405020304" pitchFamily="18" charset="0"/>
                </a:rPr>
                <a:t>Nhóm chẵn: </a:t>
              </a:r>
              <a:endParaRPr lang="en-US" sz="3200" b="1" dirty="0">
                <a:solidFill>
                  <a:srgbClr val="000000"/>
                </a:solidFill>
                <a:effectLst/>
                <a:highlight>
                  <a:srgbClr val="F3EBF9"/>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và hoàn thành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5</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tìm hiểu về các chi tiết, sự kiện.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图片 2">
            <a:extLst>
              <a:ext uri="{FF2B5EF4-FFF2-40B4-BE49-F238E27FC236}">
                <a16:creationId xmlns:a16="http://schemas.microsoft.com/office/drawing/2014/main" id="{4770AFF5-E09A-F9AC-F48E-B5C8AF5EA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698" y="645111"/>
            <a:ext cx="1275962" cy="1275962"/>
          </a:xfrm>
          <a:prstGeom prst="rect">
            <a:avLst/>
          </a:prstGeom>
        </p:spPr>
      </p:pic>
      <p:grpSp>
        <p:nvGrpSpPr>
          <p:cNvPr id="15" name="组合 33">
            <a:extLst>
              <a:ext uri="{FF2B5EF4-FFF2-40B4-BE49-F238E27FC236}">
                <a16:creationId xmlns:a16="http://schemas.microsoft.com/office/drawing/2014/main" id="{68B36E18-E725-0F08-37CD-07DF9CC6538F}"/>
              </a:ext>
            </a:extLst>
          </p:cNvPr>
          <p:cNvGrpSpPr/>
          <p:nvPr/>
        </p:nvGrpSpPr>
        <p:grpSpPr>
          <a:xfrm>
            <a:off x="5753067" y="1331659"/>
            <a:ext cx="3375979" cy="3303948"/>
            <a:chOff x="5096" y="6427"/>
            <a:chExt cx="6231" cy="6939"/>
          </a:xfrm>
        </p:grpSpPr>
        <p:grpSp>
          <p:nvGrpSpPr>
            <p:cNvPr id="16" name="组合 34">
              <a:extLst>
                <a:ext uri="{FF2B5EF4-FFF2-40B4-BE49-F238E27FC236}">
                  <a16:creationId xmlns:a16="http://schemas.microsoft.com/office/drawing/2014/main" id="{E7BAC56E-26B1-1516-ED95-712B216CFC84}"/>
                </a:ext>
              </a:extLst>
            </p:cNvPr>
            <p:cNvGrpSpPr/>
            <p:nvPr/>
          </p:nvGrpSpPr>
          <p:grpSpPr>
            <a:xfrm>
              <a:off x="6744" y="6427"/>
              <a:ext cx="1146" cy="1146"/>
              <a:chOff x="11167" y="6123"/>
              <a:chExt cx="1146" cy="1146"/>
            </a:xfrm>
          </p:grpSpPr>
          <p:sp>
            <p:nvSpPr>
              <p:cNvPr id="18" name="椭圆 1">
                <a:extLst>
                  <a:ext uri="{FF2B5EF4-FFF2-40B4-BE49-F238E27FC236}">
                    <a16:creationId xmlns:a16="http://schemas.microsoft.com/office/drawing/2014/main" id="{B28F15C2-471A-4C89-564F-561A9255585E}"/>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9" name="TextBox 32">
                <a:extLst>
                  <a:ext uri="{FF2B5EF4-FFF2-40B4-BE49-F238E27FC236}">
                    <a16:creationId xmlns:a16="http://schemas.microsoft.com/office/drawing/2014/main" id="{57686214-0E35-0E01-F97D-82B6C043580D}"/>
                  </a:ext>
                </a:extLst>
              </p:cNvPr>
              <p:cNvSpPr txBox="1">
                <a:spLocks noChangeArrowheads="1"/>
              </p:cNvSpPr>
              <p:nvPr/>
            </p:nvSpPr>
            <p:spPr bwMode="auto">
              <a:xfrm>
                <a:off x="11266" y="6236"/>
                <a:ext cx="909"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7" name="TextBox 76">
              <a:extLst>
                <a:ext uri="{FF2B5EF4-FFF2-40B4-BE49-F238E27FC236}">
                  <a16:creationId xmlns:a16="http://schemas.microsoft.com/office/drawing/2014/main" id="{F8682EB4-68BF-B48A-8647-AB9CA797759E}"/>
                </a:ext>
              </a:extLst>
            </p:cNvPr>
            <p:cNvSpPr txBox="1"/>
            <p:nvPr/>
          </p:nvSpPr>
          <p:spPr>
            <a:xfrm>
              <a:off x="5096" y="7785"/>
              <a:ext cx="6231" cy="558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3200" b="1" dirty="0">
                  <a:solidFill>
                    <a:srgbClr val="000000"/>
                  </a:solidFill>
                  <a:effectLst/>
                  <a:highlight>
                    <a:srgbClr val="DEF1ED"/>
                  </a:highlight>
                  <a:latin typeface="Times New Roman" panose="02020603050405020304" pitchFamily="18" charset="0"/>
                  <a:ea typeface="Times New Roman" panose="02020603050405020304" pitchFamily="18" charset="0"/>
                  <a:cs typeface="Times New Roman" panose="02020603050405020304" pitchFamily="18" charset="0"/>
                </a:rPr>
                <a:t>Nhóm lẻ: </a:t>
              </a:r>
              <a:endParaRPr lang="en-US" sz="3200" b="1" dirty="0">
                <a:solidFill>
                  <a:srgbClr val="000000"/>
                </a:solidFill>
                <a:effectLst/>
                <a:highlight>
                  <a:srgbClr val="DEF1ED"/>
                </a:highligh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 luận và hoàn thành </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6</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tìm hiểu về không gian, thời gian.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0" name="图片 40">
            <a:extLst>
              <a:ext uri="{FF2B5EF4-FFF2-40B4-BE49-F238E27FC236}">
                <a16:creationId xmlns:a16="http://schemas.microsoft.com/office/drawing/2014/main" id="{C377378F-6DFA-02EC-D98E-2AFF5BB594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869" y="622483"/>
            <a:ext cx="1275962" cy="1275962"/>
          </a:xfrm>
          <a:prstGeom prst="rect">
            <a:avLst/>
          </a:prstGeom>
        </p:spPr>
      </p:pic>
      <p:pic>
        <p:nvPicPr>
          <p:cNvPr id="35" name="Picture 34" descr="Cartoon of a person with a magnifying glass&#10;&#10;Description automatically generated">
            <a:extLst>
              <a:ext uri="{FF2B5EF4-FFF2-40B4-BE49-F238E27FC236}">
                <a16:creationId xmlns:a16="http://schemas.microsoft.com/office/drawing/2014/main" id="{6E17AB2E-B469-31BF-14A3-4908E6D09DAB}"/>
              </a:ext>
            </a:extLst>
          </p:cNvPr>
          <p:cNvPicPr>
            <a:picLocks noChangeAspect="1"/>
          </p:cNvPicPr>
          <p:nvPr/>
        </p:nvPicPr>
        <p:blipFill>
          <a:blip r:embed="rId5"/>
          <a:stretch>
            <a:fillRect/>
          </a:stretch>
        </p:blipFill>
        <p:spPr>
          <a:xfrm>
            <a:off x="2731258" y="3078464"/>
            <a:ext cx="3549569" cy="2343293"/>
          </a:xfrm>
          <a:prstGeom prst="rect">
            <a:avLst/>
          </a:prstGeom>
        </p:spPr>
      </p:pic>
    </p:spTree>
    <p:extLst>
      <p:ext uri="{BB962C8B-B14F-4D97-AF65-F5344CB8AC3E}">
        <p14:creationId xmlns:p14="http://schemas.microsoft.com/office/powerpoint/2010/main" val="2519121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750" fill="hold"/>
                                        <p:tgtEl>
                                          <p:spTgt spid="14"/>
                                        </p:tgtEl>
                                        <p:attrNameLst>
                                          <p:attrName>ppt_x</p:attrName>
                                        </p:attrNameLst>
                                      </p:cBhvr>
                                      <p:tavLst>
                                        <p:tav tm="0">
                                          <p:val>
                                            <p:strVal val="1+#ppt_w/2"/>
                                          </p:val>
                                        </p:tav>
                                        <p:tav tm="100000">
                                          <p:val>
                                            <p:strVal val="#ppt_x"/>
                                          </p:val>
                                        </p:tav>
                                      </p:tavLst>
                                    </p:anim>
                                    <p:anim calcmode="lin" valueType="num">
                                      <p:cBhvr additive="base">
                                        <p:cTn id="14"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750" fill="hold"/>
                                        <p:tgtEl>
                                          <p:spTgt spid="20"/>
                                        </p:tgtEl>
                                        <p:attrNameLst>
                                          <p:attrName>ppt_x</p:attrName>
                                        </p:attrNameLst>
                                      </p:cBhvr>
                                      <p:tavLst>
                                        <p:tav tm="0">
                                          <p:val>
                                            <p:strVal val="1+#ppt_w/2"/>
                                          </p:val>
                                        </p:tav>
                                        <p:tav tm="100000">
                                          <p:val>
                                            <p:strVal val="#ppt_x"/>
                                          </p:val>
                                        </p:tav>
                                      </p:tavLst>
                                    </p:anim>
                                    <p:anim calcmode="lin" valueType="num">
                                      <p:cBhvr additive="base">
                                        <p:cTn id="26"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ppt_x"/>
                                          </p:val>
                                        </p:tav>
                                        <p:tav tm="100000">
                                          <p:val>
                                            <p:strVal val="#ppt_x"/>
                                          </p:val>
                                        </p:tav>
                                      </p:tavLst>
                                    </p:anim>
                                    <p:anim calcmode="lin" valueType="num">
                                      <p:cBhvr additive="base">
                                        <p:cTn id="32"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E4182-91B6-E79E-A20B-D29AD5F2AB2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FF6420-C420-6932-1F2D-6BC23AF1D2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p:spPr>
      </p:pic>
    </p:spTree>
    <p:extLst>
      <p:ext uri="{BB962C8B-B14F-4D97-AF65-F5344CB8AC3E}">
        <p14:creationId xmlns:p14="http://schemas.microsoft.com/office/powerpoint/2010/main" val="22975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95F83288-4959-FC8F-A3F7-FD4CDAC0C72B}"/>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CB5B45D0-236F-9A1D-3C25-FEAEEA5A0426}"/>
              </a:ext>
            </a:extLst>
          </p:cNvPr>
          <p:cNvSpPr/>
          <p:nvPr/>
        </p:nvSpPr>
        <p:spPr>
          <a:xfrm>
            <a:off x="622833" y="326659"/>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CDCDD82D-8B59-F717-6A47-4966E5CFAECC}"/>
              </a:ext>
            </a:extLst>
          </p:cNvPr>
          <p:cNvSpPr/>
          <p:nvPr/>
        </p:nvSpPr>
        <p:spPr>
          <a:xfrm>
            <a:off x="2295938" y="46079"/>
            <a:ext cx="4572001" cy="4475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r>
              <a:rPr lang="en-US" sz="2800" b="1" kern="1200" dirty="0">
                <a:solidFill>
                  <a:srgbClr val="F79646">
                    <a:lumMod val="75000"/>
                  </a:srgbClr>
                </a:solidFill>
                <a:latin typeface="Times New Roman" panose="02020603050405020304" pitchFamily="18" charset="0"/>
                <a:ea typeface="+mn-ea"/>
                <a:cs typeface="+mn-cs"/>
              </a:rPr>
              <a:t>PHT SỐ 5</a:t>
            </a: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EA7DF1BD-9461-48AB-DCE6-C04BE52F3843}"/>
              </a:ext>
            </a:extLst>
          </p:cNvPr>
          <p:cNvSpPr/>
          <p:nvPr/>
        </p:nvSpPr>
        <p:spPr>
          <a:xfrm>
            <a:off x="103777" y="0"/>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41" name="Freeform 8">
            <a:extLst>
              <a:ext uri="{FF2B5EF4-FFF2-40B4-BE49-F238E27FC236}">
                <a16:creationId xmlns:a16="http://schemas.microsoft.com/office/drawing/2014/main" id="{4DF075C6-6AEE-23E0-9134-BC28F6C53131}"/>
              </a:ext>
            </a:extLst>
          </p:cNvPr>
          <p:cNvSpPr/>
          <p:nvPr/>
        </p:nvSpPr>
        <p:spPr>
          <a:xfrm rot="20719017">
            <a:off x="8495370" y="9200"/>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graphicFrame>
        <p:nvGraphicFramePr>
          <p:cNvPr id="2" name="Table 1">
            <a:extLst>
              <a:ext uri="{FF2B5EF4-FFF2-40B4-BE49-F238E27FC236}">
                <a16:creationId xmlns:a16="http://schemas.microsoft.com/office/drawing/2014/main" id="{77602974-81C4-9659-9A81-9DF8F8C3D4E7}"/>
              </a:ext>
            </a:extLst>
          </p:cNvPr>
          <p:cNvGraphicFramePr>
            <a:graphicFrameLocks noGrp="1"/>
          </p:cNvGraphicFramePr>
          <p:nvPr>
            <p:extLst>
              <p:ext uri="{D42A27DB-BD31-4B8C-83A1-F6EECF244321}">
                <p14:modId xmlns:p14="http://schemas.microsoft.com/office/powerpoint/2010/main" val="1448213527"/>
              </p:ext>
            </p:extLst>
          </p:nvPr>
        </p:nvGraphicFramePr>
        <p:xfrm>
          <a:off x="73960" y="572453"/>
          <a:ext cx="9070040" cy="4524967"/>
        </p:xfrm>
        <a:graphic>
          <a:graphicData uri="http://schemas.openxmlformats.org/drawingml/2006/table">
            <a:tbl>
              <a:tblPr firstRow="1" firstCol="1" bandRow="1">
                <a:tableStyleId>{10A1B5D5-9B99-4C35-A422-299274C87663}</a:tableStyleId>
              </a:tblPr>
              <a:tblGrid>
                <a:gridCol w="4534534">
                  <a:extLst>
                    <a:ext uri="{9D8B030D-6E8A-4147-A177-3AD203B41FA5}">
                      <a16:colId xmlns:a16="http://schemas.microsoft.com/office/drawing/2014/main" val="145262021"/>
                    </a:ext>
                  </a:extLst>
                </a:gridCol>
                <a:gridCol w="4535506">
                  <a:extLst>
                    <a:ext uri="{9D8B030D-6E8A-4147-A177-3AD203B41FA5}">
                      <a16:colId xmlns:a16="http://schemas.microsoft.com/office/drawing/2014/main" val="972329303"/>
                    </a:ext>
                  </a:extLst>
                </a:gridCol>
              </a:tblGrid>
              <a:tr h="948175">
                <a:tc>
                  <a:txBody>
                    <a:bodyPr/>
                    <a:lstStyle/>
                    <a:p>
                      <a:pPr algn="ctr">
                        <a:lnSpc>
                          <a:spcPct val="100000"/>
                        </a:lnSpc>
                        <a:spcAft>
                          <a:spcPts val="800"/>
                        </a:spcAft>
                      </a:pPr>
                      <a:r>
                        <a:rPr lang="vi-VN" sz="2800" dirty="0">
                          <a:solidFill>
                            <a:schemeClr val="tx1">
                              <a:lumMod val="50000"/>
                            </a:schemeClr>
                          </a:solidFill>
                          <a:effectLst/>
                          <a:latin typeface="+mj-lt"/>
                        </a:rPr>
                        <a:t>Một số chi tiết - manh mối của vụ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algn="ctr">
                        <a:lnSpc>
                          <a:spcPct val="100000"/>
                        </a:lnSpc>
                        <a:spcAft>
                          <a:spcPts val="800"/>
                        </a:spcAft>
                      </a:pPr>
                      <a:r>
                        <a:rPr lang="vi-VN" sz="2800" dirty="0">
                          <a:solidFill>
                            <a:schemeClr val="tx1">
                              <a:lumMod val="50000"/>
                            </a:schemeClr>
                          </a:solidFill>
                          <a:effectLst/>
                          <a:latin typeface="+mj-lt"/>
                        </a:rPr>
                        <a:t>Ý nghĩa đối với việc phá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4126659139"/>
                  </a:ext>
                </a:extLst>
              </a:tr>
              <a:tr h="729819">
                <a:tc>
                  <a:txBody>
                    <a:bodyPr/>
                    <a:lstStyle/>
                    <a:p>
                      <a:pPr algn="just">
                        <a:lnSpc>
                          <a:spcPct val="100000"/>
                        </a:lnSpc>
                        <a:spcAft>
                          <a:spcPts val="800"/>
                        </a:spcAft>
                      </a:pPr>
                      <a:endParaRPr lang="en-SG" sz="28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725459"/>
                  </a:ext>
                </a:extLst>
              </a:tr>
              <a:tr h="621629">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392299"/>
                  </a:ext>
                </a:extLst>
              </a:tr>
              <a:tr h="621629">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464516"/>
                  </a:ext>
                </a:extLst>
              </a:tr>
              <a:tr h="621629">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7597236"/>
                  </a:ext>
                </a:extLst>
              </a:tr>
              <a:tr h="982086">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403172"/>
                  </a:ext>
                </a:extLst>
              </a:tr>
            </a:tbl>
          </a:graphicData>
        </a:graphic>
      </p:graphicFrame>
    </p:spTree>
    <p:extLst>
      <p:ext uri="{BB962C8B-B14F-4D97-AF65-F5344CB8AC3E}">
        <p14:creationId xmlns:p14="http://schemas.microsoft.com/office/powerpoint/2010/main" val="26404592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grpSp>
        <p:nvGrpSpPr>
          <p:cNvPr id="2" name="Group 2"/>
          <p:cNvGrpSpPr/>
          <p:nvPr/>
        </p:nvGrpSpPr>
        <p:grpSpPr>
          <a:xfrm rot="221936">
            <a:off x="2062329" y="1689675"/>
            <a:ext cx="6946526" cy="3148468"/>
            <a:chOff x="0" y="0"/>
            <a:chExt cx="3727831" cy="1858450"/>
          </a:xfrm>
        </p:grpSpPr>
        <p:sp>
          <p:nvSpPr>
            <p:cNvPr id="3" name="Freeform 3"/>
            <p:cNvSpPr/>
            <p:nvPr/>
          </p:nvSpPr>
          <p:spPr>
            <a:xfrm>
              <a:off x="0" y="0"/>
              <a:ext cx="3727831" cy="1858450"/>
            </a:xfrm>
            <a:custGeom>
              <a:avLst/>
              <a:gdLst/>
              <a:ahLst/>
              <a:cxnLst/>
              <a:rect l="l" t="t" r="r" b="b"/>
              <a:pathLst>
                <a:path w="3727831" h="1858450">
                  <a:moveTo>
                    <a:pt x="27466" y="0"/>
                  </a:moveTo>
                  <a:lnTo>
                    <a:pt x="3700366" y="0"/>
                  </a:lnTo>
                  <a:cubicBezTo>
                    <a:pt x="3707650" y="0"/>
                    <a:pt x="3714636" y="2894"/>
                    <a:pt x="3719787" y="8045"/>
                  </a:cubicBezTo>
                  <a:cubicBezTo>
                    <a:pt x="3724938" y="13195"/>
                    <a:pt x="3727831" y="20181"/>
                    <a:pt x="3727831" y="27466"/>
                  </a:cubicBezTo>
                  <a:lnTo>
                    <a:pt x="3727831" y="1830984"/>
                  </a:lnTo>
                  <a:cubicBezTo>
                    <a:pt x="3727831" y="1846153"/>
                    <a:pt x="3715534" y="1858450"/>
                    <a:pt x="3700366" y="1858450"/>
                  </a:cubicBezTo>
                  <a:lnTo>
                    <a:pt x="27466" y="1858450"/>
                  </a:lnTo>
                  <a:cubicBezTo>
                    <a:pt x="20181" y="1858450"/>
                    <a:pt x="13195" y="1855556"/>
                    <a:pt x="8045" y="1850405"/>
                  </a:cubicBezTo>
                  <a:cubicBezTo>
                    <a:pt x="2894" y="1845254"/>
                    <a:pt x="0" y="1838268"/>
                    <a:pt x="0" y="1830984"/>
                  </a:cubicBezTo>
                  <a:lnTo>
                    <a:pt x="0" y="27466"/>
                  </a:lnTo>
                  <a:cubicBezTo>
                    <a:pt x="0" y="20181"/>
                    <a:pt x="2894" y="13195"/>
                    <a:pt x="8045" y="8045"/>
                  </a:cubicBezTo>
                  <a:cubicBezTo>
                    <a:pt x="13195" y="2894"/>
                    <a:pt x="20181" y="0"/>
                    <a:pt x="27466" y="0"/>
                  </a:cubicBezTo>
                  <a:close/>
                </a:path>
              </a:pathLst>
            </a:custGeom>
            <a:solidFill>
              <a:srgbClr val="FFEAAA"/>
            </a:solidFill>
            <a:ln w="76200" cap="rnd">
              <a:solidFill>
                <a:srgbClr val="FFFAEE"/>
              </a:solidFill>
              <a:prstDash val="sysDot"/>
              <a:round/>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TextBox 4"/>
            <p:cNvSpPr txBox="1"/>
            <p:nvPr/>
          </p:nvSpPr>
          <p:spPr>
            <a:xfrm>
              <a:off x="0" y="-19050"/>
              <a:ext cx="3727831" cy="1877500"/>
            </a:xfrm>
            <a:prstGeom prst="rect">
              <a:avLst/>
            </a:prstGeom>
          </p:spPr>
          <p:txBody>
            <a:bodyPr lIns="27357" tIns="27357" rIns="27357" bIns="27357" rtlCol="0" anchor="ctr"/>
            <a:lstStyle/>
            <a:p>
              <a:pPr marL="0" marR="0" lvl="0" indent="0" algn="ctr" defTabSz="626615" rtl="0" eaLnBrk="1" fontAlgn="auto" latinLnBrk="0" hangingPunct="1">
                <a:lnSpc>
                  <a:spcPts val="1055"/>
                </a:lnSpc>
                <a:spcBef>
                  <a:spcPct val="0"/>
                </a:spcBef>
                <a:spcAft>
                  <a:spcPts val="0"/>
                </a:spcAft>
                <a:buClrTx/>
                <a:buSzTx/>
                <a:buFont typeface="Arial"/>
                <a:buNone/>
                <a:tabLst/>
                <a:defRPr/>
              </a:pPr>
              <a:endParaRPr kumimoji="0" sz="1234"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5" name="Group 5"/>
          <p:cNvGrpSpPr/>
          <p:nvPr/>
        </p:nvGrpSpPr>
        <p:grpSpPr>
          <a:xfrm>
            <a:off x="159203" y="262749"/>
            <a:ext cx="8841922" cy="4796187"/>
            <a:chOff x="0" y="0"/>
            <a:chExt cx="3537239" cy="2267373"/>
          </a:xfrm>
        </p:grpSpPr>
        <p:sp>
          <p:nvSpPr>
            <p:cNvPr id="6" name="Freeform 6"/>
            <p:cNvSpPr/>
            <p:nvPr/>
          </p:nvSpPr>
          <p:spPr>
            <a:xfrm>
              <a:off x="0" y="0"/>
              <a:ext cx="3537239" cy="2267373"/>
            </a:xfrm>
            <a:custGeom>
              <a:avLst/>
              <a:gdLst/>
              <a:ahLst/>
              <a:cxnLst/>
              <a:rect l="l" t="t" r="r" b="b"/>
              <a:pathLst>
                <a:path w="3537239" h="2267373">
                  <a:moveTo>
                    <a:pt x="28780" y="0"/>
                  </a:moveTo>
                  <a:lnTo>
                    <a:pt x="3508459" y="0"/>
                  </a:lnTo>
                  <a:cubicBezTo>
                    <a:pt x="3524354" y="0"/>
                    <a:pt x="3537239" y="12885"/>
                    <a:pt x="3537239" y="28780"/>
                  </a:cubicBezTo>
                  <a:lnTo>
                    <a:pt x="3537239" y="2238593"/>
                  </a:lnTo>
                  <a:cubicBezTo>
                    <a:pt x="3537239" y="2246226"/>
                    <a:pt x="3534207" y="2253546"/>
                    <a:pt x="3528809" y="2258944"/>
                  </a:cubicBezTo>
                  <a:cubicBezTo>
                    <a:pt x="3523412" y="2264341"/>
                    <a:pt x="3516092" y="2267373"/>
                    <a:pt x="3508459" y="2267373"/>
                  </a:cubicBezTo>
                  <a:lnTo>
                    <a:pt x="28780" y="2267373"/>
                  </a:lnTo>
                  <a:cubicBezTo>
                    <a:pt x="12885" y="2267373"/>
                    <a:pt x="0" y="2254488"/>
                    <a:pt x="0" y="2238593"/>
                  </a:cubicBezTo>
                  <a:lnTo>
                    <a:pt x="0" y="28780"/>
                  </a:lnTo>
                  <a:cubicBezTo>
                    <a:pt x="0" y="21147"/>
                    <a:pt x="3032" y="13827"/>
                    <a:pt x="8430" y="8430"/>
                  </a:cubicBezTo>
                  <a:cubicBezTo>
                    <a:pt x="13827" y="3032"/>
                    <a:pt x="21147" y="0"/>
                    <a:pt x="28780" y="0"/>
                  </a:cubicBezTo>
                  <a:close/>
                </a:path>
              </a:pathLst>
            </a:custGeom>
            <a:solidFill>
              <a:srgbClr val="FFFFFF"/>
            </a:solidFill>
            <a:ln w="76200" cap="rnd">
              <a:solidFill>
                <a:srgbClr val="FFEAAA"/>
              </a:solidFill>
              <a:prstDash val="sysDot"/>
              <a:round/>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TextBox 7"/>
            <p:cNvSpPr txBox="1"/>
            <p:nvPr/>
          </p:nvSpPr>
          <p:spPr>
            <a:xfrm>
              <a:off x="0" y="-19050"/>
              <a:ext cx="3537239" cy="2286423"/>
            </a:xfrm>
            <a:prstGeom prst="rect">
              <a:avLst/>
            </a:prstGeom>
          </p:spPr>
          <p:txBody>
            <a:bodyPr lIns="28463" tIns="28463" rIns="28463" bIns="28463" rtlCol="0" anchor="ctr"/>
            <a:lstStyle/>
            <a:p>
              <a:pPr marL="0" marR="0" lvl="0" indent="0" algn="ctr" defTabSz="626615" rtl="0" eaLnBrk="1" fontAlgn="auto" latinLnBrk="0" hangingPunct="1">
                <a:lnSpc>
                  <a:spcPts val="1098"/>
                </a:lnSpc>
                <a:spcBef>
                  <a:spcPct val="0"/>
                </a:spcBef>
                <a:spcAft>
                  <a:spcPts val="0"/>
                </a:spcAft>
                <a:buClrTx/>
                <a:buSzTx/>
                <a:buFont typeface="Arial"/>
                <a:buNone/>
                <a:tabLst/>
                <a:defRPr/>
              </a:pPr>
              <a:endParaRPr kumimoji="0" sz="1234"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Freeform 16"/>
          <p:cNvSpPr/>
          <p:nvPr/>
        </p:nvSpPr>
        <p:spPr>
          <a:xfrm rot="6608432">
            <a:off x="26039" y="87423"/>
            <a:ext cx="1103392" cy="1201714"/>
          </a:xfrm>
          <a:custGeom>
            <a:avLst/>
            <a:gdLst/>
            <a:ahLst/>
            <a:cxnLst/>
            <a:rect l="l" t="t" r="r" b="b"/>
            <a:pathLst>
              <a:path w="1610135" h="1753612">
                <a:moveTo>
                  <a:pt x="0" y="0"/>
                </a:moveTo>
                <a:lnTo>
                  <a:pt x="1610135" y="0"/>
                </a:lnTo>
                <a:lnTo>
                  <a:pt x="1610135" y="1753612"/>
                </a:lnTo>
                <a:lnTo>
                  <a:pt x="0" y="1753612"/>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Freeform 17"/>
          <p:cNvSpPr/>
          <p:nvPr/>
        </p:nvSpPr>
        <p:spPr>
          <a:xfrm rot="-3375181">
            <a:off x="7475568" y="4056938"/>
            <a:ext cx="1136327" cy="1237583"/>
          </a:xfrm>
          <a:custGeom>
            <a:avLst/>
            <a:gdLst/>
            <a:ahLst/>
            <a:cxnLst/>
            <a:rect l="l" t="t" r="r" b="b"/>
            <a:pathLst>
              <a:path w="1658195" h="1805955">
                <a:moveTo>
                  <a:pt x="0" y="0"/>
                </a:moveTo>
                <a:lnTo>
                  <a:pt x="1658195" y="0"/>
                </a:lnTo>
                <a:lnTo>
                  <a:pt x="1658195" y="1805956"/>
                </a:lnTo>
                <a:lnTo>
                  <a:pt x="0" y="1805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Freeform 18"/>
          <p:cNvSpPr/>
          <p:nvPr/>
        </p:nvSpPr>
        <p:spPr>
          <a:xfrm rot="1370983">
            <a:off x="6416734" y="1701"/>
            <a:ext cx="289736" cy="179636"/>
          </a:xfrm>
          <a:custGeom>
            <a:avLst/>
            <a:gdLst/>
            <a:ahLst/>
            <a:cxnLst/>
            <a:rect l="l" t="t" r="r" b="b"/>
            <a:pathLst>
              <a:path w="422799" h="262135">
                <a:moveTo>
                  <a:pt x="0" y="0"/>
                </a:moveTo>
                <a:lnTo>
                  <a:pt x="422799" y="0"/>
                </a:lnTo>
                <a:lnTo>
                  <a:pt x="422799" y="262135"/>
                </a:lnTo>
                <a:lnTo>
                  <a:pt x="0" y="262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0" name="Freeform 20"/>
          <p:cNvSpPr/>
          <p:nvPr/>
        </p:nvSpPr>
        <p:spPr>
          <a:xfrm rot="6490243">
            <a:off x="6279402" y="4899723"/>
            <a:ext cx="227644" cy="275780"/>
          </a:xfrm>
          <a:custGeom>
            <a:avLst/>
            <a:gdLst/>
            <a:ahLst/>
            <a:cxnLst/>
            <a:rect l="l" t="t" r="r" b="b"/>
            <a:pathLst>
              <a:path w="332191" h="402434">
                <a:moveTo>
                  <a:pt x="0" y="0"/>
                </a:moveTo>
                <a:lnTo>
                  <a:pt x="332192" y="0"/>
                </a:lnTo>
                <a:lnTo>
                  <a:pt x="332192" y="402434"/>
                </a:lnTo>
                <a:lnTo>
                  <a:pt x="0" y="402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1" name="Freeform 21"/>
          <p:cNvSpPr/>
          <p:nvPr/>
        </p:nvSpPr>
        <p:spPr>
          <a:xfrm rot="20266549">
            <a:off x="7279179" y="3209419"/>
            <a:ext cx="358073" cy="417222"/>
          </a:xfrm>
          <a:custGeom>
            <a:avLst/>
            <a:gdLst/>
            <a:ahLst/>
            <a:cxnLst/>
            <a:rect l="l" t="t" r="r" b="b"/>
            <a:pathLst>
              <a:path w="244682" h="262842">
                <a:moveTo>
                  <a:pt x="0" y="0"/>
                </a:moveTo>
                <a:lnTo>
                  <a:pt x="244682" y="0"/>
                </a:lnTo>
                <a:lnTo>
                  <a:pt x="244682" y="262842"/>
                </a:lnTo>
                <a:lnTo>
                  <a:pt x="0" y="2628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2" name="Freeform 22"/>
          <p:cNvSpPr/>
          <p:nvPr/>
        </p:nvSpPr>
        <p:spPr>
          <a:xfrm rot="2310780">
            <a:off x="2811353" y="-86118"/>
            <a:ext cx="227644" cy="275780"/>
          </a:xfrm>
          <a:custGeom>
            <a:avLst/>
            <a:gdLst/>
            <a:ahLst/>
            <a:cxnLst/>
            <a:rect l="l" t="t" r="r" b="b"/>
            <a:pathLst>
              <a:path w="332191" h="402434">
                <a:moveTo>
                  <a:pt x="0" y="0"/>
                </a:moveTo>
                <a:lnTo>
                  <a:pt x="332192" y="0"/>
                </a:lnTo>
                <a:lnTo>
                  <a:pt x="332192" y="402434"/>
                </a:lnTo>
                <a:lnTo>
                  <a:pt x="0" y="4024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AutoShape 12">
            <a:extLst>
              <a:ext uri="{FF2B5EF4-FFF2-40B4-BE49-F238E27FC236}">
                <a16:creationId xmlns:a16="http://schemas.microsoft.com/office/drawing/2014/main" id="{79503888-5FAB-2285-515B-BEEBC55E5720}"/>
              </a:ext>
            </a:extLst>
          </p:cNvPr>
          <p:cNvSpPr/>
          <p:nvPr/>
        </p:nvSpPr>
        <p:spPr>
          <a:xfrm>
            <a:off x="701569" y="600774"/>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10" name="Freeform 14">
            <a:extLst>
              <a:ext uri="{FF2B5EF4-FFF2-40B4-BE49-F238E27FC236}">
                <a16:creationId xmlns:a16="http://schemas.microsoft.com/office/drawing/2014/main" id="{976A453C-FD80-0E2A-3EC5-4D26F920E3E3}"/>
              </a:ext>
            </a:extLst>
          </p:cNvPr>
          <p:cNvSpPr/>
          <p:nvPr/>
        </p:nvSpPr>
        <p:spPr>
          <a:xfrm>
            <a:off x="1446284" y="360615"/>
            <a:ext cx="6505788" cy="4870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3A3AE186-7A77-1523-58BD-35BEB585E9B0}"/>
              </a:ext>
            </a:extLst>
          </p:cNvPr>
          <p:cNvSpPr/>
          <p:nvPr/>
        </p:nvSpPr>
        <p:spPr>
          <a:xfrm>
            <a:off x="182513" y="360614"/>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12" name="Freeform 8">
            <a:extLst>
              <a:ext uri="{FF2B5EF4-FFF2-40B4-BE49-F238E27FC236}">
                <a16:creationId xmlns:a16="http://schemas.microsoft.com/office/drawing/2014/main" id="{6A989FD0-47E9-0CDD-A426-D255B5EC149D}"/>
              </a:ext>
            </a:extLst>
          </p:cNvPr>
          <p:cNvSpPr/>
          <p:nvPr/>
        </p:nvSpPr>
        <p:spPr>
          <a:xfrm rot="20719017">
            <a:off x="8456612" y="315637"/>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sp>
        <p:nvSpPr>
          <p:cNvPr id="19" name="TextBox 18">
            <a:extLst>
              <a:ext uri="{FF2B5EF4-FFF2-40B4-BE49-F238E27FC236}">
                <a16:creationId xmlns:a16="http://schemas.microsoft.com/office/drawing/2014/main" id="{C7CFD205-F967-74E6-F26B-36446981F85B}"/>
              </a:ext>
            </a:extLst>
          </p:cNvPr>
          <p:cNvSpPr txBox="1"/>
          <p:nvPr/>
        </p:nvSpPr>
        <p:spPr>
          <a:xfrm>
            <a:off x="1747723" y="257034"/>
            <a:ext cx="6147113" cy="587148"/>
          </a:xfrm>
          <a:prstGeom prst="rect">
            <a:avLst/>
          </a:prstGeom>
          <a:noFill/>
        </p:spPr>
        <p:txBody>
          <a:bodyPr wrap="square">
            <a:spAutoFit/>
          </a:bodyPr>
          <a:lstStyle/>
          <a:p>
            <a:pPr marL="0" marR="0" lvl="0" indent="0" algn="ctr" defTabSz="685800" rtl="0" eaLnBrk="1" fontAlgn="auto" latinLnBrk="0" hangingPunct="1">
              <a:lnSpc>
                <a:spcPct val="150000"/>
              </a:lnSpc>
              <a:spcBef>
                <a:spcPts val="0"/>
              </a:spcBef>
              <a:spcAft>
                <a:spcPts val="600"/>
              </a:spcAft>
              <a:buClrTx/>
              <a:buSzTx/>
              <a:buFont typeface="Arial"/>
              <a:buNone/>
              <a:tabLst/>
              <a:defRPr/>
            </a:pPr>
            <a:r>
              <a:rPr kumimoji="0" lang="en-US" sz="24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a:sym typeface="Arial"/>
              </a:rPr>
              <a:t>TÌM HIỂU VỀ KHÔNG GIAN, THỜI GIAN</a:t>
            </a:r>
            <a:endParaRPr kumimoji="0" lang="en-SG" sz="2400" b="1" i="0" u="none" strike="noStrike" kern="1200" cap="none" spc="0" normalizeH="0" baseline="0" noProof="0" dirty="0">
              <a:ln>
                <a:noFill/>
              </a:ln>
              <a:solidFill>
                <a:srgbClr val="F79646">
                  <a:lumMod val="75000"/>
                </a:srgbClr>
              </a:solidFill>
              <a:effectLst/>
              <a:uLnTx/>
              <a:uFillTx/>
              <a:latin typeface="Calibri"/>
              <a:ea typeface="Calibri" panose="020F0502020204030204" pitchFamily="34" charset="0"/>
              <a:cs typeface="Times New Roman" panose="02020603050405020304" pitchFamily="18" charset="0"/>
              <a:sym typeface="Arial"/>
            </a:endParaRPr>
          </a:p>
        </p:txBody>
      </p:sp>
      <p:sp>
        <p:nvSpPr>
          <p:cNvPr id="23" name="Rectangle: Rounded Corners 22">
            <a:extLst>
              <a:ext uri="{FF2B5EF4-FFF2-40B4-BE49-F238E27FC236}">
                <a16:creationId xmlns:a16="http://schemas.microsoft.com/office/drawing/2014/main" id="{E0BD3600-29A2-0B43-EFE3-8795F43552A5}"/>
              </a:ext>
            </a:extLst>
          </p:cNvPr>
          <p:cNvSpPr/>
          <p:nvPr/>
        </p:nvSpPr>
        <p:spPr>
          <a:xfrm>
            <a:off x="368999" y="1299127"/>
            <a:ext cx="2607018" cy="182881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Rectangle: Rounded Corners 23">
            <a:extLst>
              <a:ext uri="{FF2B5EF4-FFF2-40B4-BE49-F238E27FC236}">
                <a16:creationId xmlns:a16="http://schemas.microsoft.com/office/drawing/2014/main" id="{5B899FBD-E10F-32BA-8A6F-3D3834736086}"/>
              </a:ext>
            </a:extLst>
          </p:cNvPr>
          <p:cNvSpPr/>
          <p:nvPr/>
        </p:nvSpPr>
        <p:spPr>
          <a:xfrm>
            <a:off x="3513459" y="1279707"/>
            <a:ext cx="5360427" cy="184823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Rectangle 24">
            <a:extLst>
              <a:ext uri="{FF2B5EF4-FFF2-40B4-BE49-F238E27FC236}">
                <a16:creationId xmlns:a16="http://schemas.microsoft.com/office/drawing/2014/main" id="{8121274B-9CF9-8352-B33D-A88878D7C6D2}"/>
              </a:ext>
            </a:extLst>
          </p:cNvPr>
          <p:cNvSpPr/>
          <p:nvPr/>
        </p:nvSpPr>
        <p:spPr>
          <a:xfrm>
            <a:off x="360880" y="3974397"/>
            <a:ext cx="8455989" cy="954798"/>
          </a:xfrm>
          <a:prstGeom prst="rect">
            <a:avLst/>
          </a:prstGeom>
          <a:solidFill>
            <a:schemeClr val="bg1"/>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8" name="TextBox 27">
            <a:extLst>
              <a:ext uri="{FF2B5EF4-FFF2-40B4-BE49-F238E27FC236}">
                <a16:creationId xmlns:a16="http://schemas.microsoft.com/office/drawing/2014/main" id="{1C622DC5-A72B-38F6-74F5-7B4A85B04BF4}"/>
              </a:ext>
            </a:extLst>
          </p:cNvPr>
          <p:cNvSpPr txBox="1"/>
          <p:nvPr/>
        </p:nvSpPr>
        <p:spPr>
          <a:xfrm>
            <a:off x="782269" y="833957"/>
            <a:ext cx="4664674" cy="461665"/>
          </a:xfrm>
          <a:prstGeom prst="rect">
            <a:avLst/>
          </a:prstGeom>
          <a:noFill/>
        </p:spPr>
        <p:txBody>
          <a:bodyPr wrap="square">
            <a:spAutoFit/>
          </a:bodyPr>
          <a:lstStyle/>
          <a:p>
            <a:r>
              <a:rPr lang="vi-VN" sz="2400" b="1" dirty="0">
                <a:effectLst/>
                <a:latin typeface="Times New Roman" panose="02020603050405020304" pitchFamily="18" charset="0"/>
                <a:ea typeface="Calibri" panose="020F0502020204030204" pitchFamily="34" charset="0"/>
              </a:rPr>
              <a:t>Không gian</a:t>
            </a:r>
            <a:endParaRPr lang="en-SG" sz="2400" b="1" dirty="0"/>
          </a:p>
        </p:txBody>
      </p:sp>
      <p:sp>
        <p:nvSpPr>
          <p:cNvPr id="29" name="TextBox 28">
            <a:extLst>
              <a:ext uri="{FF2B5EF4-FFF2-40B4-BE49-F238E27FC236}">
                <a16:creationId xmlns:a16="http://schemas.microsoft.com/office/drawing/2014/main" id="{B5C34F0B-25F3-29C3-51D9-C626C0A00D7B}"/>
              </a:ext>
            </a:extLst>
          </p:cNvPr>
          <p:cNvSpPr txBox="1"/>
          <p:nvPr/>
        </p:nvSpPr>
        <p:spPr>
          <a:xfrm>
            <a:off x="5446943" y="859797"/>
            <a:ext cx="4664674" cy="461665"/>
          </a:xfrm>
          <a:prstGeom prst="rect">
            <a:avLst/>
          </a:prstGeom>
          <a:noFill/>
        </p:spPr>
        <p:txBody>
          <a:bodyPr wrap="square">
            <a:spAutoFit/>
          </a:bodyPr>
          <a:lstStyle/>
          <a:p>
            <a:r>
              <a:rPr lang="en-US" sz="2400" b="1" dirty="0" err="1">
                <a:effectLst/>
                <a:latin typeface="Times New Roman" panose="02020603050405020304" pitchFamily="18" charset="0"/>
                <a:ea typeface="Calibri" panose="020F0502020204030204" pitchFamily="34" charset="0"/>
              </a:rPr>
              <a:t>Thời</a:t>
            </a:r>
            <a:r>
              <a:rPr lang="vi-VN" sz="2400" b="1" dirty="0">
                <a:effectLst/>
                <a:latin typeface="Times New Roman" panose="02020603050405020304" pitchFamily="18" charset="0"/>
                <a:ea typeface="Calibri" panose="020F0502020204030204" pitchFamily="34" charset="0"/>
              </a:rPr>
              <a:t> gian</a:t>
            </a:r>
            <a:endParaRPr lang="en-SG" sz="3200" b="1" dirty="0"/>
          </a:p>
        </p:txBody>
      </p:sp>
      <p:sp>
        <p:nvSpPr>
          <p:cNvPr id="30" name="TextBox 29">
            <a:extLst>
              <a:ext uri="{FF2B5EF4-FFF2-40B4-BE49-F238E27FC236}">
                <a16:creationId xmlns:a16="http://schemas.microsoft.com/office/drawing/2014/main" id="{8A5AF37F-77E1-7456-585A-6F2235564E14}"/>
              </a:ext>
            </a:extLst>
          </p:cNvPr>
          <p:cNvSpPr txBox="1"/>
          <p:nvPr/>
        </p:nvSpPr>
        <p:spPr>
          <a:xfrm>
            <a:off x="1793633" y="3175775"/>
            <a:ext cx="5079882" cy="830997"/>
          </a:xfrm>
          <a:prstGeom prst="rect">
            <a:avLst/>
          </a:prstGeom>
          <a:noFill/>
        </p:spPr>
        <p:txBody>
          <a:bodyPr wrap="square">
            <a:spAutoFit/>
          </a:bodyPr>
          <a:lstStyle/>
          <a:p>
            <a:pPr algn="ctr"/>
            <a:r>
              <a:rPr lang="en-US" sz="2400" b="1" dirty="0">
                <a:solidFill>
                  <a:schemeClr val="accent1">
                    <a:lumMod val="75000"/>
                  </a:schemeClr>
                </a:solidFill>
                <a:latin typeface="Times New Roman" panose="02020603050405020304" pitchFamily="18" charset="0"/>
                <a:ea typeface="Calibri" panose="020F0502020204030204" pitchFamily="34" charset="0"/>
              </a:rPr>
              <a:t>T</a:t>
            </a:r>
            <a:r>
              <a:rPr lang="vi-VN" sz="2400" b="1" dirty="0">
                <a:solidFill>
                  <a:schemeClr val="accent1">
                    <a:lumMod val="75000"/>
                  </a:schemeClr>
                </a:solidFill>
                <a:effectLst/>
                <a:latin typeface="Times New Roman" panose="02020603050405020304" pitchFamily="18" charset="0"/>
                <a:ea typeface="Calibri" panose="020F0502020204030204" pitchFamily="34" charset="0"/>
              </a:rPr>
              <a:t>ác động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của</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không</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gian</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và</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thời</a:t>
            </a:r>
            <a:r>
              <a:rPr lang="en-US" sz="2400" b="1" dirty="0">
                <a:solidFill>
                  <a:schemeClr val="accent1">
                    <a:lumMod val="75000"/>
                  </a:schemeClr>
                </a:solidFill>
                <a:effectLst/>
                <a:latin typeface="Times New Roman" panose="02020603050405020304" pitchFamily="18" charset="0"/>
                <a:ea typeface="Calibri" panose="020F0502020204030204" pitchFamily="34" charset="0"/>
              </a:rPr>
              <a:t> </a:t>
            </a:r>
            <a:r>
              <a:rPr lang="en-US" sz="2400" b="1" dirty="0" err="1">
                <a:solidFill>
                  <a:schemeClr val="accent1">
                    <a:lumMod val="75000"/>
                  </a:schemeClr>
                </a:solidFill>
                <a:effectLst/>
                <a:latin typeface="Times New Roman" panose="02020603050405020304" pitchFamily="18" charset="0"/>
                <a:ea typeface="Calibri" panose="020F0502020204030204" pitchFamily="34" charset="0"/>
              </a:rPr>
              <a:t>gian</a:t>
            </a:r>
            <a:r>
              <a:rPr lang="vi-VN" sz="2400" b="1" dirty="0">
                <a:solidFill>
                  <a:schemeClr val="accent1">
                    <a:lumMod val="75000"/>
                  </a:schemeClr>
                </a:solidFill>
                <a:effectLst/>
                <a:latin typeface="Times New Roman" panose="02020603050405020304" pitchFamily="18" charset="0"/>
                <a:ea typeface="Calibri" panose="020F0502020204030204" pitchFamily="34" charset="0"/>
              </a:rPr>
              <a:t> đến quá trình điều tra của Hôm</a:t>
            </a:r>
            <a:endParaRPr lang="en-SG" sz="4000" b="1" dirty="0">
              <a:solidFill>
                <a:schemeClr val="accent1">
                  <a:lumMod val="75000"/>
                </a:schemeClr>
              </a:solidFill>
            </a:endParaRPr>
          </a:p>
        </p:txBody>
      </p:sp>
      <p:sp>
        <p:nvSpPr>
          <p:cNvPr id="32" name="TextBox 31">
            <a:extLst>
              <a:ext uri="{FF2B5EF4-FFF2-40B4-BE49-F238E27FC236}">
                <a16:creationId xmlns:a16="http://schemas.microsoft.com/office/drawing/2014/main" id="{4916D721-A1FD-0F3C-854A-BA073AA54033}"/>
              </a:ext>
            </a:extLst>
          </p:cNvPr>
          <p:cNvSpPr txBox="1"/>
          <p:nvPr/>
        </p:nvSpPr>
        <p:spPr>
          <a:xfrm>
            <a:off x="445613" y="1439620"/>
            <a:ext cx="2550522" cy="1200329"/>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Vụ án xảy ra trong khuôn viên gia đình Hôn-đơ.</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25C7EC92-DD71-FB6F-E0D1-BEAAFBC79AFB}"/>
              </a:ext>
            </a:extLst>
          </p:cNvPr>
          <p:cNvSpPr txBox="1"/>
          <p:nvPr/>
        </p:nvSpPr>
        <p:spPr>
          <a:xfrm>
            <a:off x="3533577" y="1244610"/>
            <a:ext cx="5360428" cy="1938992"/>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vụ án xảy ra trong đêm có tuyết rơi, tang vật của vụ án là chiếc mũ miện quý giá được một người đàn ông quý tộc dùng làm vật tín chấp trong một thời gian ngắn để vay một số tiền lớn.</a:t>
            </a:r>
            <a:endParaRPr lang="en-SG" sz="2400" dirty="0"/>
          </a:p>
        </p:txBody>
      </p:sp>
      <p:sp>
        <p:nvSpPr>
          <p:cNvPr id="44" name="TextBox 43">
            <a:extLst>
              <a:ext uri="{FF2B5EF4-FFF2-40B4-BE49-F238E27FC236}">
                <a16:creationId xmlns:a16="http://schemas.microsoft.com/office/drawing/2014/main" id="{28ECA81B-1436-E8FD-2BCE-1BC2EB11E7A7}"/>
              </a:ext>
            </a:extLst>
          </p:cNvPr>
          <p:cNvSpPr txBox="1"/>
          <p:nvPr/>
        </p:nvSpPr>
        <p:spPr>
          <a:xfrm>
            <a:off x="315496" y="4034296"/>
            <a:ext cx="8546755" cy="830997"/>
          </a:xfrm>
          <a:prstGeom prst="rect">
            <a:avLst/>
          </a:prstGeom>
          <a:noFill/>
        </p:spPr>
        <p:txBody>
          <a:bodyPr wrap="square">
            <a:spAutoFit/>
          </a:bodyPr>
          <a:lstStyle/>
          <a:p>
            <a:r>
              <a:rPr lang="vi-VN" sz="2400" dirty="0">
                <a:effectLst/>
                <a:latin typeface="Times New Roman" panose="02020603050405020304" pitchFamily="18" charset="0"/>
                <a:ea typeface="Calibri" panose="020F0502020204030204" pitchFamily="34" charset="0"/>
              </a:rPr>
              <a:t>giúp Hôm khoanh vùng điều tra trong khuôn viên gia đình Hôn-đơ, đồng thời buộc Hôm phải tìm ra thủ phạm trong thời gian ngắn nhất</a:t>
            </a:r>
            <a:r>
              <a:rPr lang="en-US" sz="2400" dirty="0">
                <a:effectLst/>
                <a:latin typeface="Times New Roman" panose="02020603050405020304" pitchFamily="18" charset="0"/>
                <a:ea typeface="Calibri" panose="020F0502020204030204" pitchFamily="34" charset="0"/>
              </a:rPr>
              <a:t>.</a:t>
            </a:r>
            <a:endParaRPr lang="en-SG" sz="1800" dirty="0"/>
          </a:p>
        </p:txBody>
      </p:sp>
      <p:sp>
        <p:nvSpPr>
          <p:cNvPr id="45" name="Freeform 21">
            <a:extLst>
              <a:ext uri="{FF2B5EF4-FFF2-40B4-BE49-F238E27FC236}">
                <a16:creationId xmlns:a16="http://schemas.microsoft.com/office/drawing/2014/main" id="{5F89A000-954B-AAA8-5D8C-5C0CBECB110A}"/>
              </a:ext>
            </a:extLst>
          </p:cNvPr>
          <p:cNvSpPr/>
          <p:nvPr/>
        </p:nvSpPr>
        <p:spPr>
          <a:xfrm rot="20266549">
            <a:off x="1457903" y="3235822"/>
            <a:ext cx="358073" cy="417222"/>
          </a:xfrm>
          <a:custGeom>
            <a:avLst/>
            <a:gdLst/>
            <a:ahLst/>
            <a:cxnLst/>
            <a:rect l="l" t="t" r="r" b="b"/>
            <a:pathLst>
              <a:path w="244682" h="262842">
                <a:moveTo>
                  <a:pt x="0" y="0"/>
                </a:moveTo>
                <a:lnTo>
                  <a:pt x="244682" y="0"/>
                </a:lnTo>
                <a:lnTo>
                  <a:pt x="244682" y="262842"/>
                </a:lnTo>
                <a:lnTo>
                  <a:pt x="0" y="2628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SG" sz="135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46" name="Picture 45" descr="Cartoon of a person with a magnifying glass&#10;&#10;Description automatically generated">
            <a:extLst>
              <a:ext uri="{FF2B5EF4-FFF2-40B4-BE49-F238E27FC236}">
                <a16:creationId xmlns:a16="http://schemas.microsoft.com/office/drawing/2014/main" id="{4C03D197-99FF-F0DB-EAC7-5F1E5BB9778B}"/>
              </a:ext>
            </a:extLst>
          </p:cNvPr>
          <p:cNvPicPr>
            <a:picLocks noChangeAspect="1"/>
          </p:cNvPicPr>
          <p:nvPr/>
        </p:nvPicPr>
        <p:blipFill>
          <a:blip r:embed="rId16"/>
          <a:stretch>
            <a:fillRect/>
          </a:stretch>
        </p:blipFill>
        <p:spPr>
          <a:xfrm>
            <a:off x="74742" y="3086948"/>
            <a:ext cx="1660309" cy="1096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09236B0C-CF97-F9AA-DE2F-D272128CF390}"/>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2E3874CE-D6C3-F484-9B27-1F3AB2E411F9}"/>
              </a:ext>
            </a:extLst>
          </p:cNvPr>
          <p:cNvSpPr/>
          <p:nvPr/>
        </p:nvSpPr>
        <p:spPr>
          <a:xfrm>
            <a:off x="622833" y="326659"/>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892918F0-23A8-5888-3384-D903FC65592A}"/>
              </a:ext>
            </a:extLst>
          </p:cNvPr>
          <p:cNvSpPr/>
          <p:nvPr/>
        </p:nvSpPr>
        <p:spPr>
          <a:xfrm>
            <a:off x="2295938" y="46079"/>
            <a:ext cx="4572001" cy="4475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r>
              <a:rPr lang="en-US" sz="2800" b="1" kern="1200" dirty="0">
                <a:solidFill>
                  <a:srgbClr val="F79646">
                    <a:lumMod val="75000"/>
                  </a:srgbClr>
                </a:solidFill>
                <a:latin typeface="Times New Roman" panose="02020603050405020304" pitchFamily="18" charset="0"/>
                <a:ea typeface="+mn-ea"/>
                <a:cs typeface="+mn-cs"/>
              </a:rPr>
              <a:t>PHT SỐ 5</a:t>
            </a: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EC317B4F-773F-58B4-1FF2-2AC442EC6094}"/>
              </a:ext>
            </a:extLst>
          </p:cNvPr>
          <p:cNvSpPr/>
          <p:nvPr/>
        </p:nvSpPr>
        <p:spPr>
          <a:xfrm>
            <a:off x="103777" y="0"/>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41" name="Freeform 8">
            <a:extLst>
              <a:ext uri="{FF2B5EF4-FFF2-40B4-BE49-F238E27FC236}">
                <a16:creationId xmlns:a16="http://schemas.microsoft.com/office/drawing/2014/main" id="{FA5A0B09-60DB-716C-58BA-CFEAA2293FCD}"/>
              </a:ext>
            </a:extLst>
          </p:cNvPr>
          <p:cNvSpPr/>
          <p:nvPr/>
        </p:nvSpPr>
        <p:spPr>
          <a:xfrm rot="20719017">
            <a:off x="8495370" y="9200"/>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graphicFrame>
        <p:nvGraphicFramePr>
          <p:cNvPr id="2" name="Table 1">
            <a:extLst>
              <a:ext uri="{FF2B5EF4-FFF2-40B4-BE49-F238E27FC236}">
                <a16:creationId xmlns:a16="http://schemas.microsoft.com/office/drawing/2014/main" id="{932CA8EE-60DE-1F0C-80BA-02795A8C2168}"/>
              </a:ext>
            </a:extLst>
          </p:cNvPr>
          <p:cNvGraphicFramePr>
            <a:graphicFrameLocks noGrp="1"/>
          </p:cNvGraphicFramePr>
          <p:nvPr>
            <p:extLst>
              <p:ext uri="{D42A27DB-BD31-4B8C-83A1-F6EECF244321}">
                <p14:modId xmlns:p14="http://schemas.microsoft.com/office/powerpoint/2010/main" val="2031774568"/>
              </p:ext>
            </p:extLst>
          </p:nvPr>
        </p:nvGraphicFramePr>
        <p:xfrm>
          <a:off x="73960" y="572453"/>
          <a:ext cx="9070040" cy="4524966"/>
        </p:xfrm>
        <a:graphic>
          <a:graphicData uri="http://schemas.openxmlformats.org/drawingml/2006/table">
            <a:tbl>
              <a:tblPr firstRow="1" firstCol="1" bandRow="1">
                <a:tableStyleId>{10A1B5D5-9B99-4C35-A422-299274C87663}</a:tableStyleId>
              </a:tblPr>
              <a:tblGrid>
                <a:gridCol w="5094388">
                  <a:extLst>
                    <a:ext uri="{9D8B030D-6E8A-4147-A177-3AD203B41FA5}">
                      <a16:colId xmlns:a16="http://schemas.microsoft.com/office/drawing/2014/main" val="145262021"/>
                    </a:ext>
                  </a:extLst>
                </a:gridCol>
                <a:gridCol w="3975652">
                  <a:extLst>
                    <a:ext uri="{9D8B030D-6E8A-4147-A177-3AD203B41FA5}">
                      <a16:colId xmlns:a16="http://schemas.microsoft.com/office/drawing/2014/main" val="972329303"/>
                    </a:ext>
                  </a:extLst>
                </a:gridCol>
              </a:tblGrid>
              <a:tr h="904993">
                <a:tc>
                  <a:txBody>
                    <a:bodyPr/>
                    <a:lstStyle/>
                    <a:p>
                      <a:pPr algn="ctr">
                        <a:lnSpc>
                          <a:spcPct val="100000"/>
                        </a:lnSpc>
                        <a:spcAft>
                          <a:spcPts val="800"/>
                        </a:spcAft>
                      </a:pPr>
                      <a:r>
                        <a:rPr lang="vi-VN" sz="2800" dirty="0">
                          <a:solidFill>
                            <a:schemeClr val="tx1">
                              <a:lumMod val="50000"/>
                            </a:schemeClr>
                          </a:solidFill>
                          <a:effectLst/>
                          <a:latin typeface="+mj-lt"/>
                        </a:rPr>
                        <a:t>Một số chi tiết - manh mối của vụ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algn="ctr">
                        <a:lnSpc>
                          <a:spcPct val="100000"/>
                        </a:lnSpc>
                        <a:spcAft>
                          <a:spcPts val="800"/>
                        </a:spcAft>
                      </a:pPr>
                      <a:r>
                        <a:rPr lang="vi-VN" sz="2800" dirty="0">
                          <a:solidFill>
                            <a:schemeClr val="tx1">
                              <a:lumMod val="50000"/>
                            </a:schemeClr>
                          </a:solidFill>
                          <a:effectLst/>
                          <a:latin typeface="+mj-lt"/>
                        </a:rPr>
                        <a:t>Ý nghĩa đối với việc </a:t>
                      </a:r>
                      <a:r>
                        <a:rPr lang="en-US" sz="2800" dirty="0">
                          <a:solidFill>
                            <a:schemeClr val="tx1">
                              <a:lumMod val="50000"/>
                            </a:schemeClr>
                          </a:solidFill>
                          <a:effectLst/>
                          <a:latin typeface="+mj-lt"/>
                        </a:rPr>
                        <a:t>    </a:t>
                      </a:r>
                      <a:r>
                        <a:rPr lang="vi-VN" sz="2800" dirty="0">
                          <a:solidFill>
                            <a:schemeClr val="tx1">
                              <a:lumMod val="50000"/>
                            </a:schemeClr>
                          </a:solidFill>
                          <a:effectLst/>
                          <a:latin typeface="+mj-lt"/>
                        </a:rPr>
                        <a:t>phá án</a:t>
                      </a: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4126659139"/>
                  </a:ext>
                </a:extLst>
              </a:tr>
              <a:tr h="1357490">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5725459"/>
                  </a:ext>
                </a:extLst>
              </a:tr>
              <a:tr h="1357490">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392299"/>
                  </a:ext>
                </a:extLst>
              </a:tr>
              <a:tr h="904993">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3464516"/>
                  </a:ext>
                </a:extLst>
              </a:tr>
            </a:tbl>
          </a:graphicData>
        </a:graphic>
      </p:graphicFrame>
      <p:sp>
        <p:nvSpPr>
          <p:cNvPr id="4" name="TextBox 3">
            <a:extLst>
              <a:ext uri="{FF2B5EF4-FFF2-40B4-BE49-F238E27FC236}">
                <a16:creationId xmlns:a16="http://schemas.microsoft.com/office/drawing/2014/main" id="{7092031A-C93C-8C45-4082-71FDA26828AB}"/>
              </a:ext>
            </a:extLst>
          </p:cNvPr>
          <p:cNvSpPr txBox="1"/>
          <p:nvPr/>
        </p:nvSpPr>
        <p:spPr>
          <a:xfrm>
            <a:off x="73960" y="1449941"/>
            <a:ext cx="5078808"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Ông Hôn-đơ cho con trai A-thơ và cháu gái Me-ry biết chỗ cất giấu chiếc mũ</a:t>
            </a:r>
            <a:endParaRPr kumimoji="0" lang="en-SG" sz="24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4B96E80-17C4-4C8C-BF46-99A5045E98FA}"/>
              </a:ext>
            </a:extLst>
          </p:cNvPr>
          <p:cNvSpPr txBox="1"/>
          <p:nvPr/>
        </p:nvSpPr>
        <p:spPr>
          <a:xfrm>
            <a:off x="5152768" y="1552780"/>
            <a:ext cx="3869867"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Thủ phạm chỉ có thể là A-thơ hoặc Me-ry</a:t>
            </a:r>
            <a:endParaRPr kumimoji="0" lang="en-SG" sz="24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0FE7BD9-5BAE-C47C-273B-FFB73FEC18F6}"/>
              </a:ext>
            </a:extLst>
          </p:cNvPr>
          <p:cNvSpPr txBox="1"/>
          <p:nvPr/>
        </p:nvSpPr>
        <p:spPr>
          <a:xfrm>
            <a:off x="103776" y="2834936"/>
            <a:ext cx="5048991"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si mê Me-ry nhưng Me-ry không đáp lại tình cảm của A-thơ</a:t>
            </a:r>
            <a:endParaRPr kumimoji="0" lang="en-SG" sz="24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4D28A2F-649F-1224-CC24-130BD444C7E7}"/>
              </a:ext>
            </a:extLst>
          </p:cNvPr>
          <p:cNvSpPr txBox="1"/>
          <p:nvPr/>
        </p:nvSpPr>
        <p:spPr>
          <a:xfrm>
            <a:off x="5152767" y="2834936"/>
            <a:ext cx="3917273"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có thể sẽ bênh vực Me-ry nếu phát hiện Me-ry phạm tội</a:t>
            </a:r>
            <a:endParaRPr kumimoji="0" lang="en-SG" sz="24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9755ED14-AAB3-C777-FDF0-EEF83B328D29}"/>
              </a:ext>
            </a:extLst>
          </p:cNvPr>
          <p:cNvSpPr txBox="1"/>
          <p:nvPr/>
        </p:nvSpPr>
        <p:spPr>
          <a:xfrm>
            <a:off x="9627" y="4186128"/>
            <a:ext cx="5217279"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mê cờ bạc và đang nợ nần, giao du với Gioóc Bơn-queo</a:t>
            </a:r>
            <a:endParaRPr kumimoji="0" lang="en-SG" sz="24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865058F-06D7-C4DC-3CFF-E7116615DCD8}"/>
              </a:ext>
            </a:extLst>
          </p:cNvPr>
          <p:cNvSpPr txBox="1"/>
          <p:nvPr/>
        </p:nvSpPr>
        <p:spPr>
          <a:xfrm>
            <a:off x="5133155" y="4180383"/>
            <a:ext cx="4025750" cy="954107"/>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A-thơ cần tiền nên có thấy lấy cắp chiếc mũ miện</a:t>
            </a:r>
            <a:endParaRPr kumimoji="0" lang="en-SG" sz="24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9785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3FFF96-2BD4-4B09-F9B3-3821699E73B9}"/>
              </a:ext>
            </a:extLst>
          </p:cNvPr>
          <p:cNvSpPr txBox="1"/>
          <p:nvPr/>
        </p:nvSpPr>
        <p:spPr>
          <a:xfrm>
            <a:off x="338668" y="826347"/>
            <a:ext cx="8602132" cy="1938992"/>
          </a:xfrm>
          <a:prstGeom prst="rect">
            <a:avLst/>
          </a:prstGeom>
          <a:solidFill>
            <a:srgbClr val="FFC000"/>
          </a:solidFill>
        </p:spPr>
        <p:txBody>
          <a:bodyPr wrap="square" rtlCol="0">
            <a:spAutoFit/>
          </a:bodyPr>
          <a:lstStyle/>
          <a:p>
            <a:pPr algn="ctr"/>
            <a:r>
              <a:rPr lang="en-US" sz="4000" dirty="0">
                <a:solidFill>
                  <a:srgbClr val="002758"/>
                </a:solidFill>
                <a:latin typeface="Times New Roman" panose="02020603050405020304" pitchFamily="18" charset="0"/>
                <a:cs typeface="Times New Roman" panose="02020603050405020304" pitchFamily="18" charset="0"/>
              </a:rPr>
              <a:t>BÀI 7</a:t>
            </a:r>
          </a:p>
          <a:p>
            <a:pPr algn="ctr"/>
            <a:r>
              <a:rPr lang="en-US" sz="4000" i="1" dirty="0">
                <a:solidFill>
                  <a:srgbClr val="00275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HÀNH TRÌNH KHÁM PHÁ SỰ THẬT</a:t>
            </a:r>
          </a:p>
          <a:p>
            <a:pPr algn="ctr"/>
            <a:r>
              <a:rPr lang="en-US" sz="4000" dirty="0">
                <a:solidFill>
                  <a:srgbClr val="002758"/>
                </a:solidFill>
                <a:latin typeface="Times New Roman" panose="02020603050405020304" pitchFamily="18" charset="0"/>
                <a:cs typeface="Times New Roman" panose="02020603050405020304" pitchFamily="18" charset="0"/>
              </a:rPr>
              <a:t>(</a:t>
            </a:r>
            <a:r>
              <a:rPr lang="en-US" sz="4000" dirty="0" err="1">
                <a:solidFill>
                  <a:srgbClr val="002758"/>
                </a:solidFill>
                <a:latin typeface="Times New Roman" panose="02020603050405020304" pitchFamily="18" charset="0"/>
                <a:cs typeface="Times New Roman" panose="02020603050405020304" pitchFamily="18" charset="0"/>
              </a:rPr>
              <a:t>Truyện</a:t>
            </a:r>
            <a:r>
              <a:rPr lang="en-US" sz="4000" dirty="0">
                <a:solidFill>
                  <a:srgbClr val="002758"/>
                </a:solidFill>
                <a:latin typeface="Times New Roman" panose="02020603050405020304" pitchFamily="18" charset="0"/>
                <a:cs typeface="Times New Roman" panose="02020603050405020304" pitchFamily="18" charset="0"/>
              </a:rPr>
              <a:t> </a:t>
            </a:r>
            <a:r>
              <a:rPr lang="en-US" sz="4000" dirty="0" err="1">
                <a:solidFill>
                  <a:srgbClr val="002758"/>
                </a:solidFill>
                <a:latin typeface="Times New Roman" panose="02020603050405020304" pitchFamily="18" charset="0"/>
                <a:cs typeface="Times New Roman" panose="02020603050405020304" pitchFamily="18" charset="0"/>
              </a:rPr>
              <a:t>trinh</a:t>
            </a:r>
            <a:r>
              <a:rPr lang="en-US" sz="4000" dirty="0">
                <a:solidFill>
                  <a:srgbClr val="002758"/>
                </a:solidFill>
                <a:latin typeface="Times New Roman" panose="02020603050405020304" pitchFamily="18" charset="0"/>
                <a:cs typeface="Times New Roman" panose="02020603050405020304" pitchFamily="18" charset="0"/>
              </a:rPr>
              <a:t> </a:t>
            </a:r>
            <a:r>
              <a:rPr lang="en-US" sz="4000" dirty="0" err="1">
                <a:solidFill>
                  <a:srgbClr val="002758"/>
                </a:solidFill>
                <a:latin typeface="Times New Roman" panose="02020603050405020304" pitchFamily="18" charset="0"/>
                <a:cs typeface="Times New Roman" panose="02020603050405020304" pitchFamily="18" charset="0"/>
              </a:rPr>
              <a:t>thám</a:t>
            </a:r>
            <a:r>
              <a:rPr lang="en-US" sz="4000" dirty="0">
                <a:solidFill>
                  <a:srgbClr val="002758"/>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991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DD3BC55B-048C-FF5A-A430-FB1561DEED7A}"/>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8F7D15D9-A3C0-7672-E133-0459599D2818}"/>
              </a:ext>
            </a:extLst>
          </p:cNvPr>
          <p:cNvSpPr/>
          <p:nvPr/>
        </p:nvSpPr>
        <p:spPr>
          <a:xfrm>
            <a:off x="622833" y="326659"/>
            <a:ext cx="8115300" cy="0"/>
          </a:xfrm>
          <a:prstGeom prst="line">
            <a:avLst/>
          </a:prstGeom>
          <a:ln w="19050" cap="flat">
            <a:solidFill>
              <a:srgbClr val="000000"/>
            </a:solidFill>
            <a:prstDash val="solid"/>
            <a:headEnd type="none" w="sm" len="sm"/>
            <a:tailEnd type="none" w="sm" len="sm"/>
          </a:ln>
        </p:spPr>
        <p:txBody>
          <a:bodyPr/>
          <a:lstStyle/>
          <a:p>
            <a:pPr defTabSz="457211">
              <a:buClrTx/>
              <a:defRPr/>
            </a:pPr>
            <a:endParaRPr lang="en-SG" sz="900" kern="1200" dirty="0">
              <a:solidFill>
                <a:prstClr val="black"/>
              </a:solidFill>
              <a:latin typeface="Calibri"/>
              <a:ea typeface="+mn-ea"/>
            </a:endParaRPr>
          </a:p>
        </p:txBody>
      </p:sp>
      <p:sp>
        <p:nvSpPr>
          <p:cNvPr id="71" name="Freeform 14">
            <a:extLst>
              <a:ext uri="{FF2B5EF4-FFF2-40B4-BE49-F238E27FC236}">
                <a16:creationId xmlns:a16="http://schemas.microsoft.com/office/drawing/2014/main" id="{BDCE8B9C-7446-9B6E-FB0A-A959A7B8AEA8}"/>
              </a:ext>
            </a:extLst>
          </p:cNvPr>
          <p:cNvSpPr/>
          <p:nvPr/>
        </p:nvSpPr>
        <p:spPr>
          <a:xfrm>
            <a:off x="2295938" y="46079"/>
            <a:ext cx="4572001" cy="447572"/>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685800">
              <a:lnSpc>
                <a:spcPct val="150000"/>
              </a:lnSpc>
              <a:spcAft>
                <a:spcPts val="600"/>
              </a:spcAft>
              <a:buClrTx/>
              <a:defRPr/>
            </a:pPr>
            <a:r>
              <a:rPr lang="en-US" sz="2800" b="1" kern="1200" dirty="0">
                <a:solidFill>
                  <a:srgbClr val="F79646">
                    <a:lumMod val="75000"/>
                  </a:srgbClr>
                </a:solidFill>
                <a:latin typeface="Times New Roman" panose="02020603050405020304" pitchFamily="18" charset="0"/>
                <a:ea typeface="+mn-ea"/>
                <a:cs typeface="+mn-cs"/>
              </a:rPr>
              <a:t>PHT SỐ 5</a:t>
            </a:r>
            <a:endParaRPr lang="en-SG" sz="2800" b="1" kern="1200" dirty="0">
              <a:solidFill>
                <a:srgbClr val="F79646">
                  <a:lumMod val="75000"/>
                </a:srgbClr>
              </a:solidFill>
              <a:latin typeface="Calibri"/>
              <a:ea typeface="Calibri" panose="020F0502020204030204" pitchFamily="34" charset="0"/>
              <a:cs typeface="Times New Roman" panose="02020603050405020304" pitchFamily="18" charset="0"/>
            </a:endParaRPr>
          </a:p>
        </p:txBody>
      </p:sp>
      <p:sp>
        <p:nvSpPr>
          <p:cNvPr id="11" name="Freeform 6">
            <a:extLst>
              <a:ext uri="{FF2B5EF4-FFF2-40B4-BE49-F238E27FC236}">
                <a16:creationId xmlns:a16="http://schemas.microsoft.com/office/drawing/2014/main" id="{F8E2B946-8177-0C09-3890-3676146BFABD}"/>
              </a:ext>
            </a:extLst>
          </p:cNvPr>
          <p:cNvSpPr/>
          <p:nvPr/>
        </p:nvSpPr>
        <p:spPr>
          <a:xfrm>
            <a:off x="103777" y="0"/>
            <a:ext cx="712652" cy="447572"/>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buClrTx/>
              <a:defRPr/>
            </a:pPr>
            <a:endParaRPr lang="en-SG" sz="1350" kern="1200">
              <a:solidFill>
                <a:prstClr val="black"/>
              </a:solidFill>
              <a:latin typeface="Calibri"/>
              <a:ea typeface="+mn-ea"/>
              <a:cs typeface="+mn-cs"/>
            </a:endParaRPr>
          </a:p>
        </p:txBody>
      </p:sp>
      <p:sp>
        <p:nvSpPr>
          <p:cNvPr id="41" name="Freeform 8">
            <a:extLst>
              <a:ext uri="{FF2B5EF4-FFF2-40B4-BE49-F238E27FC236}">
                <a16:creationId xmlns:a16="http://schemas.microsoft.com/office/drawing/2014/main" id="{99DEA263-5530-4788-D98B-30A83BAAC3ED}"/>
              </a:ext>
            </a:extLst>
          </p:cNvPr>
          <p:cNvSpPr/>
          <p:nvPr/>
        </p:nvSpPr>
        <p:spPr>
          <a:xfrm rot="20719017">
            <a:off x="8495370" y="9200"/>
            <a:ext cx="456349" cy="618353"/>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11">
              <a:buClrTx/>
              <a:defRPr/>
            </a:pPr>
            <a:endParaRPr lang="en-SG" sz="900" kern="1200" dirty="0">
              <a:solidFill>
                <a:prstClr val="black"/>
              </a:solidFill>
              <a:latin typeface="Calibri"/>
              <a:ea typeface="+mn-ea"/>
            </a:endParaRPr>
          </a:p>
        </p:txBody>
      </p:sp>
      <p:graphicFrame>
        <p:nvGraphicFramePr>
          <p:cNvPr id="2" name="Table 1">
            <a:extLst>
              <a:ext uri="{FF2B5EF4-FFF2-40B4-BE49-F238E27FC236}">
                <a16:creationId xmlns:a16="http://schemas.microsoft.com/office/drawing/2014/main" id="{8ECE58A1-AE56-B933-3C87-64390F27C4F4}"/>
              </a:ext>
            </a:extLst>
          </p:cNvPr>
          <p:cNvGraphicFramePr>
            <a:graphicFrameLocks noGrp="1"/>
          </p:cNvGraphicFramePr>
          <p:nvPr>
            <p:extLst>
              <p:ext uri="{D42A27DB-BD31-4B8C-83A1-F6EECF244321}">
                <p14:modId xmlns:p14="http://schemas.microsoft.com/office/powerpoint/2010/main" val="2886067263"/>
              </p:ext>
            </p:extLst>
          </p:nvPr>
        </p:nvGraphicFramePr>
        <p:xfrm>
          <a:off x="73960" y="572454"/>
          <a:ext cx="9070040" cy="4526280"/>
        </p:xfrm>
        <a:graphic>
          <a:graphicData uri="http://schemas.openxmlformats.org/drawingml/2006/table">
            <a:tbl>
              <a:tblPr firstRow="1" firstCol="1" bandRow="1">
                <a:tableStyleId>{10A1B5D5-9B99-4C35-A422-299274C87663}</a:tableStyleId>
              </a:tblPr>
              <a:tblGrid>
                <a:gridCol w="5094388">
                  <a:extLst>
                    <a:ext uri="{9D8B030D-6E8A-4147-A177-3AD203B41FA5}">
                      <a16:colId xmlns:a16="http://schemas.microsoft.com/office/drawing/2014/main" val="145262021"/>
                    </a:ext>
                  </a:extLst>
                </a:gridCol>
                <a:gridCol w="3975652">
                  <a:extLst>
                    <a:ext uri="{9D8B030D-6E8A-4147-A177-3AD203B41FA5}">
                      <a16:colId xmlns:a16="http://schemas.microsoft.com/office/drawing/2014/main" val="972329303"/>
                    </a:ext>
                  </a:extLst>
                </a:gridCol>
              </a:tblGrid>
              <a:tr h="132557">
                <a:tc>
                  <a:txBody>
                    <a:bodyPr/>
                    <a:lstStyle/>
                    <a:p>
                      <a:pPr algn="ctr">
                        <a:lnSpc>
                          <a:spcPct val="100000"/>
                        </a:lnSpc>
                        <a:spcAft>
                          <a:spcPts val="800"/>
                        </a:spcAft>
                      </a:pPr>
                      <a:r>
                        <a:rPr lang="vi-VN" sz="2700" dirty="0">
                          <a:solidFill>
                            <a:schemeClr val="tx1">
                              <a:lumMod val="50000"/>
                            </a:schemeClr>
                          </a:solidFill>
                          <a:effectLst/>
                          <a:latin typeface="+mj-lt"/>
                        </a:rPr>
                        <a:t>Một số chi tiết - manh mối của</a:t>
                      </a:r>
                      <a:r>
                        <a:rPr lang="en-US" sz="2700" dirty="0">
                          <a:solidFill>
                            <a:schemeClr val="tx1">
                              <a:lumMod val="50000"/>
                            </a:schemeClr>
                          </a:solidFill>
                          <a:effectLst/>
                          <a:latin typeface="+mj-lt"/>
                        </a:rPr>
                        <a:t>   </a:t>
                      </a:r>
                      <a:r>
                        <a:rPr lang="vi-VN" sz="2700" dirty="0">
                          <a:solidFill>
                            <a:schemeClr val="tx1">
                              <a:lumMod val="50000"/>
                            </a:schemeClr>
                          </a:solidFill>
                          <a:effectLst/>
                          <a:latin typeface="+mj-lt"/>
                        </a:rPr>
                        <a:t> vụ án</a:t>
                      </a: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algn="ctr">
                        <a:lnSpc>
                          <a:spcPct val="100000"/>
                        </a:lnSpc>
                        <a:spcAft>
                          <a:spcPts val="800"/>
                        </a:spcAft>
                      </a:pPr>
                      <a:r>
                        <a:rPr lang="vi-VN" sz="2700" dirty="0">
                          <a:solidFill>
                            <a:schemeClr val="tx1">
                              <a:lumMod val="50000"/>
                            </a:schemeClr>
                          </a:solidFill>
                          <a:effectLst/>
                          <a:latin typeface="+mj-lt"/>
                        </a:rPr>
                        <a:t>Ý nghĩa đối với việc </a:t>
                      </a:r>
                      <a:r>
                        <a:rPr lang="en-US" sz="2700" dirty="0">
                          <a:solidFill>
                            <a:schemeClr val="tx1">
                              <a:lumMod val="50000"/>
                            </a:schemeClr>
                          </a:solidFill>
                          <a:effectLst/>
                          <a:latin typeface="+mj-lt"/>
                        </a:rPr>
                        <a:t>     </a:t>
                      </a:r>
                      <a:r>
                        <a:rPr lang="vi-VN" sz="2700" dirty="0">
                          <a:solidFill>
                            <a:schemeClr val="tx1">
                              <a:lumMod val="50000"/>
                            </a:schemeClr>
                          </a:solidFill>
                          <a:effectLst/>
                          <a:latin typeface="+mj-lt"/>
                        </a:rPr>
                        <a:t>phá án</a:t>
                      </a: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4126659139"/>
                  </a:ext>
                </a:extLst>
              </a:tr>
              <a:tr h="280988">
                <a:tc>
                  <a:txBody>
                    <a:bodyPr/>
                    <a:lstStyle/>
                    <a:p>
                      <a:pPr algn="just">
                        <a:lnSpc>
                          <a:spcPct val="100000"/>
                        </a:lnSpc>
                        <a:spcAft>
                          <a:spcPts val="800"/>
                        </a:spcAft>
                      </a:pP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700" dirty="0">
                          <a:solidFill>
                            <a:srgbClr val="FDEFE9"/>
                          </a:solidFill>
                          <a:effectLst/>
                          <a:latin typeface="+mj-lt"/>
                        </a:rPr>
                        <a:t>Chiếc mũ miện bị cong có thể là do A-thơ giành giật với ai đó</a:t>
                      </a:r>
                      <a:endParaRPr lang="en-SG" sz="2700" dirty="0">
                        <a:solidFill>
                          <a:srgbClr val="FDEFE9"/>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7597236"/>
                  </a:ext>
                </a:extLst>
              </a:tr>
              <a:tr h="577849">
                <a:tc>
                  <a:txBody>
                    <a:bodyPr/>
                    <a:lstStyle/>
                    <a:p>
                      <a:pPr algn="just">
                        <a:lnSpc>
                          <a:spcPct val="100000"/>
                        </a:lnSpc>
                        <a:spcAft>
                          <a:spcPts val="800"/>
                        </a:spcAft>
                      </a:pPr>
                      <a:r>
                        <a:rPr lang="vi-VN" sz="2700" dirty="0">
                          <a:solidFill>
                            <a:schemeClr val="bg1"/>
                          </a:solidFill>
                          <a:effectLst/>
                          <a:latin typeface="+mj-lt"/>
                        </a:rPr>
                        <a:t>Me-ry bỏ nhà ra đi và để lại lá thư, trong đó có câu “Bác đừng lo lắng về tương lai của cháu vì nó đã được lo liệu đầy đủ”</a:t>
                      </a:r>
                      <a:endParaRPr lang="en-SG" sz="2700" dirty="0">
                        <a:solidFill>
                          <a:schemeClr val="bg1"/>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0403172"/>
                  </a:ext>
                </a:extLst>
              </a:tr>
              <a:tr h="280988">
                <a:tc>
                  <a:txBody>
                    <a:bodyPr/>
                    <a:lstStyle/>
                    <a:p>
                      <a:pPr algn="just">
                        <a:lnSpc>
                          <a:spcPct val="100000"/>
                        </a:lnSpc>
                        <a:spcAft>
                          <a:spcPts val="800"/>
                        </a:spcAft>
                      </a:pPr>
                      <a:r>
                        <a:rPr lang="vi-VN" sz="2700" dirty="0">
                          <a:solidFill>
                            <a:srgbClr val="FDEFE9"/>
                          </a:solidFill>
                          <a:effectLst/>
                          <a:latin typeface="+mj-lt"/>
                        </a:rPr>
                        <a:t>Những dấu chân của ai đó in trên tuyết</a:t>
                      </a:r>
                      <a:endParaRPr lang="en-SG" sz="2700" dirty="0">
                        <a:solidFill>
                          <a:srgbClr val="FDEFE9"/>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70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31807" marR="31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9875982"/>
                  </a:ext>
                </a:extLst>
              </a:tr>
            </a:tbl>
          </a:graphicData>
        </a:graphic>
      </p:graphicFrame>
      <p:sp>
        <p:nvSpPr>
          <p:cNvPr id="4" name="TextBox 3">
            <a:extLst>
              <a:ext uri="{FF2B5EF4-FFF2-40B4-BE49-F238E27FC236}">
                <a16:creationId xmlns:a16="http://schemas.microsoft.com/office/drawing/2014/main" id="{147C5D8A-1150-E885-A63E-727D4F87BE1F}"/>
              </a:ext>
            </a:extLst>
          </p:cNvPr>
          <p:cNvSpPr txBox="1"/>
          <p:nvPr/>
        </p:nvSpPr>
        <p:spPr>
          <a:xfrm>
            <a:off x="36888" y="1496766"/>
            <a:ext cx="5115879"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Ông Hôn-đơ phát hiện A-thơ cầm trên tay chiếc mũ miện bị cong</a:t>
            </a:r>
            <a:endParaRPr kumimoji="0" lang="en-SG" sz="27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9BFDB9F-6BA9-7047-91B3-35ECF77E8E89}"/>
              </a:ext>
            </a:extLst>
          </p:cNvPr>
          <p:cNvSpPr txBox="1"/>
          <p:nvPr/>
        </p:nvSpPr>
        <p:spPr>
          <a:xfrm>
            <a:off x="5189839" y="1385553"/>
            <a:ext cx="3917273" cy="133882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Chiếc mũ miện bị cong có thể là do A-thơ giành giật với ai đó</a:t>
            </a:r>
            <a:endParaRPr kumimoji="0" lang="en-SG" sz="27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2B03694-2567-FC41-54A3-87FBF1778F8B}"/>
              </a:ext>
            </a:extLst>
          </p:cNvPr>
          <p:cNvSpPr txBox="1"/>
          <p:nvPr/>
        </p:nvSpPr>
        <p:spPr>
          <a:xfrm>
            <a:off x="36887" y="2562116"/>
            <a:ext cx="5115879"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Me-ry bỏ nhà ra đi và để lại lá thư, trong đó có câu “Bác đừng lo lắng về tương lai của cháu vì nó đã được lo liệu đầy đủ”</a:t>
            </a:r>
            <a:endParaRPr kumimoji="0" lang="en-SG" sz="27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81556E7-A8A7-F603-6CCE-1F801AF595D6}"/>
              </a:ext>
            </a:extLst>
          </p:cNvPr>
          <p:cNvSpPr txBox="1"/>
          <p:nvPr/>
        </p:nvSpPr>
        <p:spPr>
          <a:xfrm>
            <a:off x="5215222" y="2769462"/>
            <a:ext cx="3928777" cy="133882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Ai sẽ lo liệu đầy đủ cho tương lai của cô và lo liệu dựa trên nguồn tiền nào?</a:t>
            </a:r>
            <a:endParaRPr kumimoji="0" lang="en-SG" sz="27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5DA659E9-25B2-58CD-8540-1C48AE91A8F2}"/>
              </a:ext>
            </a:extLst>
          </p:cNvPr>
          <p:cNvSpPr txBox="1"/>
          <p:nvPr/>
        </p:nvSpPr>
        <p:spPr>
          <a:xfrm>
            <a:off x="73960" y="4254207"/>
            <a:ext cx="5078806"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Những dấu chân của ai đó in trên tuyết</a:t>
            </a:r>
            <a:endParaRPr kumimoji="0" lang="en-SG" sz="2700" b="1"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2B96710-1A4F-FE7C-3FFB-8253E0FA58EA}"/>
              </a:ext>
            </a:extLst>
          </p:cNvPr>
          <p:cNvSpPr txBox="1"/>
          <p:nvPr/>
        </p:nvSpPr>
        <p:spPr>
          <a:xfrm>
            <a:off x="5140409" y="4244884"/>
            <a:ext cx="4028306" cy="92333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7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mn-cs"/>
              </a:rPr>
              <a:t>Dấu chân đó có thể là của kẻ đã lấy trộm chiếc mũ</a:t>
            </a:r>
            <a:endParaRPr kumimoji="0" lang="en-SG" sz="2700" b="0" i="0" u="none" strike="noStrike" kern="1200" cap="none" spc="0" normalizeH="0" baseline="0" noProof="0" dirty="0">
              <a:ln>
                <a:noFill/>
              </a:ln>
              <a:solidFill>
                <a:prstClr val="black">
                  <a:lumMod val="50000"/>
                </a:prstClr>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7042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0">
          <a:extLst>
            <a:ext uri="{FF2B5EF4-FFF2-40B4-BE49-F238E27FC236}">
              <a16:creationId xmlns:a16="http://schemas.microsoft.com/office/drawing/2014/main" id="{D361AD3F-6739-A71C-4CD3-BABEA263B29C}"/>
            </a:ext>
          </a:extLst>
        </p:cNvPr>
        <p:cNvGrpSpPr/>
        <p:nvPr/>
      </p:nvGrpSpPr>
      <p:grpSpPr>
        <a:xfrm>
          <a:off x="0" y="0"/>
          <a:ext cx="0" cy="0"/>
          <a:chOff x="0" y="0"/>
          <a:chExt cx="0" cy="0"/>
        </a:xfrm>
      </p:grpSpPr>
      <p:sp>
        <p:nvSpPr>
          <p:cNvPr id="12" name="Google Shape;27;p3">
            <a:extLst>
              <a:ext uri="{FF2B5EF4-FFF2-40B4-BE49-F238E27FC236}">
                <a16:creationId xmlns:a16="http://schemas.microsoft.com/office/drawing/2014/main" id="{06EC4324-BCD1-3755-FEB0-C75A81FBF314}"/>
              </a:ext>
            </a:extLst>
          </p:cNvPr>
          <p:cNvSpPr/>
          <p:nvPr/>
        </p:nvSpPr>
        <p:spPr>
          <a:xfrm rot="21385515" flipH="1">
            <a:off x="-190964" y="4187048"/>
            <a:ext cx="9670547" cy="1284298"/>
          </a:xfrm>
          <a:custGeom>
            <a:avLst/>
            <a:gdLst/>
            <a:ahLst/>
            <a:cxnLst/>
            <a:rect l="l" t="t" r="r" b="b"/>
            <a:pathLst>
              <a:path w="369003" h="65140" extrusionOk="0">
                <a:moveTo>
                  <a:pt x="578" y="0"/>
                </a:moveTo>
                <a:lnTo>
                  <a:pt x="369003" y="6372"/>
                </a:lnTo>
                <a:lnTo>
                  <a:pt x="369003" y="63984"/>
                </a:lnTo>
                <a:lnTo>
                  <a:pt x="0" y="65140"/>
                </a:lnTo>
                <a:close/>
              </a:path>
            </a:pathLst>
          </a:custGeom>
          <a:solidFill>
            <a:schemeClr val="dk1"/>
          </a:solidFill>
          <a:ln>
            <a:noFill/>
          </a:ln>
        </p:spPr>
        <p:txBody>
          <a:bodyPr/>
          <a:lstStyle/>
          <a:p>
            <a:endParaRPr lang="en-SG"/>
          </a:p>
        </p:txBody>
      </p:sp>
      <p:sp>
        <p:nvSpPr>
          <p:cNvPr id="953" name="Google Shape;953;p38">
            <a:extLst>
              <a:ext uri="{FF2B5EF4-FFF2-40B4-BE49-F238E27FC236}">
                <a16:creationId xmlns:a16="http://schemas.microsoft.com/office/drawing/2014/main" id="{296FE927-28B3-834E-B20C-D154DC09A1E9}"/>
              </a:ext>
            </a:extLst>
          </p:cNvPr>
          <p:cNvSpPr/>
          <p:nvPr/>
        </p:nvSpPr>
        <p:spPr>
          <a:xfrm>
            <a:off x="2398224" y="-431450"/>
            <a:ext cx="367066" cy="245729"/>
          </a:xfrm>
          <a:custGeom>
            <a:avLst/>
            <a:gdLst/>
            <a:ahLst/>
            <a:cxnLst/>
            <a:rect l="l" t="t" r="r" b="b"/>
            <a:pathLst>
              <a:path w="5645" h="3779" extrusionOk="0">
                <a:moveTo>
                  <a:pt x="176" y="0"/>
                </a:moveTo>
                <a:cubicBezTo>
                  <a:pt x="79" y="0"/>
                  <a:pt x="1" y="79"/>
                  <a:pt x="1" y="181"/>
                </a:cubicBezTo>
                <a:lnTo>
                  <a:pt x="1" y="3598"/>
                </a:lnTo>
                <a:cubicBezTo>
                  <a:pt x="1" y="3700"/>
                  <a:pt x="79" y="3779"/>
                  <a:pt x="176" y="3779"/>
                </a:cubicBezTo>
                <a:lnTo>
                  <a:pt x="5470" y="3779"/>
                </a:lnTo>
                <a:cubicBezTo>
                  <a:pt x="5566" y="3779"/>
                  <a:pt x="5645" y="3700"/>
                  <a:pt x="5645" y="3598"/>
                </a:cubicBezTo>
                <a:lnTo>
                  <a:pt x="5645" y="181"/>
                </a:lnTo>
                <a:cubicBezTo>
                  <a:pt x="5645" y="79"/>
                  <a:pt x="5566" y="0"/>
                  <a:pt x="5470" y="0"/>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7;p53">
            <a:extLst>
              <a:ext uri="{FF2B5EF4-FFF2-40B4-BE49-F238E27FC236}">
                <a16:creationId xmlns:a16="http://schemas.microsoft.com/office/drawing/2014/main" id="{6C59BBDA-A489-E80F-00B2-88D1E02D0C04}"/>
              </a:ext>
            </a:extLst>
          </p:cNvPr>
          <p:cNvSpPr/>
          <p:nvPr/>
        </p:nvSpPr>
        <p:spPr>
          <a:xfrm>
            <a:off x="6599335" y="1971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08;p53">
            <a:extLst>
              <a:ext uri="{FF2B5EF4-FFF2-40B4-BE49-F238E27FC236}">
                <a16:creationId xmlns:a16="http://schemas.microsoft.com/office/drawing/2014/main" id="{A3F73247-8079-509C-0F31-42F20FDCB530}"/>
              </a:ext>
            </a:extLst>
          </p:cNvPr>
          <p:cNvSpPr/>
          <p:nvPr/>
        </p:nvSpPr>
        <p:spPr>
          <a:xfrm>
            <a:off x="3238449" y="4664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09;p53">
            <a:extLst>
              <a:ext uri="{FF2B5EF4-FFF2-40B4-BE49-F238E27FC236}">
                <a16:creationId xmlns:a16="http://schemas.microsoft.com/office/drawing/2014/main" id="{949610B7-D4DC-2D55-C0E5-DB4C552B633E}"/>
              </a:ext>
            </a:extLst>
          </p:cNvPr>
          <p:cNvSpPr/>
          <p:nvPr/>
        </p:nvSpPr>
        <p:spPr>
          <a:xfrm>
            <a:off x="6627810" y="1218930"/>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0;p53">
            <a:extLst>
              <a:ext uri="{FF2B5EF4-FFF2-40B4-BE49-F238E27FC236}">
                <a16:creationId xmlns:a16="http://schemas.microsoft.com/office/drawing/2014/main" id="{5CB89DFA-7F70-3D17-E99F-6500D94E7F58}"/>
              </a:ext>
            </a:extLst>
          </p:cNvPr>
          <p:cNvSpPr/>
          <p:nvPr/>
        </p:nvSpPr>
        <p:spPr>
          <a:xfrm>
            <a:off x="972989" y="469642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person holding a crown&#10;&#10;Description automatically generated">
            <a:extLst>
              <a:ext uri="{FF2B5EF4-FFF2-40B4-BE49-F238E27FC236}">
                <a16:creationId xmlns:a16="http://schemas.microsoft.com/office/drawing/2014/main" id="{946E60BF-F18C-4425-AF2A-79EF000B59D9}"/>
              </a:ext>
            </a:extLst>
          </p:cNvPr>
          <p:cNvPicPr>
            <a:picLocks noChangeAspect="1"/>
          </p:cNvPicPr>
          <p:nvPr/>
        </p:nvPicPr>
        <p:blipFill>
          <a:blip r:embed="rId3"/>
          <a:stretch>
            <a:fillRect/>
          </a:stretch>
        </p:blipFill>
        <p:spPr>
          <a:xfrm>
            <a:off x="4701461" y="2240730"/>
            <a:ext cx="5198526" cy="2902769"/>
          </a:xfrm>
          <a:prstGeom prst="rect">
            <a:avLst/>
          </a:prstGeom>
        </p:spPr>
      </p:pic>
      <p:sp>
        <p:nvSpPr>
          <p:cNvPr id="3" name="文本框 25">
            <a:extLst>
              <a:ext uri="{FF2B5EF4-FFF2-40B4-BE49-F238E27FC236}">
                <a16:creationId xmlns:a16="http://schemas.microsoft.com/office/drawing/2014/main" id="{B628FE67-BF8F-EB6D-0D20-06A2F401FA6C}"/>
              </a:ext>
            </a:extLst>
          </p:cNvPr>
          <p:cNvSpPr txBox="1"/>
          <p:nvPr/>
        </p:nvSpPr>
        <p:spPr>
          <a:xfrm>
            <a:off x="0" y="1584646"/>
            <a:ext cx="5029332" cy="701784"/>
          </a:xfrm>
          <a:prstGeom prst="rect">
            <a:avLst/>
          </a:prstGeom>
          <a:noFill/>
        </p:spPr>
        <p:txBody>
          <a:bodyPr wrap="square" rtlCol="0">
            <a:noAutofit/>
            <a:scene3d>
              <a:camera prst="orthographicFront"/>
              <a:lightRig rig="threePt" dir="t"/>
            </a:scene3d>
            <a:sp3d contourW="12700"/>
          </a:bodyPr>
          <a:lstStyle/>
          <a:p>
            <a:pPr algn="ctr"/>
            <a:r>
              <a:rPr lang="vi-VN" sz="4400" b="1" i="1" dirty="0">
                <a:latin typeface="+mj-lt"/>
              </a:rPr>
              <a:t>Tìm hiểu nhân vật, nhân vật chính, lời nhân vật, lời người kể chuyện</a:t>
            </a:r>
            <a:endParaRPr lang="en-SG" sz="4400" dirty="0">
              <a:latin typeface="+mj-lt"/>
            </a:endParaRPr>
          </a:p>
        </p:txBody>
      </p:sp>
      <p:grpSp>
        <p:nvGrpSpPr>
          <p:cNvPr id="4" name="Google Shape;1225;p41">
            <a:extLst>
              <a:ext uri="{FF2B5EF4-FFF2-40B4-BE49-F238E27FC236}">
                <a16:creationId xmlns:a16="http://schemas.microsoft.com/office/drawing/2014/main" id="{D02E0BB1-E0D1-A647-BD1F-A883AEC89339}"/>
              </a:ext>
            </a:extLst>
          </p:cNvPr>
          <p:cNvGrpSpPr/>
          <p:nvPr/>
        </p:nvGrpSpPr>
        <p:grpSpPr>
          <a:xfrm>
            <a:off x="1625752" y="58971"/>
            <a:ext cx="1612697" cy="1525675"/>
            <a:chOff x="6351724" y="1733334"/>
            <a:chExt cx="1168679" cy="1216176"/>
          </a:xfrm>
        </p:grpSpPr>
        <p:sp>
          <p:nvSpPr>
            <p:cNvPr id="5" name="Google Shape;1226;p41">
              <a:extLst>
                <a:ext uri="{FF2B5EF4-FFF2-40B4-BE49-F238E27FC236}">
                  <a16:creationId xmlns:a16="http://schemas.microsoft.com/office/drawing/2014/main" id="{978FAE31-A99A-6C46-552B-D249A8D19434}"/>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227;p41">
              <a:extLst>
                <a:ext uri="{FF2B5EF4-FFF2-40B4-BE49-F238E27FC236}">
                  <a16:creationId xmlns:a16="http://schemas.microsoft.com/office/drawing/2014/main" id="{76D71699-3C6B-BF0C-39EA-7B66DB7ED65E}"/>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228;p41">
              <a:extLst>
                <a:ext uri="{FF2B5EF4-FFF2-40B4-BE49-F238E27FC236}">
                  <a16:creationId xmlns:a16="http://schemas.microsoft.com/office/drawing/2014/main" id="{C5EB28FD-88BE-3CCC-FC89-D47F14A271FE}"/>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29;p41">
              <a:extLst>
                <a:ext uri="{FF2B5EF4-FFF2-40B4-BE49-F238E27FC236}">
                  <a16:creationId xmlns:a16="http://schemas.microsoft.com/office/drawing/2014/main" id="{C24BD116-E196-7BC7-99FE-5691AD1AE01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Google Shape;1230;p41">
              <a:extLst>
                <a:ext uri="{FF2B5EF4-FFF2-40B4-BE49-F238E27FC236}">
                  <a16:creationId xmlns:a16="http://schemas.microsoft.com/office/drawing/2014/main" id="{EAA6C824-07B1-79EE-A11C-63B2E11BF54A}"/>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231;p41">
              <a:extLst>
                <a:ext uri="{FF2B5EF4-FFF2-40B4-BE49-F238E27FC236}">
                  <a16:creationId xmlns:a16="http://schemas.microsoft.com/office/drawing/2014/main" id="{670036E0-3BD3-8586-BB1B-48FDB3CADD5D}"/>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3.3</a:t>
              </a:r>
              <a:endParaRPr kumimoji="0" sz="3600" b="1" i="0" u="none" strike="noStrike" kern="0" cap="none" spc="0" normalizeH="0" baseline="0" noProof="0" dirty="0">
                <a:ln>
                  <a:noFill/>
                </a:ln>
                <a:solidFill>
                  <a:srgbClr val="000000"/>
                </a:solidFill>
                <a:effectLst/>
                <a:uLnTx/>
                <a:uFillTx/>
                <a:latin typeface="Arial"/>
                <a:cs typeface="Arial"/>
                <a:sym typeface="Arial"/>
              </a:endParaRPr>
            </a:p>
          </p:txBody>
        </p:sp>
        <p:sp>
          <p:nvSpPr>
            <p:cNvPr id="18" name="Google Shape;1232;p41">
              <a:extLst>
                <a:ext uri="{FF2B5EF4-FFF2-40B4-BE49-F238E27FC236}">
                  <a16:creationId xmlns:a16="http://schemas.microsoft.com/office/drawing/2014/main" id="{8D183E68-DD53-408A-56AC-8A19620F86F5}"/>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233;p41">
              <a:extLst>
                <a:ext uri="{FF2B5EF4-FFF2-40B4-BE49-F238E27FC236}">
                  <a16:creationId xmlns:a16="http://schemas.microsoft.com/office/drawing/2014/main" id="{099C4E50-7454-4777-81F3-4B27A6907549}"/>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234;p41">
              <a:extLst>
                <a:ext uri="{FF2B5EF4-FFF2-40B4-BE49-F238E27FC236}">
                  <a16:creationId xmlns:a16="http://schemas.microsoft.com/office/drawing/2014/main" id="{16D3CAD8-FE17-FBBC-7DB7-7A78683A744C}"/>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235;p41">
              <a:extLst>
                <a:ext uri="{FF2B5EF4-FFF2-40B4-BE49-F238E27FC236}">
                  <a16:creationId xmlns:a16="http://schemas.microsoft.com/office/drawing/2014/main" id="{751246A8-DDBF-2971-9AC7-ADD7E5FDE46E}"/>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36;p41">
              <a:extLst>
                <a:ext uri="{FF2B5EF4-FFF2-40B4-BE49-F238E27FC236}">
                  <a16:creationId xmlns:a16="http://schemas.microsoft.com/office/drawing/2014/main" id="{47C7ED11-C97B-02B1-3FAC-83A59A4D5324}"/>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37;p41">
              <a:extLst>
                <a:ext uri="{FF2B5EF4-FFF2-40B4-BE49-F238E27FC236}">
                  <a16:creationId xmlns:a16="http://schemas.microsoft.com/office/drawing/2014/main" id="{DFAE0880-7670-A033-77DF-523F9E8E6605}"/>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38;p41">
              <a:extLst>
                <a:ext uri="{FF2B5EF4-FFF2-40B4-BE49-F238E27FC236}">
                  <a16:creationId xmlns:a16="http://schemas.microsoft.com/office/drawing/2014/main" id="{2C01C690-6E16-2D80-5C01-AE643EECBAED}"/>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1516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8488FC42-8733-C957-572B-9FD5467574BF}"/>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85445FA9-A064-2A9E-EBD4-4AA62B84DAB9}"/>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C2A9981B-474F-A05F-3467-3365ADA9BE60}"/>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09A20D9A-51AC-3505-B222-F22CFD84DAA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0B1EF428-8FFE-172F-7BC2-5A74D9948F7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1DD4DDE5-706C-A4D7-4837-E01E014EA898}"/>
              </a:ext>
            </a:extLst>
          </p:cNvPr>
          <p:cNvSpPr>
            <a:spLocks noGrp="1"/>
          </p:cNvSpPr>
          <p:nvPr>
            <p:ph type="title"/>
          </p:nvPr>
        </p:nvSpPr>
        <p:spPr>
          <a:xfrm>
            <a:off x="841037" y="-799"/>
            <a:ext cx="7704000" cy="572700"/>
          </a:xfrm>
        </p:spPr>
        <p:txBody>
          <a:bodyPr/>
          <a:lstStyle/>
          <a:p>
            <a:pPr>
              <a:lnSpc>
                <a:spcPct val="150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 Nhân vật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CC711B4F-3B81-02FD-D688-4F6CEF3B0F1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2" name="Picture 1" descr="A group of men in different outfits&#10;&#10;Description automatically generated">
            <a:extLst>
              <a:ext uri="{FF2B5EF4-FFF2-40B4-BE49-F238E27FC236}">
                <a16:creationId xmlns:a16="http://schemas.microsoft.com/office/drawing/2014/main" id="{AC51661F-AD6F-68A1-44B1-902B9781D75F}"/>
              </a:ext>
            </a:extLst>
          </p:cNvPr>
          <p:cNvPicPr>
            <a:picLocks noChangeAspect="1"/>
          </p:cNvPicPr>
          <p:nvPr/>
        </p:nvPicPr>
        <p:blipFill>
          <a:blip r:embed="rId4"/>
          <a:srcRect t="2268" r="36988"/>
          <a:stretch/>
        </p:blipFill>
        <p:spPr>
          <a:xfrm>
            <a:off x="-244394" y="837186"/>
            <a:ext cx="3034892" cy="4275965"/>
          </a:xfrm>
          <a:prstGeom prst="rect">
            <a:avLst/>
          </a:prstGeom>
        </p:spPr>
      </p:pic>
      <p:grpSp>
        <p:nvGrpSpPr>
          <p:cNvPr id="3" name="Group 2">
            <a:extLst>
              <a:ext uri="{FF2B5EF4-FFF2-40B4-BE49-F238E27FC236}">
                <a16:creationId xmlns:a16="http://schemas.microsoft.com/office/drawing/2014/main" id="{D0901AC8-3E5D-4ED1-C8C4-A85BE6D2B1A1}"/>
              </a:ext>
            </a:extLst>
          </p:cNvPr>
          <p:cNvGrpSpPr/>
          <p:nvPr/>
        </p:nvGrpSpPr>
        <p:grpSpPr>
          <a:xfrm>
            <a:off x="2310714" y="837185"/>
            <a:ext cx="6709718" cy="3883095"/>
            <a:chOff x="0" y="0"/>
            <a:chExt cx="9942739" cy="5850937"/>
          </a:xfrm>
        </p:grpSpPr>
        <p:sp>
          <p:nvSpPr>
            <p:cNvPr id="4" name="Freeform 3">
              <a:extLst>
                <a:ext uri="{FF2B5EF4-FFF2-40B4-BE49-F238E27FC236}">
                  <a16:creationId xmlns:a16="http://schemas.microsoft.com/office/drawing/2014/main" id="{559EFCD3-CB29-625F-012A-2E59D4F01B08}"/>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1" name="Freeform 4">
              <a:extLst>
                <a:ext uri="{FF2B5EF4-FFF2-40B4-BE49-F238E27FC236}">
                  <a16:creationId xmlns:a16="http://schemas.microsoft.com/office/drawing/2014/main" id="{B56EB142-F339-4024-1C8D-A2A24821CCD4}"/>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2" name="Freeform 5">
              <a:extLst>
                <a:ext uri="{FF2B5EF4-FFF2-40B4-BE49-F238E27FC236}">
                  <a16:creationId xmlns:a16="http://schemas.microsoft.com/office/drawing/2014/main" id="{19706E4D-881D-921F-F58B-2ED2D718BC80}"/>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grpSp>
      <p:sp>
        <p:nvSpPr>
          <p:cNvPr id="13" name="TextBox 12">
            <a:extLst>
              <a:ext uri="{FF2B5EF4-FFF2-40B4-BE49-F238E27FC236}">
                <a16:creationId xmlns:a16="http://schemas.microsoft.com/office/drawing/2014/main" id="{2449ADFF-70EB-9B08-A61B-27E79EDC04BB}"/>
              </a:ext>
            </a:extLst>
          </p:cNvPr>
          <p:cNvSpPr txBox="1"/>
          <p:nvPr/>
        </p:nvSpPr>
        <p:spPr>
          <a:xfrm>
            <a:off x="3174557" y="1571933"/>
            <a:ext cx="4999292" cy="2246769"/>
          </a:xfrm>
          <a:prstGeom prst="rect">
            <a:avLst/>
          </a:prstGeom>
          <a:noFill/>
        </p:spPr>
        <p:txBody>
          <a:bodyPr wrap="square">
            <a:spAutoFit/>
          </a:bodyPr>
          <a:lstStyle/>
          <a:p>
            <a:pPr algn="ctr"/>
            <a:r>
              <a:rPr lang="vi-VN" sz="2800" dirty="0">
                <a:latin typeface="+mj-lt"/>
              </a:rPr>
              <a:t>Nhân vật Sơ-lốc Hôm thể hiện những đặc điểm gì của nhân vật chính trong truyện trinh thám? Làm rõ ý kiến của em bằng những chi tiết trong văn bản.</a:t>
            </a:r>
            <a:endParaRPr lang="en-SG" sz="2800" dirty="0">
              <a:latin typeface="+mj-lt"/>
            </a:endParaRPr>
          </a:p>
        </p:txBody>
      </p:sp>
    </p:spTree>
    <p:extLst>
      <p:ext uri="{BB962C8B-B14F-4D97-AF65-F5344CB8AC3E}">
        <p14:creationId xmlns:p14="http://schemas.microsoft.com/office/powerpoint/2010/main" val="298535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78B1D8BA-84E0-86D9-2D56-0AE29C951288}"/>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5815871E-55BC-1A79-68C5-066E37AC303E}"/>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BB504F07-D9D0-4040-6306-496FFAADF30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36345EDB-B95A-AD2D-9697-8ED657BFC036}"/>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0D9367FC-F882-E430-C962-9E4CA846C4A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F155BA21-C6E6-C9FB-5FD9-24253A4EE57E}"/>
              </a:ext>
            </a:extLst>
          </p:cNvPr>
          <p:cNvSpPr>
            <a:spLocks noGrp="1"/>
          </p:cNvSpPr>
          <p:nvPr>
            <p:ph type="title"/>
          </p:nvPr>
        </p:nvSpPr>
        <p:spPr>
          <a:xfrm>
            <a:off x="841037" y="-799"/>
            <a:ext cx="7704000" cy="572700"/>
          </a:xfrm>
        </p:spPr>
        <p:txBody>
          <a:bodyPr/>
          <a:lstStyle/>
          <a:p>
            <a:pPr>
              <a:lnSpc>
                <a:spcPct val="150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 Nhân vật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FC2E504C-387A-CA20-3AF6-FDFD7E22161D}"/>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14" name="Group 13">
            <a:extLst>
              <a:ext uri="{FF2B5EF4-FFF2-40B4-BE49-F238E27FC236}">
                <a16:creationId xmlns:a16="http://schemas.microsoft.com/office/drawing/2014/main" id="{82D18C65-F0C2-B07C-6335-BC223373075C}"/>
              </a:ext>
            </a:extLst>
          </p:cNvPr>
          <p:cNvGrpSpPr/>
          <p:nvPr/>
        </p:nvGrpSpPr>
        <p:grpSpPr>
          <a:xfrm>
            <a:off x="108435" y="774890"/>
            <a:ext cx="3533280" cy="3892486"/>
            <a:chOff x="61193" y="1110931"/>
            <a:chExt cx="2813090" cy="3180012"/>
          </a:xfrm>
        </p:grpSpPr>
        <p:grpSp>
          <p:nvGrpSpPr>
            <p:cNvPr id="15" name="组合 9">
              <a:extLst>
                <a:ext uri="{FF2B5EF4-FFF2-40B4-BE49-F238E27FC236}">
                  <a16:creationId xmlns:a16="http://schemas.microsoft.com/office/drawing/2014/main" id="{A19C0AE2-194E-5A73-467A-2BC6C2AF6947}"/>
                </a:ext>
              </a:extLst>
            </p:cNvPr>
            <p:cNvGrpSpPr/>
            <p:nvPr/>
          </p:nvGrpSpPr>
          <p:grpSpPr>
            <a:xfrm rot="5400000" flipH="1">
              <a:off x="1267654" y="2638979"/>
              <a:ext cx="3134678" cy="78581"/>
              <a:chOff x="513" y="10419"/>
              <a:chExt cx="18316" cy="258"/>
            </a:xfrm>
          </p:grpSpPr>
          <p:cxnSp>
            <p:nvCxnSpPr>
              <p:cNvPr id="22" name="直接连接符 7">
                <a:extLst>
                  <a:ext uri="{FF2B5EF4-FFF2-40B4-BE49-F238E27FC236}">
                    <a16:creationId xmlns:a16="http://schemas.microsoft.com/office/drawing/2014/main" id="{6299AFB0-1686-86D9-181E-1FDDEBB37DB4}"/>
                  </a:ext>
                </a:extLst>
              </p:cNvPr>
              <p:cNvCxnSpPr/>
              <p:nvPr/>
            </p:nvCxnSpPr>
            <p:spPr>
              <a:xfrm>
                <a:off x="513" y="10419"/>
                <a:ext cx="18316" cy="0"/>
              </a:xfrm>
              <a:prstGeom prst="line">
                <a:avLst/>
              </a:prstGeom>
              <a:ln w="25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8">
                <a:extLst>
                  <a:ext uri="{FF2B5EF4-FFF2-40B4-BE49-F238E27FC236}">
                    <a16:creationId xmlns:a16="http://schemas.microsoft.com/office/drawing/2014/main" id="{373188FC-363A-E5EC-3EC1-6C19B2589854}"/>
                  </a:ext>
                </a:extLst>
              </p:cNvPr>
              <p:cNvCxnSpPr/>
              <p:nvPr/>
            </p:nvCxnSpPr>
            <p:spPr>
              <a:xfrm>
                <a:off x="513" y="10677"/>
                <a:ext cx="1831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268815BF-57C7-1435-8431-0034D3DE7843}"/>
                </a:ext>
              </a:extLst>
            </p:cNvPr>
            <p:cNvGrpSpPr/>
            <p:nvPr/>
          </p:nvGrpSpPr>
          <p:grpSpPr>
            <a:xfrm>
              <a:off x="61193" y="1333432"/>
              <a:ext cx="2542670" cy="2957511"/>
              <a:chOff x="61192" y="1333432"/>
              <a:chExt cx="2827239" cy="2957511"/>
            </a:xfrm>
          </p:grpSpPr>
          <p:grpSp>
            <p:nvGrpSpPr>
              <p:cNvPr id="17" name="组合 5">
                <a:extLst>
                  <a:ext uri="{FF2B5EF4-FFF2-40B4-BE49-F238E27FC236}">
                    <a16:creationId xmlns:a16="http://schemas.microsoft.com/office/drawing/2014/main" id="{8A665212-E709-7DAC-CA30-686009500888}"/>
                  </a:ext>
                </a:extLst>
              </p:cNvPr>
              <p:cNvGrpSpPr/>
              <p:nvPr/>
            </p:nvGrpSpPr>
            <p:grpSpPr>
              <a:xfrm>
                <a:off x="61192" y="1333432"/>
                <a:ext cx="2827239" cy="2828190"/>
                <a:chOff x="2719" y="3965"/>
                <a:chExt cx="5004" cy="5005"/>
              </a:xfrm>
            </p:grpSpPr>
            <p:sp>
              <p:nvSpPr>
                <p:cNvPr id="20" name="矩形 4">
                  <a:extLst>
                    <a:ext uri="{FF2B5EF4-FFF2-40B4-BE49-F238E27FC236}">
                      <a16:creationId xmlns:a16="http://schemas.microsoft.com/office/drawing/2014/main" id="{660B1775-A53F-83AC-239A-F26E76CBAC90}"/>
                    </a:ext>
                  </a:extLst>
                </p:cNvPr>
                <p:cNvSpPr/>
                <p:nvPr/>
              </p:nvSpPr>
              <p:spPr>
                <a:xfrm>
                  <a:off x="2719" y="3965"/>
                  <a:ext cx="4734" cy="4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endParaRPr kumimoji="0" lang="zh-CN" altLang="en-US" sz="3200" b="1" i="0" u="none" strike="noStrike" kern="1200" cap="none" spc="0" normalizeH="0" baseline="0" noProof="0">
                    <a:ln>
                      <a:noFill/>
                    </a:ln>
                    <a:solidFill>
                      <a:srgbClr val="F2F2F2"/>
                    </a:solidFill>
                    <a:effectLst/>
                    <a:uLnTx/>
                    <a:uFillTx/>
                    <a:latin typeface="Abril Fatface"/>
                    <a:ea typeface="宋体" panose="02010600030101010101" pitchFamily="2" charset="-122"/>
                    <a:cs typeface="+mn-cs"/>
                    <a:sym typeface="Arial"/>
                  </a:endParaRPr>
                </a:p>
              </p:txBody>
            </p:sp>
            <p:sp>
              <p:nvSpPr>
                <p:cNvPr id="21" name="矩形 3">
                  <a:extLst>
                    <a:ext uri="{FF2B5EF4-FFF2-40B4-BE49-F238E27FC236}">
                      <a16:creationId xmlns:a16="http://schemas.microsoft.com/office/drawing/2014/main" id="{CF1D12A9-7526-E7BD-FC1A-D1E1FA83CABA}"/>
                    </a:ext>
                  </a:extLst>
                </p:cNvPr>
                <p:cNvSpPr/>
                <p:nvPr/>
              </p:nvSpPr>
              <p:spPr>
                <a:xfrm>
                  <a:off x="2989" y="4236"/>
                  <a:ext cx="4734" cy="4734"/>
                </a:xfrm>
                <a:prstGeom prst="rect">
                  <a:avLst/>
                </a:prstGeom>
                <a:solidFill>
                  <a:srgbClr val="FFD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spcBef>
                      <a:spcPts val="0"/>
                    </a:spcBef>
                    <a:spcAft>
                      <a:spcPts val="0"/>
                    </a:spcAft>
                    <a:buClrTx/>
                    <a:buSzTx/>
                    <a:buFont typeface="Arial"/>
                    <a:buNone/>
                    <a:tabLst/>
                    <a:defRPr/>
                  </a:pPr>
                  <a:endParaRPr kumimoji="0" lang="zh-CN" altLang="en-US" sz="3200" b="1" i="0" u="none" strike="noStrike" kern="1200" cap="none" spc="0" normalizeH="0" baseline="0" noProof="0">
                    <a:ln>
                      <a:noFill/>
                    </a:ln>
                    <a:solidFill>
                      <a:srgbClr val="F2F2F2"/>
                    </a:solidFill>
                    <a:effectLst/>
                    <a:uLnTx/>
                    <a:uFillTx/>
                    <a:latin typeface="Abril Fatface"/>
                    <a:ea typeface="宋体" panose="02010600030101010101" pitchFamily="2" charset="-122"/>
                    <a:cs typeface="+mn-cs"/>
                    <a:sym typeface="Arial"/>
                  </a:endParaRPr>
                </a:p>
              </p:txBody>
            </p:sp>
          </p:grpSp>
          <p:sp>
            <p:nvSpPr>
              <p:cNvPr id="18" name="TextBox 17">
                <a:extLst>
                  <a:ext uri="{FF2B5EF4-FFF2-40B4-BE49-F238E27FC236}">
                    <a16:creationId xmlns:a16="http://schemas.microsoft.com/office/drawing/2014/main" id="{2CC5C777-D31F-3C14-09E9-1DF5EACB4461}"/>
                  </a:ext>
                </a:extLst>
              </p:cNvPr>
              <p:cNvSpPr txBox="1"/>
              <p:nvPr/>
            </p:nvSpPr>
            <p:spPr>
              <a:xfrm>
                <a:off x="252545" y="1413666"/>
                <a:ext cx="2522142" cy="2877277"/>
              </a:xfrm>
              <a:prstGeom prst="rect">
                <a:avLst/>
              </a:prstGeom>
              <a:noFill/>
            </p:spPr>
            <p:txBody>
              <a:bodyPr wrap="square">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Nhân vật Sơ-lốc Hôm thể hiện đầy đủ các đặc điểm của nhân vật trong truyện trinh thám: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4" name="PA-椭圆 49">
            <a:extLst>
              <a:ext uri="{FF2B5EF4-FFF2-40B4-BE49-F238E27FC236}">
                <a16:creationId xmlns:a16="http://schemas.microsoft.com/office/drawing/2014/main" id="{4BCDC1A5-01AA-EECA-5929-85298DAA56CB}"/>
              </a:ext>
            </a:extLst>
          </p:cNvPr>
          <p:cNvSpPr/>
          <p:nvPr/>
        </p:nvSpPr>
        <p:spPr>
          <a:xfrm>
            <a:off x="3817223" y="966974"/>
            <a:ext cx="493140" cy="50509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ct val="0"/>
              </a:spcBef>
              <a:spcAft>
                <a:spcPct val="0"/>
              </a:spcAft>
              <a:buClrTx/>
              <a:buSzTx/>
              <a:buFont typeface="Arial"/>
              <a:buNone/>
              <a:tabLst/>
              <a:defRPr/>
            </a:pPr>
            <a:r>
              <a:rPr kumimoji="0" lang="en-US" altLang="zh-CN" sz="3200" b="1" i="0" u="none" strike="noStrike" kern="0" cap="none" spc="0" normalizeH="0" baseline="0" noProof="0" dirty="0">
                <a:ln>
                  <a:noFill/>
                </a:ln>
                <a:solidFill>
                  <a:prstClr val="black"/>
                </a:solidFill>
                <a:effectLst/>
                <a:uLnTx/>
                <a:uFillTx/>
                <a:latin typeface="Source Han Sans SC"/>
                <a:ea typeface="Source Han Sans SC"/>
                <a:cs typeface="Arial"/>
                <a:sym typeface="Arial"/>
              </a:rPr>
              <a:t>1</a:t>
            </a:r>
            <a:endParaRPr kumimoji="0" sz="3200"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5" name="PA-矩形 28">
            <a:extLst>
              <a:ext uri="{FF2B5EF4-FFF2-40B4-BE49-F238E27FC236}">
                <a16:creationId xmlns:a16="http://schemas.microsoft.com/office/drawing/2014/main" id="{E0F57EA7-5088-6D3D-5BB8-EAB117C46DF1}"/>
              </a:ext>
            </a:extLst>
          </p:cNvPr>
          <p:cNvSpPr/>
          <p:nvPr/>
        </p:nvSpPr>
        <p:spPr>
          <a:xfrm flipH="1">
            <a:off x="4572000" y="877222"/>
            <a:ext cx="4445177" cy="65384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Kĩ thuật điều tra vượt trội</a:t>
            </a:r>
            <a:endParaRPr lang="en-SG" sz="3200" dirty="0">
              <a:latin typeface="+mj-lt"/>
            </a:endParaRPr>
          </a:p>
        </p:txBody>
      </p:sp>
      <p:sp>
        <p:nvSpPr>
          <p:cNvPr id="26" name="PA-椭圆 49">
            <a:extLst>
              <a:ext uri="{FF2B5EF4-FFF2-40B4-BE49-F238E27FC236}">
                <a16:creationId xmlns:a16="http://schemas.microsoft.com/office/drawing/2014/main" id="{F27A2741-07C3-1A9A-5677-C03CB3E6112A}"/>
              </a:ext>
            </a:extLst>
          </p:cNvPr>
          <p:cNvSpPr/>
          <p:nvPr/>
        </p:nvSpPr>
        <p:spPr>
          <a:xfrm>
            <a:off x="3895363" y="2215707"/>
            <a:ext cx="493140" cy="50509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ct val="0"/>
              </a:spcBef>
              <a:spcAft>
                <a:spcPct val="0"/>
              </a:spcAft>
              <a:buClrTx/>
              <a:buSzTx/>
              <a:buFont typeface="Arial"/>
              <a:buNone/>
              <a:tabLst/>
              <a:defRPr/>
            </a:pPr>
            <a:r>
              <a:rPr kumimoji="0" lang="en-US" altLang="zh-CN" sz="3200" b="1" i="0" u="none" strike="noStrike" kern="0" cap="none" spc="0" normalizeH="0" baseline="0" noProof="0" dirty="0">
                <a:ln>
                  <a:noFill/>
                </a:ln>
                <a:solidFill>
                  <a:prstClr val="black"/>
                </a:solidFill>
                <a:effectLst/>
                <a:uLnTx/>
                <a:uFillTx/>
                <a:latin typeface="Source Han Sans SC"/>
                <a:ea typeface="Source Han Sans SC"/>
                <a:cs typeface="Arial"/>
                <a:sym typeface="Arial"/>
              </a:rPr>
              <a:t>2</a:t>
            </a:r>
            <a:endParaRPr kumimoji="0" sz="3200"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7" name="PA-矩形 28">
            <a:extLst>
              <a:ext uri="{FF2B5EF4-FFF2-40B4-BE49-F238E27FC236}">
                <a16:creationId xmlns:a16="http://schemas.microsoft.com/office/drawing/2014/main" id="{D915CBF3-9A97-C764-7FFE-5082E16A2BDC}"/>
              </a:ext>
            </a:extLst>
          </p:cNvPr>
          <p:cNvSpPr/>
          <p:nvPr/>
        </p:nvSpPr>
        <p:spPr>
          <a:xfrm flipH="1">
            <a:off x="4611252" y="1836389"/>
            <a:ext cx="4334355" cy="65384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Khả năng quan sát tinh tường, không bỏ sót bất cứ chi tiết nào</a:t>
            </a:r>
            <a:endParaRPr lang="en-SG" sz="3200" dirty="0">
              <a:latin typeface="+mj-lt"/>
            </a:endParaRPr>
          </a:p>
        </p:txBody>
      </p:sp>
      <p:sp>
        <p:nvSpPr>
          <p:cNvPr id="28" name="PA-椭圆 49">
            <a:extLst>
              <a:ext uri="{FF2B5EF4-FFF2-40B4-BE49-F238E27FC236}">
                <a16:creationId xmlns:a16="http://schemas.microsoft.com/office/drawing/2014/main" id="{33D358FC-AD74-BA5E-631A-6F65BCC035C8}"/>
              </a:ext>
            </a:extLst>
          </p:cNvPr>
          <p:cNvSpPr/>
          <p:nvPr/>
        </p:nvSpPr>
        <p:spPr>
          <a:xfrm>
            <a:off x="3895363" y="4048054"/>
            <a:ext cx="493140" cy="50509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ct val="0"/>
              </a:spcBef>
              <a:spcAft>
                <a:spcPct val="0"/>
              </a:spcAft>
              <a:buClrTx/>
              <a:buSzTx/>
              <a:buFont typeface="Arial"/>
              <a:buNone/>
              <a:tabLst/>
              <a:defRPr/>
            </a:pPr>
            <a:r>
              <a:rPr kumimoji="0" lang="en-US" altLang="zh-CN" sz="3200" b="1" i="0" u="none" strike="noStrike" kern="0" cap="none" spc="0" normalizeH="0" baseline="0" noProof="0" dirty="0">
                <a:ln>
                  <a:noFill/>
                </a:ln>
                <a:solidFill>
                  <a:prstClr val="black"/>
                </a:solidFill>
                <a:effectLst/>
                <a:uLnTx/>
                <a:uFillTx/>
                <a:latin typeface="Source Han Sans SC"/>
                <a:ea typeface="Source Han Sans SC"/>
                <a:cs typeface="Arial"/>
                <a:sym typeface="Arial"/>
              </a:rPr>
              <a:t>3</a:t>
            </a:r>
            <a:endParaRPr kumimoji="0" sz="3200" b="1" i="0" u="none" strike="noStrike" kern="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29" name="PA-矩形 28">
            <a:extLst>
              <a:ext uri="{FF2B5EF4-FFF2-40B4-BE49-F238E27FC236}">
                <a16:creationId xmlns:a16="http://schemas.microsoft.com/office/drawing/2014/main" id="{A6C4CD1A-B84B-BC54-97FC-D78E93C18908}"/>
              </a:ext>
            </a:extLst>
          </p:cNvPr>
          <p:cNvSpPr/>
          <p:nvPr/>
        </p:nvSpPr>
        <p:spPr>
          <a:xfrm flipH="1">
            <a:off x="4611253" y="3738700"/>
            <a:ext cx="4334354" cy="653846"/>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Khả năng lập luận, đánh giá sắc bén.</a:t>
            </a:r>
            <a:endParaRPr lang="en-SG" sz="3200" dirty="0">
              <a:latin typeface="+mj-lt"/>
            </a:endParaRPr>
          </a:p>
        </p:txBody>
      </p:sp>
      <p:pic>
        <p:nvPicPr>
          <p:cNvPr id="30" name="Picture 29">
            <a:extLst>
              <a:ext uri="{FF2B5EF4-FFF2-40B4-BE49-F238E27FC236}">
                <a16:creationId xmlns:a16="http://schemas.microsoft.com/office/drawing/2014/main" id="{3CD4C97A-888C-CA2C-D710-0FF29BEF818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22" b="98994" l="4740" r="46163">
                        <a14:foregroundMark x1="32393" y1="37022" x2="30926" y2="44266"/>
                        <a14:foregroundMark x1="46050" y1="59356" x2="46163" y2="62274"/>
                        <a14:foregroundMark x1="31828" y1="75151" x2="31038" y2="94165"/>
                        <a14:foregroundMark x1="23928" y1="97384" x2="20429" y2="77465"/>
                        <a14:foregroundMark x1="20090" y1="76258" x2="20090" y2="76258"/>
                        <a14:foregroundMark x1="18510" y1="98893" x2="28217" y2="98994"/>
                        <a14:foregroundMark x1="28217" y1="98994" x2="38939" y2="98089"/>
                        <a14:backgroundMark x1="14898" y1="38732" x2="13770" y2="60463"/>
                        <a14:backgroundMark x1="13544" y1="78370" x2="13431" y2="90644"/>
                        <a14:backgroundMark x1="44018" y1="69316" x2="45260" y2="68109"/>
                        <a14:backgroundMark x1="45372" y1="68008" x2="45372" y2="68008"/>
                        <a14:backgroundMark x1="13657" y1="76962" x2="12302" y2="86117"/>
                        <a14:backgroundMark x1="14673" y1="95070" x2="13544" y2="86217"/>
                        <a14:backgroundMark x1="13431" y1="85513" x2="13431" y2="84406"/>
                        <a14:backgroundMark x1="13431" y1="83803" x2="13431" y2="83300"/>
                      </a14:backgroundRemoval>
                    </a14:imgEffect>
                  </a14:imgLayer>
                </a14:imgProps>
              </a:ext>
            </a:extLst>
          </a:blip>
          <a:srcRect t="33926" r="48565"/>
          <a:stretch/>
        </p:blipFill>
        <p:spPr>
          <a:xfrm>
            <a:off x="2469805" y="2440218"/>
            <a:ext cx="1875686" cy="2703282"/>
          </a:xfrm>
          <a:prstGeom prst="rect">
            <a:avLst/>
          </a:prstGeom>
        </p:spPr>
      </p:pic>
    </p:spTree>
    <p:extLst>
      <p:ext uri="{BB962C8B-B14F-4D97-AF65-F5344CB8AC3E}">
        <p14:creationId xmlns:p14="http://schemas.microsoft.com/office/powerpoint/2010/main" val="3618817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p:bldP spid="28" grpId="0" animBg="1"/>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C613D-7CF5-634C-A119-8B32D64372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5FFC17E-D0FE-B878-0283-2FCBA2501CE4}"/>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B7023088-41D5-48C6-2919-9DF2F1234039}"/>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*MỘT SỐ CHI TIẾT TIÊU BIỂU</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9" name="Freeform: Shape 8">
            <a:extLst>
              <a:ext uri="{FF2B5EF4-FFF2-40B4-BE49-F238E27FC236}">
                <a16:creationId xmlns:a16="http://schemas.microsoft.com/office/drawing/2014/main" id="{B7E7E884-F41C-9CE6-9FC0-AC3B6387FBAB}"/>
              </a:ext>
            </a:extLst>
          </p:cNvPr>
          <p:cNvSpPr/>
          <p:nvPr/>
        </p:nvSpPr>
        <p:spPr>
          <a:xfrm>
            <a:off x="5247" y="613427"/>
            <a:ext cx="1584649" cy="139235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EEF7E9"/>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Times New Roman" panose="02020603050405020304" pitchFamily="18" charset="0"/>
                <a:cs typeface="Times New Roman" panose="02020603050405020304" pitchFamily="18" charset="0"/>
              </a:rPr>
              <a:t>Me-ry bỏ đi và để lại lá thư</a:t>
            </a:r>
            <a:endParaRPr lang="en-SG" sz="2000" kern="1200" dirty="0">
              <a:solidFill>
                <a:schemeClr val="tx1"/>
              </a:solidFill>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22F533A1-964D-6987-2BEC-74ACFCA340C1}"/>
              </a:ext>
            </a:extLst>
          </p:cNvPr>
          <p:cNvSpPr/>
          <p:nvPr/>
        </p:nvSpPr>
        <p:spPr>
          <a:xfrm>
            <a:off x="118908" y="1504336"/>
            <a:ext cx="1808215" cy="3559278"/>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92D050"/>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000" kern="1200" dirty="0">
                <a:latin typeface="+mj-lt"/>
              </a:rPr>
              <a:t>Hôm khẳng định việc Me-ry trốn đi là “</a:t>
            </a:r>
            <a:r>
              <a:rPr lang="vi-VN" sz="2000" i="1" kern="1200" dirty="0">
                <a:latin typeface="+mj-lt"/>
              </a:rPr>
              <a:t>giải pháp tốt nhất</a:t>
            </a:r>
            <a:r>
              <a:rPr lang="vi-VN" sz="2000" kern="1200" dirty="0">
                <a:latin typeface="+mj-lt"/>
              </a:rPr>
              <a:t>” cho cô ta bởi ông đã nhận ra sự bất thường trong hành động của Me-ry</a:t>
            </a:r>
            <a:endParaRPr lang="en-SG" sz="2000" kern="1200" dirty="0">
              <a:latin typeface="+mj-lt"/>
            </a:endParaRPr>
          </a:p>
        </p:txBody>
      </p:sp>
      <p:sp>
        <p:nvSpPr>
          <p:cNvPr id="11" name="Freeform: Shape 10">
            <a:extLst>
              <a:ext uri="{FF2B5EF4-FFF2-40B4-BE49-F238E27FC236}">
                <a16:creationId xmlns:a16="http://schemas.microsoft.com/office/drawing/2014/main" id="{696E129C-3BAF-B104-B922-5F627BC0B1A0}"/>
              </a:ext>
            </a:extLst>
          </p:cNvPr>
          <p:cNvSpPr/>
          <p:nvPr/>
        </p:nvSpPr>
        <p:spPr>
          <a:xfrm>
            <a:off x="1691708" y="764051"/>
            <a:ext cx="439423" cy="461664"/>
          </a:xfrm>
          <a:custGeom>
            <a:avLst/>
            <a:gdLst>
              <a:gd name="connsiteX0" fmla="*/ 0 w 380531"/>
              <a:gd name="connsiteY0" fmla="*/ 58958 h 294791"/>
              <a:gd name="connsiteX1" fmla="*/ 233136 w 380531"/>
              <a:gd name="connsiteY1" fmla="*/ 58958 h 294791"/>
              <a:gd name="connsiteX2" fmla="*/ 233136 w 380531"/>
              <a:gd name="connsiteY2" fmla="*/ 0 h 294791"/>
              <a:gd name="connsiteX3" fmla="*/ 380531 w 380531"/>
              <a:gd name="connsiteY3" fmla="*/ 147396 h 294791"/>
              <a:gd name="connsiteX4" fmla="*/ 233136 w 380531"/>
              <a:gd name="connsiteY4" fmla="*/ 294791 h 294791"/>
              <a:gd name="connsiteX5" fmla="*/ 233136 w 380531"/>
              <a:gd name="connsiteY5" fmla="*/ 235833 h 294791"/>
              <a:gd name="connsiteX6" fmla="*/ 0 w 380531"/>
              <a:gd name="connsiteY6" fmla="*/ 235833 h 294791"/>
              <a:gd name="connsiteX7" fmla="*/ 0 w 380531"/>
              <a:gd name="connsiteY7" fmla="*/ 58958 h 2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31" h="294791">
                <a:moveTo>
                  <a:pt x="0" y="58958"/>
                </a:moveTo>
                <a:lnTo>
                  <a:pt x="233136" y="58958"/>
                </a:lnTo>
                <a:lnTo>
                  <a:pt x="233136" y="0"/>
                </a:lnTo>
                <a:lnTo>
                  <a:pt x="380531" y="147396"/>
                </a:lnTo>
                <a:lnTo>
                  <a:pt x="233136" y="294791"/>
                </a:lnTo>
                <a:lnTo>
                  <a:pt x="233136" y="235833"/>
                </a:lnTo>
                <a:lnTo>
                  <a:pt x="0" y="235833"/>
                </a:lnTo>
                <a:lnTo>
                  <a:pt x="0" y="58958"/>
                </a:lnTo>
                <a:close/>
              </a:path>
            </a:pathLst>
          </a:custGeom>
          <a:solidFill>
            <a:srgbClr val="EEF7E9"/>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58958" rIns="88437" bIns="58958" numCol="1" spcCol="1270" anchor="ctr" anchorCtr="0">
            <a:noAutofit/>
          </a:bodyPr>
          <a:lstStyle/>
          <a:p>
            <a:pPr marL="0" lvl="0" indent="0" algn="just" defTabSz="311150">
              <a:lnSpc>
                <a:spcPct val="90000"/>
              </a:lnSpc>
              <a:spcBef>
                <a:spcPct val="0"/>
              </a:spcBef>
              <a:spcAft>
                <a:spcPct val="35000"/>
              </a:spcAft>
              <a:buNone/>
            </a:pPr>
            <a:endParaRPr lang="en-SG" sz="700" kern="1200">
              <a:latin typeface="+mj-lt"/>
            </a:endParaRPr>
          </a:p>
        </p:txBody>
      </p:sp>
      <p:sp>
        <p:nvSpPr>
          <p:cNvPr id="12" name="Freeform: Shape 11">
            <a:extLst>
              <a:ext uri="{FF2B5EF4-FFF2-40B4-BE49-F238E27FC236}">
                <a16:creationId xmlns:a16="http://schemas.microsoft.com/office/drawing/2014/main" id="{13A4F5F6-0877-7D83-E492-7D7AB1C31FDD}"/>
              </a:ext>
            </a:extLst>
          </p:cNvPr>
          <p:cNvSpPr/>
          <p:nvPr/>
        </p:nvSpPr>
        <p:spPr>
          <a:xfrm>
            <a:off x="2211483" y="607422"/>
            <a:ext cx="1288143" cy="139235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en-US" sz="2000" kern="1200" dirty="0" err="1">
                <a:solidFill>
                  <a:schemeClr val="tx1"/>
                </a:solidFill>
                <a:latin typeface="Times New Roman" panose="02020603050405020304" pitchFamily="18" charset="0"/>
                <a:cs typeface="Times New Roman" panose="02020603050405020304" pitchFamily="18" charset="0"/>
              </a:rPr>
              <a:t>Dấu</a:t>
            </a:r>
            <a:r>
              <a:rPr lang="en-US" sz="2000" kern="1200" dirty="0">
                <a:solidFill>
                  <a:schemeClr val="tx1"/>
                </a:solidFill>
                <a:latin typeface="Times New Roman" panose="02020603050405020304" pitchFamily="18" charset="0"/>
                <a:cs typeface="Times New Roman" panose="02020603050405020304" pitchFamily="18" charset="0"/>
              </a:rPr>
              <a:t> </a:t>
            </a:r>
            <a:r>
              <a:rPr lang="en-US" sz="2000" kern="1200" dirty="0" err="1">
                <a:solidFill>
                  <a:schemeClr val="tx1"/>
                </a:solidFill>
                <a:latin typeface="Times New Roman" panose="02020603050405020304" pitchFamily="18" charset="0"/>
                <a:cs typeface="Times New Roman" panose="02020603050405020304" pitchFamily="18" charset="0"/>
              </a:rPr>
              <a:t>chân</a:t>
            </a:r>
            <a:endParaRPr lang="en-SG" sz="2000" kern="1200" dirty="0">
              <a:solidFill>
                <a:schemeClr val="tx1"/>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66D7B0F2-67C8-18FA-0C86-988023C43DF0}"/>
              </a:ext>
            </a:extLst>
          </p:cNvPr>
          <p:cNvSpPr/>
          <p:nvPr/>
        </p:nvSpPr>
        <p:spPr>
          <a:xfrm>
            <a:off x="2387999" y="1504336"/>
            <a:ext cx="2184001" cy="3559278"/>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000" kern="1200" dirty="0">
                <a:latin typeface="+mj-lt"/>
              </a:rPr>
              <a:t>Hôm quan sát rất kĩ các dấu chân in sâu trên tuyết ở cửa và những dấu chân để lại trên đường: Hôm suy luận rằng có một kẻ nào đó đã thông đồng với Me-ry và Me-ry đã lấy mũ miện đưa cho hắn.</a:t>
            </a:r>
            <a:endParaRPr lang="en-SG" sz="2000" kern="1200" dirty="0">
              <a:latin typeface="+mj-lt"/>
            </a:endParaRPr>
          </a:p>
        </p:txBody>
      </p:sp>
      <p:sp>
        <p:nvSpPr>
          <p:cNvPr id="14" name="Freeform: Shape 13">
            <a:extLst>
              <a:ext uri="{FF2B5EF4-FFF2-40B4-BE49-F238E27FC236}">
                <a16:creationId xmlns:a16="http://schemas.microsoft.com/office/drawing/2014/main" id="{020CD988-5412-5A54-845E-F7C973CDF67E}"/>
              </a:ext>
            </a:extLst>
          </p:cNvPr>
          <p:cNvSpPr/>
          <p:nvPr/>
        </p:nvSpPr>
        <p:spPr>
          <a:xfrm>
            <a:off x="3936493" y="764050"/>
            <a:ext cx="439423" cy="461664"/>
          </a:xfrm>
          <a:custGeom>
            <a:avLst/>
            <a:gdLst>
              <a:gd name="connsiteX0" fmla="*/ 0 w 380531"/>
              <a:gd name="connsiteY0" fmla="*/ 58958 h 294791"/>
              <a:gd name="connsiteX1" fmla="*/ 233136 w 380531"/>
              <a:gd name="connsiteY1" fmla="*/ 58958 h 294791"/>
              <a:gd name="connsiteX2" fmla="*/ 233136 w 380531"/>
              <a:gd name="connsiteY2" fmla="*/ 0 h 294791"/>
              <a:gd name="connsiteX3" fmla="*/ 380531 w 380531"/>
              <a:gd name="connsiteY3" fmla="*/ 147396 h 294791"/>
              <a:gd name="connsiteX4" fmla="*/ 233136 w 380531"/>
              <a:gd name="connsiteY4" fmla="*/ 294791 h 294791"/>
              <a:gd name="connsiteX5" fmla="*/ 233136 w 380531"/>
              <a:gd name="connsiteY5" fmla="*/ 235833 h 294791"/>
              <a:gd name="connsiteX6" fmla="*/ 0 w 380531"/>
              <a:gd name="connsiteY6" fmla="*/ 235833 h 294791"/>
              <a:gd name="connsiteX7" fmla="*/ 0 w 380531"/>
              <a:gd name="connsiteY7" fmla="*/ 58958 h 2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31" h="294791">
                <a:moveTo>
                  <a:pt x="0" y="58958"/>
                </a:moveTo>
                <a:lnTo>
                  <a:pt x="233136" y="58958"/>
                </a:lnTo>
                <a:lnTo>
                  <a:pt x="233136" y="0"/>
                </a:lnTo>
                <a:lnTo>
                  <a:pt x="380531" y="147396"/>
                </a:lnTo>
                <a:lnTo>
                  <a:pt x="233136" y="294791"/>
                </a:lnTo>
                <a:lnTo>
                  <a:pt x="233136" y="235833"/>
                </a:lnTo>
                <a:lnTo>
                  <a:pt x="0" y="235833"/>
                </a:lnTo>
                <a:lnTo>
                  <a:pt x="0" y="5895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58958" rIns="88437" bIns="58958" numCol="1" spcCol="1270" anchor="ctr" anchorCtr="0">
            <a:noAutofit/>
          </a:bodyPr>
          <a:lstStyle/>
          <a:p>
            <a:pPr marL="0" lvl="0" indent="0" algn="just" defTabSz="311150">
              <a:lnSpc>
                <a:spcPct val="90000"/>
              </a:lnSpc>
              <a:spcBef>
                <a:spcPct val="0"/>
              </a:spcBef>
              <a:spcAft>
                <a:spcPct val="35000"/>
              </a:spcAft>
              <a:buNone/>
            </a:pPr>
            <a:endParaRPr lang="en-SG" sz="700" kern="1200">
              <a:latin typeface="+mj-lt"/>
            </a:endParaRPr>
          </a:p>
        </p:txBody>
      </p:sp>
      <p:sp>
        <p:nvSpPr>
          <p:cNvPr id="15" name="Freeform: Shape 14">
            <a:extLst>
              <a:ext uri="{FF2B5EF4-FFF2-40B4-BE49-F238E27FC236}">
                <a16:creationId xmlns:a16="http://schemas.microsoft.com/office/drawing/2014/main" id="{9C38B16B-C7F6-3AA6-767F-3C9082D9F009}"/>
              </a:ext>
            </a:extLst>
          </p:cNvPr>
          <p:cNvSpPr/>
          <p:nvPr/>
        </p:nvSpPr>
        <p:spPr>
          <a:xfrm>
            <a:off x="4673812" y="607422"/>
            <a:ext cx="3791761" cy="139235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F3EBF9"/>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Times New Roman" panose="02020603050405020304" pitchFamily="18" charset="0"/>
                <a:cs typeface="Times New Roman" panose="02020603050405020304" pitchFamily="18" charset="0"/>
              </a:rPr>
              <a:t>A-thơ giao du với nhóm Huân tước Bơn-queo </a:t>
            </a:r>
            <a:endParaRPr lang="en-SG" sz="20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11F9B045-507B-4D35-E41F-62EFBF2300A4}"/>
              </a:ext>
            </a:extLst>
          </p:cNvPr>
          <p:cNvSpPr/>
          <p:nvPr/>
        </p:nvSpPr>
        <p:spPr>
          <a:xfrm>
            <a:off x="4865737" y="1504336"/>
            <a:ext cx="4159355" cy="3559278"/>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7030A0"/>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000" kern="1200" dirty="0">
                <a:latin typeface="+mj-lt"/>
              </a:rPr>
              <a:t>Hôm đã điều tra về thân thế, tính cách của Bơn-queo, mua lại chếc giày của Bơn-queo và đem ướm vào dấu giày trong vườn nhà Hôn-đơ; việc Bơn-queo đã từng đến nhà Hôm, việc Me-ry từ chối tình yêu của A- thơ đã giúp Hôm suy luận về mối quan hệ giữa Me-ry và Bơn-queo, khẳng định những dấu chân ở cửa là của Bơn-queo, những dấu chân trên đường là dấu chân của Bơn-queo và của A-thơ khi anh chạy đuổi theo Bơn-queo.</a:t>
            </a:r>
            <a:endParaRPr lang="en-SG" sz="2000" kern="1200" dirty="0">
              <a:latin typeface="+mj-lt"/>
            </a:endParaRPr>
          </a:p>
        </p:txBody>
      </p:sp>
      <p:pic>
        <p:nvPicPr>
          <p:cNvPr id="23" name="Picture 22" descr="Cartoon of a person with a magnifying glass&#10;&#10;Description automatically generated">
            <a:extLst>
              <a:ext uri="{FF2B5EF4-FFF2-40B4-BE49-F238E27FC236}">
                <a16:creationId xmlns:a16="http://schemas.microsoft.com/office/drawing/2014/main" id="{4D986E25-A394-2127-F623-FC8FF3FD8AF3}"/>
              </a:ext>
            </a:extLst>
          </p:cNvPr>
          <p:cNvPicPr>
            <a:picLocks noChangeAspect="1"/>
          </p:cNvPicPr>
          <p:nvPr/>
        </p:nvPicPr>
        <p:blipFill>
          <a:blip r:embed="rId3"/>
          <a:stretch>
            <a:fillRect/>
          </a:stretch>
        </p:blipFill>
        <p:spPr>
          <a:xfrm>
            <a:off x="796331" y="4092311"/>
            <a:ext cx="1857861" cy="1226491"/>
          </a:xfrm>
          <a:prstGeom prst="rect">
            <a:avLst/>
          </a:prstGeom>
        </p:spPr>
      </p:pic>
    </p:spTree>
    <p:extLst>
      <p:ext uri="{BB962C8B-B14F-4D97-AF65-F5344CB8AC3E}">
        <p14:creationId xmlns:p14="http://schemas.microsoft.com/office/powerpoint/2010/main" val="2342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C854-24A0-302A-E8DB-FC124F4E6D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77C773-AAC0-66EF-DEB7-F0AF50F65769}"/>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58799D32-53CA-FB2D-7D08-0C6A74410223}"/>
              </a:ext>
            </a:extLst>
          </p:cNvPr>
          <p:cNvSpPr txBox="1"/>
          <p:nvPr/>
        </p:nvSpPr>
        <p:spPr>
          <a:xfrm>
            <a:off x="2096571" y="75881"/>
            <a:ext cx="5646892" cy="461665"/>
          </a:xfrm>
          <a:prstGeom prst="rect">
            <a:avLst/>
          </a:prstGeom>
          <a:solidFill>
            <a:srgbClr val="FBCFB5"/>
          </a:solid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*MỘT SỐ CHI TIẾT TIÊU BIỂU</a:t>
            </a:r>
            <a:endParaRPr kumimoji="0" lang="en-SG" sz="24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18" name="Freeform: Shape 17">
            <a:extLst>
              <a:ext uri="{FF2B5EF4-FFF2-40B4-BE49-F238E27FC236}">
                <a16:creationId xmlns:a16="http://schemas.microsoft.com/office/drawing/2014/main" id="{C07A3D04-9AEA-0180-BAF5-D11646A2D4C9}"/>
              </a:ext>
            </a:extLst>
          </p:cNvPr>
          <p:cNvSpPr/>
          <p:nvPr/>
        </p:nvSpPr>
        <p:spPr>
          <a:xfrm>
            <a:off x="147485" y="615076"/>
            <a:ext cx="2925560" cy="1956674"/>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F3EBF9"/>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en-US" sz="2500" b="1" kern="1200" dirty="0">
                <a:solidFill>
                  <a:schemeClr val="tx1"/>
                </a:solidFill>
                <a:latin typeface="Times New Roman" panose="02020603050405020304" pitchFamily="18" charset="0"/>
                <a:cs typeface="Times New Roman" panose="02020603050405020304" pitchFamily="18" charset="0"/>
              </a:rPr>
              <a:t>C</a:t>
            </a:r>
            <a:r>
              <a:rPr lang="vi-VN" sz="2500" b="1" kern="1200" dirty="0">
                <a:solidFill>
                  <a:schemeClr val="tx1"/>
                </a:solidFill>
                <a:latin typeface="Times New Roman" panose="02020603050405020304" pitchFamily="18" charset="0"/>
                <a:cs typeface="Times New Roman" panose="02020603050405020304" pitchFamily="18" charset="0"/>
              </a:rPr>
              <a:t>hiếc mũ miện bị bẻ cong </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7C96C8E1-64A1-EA07-6127-A7DD1126CAE3}"/>
              </a:ext>
            </a:extLst>
          </p:cNvPr>
          <p:cNvSpPr/>
          <p:nvPr/>
        </p:nvSpPr>
        <p:spPr>
          <a:xfrm>
            <a:off x="467434" y="1455174"/>
            <a:ext cx="2983689" cy="3608439"/>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7030A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500" kern="1200" dirty="0">
                <a:latin typeface="+mj-lt"/>
              </a:rPr>
              <a:t>cho thấy nó đã bị giằng co giữa hai người: A-thơ và Bơn-queo khi A-thơ đuổi theo Bơn-queo để giành lại chiếc mũ miện.</a:t>
            </a:r>
            <a:endParaRPr lang="en-SG" sz="2500" kern="1200" dirty="0">
              <a:latin typeface="+mj-lt"/>
            </a:endParaRPr>
          </a:p>
        </p:txBody>
      </p:sp>
      <p:sp>
        <p:nvSpPr>
          <p:cNvPr id="20" name="Freeform: Shape 19">
            <a:extLst>
              <a:ext uri="{FF2B5EF4-FFF2-40B4-BE49-F238E27FC236}">
                <a16:creationId xmlns:a16="http://schemas.microsoft.com/office/drawing/2014/main" id="{D781CD11-66CD-766D-9879-250DD3952348}"/>
              </a:ext>
            </a:extLst>
          </p:cNvPr>
          <p:cNvSpPr/>
          <p:nvPr/>
        </p:nvSpPr>
        <p:spPr>
          <a:xfrm>
            <a:off x="3400635" y="854923"/>
            <a:ext cx="631002" cy="360404"/>
          </a:xfrm>
          <a:custGeom>
            <a:avLst/>
            <a:gdLst>
              <a:gd name="connsiteX0" fmla="*/ 0 w 380531"/>
              <a:gd name="connsiteY0" fmla="*/ 58958 h 294791"/>
              <a:gd name="connsiteX1" fmla="*/ 233136 w 380531"/>
              <a:gd name="connsiteY1" fmla="*/ 58958 h 294791"/>
              <a:gd name="connsiteX2" fmla="*/ 233136 w 380531"/>
              <a:gd name="connsiteY2" fmla="*/ 0 h 294791"/>
              <a:gd name="connsiteX3" fmla="*/ 380531 w 380531"/>
              <a:gd name="connsiteY3" fmla="*/ 147396 h 294791"/>
              <a:gd name="connsiteX4" fmla="*/ 233136 w 380531"/>
              <a:gd name="connsiteY4" fmla="*/ 294791 h 294791"/>
              <a:gd name="connsiteX5" fmla="*/ 233136 w 380531"/>
              <a:gd name="connsiteY5" fmla="*/ 235833 h 294791"/>
              <a:gd name="connsiteX6" fmla="*/ 0 w 380531"/>
              <a:gd name="connsiteY6" fmla="*/ 235833 h 294791"/>
              <a:gd name="connsiteX7" fmla="*/ 0 w 380531"/>
              <a:gd name="connsiteY7" fmla="*/ 58958 h 29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531" h="294791">
                <a:moveTo>
                  <a:pt x="0" y="58958"/>
                </a:moveTo>
                <a:lnTo>
                  <a:pt x="233136" y="58958"/>
                </a:lnTo>
                <a:lnTo>
                  <a:pt x="233136" y="0"/>
                </a:lnTo>
                <a:lnTo>
                  <a:pt x="380531" y="147396"/>
                </a:lnTo>
                <a:lnTo>
                  <a:pt x="233136" y="294791"/>
                </a:lnTo>
                <a:lnTo>
                  <a:pt x="233136" y="235833"/>
                </a:lnTo>
                <a:lnTo>
                  <a:pt x="0" y="235833"/>
                </a:lnTo>
                <a:lnTo>
                  <a:pt x="0" y="58958"/>
                </a:lnTo>
                <a:close/>
              </a:path>
            </a:pathLst>
          </a:custGeom>
          <a:solidFill>
            <a:srgbClr val="F3EBF9"/>
          </a:solidFill>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58958" rIns="88437" bIns="58958" numCol="1" spcCol="1270" anchor="ctr" anchorCtr="0">
            <a:noAutofit/>
          </a:bodyPr>
          <a:lstStyle/>
          <a:p>
            <a:pPr marL="0" lvl="0" indent="0" algn="just" defTabSz="311150">
              <a:lnSpc>
                <a:spcPct val="90000"/>
              </a:lnSpc>
              <a:spcBef>
                <a:spcPct val="0"/>
              </a:spcBef>
              <a:spcAft>
                <a:spcPct val="35000"/>
              </a:spcAft>
              <a:buNone/>
            </a:pPr>
            <a:endParaRPr lang="en-SG" sz="700" kern="1200">
              <a:latin typeface="+mj-lt"/>
            </a:endParaRPr>
          </a:p>
        </p:txBody>
      </p:sp>
      <p:sp>
        <p:nvSpPr>
          <p:cNvPr id="21" name="Freeform: Shape 20">
            <a:extLst>
              <a:ext uri="{FF2B5EF4-FFF2-40B4-BE49-F238E27FC236}">
                <a16:creationId xmlns:a16="http://schemas.microsoft.com/office/drawing/2014/main" id="{70ACFCA4-3FBB-B409-AD7B-0445927C6D75}"/>
              </a:ext>
            </a:extLst>
          </p:cNvPr>
          <p:cNvSpPr/>
          <p:nvPr/>
        </p:nvSpPr>
        <p:spPr>
          <a:xfrm>
            <a:off x="4277032" y="622730"/>
            <a:ext cx="3463599" cy="1949020"/>
          </a:xfrm>
          <a:custGeom>
            <a:avLst/>
            <a:gdLst>
              <a:gd name="connsiteX0" fmla="*/ 0 w 1184039"/>
              <a:gd name="connsiteY0" fmla="*/ 68530 h 685296"/>
              <a:gd name="connsiteX1" fmla="*/ 68530 w 1184039"/>
              <a:gd name="connsiteY1" fmla="*/ 0 h 685296"/>
              <a:gd name="connsiteX2" fmla="*/ 1115509 w 1184039"/>
              <a:gd name="connsiteY2" fmla="*/ 0 h 685296"/>
              <a:gd name="connsiteX3" fmla="*/ 1184039 w 1184039"/>
              <a:gd name="connsiteY3" fmla="*/ 68530 h 685296"/>
              <a:gd name="connsiteX4" fmla="*/ 1184039 w 1184039"/>
              <a:gd name="connsiteY4" fmla="*/ 616766 h 685296"/>
              <a:gd name="connsiteX5" fmla="*/ 1115509 w 1184039"/>
              <a:gd name="connsiteY5" fmla="*/ 685296 h 685296"/>
              <a:gd name="connsiteX6" fmla="*/ 68530 w 1184039"/>
              <a:gd name="connsiteY6" fmla="*/ 685296 h 685296"/>
              <a:gd name="connsiteX7" fmla="*/ 0 w 1184039"/>
              <a:gd name="connsiteY7" fmla="*/ 616766 h 685296"/>
              <a:gd name="connsiteX8" fmla="*/ 0 w 1184039"/>
              <a:gd name="connsiteY8" fmla="*/ 68530 h 68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685296">
                <a:moveTo>
                  <a:pt x="0" y="68530"/>
                </a:moveTo>
                <a:cubicBezTo>
                  <a:pt x="0" y="30682"/>
                  <a:pt x="30682" y="0"/>
                  <a:pt x="68530" y="0"/>
                </a:cubicBezTo>
                <a:lnTo>
                  <a:pt x="1115509" y="0"/>
                </a:lnTo>
                <a:cubicBezTo>
                  <a:pt x="1153357" y="0"/>
                  <a:pt x="1184039" y="30682"/>
                  <a:pt x="1184039" y="68530"/>
                </a:cubicBezTo>
                <a:lnTo>
                  <a:pt x="1184039" y="616766"/>
                </a:lnTo>
                <a:cubicBezTo>
                  <a:pt x="1184039" y="654614"/>
                  <a:pt x="1153357" y="685296"/>
                  <a:pt x="1115509" y="685296"/>
                </a:cubicBezTo>
                <a:lnTo>
                  <a:pt x="68530" y="685296"/>
                </a:lnTo>
                <a:cubicBezTo>
                  <a:pt x="30682" y="685296"/>
                  <a:pt x="0" y="654614"/>
                  <a:pt x="0" y="616766"/>
                </a:cubicBezTo>
                <a:lnTo>
                  <a:pt x="0" y="68530"/>
                </a:lnTo>
                <a:close/>
              </a:path>
            </a:pathLst>
          </a:custGeom>
          <a:solidFill>
            <a:srgbClr val="DEF1E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4008" tIns="64008" rIns="64008" bIns="262722" numCol="1" spcCol="1270" anchor="t" anchorCtr="0">
            <a:noAutofit/>
          </a:bodyPr>
          <a:lstStyle/>
          <a:p>
            <a:pPr marL="0" lvl="0" indent="0" algn="just" defTabSz="40005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Kết nối</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sự</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việc</a:t>
            </a:r>
            <a:r>
              <a:rPr lang="vi-VN" sz="2500" b="1" kern="1200" dirty="0">
                <a:solidFill>
                  <a:schemeClr val="tx1"/>
                </a:solidFill>
                <a:latin typeface="Times New Roman" panose="02020603050405020304" pitchFamily="18" charset="0"/>
                <a:cs typeface="Times New Roman" panose="02020603050405020304" pitchFamily="18" charset="0"/>
              </a:rPr>
              <a:t> </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7BA51E97-283A-05E2-6D02-8C14A7D1BA2E}"/>
              </a:ext>
            </a:extLst>
          </p:cNvPr>
          <p:cNvSpPr/>
          <p:nvPr/>
        </p:nvSpPr>
        <p:spPr>
          <a:xfrm>
            <a:off x="4530696" y="1455174"/>
            <a:ext cx="4465820" cy="3608439"/>
          </a:xfrm>
          <a:custGeom>
            <a:avLst/>
            <a:gdLst>
              <a:gd name="connsiteX0" fmla="*/ 0 w 1184039"/>
              <a:gd name="connsiteY0" fmla="*/ 118404 h 3061799"/>
              <a:gd name="connsiteX1" fmla="*/ 118404 w 1184039"/>
              <a:gd name="connsiteY1" fmla="*/ 0 h 3061799"/>
              <a:gd name="connsiteX2" fmla="*/ 1065635 w 1184039"/>
              <a:gd name="connsiteY2" fmla="*/ 0 h 3061799"/>
              <a:gd name="connsiteX3" fmla="*/ 1184039 w 1184039"/>
              <a:gd name="connsiteY3" fmla="*/ 118404 h 3061799"/>
              <a:gd name="connsiteX4" fmla="*/ 1184039 w 1184039"/>
              <a:gd name="connsiteY4" fmla="*/ 2943395 h 3061799"/>
              <a:gd name="connsiteX5" fmla="*/ 1065635 w 1184039"/>
              <a:gd name="connsiteY5" fmla="*/ 3061799 h 3061799"/>
              <a:gd name="connsiteX6" fmla="*/ 118404 w 1184039"/>
              <a:gd name="connsiteY6" fmla="*/ 3061799 h 3061799"/>
              <a:gd name="connsiteX7" fmla="*/ 0 w 1184039"/>
              <a:gd name="connsiteY7" fmla="*/ 2943395 h 3061799"/>
              <a:gd name="connsiteX8" fmla="*/ 0 w 1184039"/>
              <a:gd name="connsiteY8" fmla="*/ 118404 h 306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4039" h="3061799">
                <a:moveTo>
                  <a:pt x="0" y="118404"/>
                </a:moveTo>
                <a:cubicBezTo>
                  <a:pt x="0" y="53011"/>
                  <a:pt x="53011" y="0"/>
                  <a:pt x="118404" y="0"/>
                </a:cubicBezTo>
                <a:lnTo>
                  <a:pt x="1065635" y="0"/>
                </a:lnTo>
                <a:cubicBezTo>
                  <a:pt x="1131028" y="0"/>
                  <a:pt x="1184039" y="53011"/>
                  <a:pt x="1184039" y="118404"/>
                </a:cubicBezTo>
                <a:lnTo>
                  <a:pt x="1184039" y="2943395"/>
                </a:lnTo>
                <a:cubicBezTo>
                  <a:pt x="1184039" y="3008788"/>
                  <a:pt x="1131028" y="3061799"/>
                  <a:pt x="1065635" y="3061799"/>
                </a:cubicBezTo>
                <a:lnTo>
                  <a:pt x="118404" y="3061799"/>
                </a:lnTo>
                <a:cubicBezTo>
                  <a:pt x="53011" y="3061799"/>
                  <a:pt x="0" y="3008788"/>
                  <a:pt x="0" y="2943395"/>
                </a:cubicBezTo>
                <a:lnTo>
                  <a:pt x="0" y="118404"/>
                </a:lnTo>
                <a:close/>
              </a:path>
            </a:pathLst>
          </a:custGeom>
          <a:ln>
            <a:solidFill>
              <a:srgbClr val="E4F4F1"/>
            </a:solidFill>
          </a:ln>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8687" tIns="98687" rIns="98687" bIns="98687" numCol="1" spcCol="1270" anchor="t" anchorCtr="0">
            <a:noAutofit/>
          </a:bodyPr>
          <a:lstStyle/>
          <a:p>
            <a:pPr marL="57150" lvl="1" indent="-57150" algn="just" defTabSz="400050">
              <a:lnSpc>
                <a:spcPct val="90000"/>
              </a:lnSpc>
              <a:spcBef>
                <a:spcPct val="0"/>
              </a:spcBef>
              <a:spcAft>
                <a:spcPct val="15000"/>
              </a:spcAft>
              <a:buChar char="•"/>
            </a:pPr>
            <a:r>
              <a:rPr lang="vi-VN" sz="2500" kern="1200" dirty="0">
                <a:latin typeface="+mj-lt"/>
              </a:rPr>
              <a:t>Kết nối việc A-thơ chứng kiến Me-ry lấy trộm mũ miện nhưng không nói với cha mình với việc A-thơ si mê Me-ry nhưng không được đáp lại đã giúp Hôm kết luận: Vì giận cha đã nghi oan cho mình và vì hào hiệp, A-thơ đã không nói với cha thủ phạm lấy cắp chiếc mũ miện.</a:t>
            </a:r>
            <a:endParaRPr lang="en-SG" sz="2500" kern="1200" dirty="0">
              <a:latin typeface="+mj-lt"/>
            </a:endParaRPr>
          </a:p>
        </p:txBody>
      </p:sp>
      <p:pic>
        <p:nvPicPr>
          <p:cNvPr id="2" name="Picture 1" descr="A person holding a crown&#10;&#10;Description automatically generated">
            <a:extLst>
              <a:ext uri="{FF2B5EF4-FFF2-40B4-BE49-F238E27FC236}">
                <a16:creationId xmlns:a16="http://schemas.microsoft.com/office/drawing/2014/main" id="{4F30A471-3062-F2C6-86FC-C10B8FB9774F}"/>
              </a:ext>
            </a:extLst>
          </p:cNvPr>
          <p:cNvPicPr>
            <a:picLocks noChangeAspect="1"/>
          </p:cNvPicPr>
          <p:nvPr/>
        </p:nvPicPr>
        <p:blipFill>
          <a:blip r:embed="rId3"/>
          <a:stretch>
            <a:fillRect/>
          </a:stretch>
        </p:blipFill>
        <p:spPr>
          <a:xfrm>
            <a:off x="2372233" y="3477459"/>
            <a:ext cx="2983689" cy="1666041"/>
          </a:xfrm>
          <a:prstGeom prst="rect">
            <a:avLst/>
          </a:prstGeom>
        </p:spPr>
      </p:pic>
    </p:spTree>
    <p:extLst>
      <p:ext uri="{BB962C8B-B14F-4D97-AF65-F5344CB8AC3E}">
        <p14:creationId xmlns:p14="http://schemas.microsoft.com/office/powerpoint/2010/main" val="313024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878C916F-FA71-E6CF-B9E1-FC482295D0E9}"/>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B05EB74D-7849-6189-B553-74374926DD75}"/>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7EE59FA7-F7CB-C239-8D9B-8AB1BF46AB1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36;p35">
              <a:extLst>
                <a:ext uri="{FF2B5EF4-FFF2-40B4-BE49-F238E27FC236}">
                  <a16:creationId xmlns:a16="http://schemas.microsoft.com/office/drawing/2014/main" id="{8F282430-52BE-F289-1AFF-D8D803921E8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37;p35">
              <a:extLst>
                <a:ext uri="{FF2B5EF4-FFF2-40B4-BE49-F238E27FC236}">
                  <a16:creationId xmlns:a16="http://schemas.microsoft.com/office/drawing/2014/main" id="{9FC52038-0C0C-7CFF-E859-F1F9B90794AF}"/>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itle 4">
            <a:extLst>
              <a:ext uri="{FF2B5EF4-FFF2-40B4-BE49-F238E27FC236}">
                <a16:creationId xmlns:a16="http://schemas.microsoft.com/office/drawing/2014/main" id="{46B5C2E2-9419-3B29-3933-5C94F4197E5C}"/>
              </a:ext>
            </a:extLst>
          </p:cNvPr>
          <p:cNvSpPr>
            <a:spLocks noGrp="1"/>
          </p:cNvSpPr>
          <p:nvPr>
            <p:ph type="title"/>
          </p:nvPr>
        </p:nvSpPr>
        <p:spPr>
          <a:xfrm>
            <a:off x="841037" y="-799"/>
            <a:ext cx="7704000" cy="572700"/>
          </a:xfrm>
        </p:spPr>
        <p:txBody>
          <a:bodyPr/>
          <a:lstStyle/>
          <a:p>
            <a:pPr>
              <a:lnSpc>
                <a:spcPct val="150000"/>
              </a:lnSpc>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rPr>
              <a:t>*</a:t>
            </a:r>
            <a:r>
              <a:rPr lang="vi-VN" sz="3200" b="1" dirty="0">
                <a:solidFill>
                  <a:srgbClr val="000000"/>
                </a:solidFill>
                <a:effectLst/>
                <a:latin typeface="Times New Roman" panose="02020603050405020304" pitchFamily="18" charset="0"/>
                <a:ea typeface="Times New Roman" panose="02020603050405020304" pitchFamily="18" charset="0"/>
              </a:rPr>
              <a:t> Nhân vật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F133F19B-B061-9659-CCB9-A700943A7181}"/>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sp>
        <p:nvSpPr>
          <p:cNvPr id="14" name="Freeform 3">
            <a:extLst>
              <a:ext uri="{FF2B5EF4-FFF2-40B4-BE49-F238E27FC236}">
                <a16:creationId xmlns:a16="http://schemas.microsoft.com/office/drawing/2014/main" id="{A2DE049A-F74E-D344-3A11-4AB6F5E6101C}"/>
              </a:ext>
            </a:extLst>
          </p:cNvPr>
          <p:cNvSpPr/>
          <p:nvPr/>
        </p:nvSpPr>
        <p:spPr>
          <a:xfrm rot="-5859846">
            <a:off x="-77505" y="1281209"/>
            <a:ext cx="3085022" cy="254127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457211">
              <a:buClrTx/>
              <a:buFontTx/>
              <a:buNone/>
              <a:defRPr/>
            </a:pPr>
            <a:endParaRPr lang="en-SG" sz="900" kern="1200" dirty="0">
              <a:solidFill>
                <a:prstClr val="black"/>
              </a:solidFill>
              <a:latin typeface="Calibri"/>
              <a:ea typeface="+mn-ea"/>
              <a:cs typeface="+mn-cs"/>
            </a:endParaRPr>
          </a:p>
        </p:txBody>
      </p:sp>
      <p:sp>
        <p:nvSpPr>
          <p:cNvPr id="15" name="Freeform 5">
            <a:extLst>
              <a:ext uri="{FF2B5EF4-FFF2-40B4-BE49-F238E27FC236}">
                <a16:creationId xmlns:a16="http://schemas.microsoft.com/office/drawing/2014/main" id="{7789F245-66CB-6384-49D2-2035FC7E2B0F}"/>
              </a:ext>
            </a:extLst>
          </p:cNvPr>
          <p:cNvSpPr/>
          <p:nvPr/>
        </p:nvSpPr>
        <p:spPr>
          <a:xfrm flipH="1">
            <a:off x="621366" y="985716"/>
            <a:ext cx="1289783" cy="342015"/>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457211">
              <a:buClrTx/>
              <a:buFontTx/>
              <a:buNone/>
              <a:defRPr/>
            </a:pPr>
            <a:endParaRPr lang="en-SG" sz="900" kern="1200">
              <a:solidFill>
                <a:prstClr val="black"/>
              </a:solidFill>
              <a:latin typeface="Calibri"/>
              <a:ea typeface="+mn-ea"/>
              <a:cs typeface="+mn-cs"/>
            </a:endParaRPr>
          </a:p>
        </p:txBody>
      </p:sp>
      <p:sp>
        <p:nvSpPr>
          <p:cNvPr id="16" name="Freeform 6">
            <a:extLst>
              <a:ext uri="{FF2B5EF4-FFF2-40B4-BE49-F238E27FC236}">
                <a16:creationId xmlns:a16="http://schemas.microsoft.com/office/drawing/2014/main" id="{023ED136-A6D4-420F-9043-2A28A3544C93}"/>
              </a:ext>
            </a:extLst>
          </p:cNvPr>
          <p:cNvSpPr/>
          <p:nvPr/>
        </p:nvSpPr>
        <p:spPr>
          <a:xfrm flipH="1" flipV="1">
            <a:off x="4588939" y="859249"/>
            <a:ext cx="4388399" cy="4004626"/>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6">
              <a:duotone>
                <a:prstClr val="black"/>
                <a:srgbClr val="F4E8D8">
                  <a:tint val="45000"/>
                  <a:satMod val="400000"/>
                </a:srgbClr>
              </a:duotone>
            </a:blip>
            <a:stretch>
              <a:fillRect l="-161901" r="-177796" b="-337357"/>
            </a:stretch>
          </a:blipFill>
        </p:spPr>
        <p:txBody>
          <a:bodyPr/>
          <a:lstStyle/>
          <a:p>
            <a:pPr marL="0" marR="0" lvl="0" indent="0" algn="just" defTabSz="457211" eaLnBrk="1" fontAlgn="auto" latinLnBrk="0" hangingPunct="1">
              <a:lnSpc>
                <a:spcPct val="100000"/>
              </a:lnSpc>
              <a:spcBef>
                <a:spcPts val="0"/>
              </a:spcBef>
              <a:spcAft>
                <a:spcPts val="0"/>
              </a:spcAft>
              <a:buClrTx/>
              <a:buSzTx/>
              <a:buFontTx/>
              <a:buNone/>
              <a:tabLst/>
              <a:defRPr/>
            </a:pPr>
            <a:endParaRPr kumimoji="0" lang="en-SG" sz="1500" b="0" i="0" u="none" strike="noStrike" kern="1200" cap="none" spc="0" normalizeH="0" baseline="0" noProof="0" dirty="0">
              <a:ln>
                <a:noFill/>
              </a:ln>
              <a:solidFill>
                <a:srgbClr val="002418"/>
              </a:solidFill>
              <a:effectLst/>
              <a:uLnTx/>
              <a:uFillTx/>
              <a:ea typeface="+mn-ea"/>
              <a:cs typeface="+mn-cs"/>
            </a:endParaRPr>
          </a:p>
        </p:txBody>
      </p:sp>
      <p:sp>
        <p:nvSpPr>
          <p:cNvPr id="17" name="TextBox 16">
            <a:extLst>
              <a:ext uri="{FF2B5EF4-FFF2-40B4-BE49-F238E27FC236}">
                <a16:creationId xmlns:a16="http://schemas.microsoft.com/office/drawing/2014/main" id="{89BA5C13-3207-6B20-F29A-27D225A2D199}"/>
              </a:ext>
            </a:extLst>
          </p:cNvPr>
          <p:cNvSpPr txBox="1"/>
          <p:nvPr/>
        </p:nvSpPr>
        <p:spPr>
          <a:xfrm>
            <a:off x="-216637" y="1552243"/>
            <a:ext cx="3378918" cy="5847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52D47"/>
                </a:solidFill>
                <a:effectLst/>
                <a:uLnTx/>
                <a:uFillTx/>
                <a:latin typeface="Times New Roman" panose="02020603050405020304" pitchFamily="18" charset="0"/>
                <a:ea typeface="+mn-ea"/>
                <a:cs typeface="+mn-cs"/>
              </a:rPr>
              <a:t>NHẬN</a:t>
            </a:r>
            <a:r>
              <a:rPr kumimoji="0" lang="en-US" sz="3200" b="1" i="0" u="none" strike="noStrike" kern="1200" cap="none" spc="0" normalizeH="0" noProof="0" dirty="0">
                <a:ln>
                  <a:noFill/>
                </a:ln>
                <a:solidFill>
                  <a:srgbClr val="052D47"/>
                </a:solidFill>
                <a:effectLst/>
                <a:uLnTx/>
                <a:uFillTx/>
                <a:latin typeface="Times New Roman" panose="02020603050405020304" pitchFamily="18" charset="0"/>
                <a:ea typeface="+mn-ea"/>
                <a:cs typeface="+mn-cs"/>
              </a:rPr>
              <a:t> XÉT</a:t>
            </a:r>
            <a:endParaRPr kumimoji="0" lang="en-SG" sz="4400" b="1" i="0" u="none" strike="noStrike" kern="1200" cap="none" spc="0" normalizeH="0" baseline="0" noProof="0" dirty="0">
              <a:ln>
                <a:noFill/>
              </a:ln>
              <a:solidFill>
                <a:srgbClr val="052D47"/>
              </a:solidFill>
              <a:effectLst/>
              <a:uLnTx/>
              <a:uFillTx/>
              <a:ea typeface="+mn-ea"/>
              <a:cs typeface="+mn-cs"/>
            </a:endParaRPr>
          </a:p>
        </p:txBody>
      </p:sp>
      <p:sp>
        <p:nvSpPr>
          <p:cNvPr id="18" name="TextBox 17">
            <a:extLst>
              <a:ext uri="{FF2B5EF4-FFF2-40B4-BE49-F238E27FC236}">
                <a16:creationId xmlns:a16="http://schemas.microsoft.com/office/drawing/2014/main" id="{5B7D82C3-0685-A089-30B8-DE190DD0CC45}"/>
              </a:ext>
            </a:extLst>
          </p:cNvPr>
          <p:cNvSpPr txBox="1"/>
          <p:nvPr/>
        </p:nvSpPr>
        <p:spPr>
          <a:xfrm>
            <a:off x="4658754" y="774890"/>
            <a:ext cx="4097002" cy="4031873"/>
          </a:xfrm>
          <a:prstGeom prst="rect">
            <a:avLst/>
          </a:prstGeom>
          <a:noFill/>
        </p:spPr>
        <p:txBody>
          <a:bodyPr wrap="square">
            <a:spAutoFit/>
          </a:bodyPr>
          <a:lstStyle/>
          <a:p>
            <a:pPr lvl="0" algn="just">
              <a:buClrTx/>
            </a:pPr>
            <a:r>
              <a:rPr lang="vi-VN" sz="3200" dirty="0">
                <a:latin typeface="+mj-lt"/>
              </a:rPr>
              <a:t>khả năng quan sát, điều tra kĩ lưỡng, không bỏ sót bất cứ một tiểu tiết nào cùng với tài suy luận, phán đoán chính xác đã giúp Hôm nhanh chóng tìm ra thủ phạm của vụ án. </a:t>
            </a:r>
            <a:endParaRPr kumimoji="0" lang="en-SG" sz="13800" b="1" i="0" u="none" strike="noStrike" kern="1200" cap="none" spc="0" normalizeH="0" baseline="0" noProof="0" dirty="0">
              <a:ln>
                <a:noFill/>
              </a:ln>
              <a:solidFill>
                <a:srgbClr val="052D47"/>
              </a:solidFill>
              <a:effectLst/>
              <a:uLnTx/>
              <a:uFillTx/>
              <a:latin typeface="+mj-lt"/>
              <a:ea typeface="+mn-ea"/>
              <a:cs typeface="+mn-cs"/>
            </a:endParaRPr>
          </a:p>
        </p:txBody>
      </p:sp>
      <p:sp>
        <p:nvSpPr>
          <p:cNvPr id="19" name="Freeform 11">
            <a:extLst>
              <a:ext uri="{FF2B5EF4-FFF2-40B4-BE49-F238E27FC236}">
                <a16:creationId xmlns:a16="http://schemas.microsoft.com/office/drawing/2014/main" id="{C9945071-FA1A-4FA7-8567-A984A2756AEF}"/>
              </a:ext>
            </a:extLst>
          </p:cNvPr>
          <p:cNvSpPr/>
          <p:nvPr/>
        </p:nvSpPr>
        <p:spPr>
          <a:xfrm rot="7301682" flipH="1">
            <a:off x="3312549" y="621932"/>
            <a:ext cx="521986" cy="206444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52D47"/>
              </a:solidFill>
              <a:effectLst/>
              <a:uLnTx/>
              <a:uFillTx/>
              <a:ea typeface="+mn-ea"/>
              <a:cs typeface="+mn-cs"/>
            </a:endParaRPr>
          </a:p>
        </p:txBody>
      </p:sp>
      <p:pic>
        <p:nvPicPr>
          <p:cNvPr id="20" name="Picture 19" descr="A cartoon of two men looking through a magnifying glass&#10;&#10;Description automatically generated">
            <a:extLst>
              <a:ext uri="{FF2B5EF4-FFF2-40B4-BE49-F238E27FC236}">
                <a16:creationId xmlns:a16="http://schemas.microsoft.com/office/drawing/2014/main" id="{62449DA9-1C24-652C-3499-9FE4959435A3}"/>
              </a:ext>
            </a:extLst>
          </p:cNvPr>
          <p:cNvPicPr>
            <a:picLocks noChangeAspect="1"/>
          </p:cNvPicPr>
          <p:nvPr/>
        </p:nvPicPr>
        <p:blipFill>
          <a:blip r:embed="rId9"/>
          <a:stretch>
            <a:fillRect/>
          </a:stretch>
        </p:blipFill>
        <p:spPr>
          <a:xfrm>
            <a:off x="166661" y="2153339"/>
            <a:ext cx="4422279" cy="3096336"/>
          </a:xfrm>
          <a:prstGeom prst="rect">
            <a:avLst/>
          </a:prstGeom>
        </p:spPr>
      </p:pic>
    </p:spTree>
    <p:extLst>
      <p:ext uri="{BB962C8B-B14F-4D97-AF65-F5344CB8AC3E}">
        <p14:creationId xmlns:p14="http://schemas.microsoft.com/office/powerpoint/2010/main" val="133545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B486-ACBC-A3FD-7562-6E71F4759EC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029945AE-92C4-5950-D53E-5B82F83345E8}"/>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1">
            <a:extLst>
              <a:ext uri="{FF2B5EF4-FFF2-40B4-BE49-F238E27FC236}">
                <a16:creationId xmlns:a16="http://schemas.microsoft.com/office/drawing/2014/main" id="{896028F3-4458-2AAB-D8B6-3AABE6CEE39E}"/>
              </a:ext>
            </a:extLst>
          </p:cNvPr>
          <p:cNvSpPr>
            <a:spLocks noChangeArrowheads="1"/>
          </p:cNvSpPr>
          <p:nvPr/>
        </p:nvSpPr>
        <p:spPr bwMode="auto">
          <a:xfrm>
            <a:off x="216171" y="134944"/>
            <a:ext cx="3818250" cy="56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Xác định đâu là lời của người kể chuyện, đâu là lời của nhân vật và tác dụng của chúng trong đoạn trích sau:</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Không biết là mấy giờ anh mới về, nhưng sáng hôm sau, khi tôi xuống nhà để dùng bữa điểm tâm thì anh đã có mặt ở đó, một tay cầm tách cà phê còn tay kia cầm tờ báo, trông rất tươi tỉnh và gọn gàng.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“Xin lỗi vì đã bắt đầu bữa sáng mà không đợi anh, Oát-sân”, anh nói, “nhưng anh hãy nhớ rằng ta có một cái hẹn khá sớm với thân chủ của ta vào sáng nay”.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685800" eaLnBrk="0" fontAlgn="base" hangingPunct="0">
              <a:spcBef>
                <a:spcPct val="0"/>
              </a:spcBef>
              <a:spcAft>
                <a:spcPct val="0"/>
              </a:spcAft>
              <a:buClrTx/>
              <a:defRPr/>
            </a:pPr>
            <a:endParaRPr lang="vi-VN" altLang="en-US" sz="44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1D34901A-AF5F-0BD5-3BB4-59E244D19414}"/>
              </a:ext>
            </a:extLst>
          </p:cNvPr>
          <p:cNvSpPr txBox="1"/>
          <p:nvPr/>
        </p:nvSpPr>
        <p:spPr>
          <a:xfrm>
            <a:off x="4326193" y="601729"/>
            <a:ext cx="4705743" cy="1631216"/>
          </a:xfrm>
          <a:prstGeom prst="rect">
            <a:avLst/>
          </a:prstGeom>
          <a:noFill/>
        </p:spPr>
        <p:txBody>
          <a:bodyPr wrap="square">
            <a:spAutoFit/>
          </a:bodyPr>
          <a:lstStyle/>
          <a:p>
            <a:pPr algn="just"/>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biết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mấy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hôm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sau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xuống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bữa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mặt</a:t>
            </a:r>
            <a:r>
              <a:rPr lang="en-US" sz="2000" i="1" dirty="0">
                <a:latin typeface="Times New Roman" panose="02020603050405020304" pitchFamily="18" charset="0"/>
                <a:cs typeface="Times New Roman" panose="02020603050405020304" pitchFamily="18" charset="0"/>
              </a:rPr>
              <a:t> ở </a:t>
            </a:r>
            <a:r>
              <a:rPr lang="en-US" sz="2000" i="1" dirty="0" err="1">
                <a:latin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cầm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tách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phê</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tay</a:t>
            </a:r>
            <a:r>
              <a:rPr lang="en-US" sz="2000" i="1" dirty="0">
                <a:latin typeface="Times New Roman" panose="02020603050405020304" pitchFamily="18" charset="0"/>
                <a:cs typeface="Times New Roman" panose="02020603050405020304" pitchFamily="18" charset="0"/>
              </a:rPr>
              <a:t> kia </a:t>
            </a:r>
            <a:r>
              <a:rPr lang="en-US" sz="2000" i="1" dirty="0" err="1">
                <a:latin typeface="Times New Roman" panose="02020603050405020304" pitchFamily="18" charset="0"/>
                <a:cs typeface="Times New Roman" panose="02020603050405020304" pitchFamily="18" charset="0"/>
              </a:rPr>
              <a:t>cầm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tờ</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tươi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gàng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nói</a:t>
            </a:r>
            <a:r>
              <a:rPr lang="en-US" sz="2000" i="1" dirty="0">
                <a:latin typeface="Times New Roman" panose="02020603050405020304" pitchFamily="18" charset="0"/>
                <a:cs typeface="Times New Roman" panose="02020603050405020304" pitchFamily="18" charset="0"/>
              </a:rPr>
              <a:t>.</a:t>
            </a:r>
            <a:endParaRPr lang="en-SG"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7F005FC-E590-55AB-D591-1E0CF4EF4A57}"/>
              </a:ext>
            </a:extLst>
          </p:cNvPr>
          <p:cNvSpPr txBox="1"/>
          <p:nvPr/>
        </p:nvSpPr>
        <p:spPr>
          <a:xfrm>
            <a:off x="4409844" y="3362172"/>
            <a:ext cx="4634899" cy="1323439"/>
          </a:xfrm>
          <a:prstGeom prst="rect">
            <a:avLst/>
          </a:prstGeom>
          <a:noFill/>
        </p:spPr>
        <p:txBody>
          <a:bodyPr wrap="square">
            <a:spAutoFit/>
          </a:bodyPr>
          <a:lstStyle/>
          <a:p>
            <a:pPr algn="just"/>
            <a:r>
              <a:rPr lang="en-US" sz="2000" i="1" dirty="0">
                <a:latin typeface="Times New Roman" panose="02020603050405020304" pitchFamily="18" charset="0"/>
                <a:cs typeface="Times New Roman" panose="02020603050405020304" pitchFamily="18" charset="0"/>
              </a:rPr>
              <a:t>“Xin </a:t>
            </a:r>
            <a:r>
              <a:rPr lang="en-US" sz="2000" i="1" dirty="0" err="1">
                <a:latin typeface="Times New Roman" panose="02020603050405020304" pitchFamily="18" charset="0"/>
                <a:cs typeface="Times New Roman" panose="02020603050405020304" pitchFamily="18" charset="0"/>
              </a:rPr>
              <a:t>lỗi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bắt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đầu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bữa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đợi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Oát-sân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rằng</a:t>
            </a:r>
            <a:r>
              <a:rPr lang="en-US" sz="2000" i="1" dirty="0">
                <a:latin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một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hẹn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sớm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sáng</a:t>
            </a:r>
            <a:r>
              <a:rPr lang="en-US" sz="2000" i="1" dirty="0">
                <a:latin typeface="Times New Roman" panose="02020603050405020304" pitchFamily="18" charset="0"/>
                <a:cs typeface="Times New Roman" panose="02020603050405020304" pitchFamily="18" charset="0"/>
              </a:rPr>
              <a:t> nay “.</a:t>
            </a:r>
            <a:endParaRPr lang="en-SG"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5B3F738-557B-FE56-4395-188B2D5CA118}"/>
              </a:ext>
            </a:extLst>
          </p:cNvPr>
          <p:cNvSpPr txBox="1"/>
          <p:nvPr/>
        </p:nvSpPr>
        <p:spPr>
          <a:xfrm>
            <a:off x="5397646" y="2556613"/>
            <a:ext cx="2659296" cy="707886"/>
          </a:xfrm>
          <a:prstGeom prst="rect">
            <a:avLst/>
          </a:prstGeom>
          <a:noFill/>
        </p:spPr>
        <p:txBody>
          <a:bodyPr wrap="square">
            <a:spAutoFit/>
          </a:bodyPr>
          <a:lstStyle/>
          <a:p>
            <a:pPr algn="ctr" defTabSz="685800">
              <a:buClrTx/>
              <a:defRPr/>
            </a:pPr>
            <a:r>
              <a:rPr lang="vi-VN" sz="2000" b="1" dirty="0">
                <a:effectLst/>
                <a:latin typeface="+mj-lt"/>
                <a:ea typeface="Calibri" panose="020F0502020204030204" pitchFamily="34" charset="0"/>
                <a:cs typeface="Times New Roman" panose="02020603050405020304" pitchFamily="18" charset="0"/>
              </a:rPr>
              <a:t>Lời của nhân vật (lời của nhân vật Hôm): </a:t>
            </a:r>
            <a:endParaRPr lang="en-SG" sz="2800" b="1" kern="1200" dirty="0">
              <a:solidFill>
                <a:prstClr val="black"/>
              </a:solidFill>
              <a:latin typeface="+mj-lt"/>
              <a:ea typeface="+mn-ea"/>
              <a:cs typeface="+mn-cs"/>
            </a:endParaRPr>
          </a:p>
        </p:txBody>
      </p:sp>
      <p:sp>
        <p:nvSpPr>
          <p:cNvPr id="8" name="TextBox 7">
            <a:extLst>
              <a:ext uri="{FF2B5EF4-FFF2-40B4-BE49-F238E27FC236}">
                <a16:creationId xmlns:a16="http://schemas.microsoft.com/office/drawing/2014/main" id="{1825AA75-6685-00E6-481E-839C3AEA346A}"/>
              </a:ext>
            </a:extLst>
          </p:cNvPr>
          <p:cNvSpPr txBox="1"/>
          <p:nvPr/>
        </p:nvSpPr>
        <p:spPr>
          <a:xfrm>
            <a:off x="5121479" y="85785"/>
            <a:ext cx="3115169" cy="400110"/>
          </a:xfrm>
          <a:prstGeom prst="rect">
            <a:avLst/>
          </a:prstGeom>
          <a:noFill/>
        </p:spPr>
        <p:txBody>
          <a:bodyPr wrap="square">
            <a:spAutoFit/>
          </a:bodyPr>
          <a:lstStyle/>
          <a:p>
            <a:pPr algn="ctr" defTabSz="685800">
              <a:buClrTx/>
              <a:defRPr/>
            </a:pPr>
            <a:r>
              <a:rPr lang="vi-VN" sz="2000" b="1" dirty="0">
                <a:effectLst/>
                <a:latin typeface="+mj-lt"/>
                <a:ea typeface="Calibri" panose="020F0502020204030204" pitchFamily="34" charset="0"/>
                <a:cs typeface="Times New Roman" panose="02020603050405020304" pitchFamily="18" charset="0"/>
              </a:rPr>
              <a:t>Lời người kể chuyện</a:t>
            </a:r>
            <a:endParaRPr lang="en-SG" sz="2800" b="1" kern="1200" dirty="0">
              <a:solidFill>
                <a:prstClr val="black"/>
              </a:solidFill>
              <a:latin typeface="+mj-lt"/>
              <a:ea typeface="+mn-ea"/>
              <a:cs typeface="+mn-cs"/>
            </a:endParaRPr>
          </a:p>
        </p:txBody>
      </p:sp>
      <p:sp>
        <p:nvSpPr>
          <p:cNvPr id="2" name="Freeform 19">
            <a:extLst>
              <a:ext uri="{FF2B5EF4-FFF2-40B4-BE49-F238E27FC236}">
                <a16:creationId xmlns:a16="http://schemas.microsoft.com/office/drawing/2014/main" id="{EBE46BF0-ACB8-76FD-785D-CEEB06643C39}"/>
              </a:ext>
            </a:extLst>
          </p:cNvPr>
          <p:cNvSpPr/>
          <p:nvPr/>
        </p:nvSpPr>
        <p:spPr>
          <a:xfrm>
            <a:off x="3714274" y="4626876"/>
            <a:ext cx="1018955" cy="563082"/>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11">
              <a:buClrTx/>
              <a:defRPr/>
            </a:pPr>
            <a:endParaRPr lang="en-SG" sz="900" kern="1200">
              <a:solidFill>
                <a:prstClr val="black"/>
              </a:solidFill>
              <a:latin typeface="Calibri"/>
              <a:ea typeface="+mn-ea"/>
            </a:endParaRPr>
          </a:p>
        </p:txBody>
      </p:sp>
    </p:spTree>
    <p:extLst>
      <p:ext uri="{BB962C8B-B14F-4D97-AF65-F5344CB8AC3E}">
        <p14:creationId xmlns:p14="http://schemas.microsoft.com/office/powerpoint/2010/main" val="11243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E0428CCD-369E-4D7E-E727-BE534062B55A}"/>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C8F8405A-E082-1ED0-56C9-01216C5ABBF0}"/>
              </a:ext>
            </a:extLst>
          </p:cNvPr>
          <p:cNvGrpSpPr/>
          <p:nvPr/>
        </p:nvGrpSpPr>
        <p:grpSpPr>
          <a:xfrm>
            <a:off x="1133877" y="30349"/>
            <a:ext cx="7284569" cy="510405"/>
            <a:chOff x="-1364875" y="1344325"/>
            <a:chExt cx="1042692" cy="637871"/>
          </a:xfrm>
        </p:grpSpPr>
        <p:sp>
          <p:nvSpPr>
            <p:cNvPr id="7" name="Google Shape;635;p35">
              <a:extLst>
                <a:ext uri="{FF2B5EF4-FFF2-40B4-BE49-F238E27FC236}">
                  <a16:creationId xmlns:a16="http://schemas.microsoft.com/office/drawing/2014/main" id="{2E0CBEE8-D6DE-6681-B376-C6AA4C398DA9}"/>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27D58F7A-07D1-72EB-B934-84D838B44EC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0E1B1D6D-0553-E0C0-7AB8-FFB6C32E18A5}"/>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C97D6916-D40A-A0A7-C27C-9CD29383634C}"/>
              </a:ext>
            </a:extLst>
          </p:cNvPr>
          <p:cNvSpPr>
            <a:spLocks noGrp="1"/>
          </p:cNvSpPr>
          <p:nvPr>
            <p:ph type="title"/>
          </p:nvPr>
        </p:nvSpPr>
        <p:spPr>
          <a:xfrm>
            <a:off x="1133877" y="19229"/>
            <a:ext cx="7063485" cy="572700"/>
          </a:xfrm>
        </p:spPr>
        <p:txBody>
          <a:bodyPr/>
          <a:lstStyle/>
          <a:p>
            <a:pPr indent="190500">
              <a:lnSpc>
                <a:spcPct val="150000"/>
              </a:lnSpc>
              <a:spcAft>
                <a:spcPts val="400"/>
              </a:spcAft>
            </a:pPr>
            <a:r>
              <a:rPr lang="vi-VN" sz="2800" b="1" dirty="0">
                <a:effectLst/>
                <a:latin typeface="Times New Roman" panose="02020603050405020304" pitchFamily="18" charset="0"/>
                <a:ea typeface="Times New Roman" panose="02020603050405020304" pitchFamily="18" charset="0"/>
              </a:rPr>
              <a:t>* Người kể chuyện</a:t>
            </a:r>
            <a:endParaRPr lang="en-SG" sz="2800" dirty="0">
              <a:effectLst/>
              <a:latin typeface="Times New Roman" panose="02020603050405020304" pitchFamily="18" charset="0"/>
              <a:ea typeface="Times New Roman" panose="02020603050405020304" pitchFamily="18" charset="0"/>
            </a:endParaRPr>
          </a:p>
        </p:txBody>
      </p:sp>
      <p:pic>
        <p:nvPicPr>
          <p:cNvPr id="10" name="Google Shape;187;p33">
            <a:extLst>
              <a:ext uri="{FF2B5EF4-FFF2-40B4-BE49-F238E27FC236}">
                <a16:creationId xmlns:a16="http://schemas.microsoft.com/office/drawing/2014/main" id="{6968589B-3280-D35B-E571-2B2D3C9C967A}"/>
              </a:ext>
            </a:extLst>
          </p:cNvPr>
          <p:cNvPicPr preferRelativeResize="0"/>
          <p:nvPr/>
        </p:nvPicPr>
        <p:blipFill>
          <a:blip r:embed="rId3">
            <a:alphaModFix/>
          </a:blip>
          <a:stretch>
            <a:fillRect/>
          </a:stretch>
        </p:blipFill>
        <p:spPr>
          <a:xfrm rot="-7338489">
            <a:off x="963447" y="19583"/>
            <a:ext cx="905610" cy="756425"/>
          </a:xfrm>
          <a:prstGeom prst="rect">
            <a:avLst/>
          </a:prstGeom>
          <a:noFill/>
          <a:ln>
            <a:noFill/>
          </a:ln>
        </p:spPr>
      </p:pic>
      <p:sp>
        <p:nvSpPr>
          <p:cNvPr id="2" name="Freeform 3">
            <a:extLst>
              <a:ext uri="{FF2B5EF4-FFF2-40B4-BE49-F238E27FC236}">
                <a16:creationId xmlns:a16="http://schemas.microsoft.com/office/drawing/2014/main" id="{395DBD5C-EC9C-4F31-4B52-2A60DFC57E34}"/>
              </a:ext>
            </a:extLst>
          </p:cNvPr>
          <p:cNvSpPr/>
          <p:nvPr/>
        </p:nvSpPr>
        <p:spPr>
          <a:xfrm rot="-5859846">
            <a:off x="-98810" y="1405556"/>
            <a:ext cx="3218085" cy="257310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00">
              <a:buClrTx/>
            </a:pPr>
            <a:endParaRPr lang="en-SG" sz="1200" kern="1200">
              <a:solidFill>
                <a:prstClr val="black"/>
              </a:solidFill>
              <a:latin typeface="Calibri"/>
              <a:ea typeface="+mn-ea"/>
            </a:endParaRPr>
          </a:p>
        </p:txBody>
      </p:sp>
      <p:sp>
        <p:nvSpPr>
          <p:cNvPr id="3" name="Freeform 5">
            <a:extLst>
              <a:ext uri="{FF2B5EF4-FFF2-40B4-BE49-F238E27FC236}">
                <a16:creationId xmlns:a16="http://schemas.microsoft.com/office/drawing/2014/main" id="{D468D54F-BC7C-71F3-CB76-D445537B3A0C}"/>
              </a:ext>
            </a:extLst>
          </p:cNvPr>
          <p:cNvSpPr/>
          <p:nvPr/>
        </p:nvSpPr>
        <p:spPr>
          <a:xfrm flipH="1">
            <a:off x="441835" y="993270"/>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00">
              <a:buClrTx/>
            </a:pPr>
            <a:endParaRPr lang="en-SG" sz="1200" kern="1200">
              <a:solidFill>
                <a:prstClr val="black"/>
              </a:solidFill>
              <a:latin typeface="Calibri"/>
              <a:ea typeface="+mn-ea"/>
            </a:endParaRPr>
          </a:p>
        </p:txBody>
      </p:sp>
      <p:sp>
        <p:nvSpPr>
          <p:cNvPr id="4" name="TextBox 3">
            <a:extLst>
              <a:ext uri="{FF2B5EF4-FFF2-40B4-BE49-F238E27FC236}">
                <a16:creationId xmlns:a16="http://schemas.microsoft.com/office/drawing/2014/main" id="{3072A67E-D2EC-47A0-B9B8-E7E20ADDEF40}"/>
              </a:ext>
            </a:extLst>
          </p:cNvPr>
          <p:cNvSpPr txBox="1"/>
          <p:nvPr/>
        </p:nvSpPr>
        <p:spPr>
          <a:xfrm>
            <a:off x="328133" y="1383249"/>
            <a:ext cx="2263141" cy="923330"/>
          </a:xfrm>
          <a:prstGeom prst="rect">
            <a:avLst/>
          </a:prstGeom>
          <a:noFill/>
        </p:spPr>
        <p:txBody>
          <a:bodyPr wrap="square">
            <a:spAutoFit/>
          </a:bodyPr>
          <a:lstStyle/>
          <a:p>
            <a:pPr algn="ctr" defTabSz="685800">
              <a:buClrTx/>
            </a:pPr>
            <a:r>
              <a:rPr lang="en-US" sz="2700" b="1" kern="1200" dirty="0">
                <a:solidFill>
                  <a:srgbClr val="060606"/>
                </a:solidFill>
                <a:latin typeface="Times New Roman" panose="02020603050405020304" pitchFamily="18" charset="0"/>
                <a:ea typeface="+mn-ea"/>
                <a:cs typeface="+mn-cs"/>
              </a:rPr>
              <a:t>NGƯỜI KỂ CHUYỆN</a:t>
            </a:r>
            <a:endParaRPr lang="en-SG" sz="2700" b="1" kern="1200" dirty="0">
              <a:solidFill>
                <a:srgbClr val="060606"/>
              </a:solidFill>
              <a:ea typeface="+mn-ea"/>
              <a:cs typeface="+mn-cs"/>
            </a:endParaRPr>
          </a:p>
        </p:txBody>
      </p:sp>
      <p:sp>
        <p:nvSpPr>
          <p:cNvPr id="11" name="Freeform 25">
            <a:extLst>
              <a:ext uri="{FF2B5EF4-FFF2-40B4-BE49-F238E27FC236}">
                <a16:creationId xmlns:a16="http://schemas.microsoft.com/office/drawing/2014/main" id="{184FDE7E-0052-918D-BBE4-9AC8B4F28B53}"/>
              </a:ext>
            </a:extLst>
          </p:cNvPr>
          <p:cNvSpPr/>
          <p:nvPr/>
        </p:nvSpPr>
        <p:spPr>
          <a:xfrm>
            <a:off x="2969896" y="770060"/>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914355"/>
            <a:endParaRPr lang="en-SG">
              <a:ea typeface="+mn-ea"/>
            </a:endParaRPr>
          </a:p>
        </p:txBody>
      </p:sp>
      <p:sp>
        <p:nvSpPr>
          <p:cNvPr id="12" name="Freeform 25">
            <a:extLst>
              <a:ext uri="{FF2B5EF4-FFF2-40B4-BE49-F238E27FC236}">
                <a16:creationId xmlns:a16="http://schemas.microsoft.com/office/drawing/2014/main" id="{B0E8E377-C3CC-F2EB-6F38-814EE2F1173C}"/>
              </a:ext>
            </a:extLst>
          </p:cNvPr>
          <p:cNvSpPr/>
          <p:nvPr/>
        </p:nvSpPr>
        <p:spPr>
          <a:xfrm>
            <a:off x="3539548" y="3287714"/>
            <a:ext cx="398432" cy="40011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914355"/>
            <a:endParaRPr lang="en-SG" dirty="0">
              <a:ea typeface="+mn-ea"/>
            </a:endParaRPr>
          </a:p>
        </p:txBody>
      </p:sp>
      <p:sp>
        <p:nvSpPr>
          <p:cNvPr id="13" name="TextBox 12">
            <a:extLst>
              <a:ext uri="{FF2B5EF4-FFF2-40B4-BE49-F238E27FC236}">
                <a16:creationId xmlns:a16="http://schemas.microsoft.com/office/drawing/2014/main" id="{1FEFE077-25CD-35B8-B5A6-0CA5F19987C6}"/>
              </a:ext>
            </a:extLst>
          </p:cNvPr>
          <p:cNvSpPr txBox="1"/>
          <p:nvPr/>
        </p:nvSpPr>
        <p:spPr>
          <a:xfrm>
            <a:off x="3539548" y="653424"/>
            <a:ext cx="5202491" cy="2246769"/>
          </a:xfrm>
          <a:prstGeom prst="rect">
            <a:avLst/>
          </a:prstGeom>
          <a:noFill/>
        </p:spPr>
        <p:txBody>
          <a:bodyPr wrap="square">
            <a:spAutoFit/>
          </a:bodyPr>
          <a:lstStyle/>
          <a:p>
            <a:pPr algn="just"/>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Oát-sân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87D2DA54-C78D-F2FD-FB0F-3841D366470E}"/>
              </a:ext>
            </a:extLst>
          </p:cNvPr>
          <p:cNvSpPr txBox="1"/>
          <p:nvPr/>
        </p:nvSpPr>
        <p:spPr>
          <a:xfrm>
            <a:off x="4095660" y="3071855"/>
            <a:ext cx="4732931" cy="1815882"/>
          </a:xfrm>
          <a:prstGeom prst="rect">
            <a:avLst/>
          </a:prstGeom>
          <a:noFill/>
        </p:spPr>
        <p:txBody>
          <a:bodyPr wrap="square">
            <a:spAutoFit/>
          </a:bodyPr>
          <a:lstStyle/>
          <a:p>
            <a:pPr algn="just" defTabSz="685800">
              <a:buClrTx/>
            </a:pPr>
            <a:r>
              <a:rPr lang="vi-VN" sz="2800" dirty="0">
                <a:latin typeface="Times New Roman" panose="02020603050405020304" pitchFamily="18" charset="0"/>
                <a:cs typeface="Times New Roman" panose="02020603050405020304" pitchFamily="18" charset="0"/>
              </a:rPr>
              <a:t>Việc sử dụng ngôi kể này (ngôi thứ nhất, xưng “tôi”) có tác dụng làm tăng tính chân thực cho câu chuyện.</a:t>
            </a:r>
            <a:endParaRPr lang="en-SG" sz="4400" kern="1200" dirty="0">
              <a:solidFill>
                <a:srgbClr val="060606"/>
              </a:solidFill>
              <a:latin typeface="Times New Roman" panose="02020603050405020304" pitchFamily="18" charset="0"/>
              <a:ea typeface="+mn-ea"/>
              <a:cs typeface="Times New Roman" panose="02020603050405020304" pitchFamily="18" charset="0"/>
            </a:endParaRPr>
          </a:p>
        </p:txBody>
      </p:sp>
      <p:pic>
        <p:nvPicPr>
          <p:cNvPr id="15" name="Picture 14" descr="A cartoon of a person smoking a pipe&#10;&#10;Description automatically generated">
            <a:extLst>
              <a:ext uri="{FF2B5EF4-FFF2-40B4-BE49-F238E27FC236}">
                <a16:creationId xmlns:a16="http://schemas.microsoft.com/office/drawing/2014/main" id="{20F9559C-0233-C5CC-558D-7F549D2A6F59}"/>
              </a:ext>
            </a:extLst>
          </p:cNvPr>
          <p:cNvPicPr>
            <a:picLocks noChangeAspect="1"/>
          </p:cNvPicPr>
          <p:nvPr/>
        </p:nvPicPr>
        <p:blipFill>
          <a:blip r:embed="rId8"/>
          <a:stretch>
            <a:fillRect/>
          </a:stretch>
        </p:blipFill>
        <p:spPr>
          <a:xfrm flipH="1">
            <a:off x="426106" y="1237583"/>
            <a:ext cx="2711422" cy="3933471"/>
          </a:xfrm>
          <a:prstGeom prst="rect">
            <a:avLst/>
          </a:prstGeom>
        </p:spPr>
      </p:pic>
    </p:spTree>
    <p:extLst>
      <p:ext uri="{BB962C8B-B14F-4D97-AF65-F5344CB8AC3E}">
        <p14:creationId xmlns:p14="http://schemas.microsoft.com/office/powerpoint/2010/main" val="221745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2" grpId="0" animBg="1"/>
      <p:bldP spid="13" grpId="0"/>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48">
          <a:extLst>
            <a:ext uri="{FF2B5EF4-FFF2-40B4-BE49-F238E27FC236}">
              <a16:creationId xmlns:a16="http://schemas.microsoft.com/office/drawing/2014/main" id="{0151A5F3-0249-EB06-BDDA-EEB733A0E617}"/>
            </a:ext>
          </a:extLst>
        </p:cNvPr>
        <p:cNvGrpSpPr/>
        <p:nvPr/>
      </p:nvGrpSpPr>
      <p:grpSpPr>
        <a:xfrm>
          <a:off x="0" y="0"/>
          <a:ext cx="0" cy="0"/>
          <a:chOff x="0" y="0"/>
          <a:chExt cx="0" cy="0"/>
        </a:xfrm>
      </p:grpSpPr>
      <p:sp>
        <p:nvSpPr>
          <p:cNvPr id="352" name="Google Shape;352;p33">
            <a:extLst>
              <a:ext uri="{FF2B5EF4-FFF2-40B4-BE49-F238E27FC236}">
                <a16:creationId xmlns:a16="http://schemas.microsoft.com/office/drawing/2014/main" id="{142CE2D8-ED21-A7A8-BF1C-A9BB8057FBF2}"/>
              </a:ext>
            </a:extLst>
          </p:cNvPr>
          <p:cNvSpPr/>
          <p:nvPr/>
        </p:nvSpPr>
        <p:spPr>
          <a:xfrm>
            <a:off x="978195" y="74428"/>
            <a:ext cx="6921797" cy="3631891"/>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4" name="圆角矩形 7">
            <a:extLst>
              <a:ext uri="{FF2B5EF4-FFF2-40B4-BE49-F238E27FC236}">
                <a16:creationId xmlns:a16="http://schemas.microsoft.com/office/drawing/2014/main" id="{49638E3E-4561-DEB6-6F98-C2856C9463E1}"/>
              </a:ext>
            </a:extLst>
          </p:cNvPr>
          <p:cNvSpPr/>
          <p:nvPr/>
        </p:nvSpPr>
        <p:spPr>
          <a:xfrm>
            <a:off x="3559829" y="499730"/>
            <a:ext cx="1410755" cy="791137"/>
          </a:xfrm>
          <a:prstGeom prst="roundRect">
            <a:avLst>
              <a:gd name="adj" fmla="val 50000"/>
            </a:avLst>
          </a:prstGeom>
          <a:solidFill>
            <a:schemeClr val="bg1"/>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5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id="{B74E19C6-FBE1-921A-4608-5C348C0B480B}"/>
              </a:ext>
            </a:extLst>
          </p:cNvPr>
          <p:cNvSpPr txBox="1"/>
          <p:nvPr/>
        </p:nvSpPr>
        <p:spPr>
          <a:xfrm>
            <a:off x="1652318" y="1564501"/>
            <a:ext cx="5225777" cy="1323439"/>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Tổng</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kết</a:t>
            </a:r>
            <a:endParaRPr lang="en-SG" sz="8000" dirty="0">
              <a:latin typeface="Times New Roman" panose="02020603050405020304" pitchFamily="18" charset="0"/>
              <a:cs typeface="Times New Roman" panose="02020603050405020304" pitchFamily="18" charset="0"/>
            </a:endParaRPr>
          </a:p>
        </p:txBody>
      </p:sp>
      <p:pic>
        <p:nvPicPr>
          <p:cNvPr id="3" name="Picture 2" descr="A cartoon of two men looking through a magnifying glass&#10;&#10;Description automatically generated">
            <a:extLst>
              <a:ext uri="{FF2B5EF4-FFF2-40B4-BE49-F238E27FC236}">
                <a16:creationId xmlns:a16="http://schemas.microsoft.com/office/drawing/2014/main" id="{0C7ED187-7DC5-C634-A571-35BCEE569128}"/>
              </a:ext>
            </a:extLst>
          </p:cNvPr>
          <p:cNvPicPr>
            <a:picLocks noChangeAspect="1"/>
          </p:cNvPicPr>
          <p:nvPr/>
        </p:nvPicPr>
        <p:blipFill>
          <a:blip r:embed="rId3"/>
          <a:stretch>
            <a:fillRect/>
          </a:stretch>
        </p:blipFill>
        <p:spPr>
          <a:xfrm flipH="1">
            <a:off x="5491300" y="2263331"/>
            <a:ext cx="4121836" cy="2885976"/>
          </a:xfrm>
          <a:prstGeom prst="rect">
            <a:avLst/>
          </a:prstGeom>
        </p:spPr>
      </p:pic>
      <p:pic>
        <p:nvPicPr>
          <p:cNvPr id="4" name="Picture 3" descr="A person holding a crown&#10;&#10;Description automatically generated">
            <a:extLst>
              <a:ext uri="{FF2B5EF4-FFF2-40B4-BE49-F238E27FC236}">
                <a16:creationId xmlns:a16="http://schemas.microsoft.com/office/drawing/2014/main" id="{7656421C-E5EB-BF9C-AFBA-F7A76BBF100A}"/>
              </a:ext>
            </a:extLst>
          </p:cNvPr>
          <p:cNvPicPr>
            <a:picLocks noChangeAspect="1"/>
          </p:cNvPicPr>
          <p:nvPr/>
        </p:nvPicPr>
        <p:blipFill>
          <a:blip r:embed="rId4"/>
          <a:stretch>
            <a:fillRect/>
          </a:stretch>
        </p:blipFill>
        <p:spPr>
          <a:xfrm>
            <a:off x="-212272" y="3037221"/>
            <a:ext cx="3772101" cy="2106277"/>
          </a:xfrm>
          <a:prstGeom prst="rect">
            <a:avLst/>
          </a:prstGeom>
        </p:spPr>
      </p:pic>
    </p:spTree>
    <p:extLst>
      <p:ext uri="{BB962C8B-B14F-4D97-AF65-F5344CB8AC3E}">
        <p14:creationId xmlns:p14="http://schemas.microsoft.com/office/powerpoint/2010/main" val="195887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2" name="Google Shape;352;p33"/>
          <p:cNvSpPr/>
          <p:nvPr/>
        </p:nvSpPr>
        <p:spPr>
          <a:xfrm>
            <a:off x="2269671" y="107085"/>
            <a:ext cx="5451307" cy="2664674"/>
          </a:xfrm>
          <a:custGeom>
            <a:avLst/>
            <a:gdLst/>
            <a:ahLst/>
            <a:cxnLst/>
            <a:rect l="l" t="t" r="r" b="b"/>
            <a:pathLst>
              <a:path w="47107" h="17331" extrusionOk="0">
                <a:moveTo>
                  <a:pt x="47107" y="1"/>
                </a:moveTo>
                <a:lnTo>
                  <a:pt x="0" y="2935"/>
                </a:lnTo>
                <a:lnTo>
                  <a:pt x="1388" y="17331"/>
                </a:lnTo>
                <a:lnTo>
                  <a:pt x="46117" y="16981"/>
                </a:lnTo>
                <a:lnTo>
                  <a:pt x="47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1" name="Google Shape;2600;p53">
            <a:extLst>
              <a:ext uri="{FF2B5EF4-FFF2-40B4-BE49-F238E27FC236}">
                <a16:creationId xmlns:a16="http://schemas.microsoft.com/office/drawing/2014/main" id="{12C29F33-41BD-867A-A87A-AA39532EF57C}"/>
              </a:ext>
            </a:extLst>
          </p:cNvPr>
          <p:cNvSpPr/>
          <p:nvPr/>
        </p:nvSpPr>
        <p:spPr>
          <a:xfrm>
            <a:off x="7925859" y="190294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01;p53">
            <a:extLst>
              <a:ext uri="{FF2B5EF4-FFF2-40B4-BE49-F238E27FC236}">
                <a16:creationId xmlns:a16="http://schemas.microsoft.com/office/drawing/2014/main" id="{EF7AAD26-779F-768A-8FB4-17D6DE6960C3}"/>
              </a:ext>
            </a:extLst>
          </p:cNvPr>
          <p:cNvSpPr/>
          <p:nvPr/>
        </p:nvSpPr>
        <p:spPr>
          <a:xfrm>
            <a:off x="8565035" y="246641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02;p53">
            <a:extLst>
              <a:ext uri="{FF2B5EF4-FFF2-40B4-BE49-F238E27FC236}">
                <a16:creationId xmlns:a16="http://schemas.microsoft.com/office/drawing/2014/main" id="{77BB9FAB-3754-49C7-E3E0-B09F0A395B65}"/>
              </a:ext>
            </a:extLst>
          </p:cNvPr>
          <p:cNvSpPr/>
          <p:nvPr/>
        </p:nvSpPr>
        <p:spPr>
          <a:xfrm>
            <a:off x="8565036" y="3435991"/>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C22A495E-9D1D-C3AB-FA04-7A256E0604A8}"/>
              </a:ext>
            </a:extLst>
          </p:cNvPr>
          <p:cNvPicPr>
            <a:picLocks noChangeAspect="1"/>
          </p:cNvPicPr>
          <p:nvPr/>
        </p:nvPicPr>
        <p:blipFill>
          <a:blip r:embed="rId3">
            <a:clrChange>
              <a:clrFrom>
                <a:srgbClr val="FFFFFF"/>
              </a:clrFrom>
              <a:clrTo>
                <a:srgbClr val="FFFFFF">
                  <a:alpha val="0"/>
                </a:srgbClr>
              </a:clrTo>
            </a:clrChange>
          </a:blip>
          <a:srcRect t="34935" r="15897"/>
          <a:stretch/>
        </p:blipFill>
        <p:spPr>
          <a:xfrm>
            <a:off x="3172730" y="2594595"/>
            <a:ext cx="5971270" cy="2598543"/>
          </a:xfrm>
          <a:prstGeom prst="rect">
            <a:avLst/>
          </a:prstGeom>
        </p:spPr>
      </p:pic>
      <p:pic>
        <p:nvPicPr>
          <p:cNvPr id="8" name="Picture 7" descr="A person holding a crown&#10;&#10;Description automatically generated">
            <a:extLst>
              <a:ext uri="{FF2B5EF4-FFF2-40B4-BE49-F238E27FC236}">
                <a16:creationId xmlns:a16="http://schemas.microsoft.com/office/drawing/2014/main" id="{A7968620-14F4-BF71-170E-A3658DC24CC1}"/>
              </a:ext>
            </a:extLst>
          </p:cNvPr>
          <p:cNvPicPr>
            <a:picLocks noChangeAspect="1"/>
          </p:cNvPicPr>
          <p:nvPr/>
        </p:nvPicPr>
        <p:blipFill>
          <a:blip r:embed="rId4"/>
          <a:stretch>
            <a:fillRect/>
          </a:stretch>
        </p:blipFill>
        <p:spPr>
          <a:xfrm>
            <a:off x="-253093" y="1862684"/>
            <a:ext cx="5875564" cy="3280816"/>
          </a:xfrm>
          <a:prstGeom prst="rect">
            <a:avLst/>
          </a:prstGeom>
        </p:spPr>
      </p:pic>
      <p:pic>
        <p:nvPicPr>
          <p:cNvPr id="23" name="Picture 22">
            <a:extLst>
              <a:ext uri="{FF2B5EF4-FFF2-40B4-BE49-F238E27FC236}">
                <a16:creationId xmlns:a16="http://schemas.microsoft.com/office/drawing/2014/main" id="{96A64759-ACE5-D256-FDC3-CF9FBBADE8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444985" y="-734090"/>
            <a:ext cx="7699015" cy="43306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5F422383-D7C4-1E7C-030F-85D83DDC981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804A8BF-02F7-319E-F5E5-FF182B83295E}"/>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1229EA23-B5E6-CB8B-50F3-83E197D5EBD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5FDACDAA-DB4E-CBE5-90F5-639560BF9FD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49B8374F-C378-A63C-4639-22BE8B9C8471}"/>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1B352C26-E6F6-1724-C07D-DDD7A34A1CBA}"/>
              </a:ext>
            </a:extLst>
          </p:cNvPr>
          <p:cNvSpPr>
            <a:spLocks noGrp="1"/>
          </p:cNvSpPr>
          <p:nvPr>
            <p:ph type="title"/>
          </p:nvPr>
        </p:nvSpPr>
        <p:spPr>
          <a:xfrm>
            <a:off x="958834" y="30349"/>
            <a:ext cx="7704000" cy="572700"/>
          </a:xfrm>
        </p:spPr>
        <p:txBody>
          <a:bodyPr/>
          <a:lstStyle/>
          <a:p>
            <a:pPr>
              <a:lnSpc>
                <a:spcPct val="150000"/>
              </a:lnSpc>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 nghệ thuật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E138B949-B294-049C-185F-F2993D17DDFA}"/>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组合 48">
            <a:extLst>
              <a:ext uri="{FF2B5EF4-FFF2-40B4-BE49-F238E27FC236}">
                <a16:creationId xmlns:a16="http://schemas.microsoft.com/office/drawing/2014/main" id="{C9769D2E-0E26-3AF0-3169-939C5F981D01}"/>
              </a:ext>
            </a:extLst>
          </p:cNvPr>
          <p:cNvGrpSpPr/>
          <p:nvPr/>
        </p:nvGrpSpPr>
        <p:grpSpPr>
          <a:xfrm>
            <a:off x="720437" y="983417"/>
            <a:ext cx="7139709" cy="3874912"/>
            <a:chOff x="2900496" y="1028113"/>
            <a:chExt cx="6336001" cy="3420001"/>
          </a:xfrm>
          <a:solidFill>
            <a:srgbClr val="4BACC6">
              <a:lumMod val="20000"/>
              <a:lumOff val="80000"/>
            </a:srgbClr>
          </a:solidFill>
        </p:grpSpPr>
        <p:sp>
          <p:nvSpPr>
            <p:cNvPr id="3" name="任意多边形: 形状 45">
              <a:extLst>
                <a:ext uri="{FF2B5EF4-FFF2-40B4-BE49-F238E27FC236}">
                  <a16:creationId xmlns:a16="http://schemas.microsoft.com/office/drawing/2014/main" id="{206D6406-7B17-5DDA-6C77-C122D4BAB979}"/>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514337">
                <a:buClrTx/>
                <a:defRPr/>
              </a:pPr>
              <a:endParaRPr lang="zh-CN" altLang="en-US" sz="1013" kern="1200">
                <a:solidFill>
                  <a:prstClr val="white"/>
                </a:solidFill>
                <a:latin typeface="Calibri"/>
                <a:ea typeface="宋体" panose="02010600030101010101" pitchFamily="2" charset="-122"/>
              </a:endParaRPr>
            </a:p>
          </p:txBody>
        </p:sp>
        <p:sp>
          <p:nvSpPr>
            <p:cNvPr id="4" name="任意多边形: 形状 44">
              <a:extLst>
                <a:ext uri="{FF2B5EF4-FFF2-40B4-BE49-F238E27FC236}">
                  <a16:creationId xmlns:a16="http://schemas.microsoft.com/office/drawing/2014/main" id="{430B9830-D241-F5BF-380B-C71C5CDA286B}"/>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514337">
                <a:buClrTx/>
                <a:defRPr/>
              </a:pPr>
              <a:endParaRPr lang="zh-CN" altLang="en-US" sz="1013" kern="1200">
                <a:solidFill>
                  <a:prstClr val="white"/>
                </a:solidFill>
                <a:latin typeface="Calibri"/>
                <a:ea typeface="宋体" panose="02010600030101010101" pitchFamily="2" charset="-122"/>
              </a:endParaRPr>
            </a:p>
          </p:txBody>
        </p:sp>
      </p:grpSp>
      <p:pic>
        <p:nvPicPr>
          <p:cNvPr id="11" name="图片 74">
            <a:extLst>
              <a:ext uri="{FF2B5EF4-FFF2-40B4-BE49-F238E27FC236}">
                <a16:creationId xmlns:a16="http://schemas.microsoft.com/office/drawing/2014/main" id="{8BBD319B-207C-D335-4606-B135A6312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61192" y="3541752"/>
            <a:ext cx="1563398" cy="1236668"/>
          </a:xfrm>
          <a:prstGeom prst="rect">
            <a:avLst/>
          </a:prstGeom>
        </p:spPr>
      </p:pic>
      <p:sp>
        <p:nvSpPr>
          <p:cNvPr id="12" name="TextBox 11">
            <a:extLst>
              <a:ext uri="{FF2B5EF4-FFF2-40B4-BE49-F238E27FC236}">
                <a16:creationId xmlns:a16="http://schemas.microsoft.com/office/drawing/2014/main" id="{CACF248C-7670-7D97-9114-15F72AD388C0}"/>
              </a:ext>
            </a:extLst>
          </p:cNvPr>
          <p:cNvSpPr txBox="1"/>
          <p:nvPr/>
        </p:nvSpPr>
        <p:spPr>
          <a:xfrm>
            <a:off x="1336985" y="2082276"/>
            <a:ext cx="5713878" cy="2123658"/>
          </a:xfrm>
          <a:prstGeom prst="rect">
            <a:avLst/>
          </a:prstGeom>
          <a:noFill/>
        </p:spPr>
        <p:txBody>
          <a:bodyPr wrap="square">
            <a:spAutoFit/>
          </a:bodyPr>
          <a:lstStyle/>
          <a:p>
            <a:pPr algn="ctr"/>
            <a:r>
              <a:rPr lang="vi-VN" sz="4400" dirty="0">
                <a:latin typeface="+mj-lt"/>
              </a:rPr>
              <a:t>Em hãy khái quát về nội dung và nghệ thuật của văn bản.</a:t>
            </a:r>
            <a:endParaRPr lang="en-SG" sz="4400" dirty="0">
              <a:latin typeface="+mj-lt"/>
            </a:endParaRPr>
          </a:p>
        </p:txBody>
      </p:sp>
      <p:pic>
        <p:nvPicPr>
          <p:cNvPr id="13" name="Picture 12" descr="A person writing on a piece of paper&#10;&#10;Description automatically generated">
            <a:extLst>
              <a:ext uri="{FF2B5EF4-FFF2-40B4-BE49-F238E27FC236}">
                <a16:creationId xmlns:a16="http://schemas.microsoft.com/office/drawing/2014/main" id="{A82BCAC7-88D6-D51B-0129-56FD3EF9E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226" y="2082276"/>
            <a:ext cx="3435014" cy="3435014"/>
          </a:xfrm>
          <a:prstGeom prst="rect">
            <a:avLst/>
          </a:prstGeom>
        </p:spPr>
      </p:pic>
    </p:spTree>
    <p:extLst>
      <p:ext uri="{BB962C8B-B14F-4D97-AF65-F5344CB8AC3E}">
        <p14:creationId xmlns:p14="http://schemas.microsoft.com/office/powerpoint/2010/main" val="3804900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ppt_x</p:attrName>
                                        </p:attrNameLst>
                                      </p:cBhvr>
                                      <p:tavLst>
                                        <p:tav tm="0">
                                          <p:val>
                                            <p:strVal val="#ppt_x-#ppt_w*1.125000"/>
                                          </p:val>
                                        </p:tav>
                                        <p:tav tm="100000">
                                          <p:val>
                                            <p:strVal val="#ppt_x"/>
                                          </p:val>
                                        </p:tav>
                                      </p:tavLst>
                                    </p:anim>
                                    <p:animEffect transition="in" filter="wipe(righ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257"/>
            <a:ext cx="9144000" cy="5140990"/>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6785-C504-E072-EFE4-3DD5DA466F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58651B-E41A-C97E-60D7-C354E3464C85}"/>
              </a:ext>
            </a:extLst>
          </p:cNvPr>
          <p:cNvPicPr>
            <a:picLocks noChangeAspect="1"/>
          </p:cNvPicPr>
          <p:nvPr/>
        </p:nvPicPr>
        <p:blipFill>
          <a:blip r:embed="rId2"/>
          <a:stretch>
            <a:fillRect/>
          </a:stretch>
        </p:blipFill>
        <p:spPr>
          <a:xfrm>
            <a:off x="0" y="2510"/>
            <a:ext cx="9144000" cy="5140990"/>
          </a:xfrm>
          <a:prstGeom prst="rect">
            <a:avLst/>
          </a:prstGeom>
        </p:spPr>
      </p:pic>
      <p:sp>
        <p:nvSpPr>
          <p:cNvPr id="4" name="TextBox 3">
            <a:extLst>
              <a:ext uri="{FF2B5EF4-FFF2-40B4-BE49-F238E27FC236}">
                <a16:creationId xmlns:a16="http://schemas.microsoft.com/office/drawing/2014/main" id="{905F4533-2856-2026-5AB9-845023BD195D}"/>
              </a:ext>
            </a:extLst>
          </p:cNvPr>
          <p:cNvSpPr txBox="1"/>
          <p:nvPr/>
        </p:nvSpPr>
        <p:spPr>
          <a:xfrm>
            <a:off x="354487" y="1301544"/>
            <a:ext cx="4394494" cy="3539430"/>
          </a:xfrm>
          <a:prstGeom prst="rect">
            <a:avLst/>
          </a:prstGeom>
          <a:noFill/>
        </p:spPr>
        <p:txBody>
          <a:bodyPr wrap="square">
            <a:spAutoFit/>
          </a:bodyPr>
          <a:lstStyle/>
          <a:p>
            <a:pPr algn="just"/>
            <a:r>
              <a:rPr lang="vi-VN" sz="3200" dirty="0">
                <a:latin typeface="+mj-lt"/>
              </a:rPr>
              <a:t>Câu chuyện kể về sự việc chiếc mũ dát đá bị mất trộm. Từ đó thể hiện tài năng phá án của Sơ-lốc Hôm và tầm quan trọng của lòng tin, sự tha thứ giữa người với người.</a:t>
            </a:r>
            <a:endParaRPr lang="en-SG" sz="3200" dirty="0">
              <a:latin typeface="+mj-lt"/>
            </a:endParaRPr>
          </a:p>
        </p:txBody>
      </p:sp>
      <p:sp>
        <p:nvSpPr>
          <p:cNvPr id="6" name="TextBox 5">
            <a:extLst>
              <a:ext uri="{FF2B5EF4-FFF2-40B4-BE49-F238E27FC236}">
                <a16:creationId xmlns:a16="http://schemas.microsoft.com/office/drawing/2014/main" id="{8C220323-D4C1-5866-AE35-2E0FCFC44E72}"/>
              </a:ext>
            </a:extLst>
          </p:cNvPr>
          <p:cNvSpPr txBox="1"/>
          <p:nvPr/>
        </p:nvSpPr>
        <p:spPr>
          <a:xfrm>
            <a:off x="4836349" y="1331514"/>
            <a:ext cx="3953164" cy="3046988"/>
          </a:xfrm>
          <a:prstGeom prst="rect">
            <a:avLst/>
          </a:prstGeom>
          <a:noFill/>
        </p:spPr>
        <p:txBody>
          <a:bodyPr wrap="square">
            <a:spAutoFit/>
          </a:bodyPr>
          <a:lstStyle/>
          <a:p>
            <a:pPr algn="just"/>
            <a:r>
              <a:rPr lang="vi-VN" sz="3200" b="1" dirty="0">
                <a:latin typeface="+mj-lt"/>
              </a:rPr>
              <a:t>+ </a:t>
            </a:r>
            <a:r>
              <a:rPr lang="vi-VN" sz="3200" dirty="0">
                <a:latin typeface="+mj-lt"/>
              </a:rPr>
              <a:t>Sử dụng các tình tiết gây bất ngờ</a:t>
            </a:r>
            <a:endParaRPr lang="en-SG" sz="3200" dirty="0">
              <a:latin typeface="+mj-lt"/>
            </a:endParaRPr>
          </a:p>
          <a:p>
            <a:pPr algn="just"/>
            <a:r>
              <a:rPr lang="vi-VN" sz="3200" dirty="0">
                <a:latin typeface="+mj-lt"/>
              </a:rPr>
              <a:t>+</a:t>
            </a:r>
            <a:r>
              <a:rPr lang="vi-VN" sz="3200" b="1" dirty="0">
                <a:latin typeface="+mj-lt"/>
              </a:rPr>
              <a:t> </a:t>
            </a:r>
            <a:r>
              <a:rPr lang="vi-VN" sz="3200" dirty="0">
                <a:latin typeface="+mj-lt"/>
              </a:rPr>
              <a:t>Nghệ thuật miêu tả tâm lý nhân vật</a:t>
            </a:r>
            <a:endParaRPr lang="en-SG" sz="3200" dirty="0">
              <a:latin typeface="+mj-lt"/>
            </a:endParaRPr>
          </a:p>
          <a:p>
            <a:pPr algn="just"/>
            <a:r>
              <a:rPr lang="vi-VN" sz="3200" dirty="0">
                <a:latin typeface="+mj-lt"/>
              </a:rPr>
              <a:t>+ Ngôn ngữ trinh thám hấp dẫn, lôi cuốn</a:t>
            </a:r>
            <a:endParaRPr lang="en-SG" sz="3200" dirty="0">
              <a:latin typeface="+mj-lt"/>
            </a:endParaRPr>
          </a:p>
        </p:txBody>
      </p:sp>
    </p:spTree>
    <p:extLst>
      <p:ext uri="{BB962C8B-B14F-4D97-AF65-F5344CB8AC3E}">
        <p14:creationId xmlns:p14="http://schemas.microsoft.com/office/powerpoint/2010/main" val="142747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barn(inVertical)">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barn(inVertical)">
                                      <p:cBhvr>
                                        <p:cTn id="2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CB6CFB63-A549-A4A2-0F3A-F6087CC7541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C5B9795F-C7C8-4EF5-E5D5-64FAF1F0AFEB}"/>
              </a:ext>
            </a:extLst>
          </p:cNvPr>
          <p:cNvGrpSpPr/>
          <p:nvPr/>
        </p:nvGrpSpPr>
        <p:grpSpPr>
          <a:xfrm>
            <a:off x="1247053" y="30349"/>
            <a:ext cx="7375838" cy="687406"/>
            <a:chOff x="-1364875" y="1344325"/>
            <a:chExt cx="1042692" cy="637871"/>
          </a:xfrm>
        </p:grpSpPr>
        <p:sp>
          <p:nvSpPr>
            <p:cNvPr id="7" name="Google Shape;635;p35">
              <a:extLst>
                <a:ext uri="{FF2B5EF4-FFF2-40B4-BE49-F238E27FC236}">
                  <a16:creationId xmlns:a16="http://schemas.microsoft.com/office/drawing/2014/main" id="{94E3286E-1640-9CA6-FA2E-E4BA989F3725}"/>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 name="Google Shape;636;p35">
              <a:extLst>
                <a:ext uri="{FF2B5EF4-FFF2-40B4-BE49-F238E27FC236}">
                  <a16:creationId xmlns:a16="http://schemas.microsoft.com/office/drawing/2014/main" id="{597E9E11-1E63-77B1-DE66-B2AEB7994F0D}"/>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637;p35">
              <a:extLst>
                <a:ext uri="{FF2B5EF4-FFF2-40B4-BE49-F238E27FC236}">
                  <a16:creationId xmlns:a16="http://schemas.microsoft.com/office/drawing/2014/main" id="{19D0FD73-7D12-7998-3980-11986E63429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sp>
        <p:nvSpPr>
          <p:cNvPr id="5" name="Title 4">
            <a:extLst>
              <a:ext uri="{FF2B5EF4-FFF2-40B4-BE49-F238E27FC236}">
                <a16:creationId xmlns:a16="http://schemas.microsoft.com/office/drawing/2014/main" id="{DB8A7442-11E7-382B-B699-1C1D16033EF5}"/>
              </a:ext>
            </a:extLst>
          </p:cNvPr>
          <p:cNvSpPr>
            <a:spLocks noGrp="1"/>
          </p:cNvSpPr>
          <p:nvPr>
            <p:ph type="title"/>
          </p:nvPr>
        </p:nvSpPr>
        <p:spPr>
          <a:xfrm>
            <a:off x="1933995" y="145055"/>
            <a:ext cx="5705669" cy="572700"/>
          </a:xfrm>
        </p:spPr>
        <p:txBody>
          <a:bodyPr/>
          <a:lstStyle/>
          <a:p>
            <a:pPr marR="61595">
              <a:spcAft>
                <a:spcPts val="800"/>
              </a:spcAft>
            </a:pPr>
            <a:r>
              <a:rPr lang="vi-VN" sz="2400" b="1" dirty="0">
                <a:solidFill>
                  <a:schemeClr val="tx1">
                    <a:lumMod val="50000"/>
                  </a:schemeClr>
                </a:solidFill>
                <a:effectLst/>
                <a:latin typeface="Times New Roman" panose="02020603050405020304" pitchFamily="18" charset="0"/>
                <a:ea typeface="Calibri" panose="020F0502020204030204" pitchFamily="34" charset="0"/>
              </a:rPr>
              <a:t>2. </a:t>
            </a:r>
            <a:r>
              <a:rPr lang="vi-VN" sz="2400" b="1" kern="100" dirty="0">
                <a:solidFill>
                  <a:schemeClr val="tx1">
                    <a:lumMod val="50000"/>
                  </a:schemeClr>
                </a:solidFill>
                <a:effectLst/>
                <a:latin typeface="Times New Roman" panose="02020603050405020304" pitchFamily="18" charset="0"/>
                <a:ea typeface="SimSun" panose="02010600030101010101" pitchFamily="2" charset="-122"/>
              </a:rPr>
              <a:t>Khái quát đặc điểm truyện trinh thám qua văn bản </a:t>
            </a:r>
            <a:r>
              <a:rPr lang="vi-VN" sz="2400" b="1" i="1" dirty="0">
                <a:solidFill>
                  <a:schemeClr val="tx1">
                    <a:lumMod val="50000"/>
                  </a:schemeClr>
                </a:solidFill>
                <a:effectLst/>
                <a:latin typeface="Times New Roman" panose="02020603050405020304" pitchFamily="18" charset="0"/>
                <a:ea typeface="Calibri" panose="020F0502020204030204" pitchFamily="34" charset="0"/>
              </a:rPr>
              <a:t>Chiếc mũ miện dát đá be-rô</a:t>
            </a:r>
            <a:endParaRPr lang="en-SG"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B5ED10D-A511-5403-D446-2569A947F184}"/>
              </a:ext>
            </a:extLst>
          </p:cNvPr>
          <p:cNvPicPr preferRelativeResize="0"/>
          <p:nvPr/>
        </p:nvPicPr>
        <p:blipFill>
          <a:blip r:embed="rId4">
            <a:alphaModFix/>
          </a:blip>
          <a:stretch>
            <a:fillRect/>
          </a:stretch>
        </p:blipFill>
        <p:spPr>
          <a:xfrm rot="-7338489">
            <a:off x="1068309" y="2849"/>
            <a:ext cx="905610" cy="756425"/>
          </a:xfrm>
          <a:prstGeom prst="rect">
            <a:avLst/>
          </a:prstGeom>
          <a:noFill/>
          <a:ln>
            <a:noFill/>
          </a:ln>
        </p:spPr>
      </p:pic>
      <p:pic>
        <p:nvPicPr>
          <p:cNvPr id="14" name="PA_图片 4">
            <a:extLst>
              <a:ext uri="{FF2B5EF4-FFF2-40B4-BE49-F238E27FC236}">
                <a16:creationId xmlns:a16="http://schemas.microsoft.com/office/drawing/2014/main" id="{28B38CC7-2FBB-6756-08FB-41D31663F97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572738" y="952667"/>
            <a:ext cx="5166736" cy="3921765"/>
          </a:xfrm>
          <a:prstGeom prst="rect">
            <a:avLst/>
          </a:prstGeom>
        </p:spPr>
      </p:pic>
      <p:sp>
        <p:nvSpPr>
          <p:cNvPr id="15" name="文本框 5">
            <a:extLst>
              <a:ext uri="{FF2B5EF4-FFF2-40B4-BE49-F238E27FC236}">
                <a16:creationId xmlns:a16="http://schemas.microsoft.com/office/drawing/2014/main" id="{DEA17EF0-3D9F-AC3E-CB70-F89AD74C47A0}"/>
              </a:ext>
            </a:extLst>
          </p:cNvPr>
          <p:cNvSpPr txBox="1"/>
          <p:nvPr/>
        </p:nvSpPr>
        <p:spPr>
          <a:xfrm>
            <a:off x="3839395" y="1883213"/>
            <a:ext cx="4487853" cy="2308324"/>
          </a:xfrm>
          <a:prstGeom prst="rect">
            <a:avLst/>
          </a:prstGeom>
          <a:noFill/>
        </p:spPr>
        <p:txBody>
          <a:bodyPr wrap="square" rtlCol="0">
            <a:spAutoFit/>
          </a:bodyPr>
          <a:lstStyle/>
          <a:p>
            <a:pPr algn="ctr"/>
            <a:r>
              <a:rPr lang="vi-VN" sz="3600" dirty="0">
                <a:latin typeface="+mj-lt"/>
              </a:rPr>
              <a:t>Em khái quát đặc điểm truyện trinh thám qua văn bản </a:t>
            </a:r>
            <a:r>
              <a:rPr lang="vi-VN" sz="3600" i="1" dirty="0">
                <a:latin typeface="+mj-lt"/>
              </a:rPr>
              <a:t>Chiếc mũ miện dát đá be-rô</a:t>
            </a:r>
            <a:r>
              <a:rPr lang="vi-VN" sz="3600" dirty="0">
                <a:latin typeface="+mj-lt"/>
              </a:rPr>
              <a:t>  </a:t>
            </a:r>
            <a:endParaRPr lang="en-SG" sz="3600" dirty="0">
              <a:latin typeface="+mj-lt"/>
            </a:endParaRPr>
          </a:p>
        </p:txBody>
      </p:sp>
      <p:pic>
        <p:nvPicPr>
          <p:cNvPr id="16" name="그림 3">
            <a:extLst>
              <a:ext uri="{FF2B5EF4-FFF2-40B4-BE49-F238E27FC236}">
                <a16:creationId xmlns:a16="http://schemas.microsoft.com/office/drawing/2014/main" id="{13D2A17D-BFE6-4419-2BB8-644D320B0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0285" y="3251278"/>
            <a:ext cx="3037925" cy="1892222"/>
          </a:xfrm>
          <a:prstGeom prst="rect">
            <a:avLst/>
          </a:prstGeom>
        </p:spPr>
      </p:pic>
    </p:spTree>
    <p:extLst>
      <p:ext uri="{BB962C8B-B14F-4D97-AF65-F5344CB8AC3E}">
        <p14:creationId xmlns:p14="http://schemas.microsoft.com/office/powerpoint/2010/main" val="367805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8841-CC3A-D0AE-DC86-DCE16BE844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65A7BC-0236-CF8E-F81C-6C1E87816728}"/>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05CD0FF1-0E8D-8F70-DD1E-6CA555AB6E9E}"/>
              </a:ext>
            </a:extLst>
          </p:cNvPr>
          <p:cNvSpPr txBox="1"/>
          <p:nvPr/>
        </p:nvSpPr>
        <p:spPr>
          <a:xfrm>
            <a:off x="1119051" y="37832"/>
            <a:ext cx="7149877" cy="1005403"/>
          </a:xfrm>
          <a:prstGeom prst="rect">
            <a:avLst/>
          </a:prstGeom>
          <a:solidFill>
            <a:srgbClr val="FBCFB5"/>
          </a:solidFill>
        </p:spPr>
        <p:txBody>
          <a:bodyPr wrap="square" anchor="t">
            <a:spAutoFit/>
          </a:bodyPr>
          <a:lstStyle/>
          <a:p>
            <a:pPr indent="190500" algn="ctr">
              <a:spcAft>
                <a:spcPts val="400"/>
              </a:spcAft>
            </a:pPr>
            <a:r>
              <a:rPr lang="en-US" sz="1800" b="1" dirty="0">
                <a:latin typeface="Times New Roman" panose="02020603050405020304" pitchFamily="18" charset="0"/>
                <a:ea typeface="Calibri" panose="020F0502020204030204" pitchFamily="34" charset="0"/>
                <a:cs typeface="Times New Roman" panose="02020603050405020304" pitchFamily="18" charset="0"/>
              </a:rPr>
              <a:t>PHT SỐ 7: </a:t>
            </a:r>
            <a:r>
              <a:rPr lang="en-US" sz="1800" b="1" dirty="0" err="1">
                <a:effectLst/>
                <a:latin typeface="Times New Roman" panose="02020603050405020304" pitchFamily="18" charset="0"/>
                <a:ea typeface="Times New Roman" panose="02020603050405020304" pitchFamily="18" charset="0"/>
              </a:rPr>
              <a:t>Tóm</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tắt</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đặc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điểm</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của</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truyện</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trinh</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thám</a:t>
            </a:r>
            <a:endParaRPr lang="en-SG" sz="1800" dirty="0">
              <a:effectLst/>
              <a:latin typeface="Times New Roman" panose="02020603050405020304" pitchFamily="18" charset="0"/>
              <a:ea typeface="Times New Roman" panose="02020603050405020304" pitchFamily="18" charset="0"/>
            </a:endParaRPr>
          </a:p>
          <a:p>
            <a:pPr algn="just">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Điền vào bảng sau những đặc điểm của thể loại truyện trinh thám (cột 1), sự thể hiện những đặc điểm đó trong VB </a:t>
            </a: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Chiếc mũ miện dát đá be-rô</a:t>
            </a: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 (cột 2):</a:t>
            </a:r>
            <a:endParaRPr lang="en-SG"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oogle Shape;187;p33">
            <a:extLst>
              <a:ext uri="{FF2B5EF4-FFF2-40B4-BE49-F238E27FC236}">
                <a16:creationId xmlns:a16="http://schemas.microsoft.com/office/drawing/2014/main" id="{DB31AED5-FFF8-524C-596B-A6EDCF971B54}"/>
              </a:ext>
            </a:extLst>
          </p:cNvPr>
          <p:cNvPicPr preferRelativeResize="0"/>
          <p:nvPr/>
        </p:nvPicPr>
        <p:blipFill>
          <a:blip r:embed="rId3">
            <a:alphaModFix/>
          </a:blip>
          <a:stretch>
            <a:fillRect/>
          </a:stretch>
        </p:blipFill>
        <p:spPr>
          <a:xfrm rot="-7338489">
            <a:off x="101355" y="86117"/>
            <a:ext cx="914714" cy="743664"/>
          </a:xfrm>
          <a:prstGeom prst="rect">
            <a:avLst/>
          </a:prstGeom>
          <a:noFill/>
          <a:ln>
            <a:noFill/>
          </a:ln>
        </p:spPr>
      </p:pic>
      <p:graphicFrame>
        <p:nvGraphicFramePr>
          <p:cNvPr id="2" name="Table 1">
            <a:extLst>
              <a:ext uri="{FF2B5EF4-FFF2-40B4-BE49-F238E27FC236}">
                <a16:creationId xmlns:a16="http://schemas.microsoft.com/office/drawing/2014/main" id="{F59FFD5B-5D4F-FC97-26B9-6F44C1CAEC0A}"/>
              </a:ext>
            </a:extLst>
          </p:cNvPr>
          <p:cNvGraphicFramePr>
            <a:graphicFrameLocks noGrp="1"/>
          </p:cNvGraphicFramePr>
          <p:nvPr>
            <p:extLst>
              <p:ext uri="{D42A27DB-BD31-4B8C-83A1-F6EECF244321}">
                <p14:modId xmlns:p14="http://schemas.microsoft.com/office/powerpoint/2010/main" val="1878612466"/>
              </p:ext>
            </p:extLst>
          </p:nvPr>
        </p:nvGraphicFramePr>
        <p:xfrm>
          <a:off x="114229" y="1170572"/>
          <a:ext cx="8931447" cy="3843879"/>
        </p:xfrm>
        <a:graphic>
          <a:graphicData uri="http://schemas.openxmlformats.org/drawingml/2006/table">
            <a:tbl>
              <a:tblPr firstRow="1" firstCol="1" bandRow="1">
                <a:tableStyleId>{1FECB4D8-DB02-4DC6-A0A2-4F2EBAE1DC90}</a:tableStyleId>
              </a:tblPr>
              <a:tblGrid>
                <a:gridCol w="4989421">
                  <a:extLst>
                    <a:ext uri="{9D8B030D-6E8A-4147-A177-3AD203B41FA5}">
                      <a16:colId xmlns:a16="http://schemas.microsoft.com/office/drawing/2014/main" val="872086691"/>
                    </a:ext>
                  </a:extLst>
                </a:gridCol>
                <a:gridCol w="3942026">
                  <a:extLst>
                    <a:ext uri="{9D8B030D-6E8A-4147-A177-3AD203B41FA5}">
                      <a16:colId xmlns:a16="http://schemas.microsoft.com/office/drawing/2014/main" val="2260047072"/>
                    </a:ext>
                  </a:extLst>
                </a:gridCol>
              </a:tblGrid>
              <a:tr h="867843">
                <a:tc>
                  <a:txBody>
                    <a:bodyPr/>
                    <a:lstStyle/>
                    <a:p>
                      <a:pPr algn="ctr">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Đặc đi</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ể</a:t>
                      </a:r>
                      <a:r>
                        <a:rPr lang="vi-VN" sz="2000" dirty="0">
                          <a:solidFill>
                            <a:schemeClr val="tx1">
                              <a:lumMod val="50000"/>
                            </a:schemeClr>
                          </a:solidFill>
                          <a:effectLst/>
                          <a:latin typeface="Times New Roman" panose="02020603050405020304" pitchFamily="18" charset="0"/>
                          <a:cs typeface="Times New Roman" panose="02020603050405020304" pitchFamily="18" charset="0"/>
                        </a:rPr>
                        <a:t>m của truyện trinh thám</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tc>
                  <a:txBody>
                    <a:bodyPr/>
                    <a:lstStyle/>
                    <a:p>
                      <a:pPr indent="190500" algn="ctr">
                        <a:lnSpc>
                          <a:spcPct val="100000"/>
                        </a:lnSpc>
                        <a:spcAft>
                          <a:spcPts val="400"/>
                        </a:spcAft>
                      </a:pPr>
                      <a:r>
                        <a:rPr lang="en-US" sz="20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0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qua VB</a:t>
                      </a:r>
                      <a:endParaRPr lang="en-SG" sz="1400" dirty="0">
                        <a:solidFill>
                          <a:schemeClr val="tx1">
                            <a:lumMod val="50000"/>
                          </a:schemeClr>
                        </a:solidFill>
                        <a:effectLst/>
                        <a:latin typeface="Times New Roman" panose="02020603050405020304" pitchFamily="18" charset="0"/>
                        <a:cs typeface="Times New Roman" panose="02020603050405020304" pitchFamily="18" charset="0"/>
                      </a:endParaRPr>
                    </a:p>
                    <a:p>
                      <a:pPr algn="ctr">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Chiếc mũ miện dát đá be-rô</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4F4F1"/>
                    </a:solidFill>
                  </a:tcPr>
                </a:tc>
                <a:extLst>
                  <a:ext uri="{0D108BD9-81ED-4DB2-BD59-A6C34878D82A}">
                    <a16:rowId xmlns:a16="http://schemas.microsoft.com/office/drawing/2014/main" val="1447209602"/>
                  </a:ext>
                </a:extLst>
              </a:tr>
              <a:tr h="538333">
                <a:tc>
                  <a:txBody>
                    <a:bodyPr/>
                    <a:lstStyle/>
                    <a:p>
                      <a:pPr algn="just">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Không gian, thời gian:</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536687"/>
                  </a:ext>
                </a:extLst>
              </a:tr>
              <a:tr h="538333">
                <a:tc>
                  <a:txBody>
                    <a:bodyPr/>
                    <a:lstStyle/>
                    <a:p>
                      <a:pPr algn="just">
                        <a:lnSpc>
                          <a:spcPct val="100000"/>
                        </a:lnSpc>
                        <a:spcAft>
                          <a:spcPts val="800"/>
                        </a:spcAft>
                      </a:pPr>
                      <a:r>
                        <a:rPr lang="vi-VN" sz="2000">
                          <a:solidFill>
                            <a:schemeClr val="tx1">
                              <a:lumMod val="50000"/>
                            </a:schemeClr>
                          </a:solidFill>
                          <a:effectLst/>
                          <a:latin typeface="Times New Roman" panose="02020603050405020304" pitchFamily="18" charset="0"/>
                          <a:cs typeface="Times New Roman" panose="02020603050405020304" pitchFamily="18" charset="0"/>
                        </a:rPr>
                        <a:t>Cốt truyện, sự kiện:</a:t>
                      </a:r>
                      <a:r>
                        <a:rPr lang="en-US" sz="2000">
                          <a:solidFill>
                            <a:schemeClr val="tx1">
                              <a:lumMod val="50000"/>
                            </a:schemeClr>
                          </a:solidFill>
                          <a:effectLst/>
                          <a:latin typeface="Times New Roman" panose="02020603050405020304" pitchFamily="18" charset="0"/>
                          <a:cs typeface="Times New Roman" panose="02020603050405020304" pitchFamily="18" charset="0"/>
                        </a:rPr>
                        <a:t> ……………………</a:t>
                      </a:r>
                      <a:r>
                        <a:rPr lang="vi-VN"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0248349"/>
                  </a:ext>
                </a:extLst>
              </a:tr>
              <a:tr h="822704">
                <a:tc>
                  <a:txBody>
                    <a:bodyPr/>
                    <a:lstStyle/>
                    <a:p>
                      <a:pPr algn="just">
                        <a:lnSpc>
                          <a:spcPct val="100000"/>
                        </a:lnSpc>
                        <a:spcAft>
                          <a:spcPts val="800"/>
                        </a:spcAft>
                      </a:pPr>
                      <a:r>
                        <a:rPr lang="vi-VN" sz="2000" dirty="0">
                          <a:solidFill>
                            <a:schemeClr val="tx1">
                              <a:lumMod val="50000"/>
                            </a:schemeClr>
                          </a:solidFill>
                          <a:effectLst/>
                          <a:latin typeface="Times New Roman" panose="02020603050405020304" pitchFamily="18" charset="0"/>
                          <a:cs typeface="Times New Roman" panose="02020603050405020304" pitchFamily="18" charset="0"/>
                        </a:rPr>
                        <a:t>Chi tiết:</a:t>
                      </a:r>
                      <a:r>
                        <a:rPr lang="en-US" sz="2000" dirty="0">
                          <a:solidFill>
                            <a:schemeClr val="tx1">
                              <a:lumMod val="50000"/>
                            </a:schemeClr>
                          </a:solidFill>
                          <a:effectLst/>
                          <a:latin typeface="Times New Roman" panose="02020603050405020304" pitchFamily="18" charset="0"/>
                          <a:cs typeface="Times New Roman" panose="02020603050405020304" pitchFamily="18" charset="0"/>
                        </a:rPr>
                        <a:t> ………………………………</a:t>
                      </a:r>
                      <a:r>
                        <a:rPr lang="vi-VN" sz="20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5975901"/>
                  </a:ext>
                </a:extLst>
              </a:tr>
              <a:tr h="538333">
                <a:tc>
                  <a:txBody>
                    <a:bodyPr/>
                    <a:lstStyle/>
                    <a:p>
                      <a:pPr algn="just">
                        <a:lnSpc>
                          <a:spcPct val="100000"/>
                        </a:lnSpc>
                        <a:spcAft>
                          <a:spcPts val="800"/>
                        </a:spcAft>
                      </a:pPr>
                      <a:r>
                        <a:rPr lang="vi-VN" sz="2000">
                          <a:solidFill>
                            <a:schemeClr val="tx1">
                              <a:lumMod val="50000"/>
                            </a:schemeClr>
                          </a:solidFill>
                          <a:effectLst/>
                          <a:latin typeface="Times New Roman" panose="02020603050405020304" pitchFamily="18" charset="0"/>
                          <a:cs typeface="Times New Roman" panose="02020603050405020304" pitchFamily="18" charset="0"/>
                        </a:rPr>
                        <a:t>Nhân vật chính:</a:t>
                      </a:r>
                      <a:r>
                        <a:rPr lang="en-US" sz="2000">
                          <a:solidFill>
                            <a:schemeClr val="tx1">
                              <a:lumMod val="50000"/>
                            </a:schemeClr>
                          </a:solidFill>
                          <a:effectLst/>
                          <a:latin typeface="Times New Roman" panose="02020603050405020304" pitchFamily="18" charset="0"/>
                          <a:cs typeface="Times New Roman" panose="02020603050405020304" pitchFamily="18" charset="0"/>
                        </a:rPr>
                        <a:t> …………………………</a:t>
                      </a:r>
                      <a:r>
                        <a:rPr lang="vi-VN"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984020"/>
                  </a:ext>
                </a:extLst>
              </a:tr>
              <a:tr h="538333">
                <a:tc>
                  <a:txBody>
                    <a:bodyPr/>
                    <a:lstStyle/>
                    <a:p>
                      <a:pPr algn="just">
                        <a:lnSpc>
                          <a:spcPct val="100000"/>
                        </a:lnSpc>
                        <a:spcAft>
                          <a:spcPts val="800"/>
                        </a:spcAft>
                      </a:pPr>
                      <a:r>
                        <a:rPr lang="vi-VN" sz="2000">
                          <a:solidFill>
                            <a:schemeClr val="tx1">
                              <a:lumMod val="50000"/>
                            </a:schemeClr>
                          </a:solidFill>
                          <a:effectLst/>
                          <a:latin typeface="Times New Roman" panose="02020603050405020304" pitchFamily="18" charset="0"/>
                          <a:cs typeface="Times New Roman" panose="02020603050405020304" pitchFamily="18" charset="0"/>
                        </a:rPr>
                        <a:t>Lời người kê chuyện:</a:t>
                      </a:r>
                      <a:r>
                        <a:rPr lang="en-US" sz="2000">
                          <a:solidFill>
                            <a:schemeClr val="tx1">
                              <a:lumMod val="50000"/>
                            </a:schemeClr>
                          </a:solidFill>
                          <a:effectLst/>
                          <a:latin typeface="Times New Roman" panose="02020603050405020304" pitchFamily="18" charset="0"/>
                          <a:cs typeface="Times New Roman" panose="02020603050405020304" pitchFamily="18" charset="0"/>
                        </a:rPr>
                        <a:t> ……………………</a:t>
                      </a:r>
                      <a:r>
                        <a:rPr lang="vi-VN" sz="200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0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1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58" marR="541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627693"/>
                  </a:ext>
                </a:extLst>
              </a:tr>
            </a:tbl>
          </a:graphicData>
        </a:graphic>
      </p:graphicFrame>
    </p:spTree>
    <p:extLst>
      <p:ext uri="{BB962C8B-B14F-4D97-AF65-F5344CB8AC3E}">
        <p14:creationId xmlns:p14="http://schemas.microsoft.com/office/powerpoint/2010/main" val="214799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E0C4377-521E-8F44-B343-2EF77A7E83CC}"/>
              </a:ext>
            </a:extLst>
          </p:cNvPr>
          <p:cNvGraphicFramePr>
            <a:graphicFrameLocks noGrp="1"/>
          </p:cNvGraphicFramePr>
          <p:nvPr>
            <p:extLst>
              <p:ext uri="{D42A27DB-BD31-4B8C-83A1-F6EECF244321}">
                <p14:modId xmlns:p14="http://schemas.microsoft.com/office/powerpoint/2010/main" val="1148939200"/>
              </p:ext>
            </p:extLst>
          </p:nvPr>
        </p:nvGraphicFramePr>
        <p:xfrm>
          <a:off x="0" y="0"/>
          <a:ext cx="9144000" cy="5143500"/>
        </p:xfrm>
        <a:graphic>
          <a:graphicData uri="http://schemas.openxmlformats.org/drawingml/2006/table">
            <a:tbl>
              <a:tblPr firstRow="1" firstCol="1" bandRow="1">
                <a:tableStyleId>{1FECB4D8-DB02-4DC6-A0A2-4F2EBAE1DC90}</a:tableStyleId>
              </a:tblPr>
              <a:tblGrid>
                <a:gridCol w="1419726">
                  <a:extLst>
                    <a:ext uri="{9D8B030D-6E8A-4147-A177-3AD203B41FA5}">
                      <a16:colId xmlns:a16="http://schemas.microsoft.com/office/drawing/2014/main" val="731453477"/>
                    </a:ext>
                  </a:extLst>
                </a:gridCol>
                <a:gridCol w="7724274">
                  <a:extLst>
                    <a:ext uri="{9D8B030D-6E8A-4147-A177-3AD203B41FA5}">
                      <a16:colId xmlns:a16="http://schemas.microsoft.com/office/drawing/2014/main" val="1354723924"/>
                    </a:ext>
                  </a:extLst>
                </a:gridCol>
              </a:tblGrid>
              <a:tr h="1045599">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trinh</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thám</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qua VB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Chiếc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mũ</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dát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đá</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be-</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rô</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697692252"/>
                  </a:ext>
                </a:extLst>
              </a:tr>
              <a:tr h="1446939">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Không</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gian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thời</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gian</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828397"/>
                  </a:ext>
                </a:extLst>
              </a:tr>
              <a:tr h="2650962">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Cốt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sự</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kiện</a:t>
                      </a:r>
                      <a:endParaRPr lang="en-SG" sz="22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ctr">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818901"/>
                  </a:ext>
                </a:extLst>
              </a:tr>
            </a:tbl>
          </a:graphicData>
        </a:graphic>
      </p:graphicFrame>
      <p:pic>
        <p:nvPicPr>
          <p:cNvPr id="3" name="Picture 2" descr="A person holding a crown&#10;&#10;Description automatically generated">
            <a:extLst>
              <a:ext uri="{FF2B5EF4-FFF2-40B4-BE49-F238E27FC236}">
                <a16:creationId xmlns:a16="http://schemas.microsoft.com/office/drawing/2014/main" id="{901A20FE-F780-61A1-0427-128824E02980}"/>
              </a:ext>
            </a:extLst>
          </p:cNvPr>
          <p:cNvPicPr>
            <a:picLocks noChangeAspect="1"/>
          </p:cNvPicPr>
          <p:nvPr/>
        </p:nvPicPr>
        <p:blipFill>
          <a:blip r:embed="rId2"/>
          <a:stretch>
            <a:fillRect/>
          </a:stretch>
        </p:blipFill>
        <p:spPr>
          <a:xfrm>
            <a:off x="-273133" y="4031041"/>
            <a:ext cx="1992286" cy="1112459"/>
          </a:xfrm>
          <a:prstGeom prst="rect">
            <a:avLst/>
          </a:prstGeom>
        </p:spPr>
      </p:pic>
      <p:sp>
        <p:nvSpPr>
          <p:cNvPr id="5" name="TextBox 4">
            <a:extLst>
              <a:ext uri="{FF2B5EF4-FFF2-40B4-BE49-F238E27FC236}">
                <a16:creationId xmlns:a16="http://schemas.microsoft.com/office/drawing/2014/main" id="{1F67EEB0-5FDC-D6A6-0B9B-A2311A193861}"/>
              </a:ext>
            </a:extLst>
          </p:cNvPr>
          <p:cNvSpPr txBox="1"/>
          <p:nvPr/>
        </p:nvSpPr>
        <p:spPr>
          <a:xfrm>
            <a:off x="1386445" y="1008409"/>
            <a:ext cx="7769430" cy="1497846"/>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xảy</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Khuôn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đơ</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xảy</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đêm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buộc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phạm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sẽ</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hoặc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tan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21C472E9-938B-0BD6-23DE-2701CB793530}"/>
              </a:ext>
            </a:extLst>
          </p:cNvPr>
          <p:cNvSpPr txBox="1"/>
          <p:nvPr/>
        </p:nvSpPr>
        <p:spPr>
          <a:xfrm>
            <a:off x="1362694" y="2492599"/>
            <a:ext cx="7757555" cy="2667397"/>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Cốt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truyện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xoay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tìm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kiện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khách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hàng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gửi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tín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chấp</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hàng</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nhờ</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tra</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gửi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quý</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kể</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mình</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5219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additive="base">
                                        <p:cTn id="34"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 calcmode="lin" valueType="num">
                                      <p:cBhvr additive="base">
                                        <p:cTn id="40"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017B6-F2D8-B0F2-FA18-62F1655EEE6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ACA9102-3EB7-C5A1-B8AA-B320D8371A2F}"/>
              </a:ext>
            </a:extLst>
          </p:cNvPr>
          <p:cNvGraphicFramePr>
            <a:graphicFrameLocks noGrp="1"/>
          </p:cNvGraphicFramePr>
          <p:nvPr>
            <p:extLst>
              <p:ext uri="{D42A27DB-BD31-4B8C-83A1-F6EECF244321}">
                <p14:modId xmlns:p14="http://schemas.microsoft.com/office/powerpoint/2010/main" val="1402667890"/>
              </p:ext>
            </p:extLst>
          </p:nvPr>
        </p:nvGraphicFramePr>
        <p:xfrm>
          <a:off x="0" y="0"/>
          <a:ext cx="9144000" cy="5143500"/>
        </p:xfrm>
        <a:graphic>
          <a:graphicData uri="http://schemas.openxmlformats.org/drawingml/2006/table">
            <a:tbl>
              <a:tblPr firstRow="1" firstCol="1" bandRow="1">
                <a:tableStyleId>{1FECB4D8-DB02-4DC6-A0A2-4F2EBAE1DC90}</a:tableStyleId>
              </a:tblPr>
              <a:tblGrid>
                <a:gridCol w="1395663">
                  <a:extLst>
                    <a:ext uri="{9D8B030D-6E8A-4147-A177-3AD203B41FA5}">
                      <a16:colId xmlns:a16="http://schemas.microsoft.com/office/drawing/2014/main" val="731453477"/>
                    </a:ext>
                  </a:extLst>
                </a:gridCol>
                <a:gridCol w="7748337">
                  <a:extLst>
                    <a:ext uri="{9D8B030D-6E8A-4147-A177-3AD203B41FA5}">
                      <a16:colId xmlns:a16="http://schemas.microsoft.com/office/drawing/2014/main" val="1354723924"/>
                    </a:ext>
                  </a:extLst>
                </a:gridCol>
              </a:tblGrid>
              <a:tr h="1034973">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trinh</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thám</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indent="190500" algn="ctr">
                        <a:lnSpc>
                          <a:spcPct val="100000"/>
                        </a:lnSpc>
                        <a:spcAft>
                          <a:spcPts val="400"/>
                        </a:spcAft>
                      </a:pP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qua VB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Chiếc</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mũ</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miện</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dát</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đá</a:t>
                      </a:r>
                      <a:r>
                        <a:rPr lang="en-US" sz="2200" dirty="0">
                          <a:solidFill>
                            <a:schemeClr val="tx1">
                              <a:lumMod val="50000"/>
                            </a:schemeClr>
                          </a:solidFill>
                          <a:effectLst/>
                          <a:latin typeface="Times New Roman" panose="02020603050405020304" pitchFamily="18" charset="0"/>
                          <a:cs typeface="Times New Roman" panose="02020603050405020304" pitchFamily="18" charset="0"/>
                        </a:rPr>
                        <a:t> be-</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rô</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697692252"/>
                  </a:ext>
                </a:extLst>
              </a:tr>
              <a:tr h="4108527">
                <a:tc>
                  <a:txBody>
                    <a:bodyPr/>
                    <a:lstStyle/>
                    <a:p>
                      <a:pPr indent="190500" algn="just">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Chi </a:t>
                      </a:r>
                      <a:r>
                        <a:rPr lang="en-US" sz="2200" dirty="0" err="1">
                          <a:solidFill>
                            <a:schemeClr val="tx1">
                              <a:lumMod val="50000"/>
                            </a:schemeClr>
                          </a:solidFill>
                          <a:effectLst/>
                          <a:latin typeface="Times New Roman" panose="02020603050405020304" pitchFamily="18" charset="0"/>
                          <a:cs typeface="Times New Roman" panose="02020603050405020304" pitchFamily="18" charset="0"/>
                        </a:rPr>
                        <a:t>tiết</a:t>
                      </a:r>
                      <a:endParaRPr lang="en-SG" sz="22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just">
                        <a:lnSpc>
                          <a:spcPct val="100000"/>
                        </a:lnSpc>
                        <a:spcAft>
                          <a:spcPts val="400"/>
                        </a:spcAft>
                      </a:pPr>
                      <a:r>
                        <a:rPr lang="en-US" sz="22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2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348913"/>
                  </a:ext>
                </a:extLst>
              </a:tr>
            </a:tbl>
          </a:graphicData>
        </a:graphic>
      </p:graphicFrame>
      <p:pic>
        <p:nvPicPr>
          <p:cNvPr id="4" name="Picture 3" descr="Cartoon of a person with a magnifying glass&#10;&#10;Description automatically generated">
            <a:extLst>
              <a:ext uri="{FF2B5EF4-FFF2-40B4-BE49-F238E27FC236}">
                <a16:creationId xmlns:a16="http://schemas.microsoft.com/office/drawing/2014/main" id="{D7305C21-0E29-47F6-4209-3612234790DF}"/>
              </a:ext>
            </a:extLst>
          </p:cNvPr>
          <p:cNvPicPr>
            <a:picLocks noChangeAspect="1"/>
          </p:cNvPicPr>
          <p:nvPr/>
        </p:nvPicPr>
        <p:blipFill>
          <a:blip r:embed="rId2"/>
          <a:stretch>
            <a:fillRect/>
          </a:stretch>
        </p:blipFill>
        <p:spPr>
          <a:xfrm>
            <a:off x="-94318" y="4068561"/>
            <a:ext cx="1857861" cy="1226491"/>
          </a:xfrm>
          <a:prstGeom prst="rect">
            <a:avLst/>
          </a:prstGeom>
        </p:spPr>
      </p:pic>
      <p:sp>
        <p:nvSpPr>
          <p:cNvPr id="6" name="TextBox 5">
            <a:extLst>
              <a:ext uri="{FF2B5EF4-FFF2-40B4-BE49-F238E27FC236}">
                <a16:creationId xmlns:a16="http://schemas.microsoft.com/office/drawing/2014/main" id="{1CEBEEDD-51C7-E2F1-A198-CA799B267BC2}"/>
              </a:ext>
            </a:extLst>
          </p:cNvPr>
          <p:cNvSpPr txBox="1"/>
          <p:nvPr/>
        </p:nvSpPr>
        <p:spPr>
          <a:xfrm>
            <a:off x="1330038" y="1059445"/>
            <a:ext cx="7848905" cy="4124206"/>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chi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trọng</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giúp</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tỏ</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1"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200" b="1"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con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trai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cháu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biết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chỗ</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mê</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nhưng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cảm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mê</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cờ</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bạc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nợ</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nần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giao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du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Gioóc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Bơn-queo</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cầm</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tay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chiếc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mũ</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miện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cong</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Me-</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ngờ</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bỏ</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lá</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thư</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xin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lỗi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thấy</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khả</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liên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trộm</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in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sâu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tuyết</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ở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cửa</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chân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trên</a:t>
            </a:r>
            <a:r>
              <a:rPr kumimoji="0" lang="en-US"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đường</a:t>
            </a:r>
            <a:endParaRPr kumimoji="0" lang="en-SG" sz="22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5428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C14C3-B948-45F8-8FEA-E4B7D2A248D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8651E84-FDAA-E0A2-C7E8-B70D84206878}"/>
              </a:ext>
            </a:extLst>
          </p:cNvPr>
          <p:cNvGraphicFramePr>
            <a:graphicFrameLocks noGrp="1"/>
          </p:cNvGraphicFramePr>
          <p:nvPr>
            <p:extLst>
              <p:ext uri="{D42A27DB-BD31-4B8C-83A1-F6EECF244321}">
                <p14:modId xmlns:p14="http://schemas.microsoft.com/office/powerpoint/2010/main" val="4257295564"/>
              </p:ext>
            </p:extLst>
          </p:nvPr>
        </p:nvGraphicFramePr>
        <p:xfrm>
          <a:off x="0" y="0"/>
          <a:ext cx="9144000" cy="5143499"/>
        </p:xfrm>
        <a:graphic>
          <a:graphicData uri="http://schemas.openxmlformats.org/drawingml/2006/table">
            <a:tbl>
              <a:tblPr firstRow="1" firstCol="1" bandRow="1">
                <a:tableStyleId>{1FECB4D8-DB02-4DC6-A0A2-4F2EBAE1DC90}</a:tableStyleId>
              </a:tblPr>
              <a:tblGrid>
                <a:gridCol w="1602658">
                  <a:extLst>
                    <a:ext uri="{9D8B030D-6E8A-4147-A177-3AD203B41FA5}">
                      <a16:colId xmlns:a16="http://schemas.microsoft.com/office/drawing/2014/main" val="731453477"/>
                    </a:ext>
                  </a:extLst>
                </a:gridCol>
                <a:gridCol w="7541342">
                  <a:extLst>
                    <a:ext uri="{9D8B030D-6E8A-4147-A177-3AD203B41FA5}">
                      <a16:colId xmlns:a16="http://schemas.microsoft.com/office/drawing/2014/main" val="1354723924"/>
                    </a:ext>
                  </a:extLst>
                </a:gridCol>
              </a:tblGrid>
              <a:tr h="1174414">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Đặc</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điểm</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của</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truyện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trinh</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thám</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Thể</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hiện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qua VB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Chiếc</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mũ</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miện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dát</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đá</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be-</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rô</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7E9"/>
                    </a:solidFill>
                  </a:tcPr>
                </a:tc>
                <a:extLst>
                  <a:ext uri="{0D108BD9-81ED-4DB2-BD59-A6C34878D82A}">
                    <a16:rowId xmlns:a16="http://schemas.microsoft.com/office/drawing/2014/main" val="697692252"/>
                  </a:ext>
                </a:extLst>
              </a:tr>
              <a:tr h="1565886">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Nhân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vật</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chính</a:t>
                      </a:r>
                      <a:endParaRPr lang="en-SG" sz="20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ctr">
                        <a:lnSpc>
                          <a:spcPct val="100000"/>
                        </a:lnSpc>
                        <a:spcAft>
                          <a:spcPts val="400"/>
                        </a:spcAft>
                      </a:pP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868887"/>
                  </a:ext>
                </a:extLst>
              </a:tr>
              <a:tr h="1228785">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Lời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người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kể</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chuyện</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cs typeface="Times New Roman" panose="02020603050405020304" pitchFamily="18" charset="0"/>
                      </a:endParaRPr>
                    </a:p>
                    <a:p>
                      <a:pPr indent="190500" algn="ctr">
                        <a:lnSpc>
                          <a:spcPct val="100000"/>
                        </a:lnSpc>
                        <a:spcAft>
                          <a:spcPts val="400"/>
                        </a:spcAft>
                      </a:pP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3682674"/>
                  </a:ext>
                </a:extLst>
              </a:tr>
              <a:tr h="1174414">
                <a:tc>
                  <a:txBody>
                    <a:bodyPr/>
                    <a:lstStyle/>
                    <a:p>
                      <a:pPr indent="190500" algn="ctr">
                        <a:lnSpc>
                          <a:spcPct val="100000"/>
                        </a:lnSpc>
                        <a:spcAft>
                          <a:spcPts val="400"/>
                        </a:spcAft>
                      </a:pP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Lời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đối</a:t>
                      </a:r>
                      <a:r>
                        <a:rPr lang="en-US" sz="24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50000"/>
                            </a:schemeClr>
                          </a:solidFill>
                          <a:effectLst/>
                          <a:latin typeface="Times New Roman" panose="02020603050405020304" pitchFamily="18" charset="0"/>
                          <a:cs typeface="Times New Roman" panose="02020603050405020304" pitchFamily="18" charset="0"/>
                        </a:rPr>
                        <a:t>thoại</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094" marR="130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8154816"/>
                  </a:ext>
                </a:extLst>
              </a:tr>
            </a:tbl>
          </a:graphicData>
        </a:graphic>
      </p:graphicFrame>
      <p:sp>
        <p:nvSpPr>
          <p:cNvPr id="4" name="TextBox 3">
            <a:extLst>
              <a:ext uri="{FF2B5EF4-FFF2-40B4-BE49-F238E27FC236}">
                <a16:creationId xmlns:a16="http://schemas.microsoft.com/office/drawing/2014/main" id="{BA5A8F0B-9CF7-2347-3EA8-EE81894EE0AB}"/>
              </a:ext>
            </a:extLst>
          </p:cNvPr>
          <p:cNvSpPr txBox="1"/>
          <p:nvPr/>
        </p:nvSpPr>
        <p:spPr>
          <a:xfrm>
            <a:off x="1582388" y="1178739"/>
            <a:ext cx="7561612" cy="1569660"/>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Sơ-lốc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tụ</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đầy</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đủ</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đặc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thám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tử</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truyện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trinh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thám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Kĩ</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thuật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vượt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trội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khả</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tường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bỏ</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sót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bất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cứ</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chi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khả</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lập</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luận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đánh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giá</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sắc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bén</a:t>
            </a:r>
            <a:endParaRPr kumimoji="0" lang="en-SG" sz="2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D88E71FF-CB0D-773A-FC55-D6DBC9537B78}"/>
              </a:ext>
            </a:extLst>
          </p:cNvPr>
          <p:cNvSpPr txBox="1"/>
          <p:nvPr/>
        </p:nvSpPr>
        <p:spPr>
          <a:xfrm>
            <a:off x="1582387" y="2748399"/>
            <a:ext cx="7561611" cy="1200329"/>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kể</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chuyện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bác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Oát-sân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tiến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dẫn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dắt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chuyện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“Khi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tôi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vừa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xong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bữa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trà</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chiều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thì</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trở</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nói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BF06C0FC-13BA-E653-4360-1557290D4D70}"/>
              </a:ext>
            </a:extLst>
          </p:cNvPr>
          <p:cNvSpPr txBox="1"/>
          <p:nvPr/>
        </p:nvSpPr>
        <p:spPr>
          <a:xfrm>
            <a:off x="1582384" y="3948728"/>
            <a:ext cx="7561611" cy="1200329"/>
          </a:xfrm>
          <a:prstGeom prst="rect">
            <a:avLst/>
          </a:prstGeom>
          <a:noFill/>
        </p:spPr>
        <p:txBody>
          <a:bodyPr wrap="square">
            <a:spAutoFit/>
          </a:bodyPr>
          <a:lstStyle/>
          <a:p>
            <a:pPr marL="0" marR="0" lvl="0" indent="190500" algn="just" defTabSz="914400" rtl="0" eaLnBrk="1" fontAlgn="auto" latinLnBrk="0" hangingPunct="1">
              <a:lnSpc>
                <a:spcPct val="100000"/>
              </a:lnSpc>
              <a:spcBef>
                <a:spcPts val="0"/>
              </a:spcBef>
              <a:spcAft>
                <a:spcPts val="400"/>
              </a:spcAft>
              <a:buClr>
                <a:srgbClr val="000000"/>
              </a:buClr>
              <a:buSzTx/>
              <a:buFont typeface="Arial"/>
              <a:buNone/>
              <a:tabLst/>
              <a:defRPr/>
            </a:pP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thoại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giữa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nhân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Hôm</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ông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Hôn-đơ</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đặt</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ngoặc</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kép</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thay</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vì</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dấu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gạch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dòng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góp</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phần</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mở</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ra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manh</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mối</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vụ</a:t>
            </a:r>
            <a:r>
              <a:rPr kumimoji="0" lang="en-US" sz="24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án</a:t>
            </a:r>
            <a:endParaRPr kumimoji="0" lang="en-SG" sz="2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257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4356CCDB-59B5-1185-A173-3A0287542E91}"/>
            </a:ext>
          </a:extLst>
        </p:cNvPr>
        <p:cNvGrpSpPr/>
        <p:nvPr/>
      </p:nvGrpSpPr>
      <p:grpSpPr>
        <a:xfrm>
          <a:off x="0" y="0"/>
          <a:ext cx="0" cy="0"/>
          <a:chOff x="0" y="0"/>
          <a:chExt cx="0" cy="0"/>
        </a:xfrm>
      </p:grpSpPr>
      <p:grpSp>
        <p:nvGrpSpPr>
          <p:cNvPr id="2264" name="Google Shape;2264;p53">
            <a:extLst>
              <a:ext uri="{FF2B5EF4-FFF2-40B4-BE49-F238E27FC236}">
                <a16:creationId xmlns:a16="http://schemas.microsoft.com/office/drawing/2014/main" id="{B55817BF-29B6-B00D-8F4C-1A64920DD476}"/>
              </a:ext>
            </a:extLst>
          </p:cNvPr>
          <p:cNvGrpSpPr/>
          <p:nvPr/>
        </p:nvGrpSpPr>
        <p:grpSpPr>
          <a:xfrm>
            <a:off x="1309490" y="0"/>
            <a:ext cx="5990170" cy="3168502"/>
            <a:chOff x="6027630" y="779021"/>
            <a:chExt cx="1977221" cy="720306"/>
          </a:xfrm>
        </p:grpSpPr>
        <p:sp>
          <p:nvSpPr>
            <p:cNvPr id="2265" name="Google Shape;2265;p53">
              <a:extLst>
                <a:ext uri="{FF2B5EF4-FFF2-40B4-BE49-F238E27FC236}">
                  <a16:creationId xmlns:a16="http://schemas.microsoft.com/office/drawing/2014/main" id="{00B582EB-63C2-8AB6-E482-8B8496806A39}"/>
                </a:ext>
              </a:extLst>
            </p:cNvPr>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53">
              <a:extLst>
                <a:ext uri="{FF2B5EF4-FFF2-40B4-BE49-F238E27FC236}">
                  <a16:creationId xmlns:a16="http://schemas.microsoft.com/office/drawing/2014/main" id="{F8ACC50D-6B34-3B83-1B94-891ACBED9D3B}"/>
                </a:ext>
              </a:extLst>
            </p:cNvPr>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0" name="Google Shape;2600;p53">
            <a:extLst>
              <a:ext uri="{FF2B5EF4-FFF2-40B4-BE49-F238E27FC236}">
                <a16:creationId xmlns:a16="http://schemas.microsoft.com/office/drawing/2014/main" id="{90A3EF59-30BD-44BB-06BF-A06FB30CCBEF}"/>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44C768DB-D32B-F6B5-365D-FB11FFB50E99}"/>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AAD3B45E-D6E2-DAF8-9BB6-99A2D5777EB1}"/>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E5A472DD-5E8C-5294-D31D-1448882F0702}"/>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8F107780-6E29-BD1E-2412-F9EDC898597E}"/>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AC451162-6FF4-AAC9-41C3-1CFF3CC70767}"/>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3D255CEE-5194-CD1B-AC25-AC276C593EC8}"/>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02777196-B9BC-AF3D-31A2-54FE17A3F0DE}"/>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93FD1CA4-848B-426A-BEEC-2AEA8EAA431B}"/>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9F03C600-1E9D-5190-5B06-2EF265E27404}"/>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1FCC68CE-BC80-D55C-3FFE-946D663F57C9}"/>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A0A9E30E-8C8B-87DA-88B8-93C8EC41E31B}"/>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F41B199C-7179-E678-93D7-5FF070A8E24A}"/>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CF01D950-528C-2A6F-B160-BFDAA58E9F00}"/>
              </a:ext>
            </a:extLst>
          </p:cNvPr>
          <p:cNvPicPr>
            <a:picLocks noChangeAspect="1"/>
          </p:cNvPicPr>
          <p:nvPr/>
        </p:nvPicPr>
        <p:blipFill>
          <a:blip r:embed="rId4"/>
          <a:stretch>
            <a:fillRect/>
          </a:stretch>
        </p:blipFill>
        <p:spPr>
          <a:xfrm>
            <a:off x="-212273" y="2732751"/>
            <a:ext cx="4317373" cy="2410748"/>
          </a:xfrm>
          <a:prstGeom prst="rect">
            <a:avLst/>
          </a:prstGeom>
        </p:spPr>
      </p:pic>
      <p:pic>
        <p:nvPicPr>
          <p:cNvPr id="2" name="Picture 1">
            <a:extLst>
              <a:ext uri="{FF2B5EF4-FFF2-40B4-BE49-F238E27FC236}">
                <a16:creationId xmlns:a16="http://schemas.microsoft.com/office/drawing/2014/main" id="{03991565-B4B5-0A9D-3C15-7E8A36BC2A7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5241" y="-338183"/>
            <a:ext cx="7151495" cy="4022716"/>
          </a:xfrm>
          <a:prstGeom prst="rect">
            <a:avLst/>
          </a:prstGeom>
        </p:spPr>
      </p:pic>
      <p:sp>
        <p:nvSpPr>
          <p:cNvPr id="20" name="Rectangle 19"/>
          <p:cNvSpPr/>
          <p:nvPr/>
        </p:nvSpPr>
        <p:spPr>
          <a:xfrm>
            <a:off x="2972457" y="3273182"/>
            <a:ext cx="2522806" cy="523220"/>
          </a:xfrm>
          <a:prstGeom prst="rect">
            <a:avLst/>
          </a:prstGeom>
        </p:spPr>
        <p:txBody>
          <a:bodyPr wrap="square">
            <a:spAutoFit/>
          </a:bodyPr>
          <a:lstStyle/>
          <a:p>
            <a:pPr marL="228600" algn="ctr"/>
            <a:r>
              <a:rPr lang="en-US"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459</a:t>
            </a:r>
          </a:p>
          <a:p>
            <a:pPr marL="228600" algn="ctr"/>
            <a:r>
              <a:rPr lang="en-US"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24201070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7"/>
          <a:stretch>
            <a:fillRect/>
          </a:stretch>
        </p:blipFill>
        <p:spPr>
          <a:xfrm>
            <a:off x="381542" y="1282246"/>
            <a:ext cx="4897037" cy="182438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8"/>
          <a:stretch>
            <a:fillRect/>
          </a:stretch>
        </p:blipFill>
        <p:spPr>
          <a:xfrm>
            <a:off x="557580" y="1462458"/>
            <a:ext cx="4544962" cy="1458595"/>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p>
        </p:txBody>
      </p:sp>
      <p:pic>
        <p:nvPicPr>
          <p:cNvPr id="6" name="Picture 5">
            <a:extLst>
              <a:ext uri="{FF2B5EF4-FFF2-40B4-BE49-F238E27FC236}">
                <a16:creationId xmlns:a16="http://schemas.microsoft.com/office/drawing/2014/main" id="{D88A3E31-F2DB-18BB-D99B-24902C35CF83}"/>
              </a:ext>
            </a:extLst>
          </p:cNvPr>
          <p:cNvPicPr>
            <a:picLocks noChangeAspect="1"/>
          </p:cNvPicPr>
          <p:nvPr/>
        </p:nvPicPr>
        <p:blipFill>
          <a:blip r:embed="rId9">
            <a:clrChange>
              <a:clrFrom>
                <a:srgbClr val="FFFFFF"/>
              </a:clrFrom>
              <a:clrTo>
                <a:srgbClr val="FFFFFF">
                  <a:alpha val="0"/>
                </a:srgbClr>
              </a:clrTo>
            </a:clrChange>
          </a:blip>
          <a:srcRect l="22045" t="37778" r="21870" b="25594"/>
          <a:stretch/>
        </p:blipFill>
        <p:spPr>
          <a:xfrm>
            <a:off x="171450" y="-138863"/>
            <a:ext cx="5200650" cy="1910513"/>
          </a:xfrm>
          <a:prstGeom prst="rect">
            <a:avLst/>
          </a:prstGeom>
        </p:spPr>
      </p:pic>
      <p:pic>
        <p:nvPicPr>
          <p:cNvPr id="7" name="729379b9e2add56e08e63ca42cdec2b8021c0663a16950edeec68f925e548b7370ae53c7">
            <a:hlinkClick r:id="" action="ppaction://media"/>
            <a:extLst>
              <a:ext uri="{FF2B5EF4-FFF2-40B4-BE49-F238E27FC236}">
                <a16:creationId xmlns:a16="http://schemas.microsoft.com/office/drawing/2014/main" id="{21BAB58F-8C0C-8DD2-42EE-B6D27DCF68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5309" y="3415039"/>
            <a:ext cx="499372" cy="499372"/>
          </a:xfrm>
          <a:prstGeom prst="rect">
            <a:avLst/>
          </a:prstGeom>
        </p:spPr>
      </p:pic>
      <p:pic>
        <p:nvPicPr>
          <p:cNvPr id="9" name="Picture 8">
            <a:extLst>
              <a:ext uri="{FF2B5EF4-FFF2-40B4-BE49-F238E27FC236}">
                <a16:creationId xmlns:a16="http://schemas.microsoft.com/office/drawing/2014/main" id="{9E353A5C-17D1-7DCC-11F9-3B31414CAF4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9644380">
            <a:off x="3375533" y="1341717"/>
            <a:ext cx="6690137" cy="3763202"/>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7"/>
                                            </p:tgtEl>
                                          </p:cBhvr>
                                        </p:cmd>
                                      </p:childTnLst>
                                    </p:cTn>
                                  </p:par>
                                  <p:par>
                                    <p:cTn id="7" presetID="32" presetClass="emph" presetSubtype="0" repeatCount="indefinite" fill="hold" nodeType="withEffect">
                                      <p:stCondLst>
                                        <p:cond delay="0"/>
                                      </p:stCondLst>
                                      <p:childTnLst>
                                        <p:animRot by="120000">
                                          <p:cBhvr>
                                            <p:cTn id="8" dur="125" fill="hold">
                                              <p:stCondLst>
                                                <p:cond delay="0"/>
                                              </p:stCondLst>
                                            </p:cTn>
                                            <p:tgtEl>
                                              <p:spTgt spid="9"/>
                                            </p:tgtEl>
                                            <p:attrNameLst>
                                              <p:attrName>r</p:attrName>
                                            </p:attrNameLst>
                                          </p:cBhvr>
                                        </p:animRot>
                                        <p:animRot by="-240000">
                                          <p:cBhvr>
                                            <p:cTn id="9" dur="250" fill="hold">
                                              <p:stCondLst>
                                                <p:cond delay="250"/>
                                              </p:stCondLst>
                                            </p:cTn>
                                            <p:tgtEl>
                                              <p:spTgt spid="9"/>
                                            </p:tgtEl>
                                            <p:attrNameLst>
                                              <p:attrName>r</p:attrName>
                                            </p:attrNameLst>
                                          </p:cBhvr>
                                        </p:animRot>
                                        <p:animRot by="240000">
                                          <p:cBhvr>
                                            <p:cTn id="10" dur="250" fill="hold">
                                              <p:stCondLst>
                                                <p:cond delay="500"/>
                                              </p:stCondLst>
                                            </p:cTn>
                                            <p:tgtEl>
                                              <p:spTgt spid="9"/>
                                            </p:tgtEl>
                                            <p:attrNameLst>
                                              <p:attrName>r</p:attrName>
                                            </p:attrNameLst>
                                          </p:cBhvr>
                                        </p:animRot>
                                        <p:animRot by="-240000">
                                          <p:cBhvr>
                                            <p:cTn id="11" dur="250" fill="hold">
                                              <p:stCondLst>
                                                <p:cond delay="750"/>
                                              </p:stCondLst>
                                            </p:cTn>
                                            <p:tgtEl>
                                              <p:spTgt spid="9"/>
                                            </p:tgtEl>
                                            <p:attrNameLst>
                                              <p:attrName>r</p:attrName>
                                            </p:attrNameLst>
                                          </p:cBhvr>
                                        </p:animRot>
                                        <p:animRot by="120000">
                                          <p:cBhvr>
                                            <p:cTn id="12" dur="250" fill="hold">
                                              <p:stCondLst>
                                                <p:cond delay="1000"/>
                                              </p:stCondLst>
                                            </p:cTn>
                                            <p:tgtEl>
                                              <p:spTgt spid="9"/>
                                            </p:tgtEl>
                                            <p:attrNameLst>
                                              <p:attrName>r</p:attrName>
                                            </p:attrNameLst>
                                          </p:cBhvr>
                                        </p:animRot>
                                      </p:childTnLst>
                                    </p:cTn>
                                  </p:par>
                                  <p:par>
                                    <p:cTn id="13" presetID="2" presetClass="entr" presetSubtype="4" fill="hold" nodeType="withEffect" p14:presetBounceEnd="62000">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14:bounceEnd="62000">
                                          <p:cBhvr additive="base">
                                            <p:cTn id="15"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86"/>
                                            </p:tgtEl>
                                            <p:attrNameLst>
                                              <p:attrName>ppt_y</p:attrName>
                                            </p:attrNameLst>
                                          </p:cBhvr>
                                          <p:tavLst>
                                            <p:tav tm="0">
                                              <p:val>
                                                <p:strVal val="1+#ppt_h/2"/>
                                              </p:val>
                                            </p:tav>
                                            <p:tav tm="100000">
                                              <p:val>
                                                <p:strVal val="#ppt_y"/>
                                              </p:val>
                                            </p:tav>
                                          </p:tavLst>
                                        </p:anim>
                                      </p:childTnLst>
                                    </p:cTn>
                                  </p:par>
                                </p:childTnLst>
                              </p:cTn>
                            </p:par>
                            <p:par>
                              <p:cTn id="17" fill="hold">
                                <p:stCondLst>
                                  <p:cond delay="191137"/>
                                </p:stCondLst>
                                <p:childTnLst>
                                  <p:par>
                                    <p:cTn id="18" presetID="16" presetClass="entr" presetSubtype="37" fill="hold"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barn(outVertical)">
                                          <p:cBhvr>
                                            <p:cTn id="20" dur="10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par>
                                    <p:cTn id="21" presetID="2" presetClass="entr" presetSubtype="4" fill="hold" grpId="0" nodeType="withEffect" p14:presetBounceEnd="60000">
                                      <p:stCondLst>
                                        <p:cond delay="0"/>
                                      </p:stCondLst>
                                      <p:childTnLst>
                                        <p:set>
                                          <p:cBhvr>
                                            <p:cTn id="22" dur="1" fill="hold">
                                              <p:stCondLst>
                                                <p:cond delay="0"/>
                                              </p:stCondLst>
                                            </p:cTn>
                                            <p:tgtEl>
                                              <p:spTgt spid="96"/>
                                            </p:tgtEl>
                                            <p:attrNameLst>
                                              <p:attrName>style.visibility</p:attrName>
                                            </p:attrNameLst>
                                          </p:cBhvr>
                                          <p:to>
                                            <p:strVal val="visible"/>
                                          </p:to>
                                        </p:set>
                                        <p:anim calcmode="lin" valueType="num" p14:bounceEnd="60000">
                                          <p:cBhvr additive="base">
                                            <p:cTn id="23"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repeatCount="indefinite" fill="remove" display="0">
                      <p:stCondLst>
                        <p:cond delay="indefinite"/>
                      </p:stCondLst>
                      <p:endCondLst>
                        <p:cond evt="onStopAudio" delay="0">
                          <p:tgtEl>
                            <p:sldTgt/>
                          </p:tgtEl>
                        </p:cond>
                      </p:endCondLst>
                    </p:cTn>
                    <p:tgtEl>
                      <p:spTgt spid="7"/>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7"/>
                                            </p:tgtEl>
                                          </p:cBhvr>
                                        </p:cmd>
                                      </p:childTnLst>
                                    </p:cTn>
                                  </p:par>
                                  <p:par>
                                    <p:cTn id="7" presetID="32" presetClass="emph" presetSubtype="0" repeatCount="indefinite" fill="hold" nodeType="withEffect">
                                      <p:stCondLst>
                                        <p:cond delay="0"/>
                                      </p:stCondLst>
                                      <p:childTnLst>
                                        <p:animRot by="120000">
                                          <p:cBhvr>
                                            <p:cTn id="8" dur="125" fill="hold">
                                              <p:stCondLst>
                                                <p:cond delay="0"/>
                                              </p:stCondLst>
                                            </p:cTn>
                                            <p:tgtEl>
                                              <p:spTgt spid="9"/>
                                            </p:tgtEl>
                                            <p:attrNameLst>
                                              <p:attrName>r</p:attrName>
                                            </p:attrNameLst>
                                          </p:cBhvr>
                                        </p:animRot>
                                        <p:animRot by="-240000">
                                          <p:cBhvr>
                                            <p:cTn id="9" dur="250" fill="hold">
                                              <p:stCondLst>
                                                <p:cond delay="250"/>
                                              </p:stCondLst>
                                            </p:cTn>
                                            <p:tgtEl>
                                              <p:spTgt spid="9"/>
                                            </p:tgtEl>
                                            <p:attrNameLst>
                                              <p:attrName>r</p:attrName>
                                            </p:attrNameLst>
                                          </p:cBhvr>
                                        </p:animRot>
                                        <p:animRot by="240000">
                                          <p:cBhvr>
                                            <p:cTn id="10" dur="250" fill="hold">
                                              <p:stCondLst>
                                                <p:cond delay="500"/>
                                              </p:stCondLst>
                                            </p:cTn>
                                            <p:tgtEl>
                                              <p:spTgt spid="9"/>
                                            </p:tgtEl>
                                            <p:attrNameLst>
                                              <p:attrName>r</p:attrName>
                                            </p:attrNameLst>
                                          </p:cBhvr>
                                        </p:animRot>
                                        <p:animRot by="-240000">
                                          <p:cBhvr>
                                            <p:cTn id="11" dur="250" fill="hold">
                                              <p:stCondLst>
                                                <p:cond delay="750"/>
                                              </p:stCondLst>
                                            </p:cTn>
                                            <p:tgtEl>
                                              <p:spTgt spid="9"/>
                                            </p:tgtEl>
                                            <p:attrNameLst>
                                              <p:attrName>r</p:attrName>
                                            </p:attrNameLst>
                                          </p:cBhvr>
                                        </p:animRot>
                                        <p:animRot by="120000">
                                          <p:cBhvr>
                                            <p:cTn id="12" dur="250" fill="hold">
                                              <p:stCondLst>
                                                <p:cond delay="1000"/>
                                              </p:stCondLst>
                                            </p:cTn>
                                            <p:tgtEl>
                                              <p:spTgt spid="9"/>
                                            </p:tgtEl>
                                            <p:attrNameLst>
                                              <p:attrName>r</p:attrName>
                                            </p:attrNameLst>
                                          </p:cBhvr>
                                        </p:animRot>
                                      </p:childTnLst>
                                    </p:cTn>
                                  </p:par>
                                  <p:par>
                                    <p:cTn id="13" presetID="2" presetClass="entr" presetSubtype="4" fill="hold" nodeType="withEffect">
                                      <p:stCondLst>
                                        <p:cond delay="50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1500" fill="hold"/>
                                            <p:tgtEl>
                                              <p:spTgt spid="86"/>
                                            </p:tgtEl>
                                            <p:attrNameLst>
                                              <p:attrName>ppt_x</p:attrName>
                                            </p:attrNameLst>
                                          </p:cBhvr>
                                          <p:tavLst>
                                            <p:tav tm="0">
                                              <p:val>
                                                <p:strVal val="#ppt_x"/>
                                              </p:val>
                                            </p:tav>
                                            <p:tav tm="100000">
                                              <p:val>
                                                <p:strVal val="#ppt_x"/>
                                              </p:val>
                                            </p:tav>
                                          </p:tavLst>
                                        </p:anim>
                                        <p:anim calcmode="lin" valueType="num">
                                          <p:cBhvr additive="base">
                                            <p:cTn id="16" dur="1500" fill="hold"/>
                                            <p:tgtEl>
                                              <p:spTgt spid="86"/>
                                            </p:tgtEl>
                                            <p:attrNameLst>
                                              <p:attrName>ppt_y</p:attrName>
                                            </p:attrNameLst>
                                          </p:cBhvr>
                                          <p:tavLst>
                                            <p:tav tm="0">
                                              <p:val>
                                                <p:strVal val="1+#ppt_h/2"/>
                                              </p:val>
                                            </p:tav>
                                            <p:tav tm="100000">
                                              <p:val>
                                                <p:strVal val="#ppt_y"/>
                                              </p:val>
                                            </p:tav>
                                          </p:tavLst>
                                        </p:anim>
                                      </p:childTnLst>
                                    </p:cTn>
                                  </p:par>
                                </p:childTnLst>
                              </p:cTn>
                            </p:par>
                            <p:par>
                              <p:cTn id="17" fill="hold">
                                <p:stCondLst>
                                  <p:cond delay="191137"/>
                                </p:stCondLst>
                                <p:childTnLst>
                                  <p:par>
                                    <p:cTn id="18" presetID="16" presetClass="entr" presetSubtype="37" fill="hold"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barn(outVertical)">
                                          <p:cBhvr>
                                            <p:cTn id="20" dur="1000"/>
                                            <p:tgtEl>
                                              <p:spTgt spid="95"/>
                                            </p:tgtEl>
                                          </p:cBhvr>
                                        </p:animEffect>
                                      </p:childTnLst>
                                      <p:subTnLst>
                                        <p:audio>
                                          <p:cMediaNode>
                                            <p:cTn display="0" masterRel="sameClick">
                                              <p:stCondLst>
                                                <p:cond evt="begin" delay="0">
                                                  <p:tn val="18"/>
                                                </p:cond>
                                              </p:stCondLst>
                                              <p:endCondLst>
                                                <p:cond evt="onStopAudio" delay="0">
                                                  <p:tgtEl>
                                                    <p:sldTgt/>
                                                  </p:tgtEl>
                                                </p:cond>
                                              </p:endCondLst>
                                            </p:cTn>
                                            <p:tgtEl>
                                              <p:sndTgt r:embed="rId12" name="chimes.wav"/>
                                            </p:tgtEl>
                                          </p:cMediaNode>
                                        </p:audio>
                                      </p:subTnLst>
                                    </p:cTn>
                                  </p:par>
                                  <p:par>
                                    <p:cTn id="21" presetID="2" presetClass="entr" presetSubtype="4"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repeatCount="indefinite" fill="remove" display="0">
                      <p:stCondLst>
                        <p:cond delay="indefinite"/>
                      </p:stCondLst>
                      <p:endCondLst>
                        <p:cond evt="onStopAudio" delay="0">
                          <p:tgtEl>
                            <p:sldTgt/>
                          </p:tgtEl>
                        </p:cond>
                      </p:endCondLst>
                    </p:cTn>
                    <p:tgtEl>
                      <p:spTgt spid="7"/>
                    </p:tgtEl>
                  </p:cMediaNode>
                </p:audio>
              </p:childTnLst>
            </p:cTn>
          </p:par>
        </p:tnLst>
        <p:bldLst>
          <p:bldP spid="96" grpId="0" animBg="1"/>
          <p:bldP spid="9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600D7E20-6314-DD1F-ED43-A590CEE58A3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7A286F36-27DA-38F8-20BF-CA689A5169D5}"/>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B600151F-BB35-86B4-863C-9B41AE02B47B}"/>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D12F073F-9797-DAF6-9BED-FDE3A75D972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99ABB625-1C27-12BC-F04E-C5A907CE537B}"/>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0274C463-F0EE-EACE-8BF1-F8A66B9EF540}"/>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A8CA5C1F-9FF3-8504-CE9A-348E8C387AB2}"/>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60" name="组合 24">
            <a:extLst>
              <a:ext uri="{FF2B5EF4-FFF2-40B4-BE49-F238E27FC236}">
                <a16:creationId xmlns:a16="http://schemas.microsoft.com/office/drawing/2014/main" id="{5832718F-4580-81F0-967E-F7E36E3B22C6}"/>
              </a:ext>
            </a:extLst>
          </p:cNvPr>
          <p:cNvGrpSpPr/>
          <p:nvPr/>
        </p:nvGrpSpPr>
        <p:grpSpPr>
          <a:xfrm>
            <a:off x="162046" y="1085127"/>
            <a:ext cx="3047036" cy="3382976"/>
            <a:chOff x="875285" y="2241320"/>
            <a:chExt cx="3001788" cy="3258614"/>
          </a:xfrm>
        </p:grpSpPr>
        <p:sp>
          <p:nvSpPr>
            <p:cNvPr id="61" name="卷形: 垂直 2">
              <a:extLst>
                <a:ext uri="{FF2B5EF4-FFF2-40B4-BE49-F238E27FC236}">
                  <a16:creationId xmlns:a16="http://schemas.microsoft.com/office/drawing/2014/main" id="{4441C3CE-8397-878B-15B2-C731245CDEC5}"/>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685800">
                <a:buClrTx/>
                <a:defRPr/>
              </a:pPr>
              <a:endParaRPr lang="zh-CN" altLang="en-US" sz="400000" b="1" dirty="0">
                <a:solidFill>
                  <a:srgbClr val="FFFCEC">
                    <a:lumMod val="10000"/>
                  </a:srgb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2" name="文本框 43">
              <a:extLst>
                <a:ext uri="{FF2B5EF4-FFF2-40B4-BE49-F238E27FC236}">
                  <a16:creationId xmlns:a16="http://schemas.microsoft.com/office/drawing/2014/main" id="{DEF99EF6-CA87-8DE6-48C2-E1E982575110}"/>
                </a:ext>
              </a:extLst>
            </p:cNvPr>
            <p:cNvSpPr txBox="1"/>
            <p:nvPr/>
          </p:nvSpPr>
          <p:spPr>
            <a:xfrm>
              <a:off x="1336572" y="2620076"/>
              <a:ext cx="2129187" cy="27571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Chỉ ra điểm chung của 3 nhân vật? </a:t>
              </a:r>
              <a:endParaRPr lang="en-SG"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3" name="思想气泡: 云 25">
            <a:extLst>
              <a:ext uri="{FF2B5EF4-FFF2-40B4-BE49-F238E27FC236}">
                <a16:creationId xmlns:a16="http://schemas.microsoft.com/office/drawing/2014/main" id="{55565BEF-BCFF-F2C1-5034-EFE0D923CB36}"/>
              </a:ext>
            </a:extLst>
          </p:cNvPr>
          <p:cNvSpPr/>
          <p:nvPr/>
        </p:nvSpPr>
        <p:spPr>
          <a:xfrm>
            <a:off x="4106119" y="914126"/>
            <a:ext cx="4366550" cy="3382976"/>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685800">
              <a:buClrTx/>
              <a:defRPr/>
            </a:pPr>
            <a:endParaRPr lang="zh-CN" altLang="en-US" sz="1500">
              <a:solidFill>
                <a:prstClr val="white"/>
              </a:solidFill>
              <a:latin typeface="Calibri"/>
              <a:ea typeface="宋体" panose="02010600030101010101" pitchFamily="2" charset="-122"/>
              <a:cs typeface="+mn-cs"/>
            </a:endParaRPr>
          </a:p>
        </p:txBody>
      </p:sp>
      <p:sp>
        <p:nvSpPr>
          <p:cNvPr id="64" name="TextBox 63">
            <a:extLst>
              <a:ext uri="{FF2B5EF4-FFF2-40B4-BE49-F238E27FC236}">
                <a16:creationId xmlns:a16="http://schemas.microsoft.com/office/drawing/2014/main" id="{AAAC8956-B477-481B-2562-74B36C5307D3}"/>
              </a:ext>
            </a:extLst>
          </p:cNvPr>
          <p:cNvSpPr txBox="1"/>
          <p:nvPr/>
        </p:nvSpPr>
        <p:spPr>
          <a:xfrm>
            <a:off x="4530047" y="1613795"/>
            <a:ext cx="3518693" cy="1754326"/>
          </a:xfrm>
          <a:prstGeom prst="rect">
            <a:avLst/>
          </a:prstGeom>
          <a:noFill/>
        </p:spPr>
        <p:txBody>
          <a:bodyPr wrap="square">
            <a:spAutoFit/>
          </a:bodyPr>
          <a:lstStyle/>
          <a:p>
            <a:pPr algn="ctr"/>
            <a:r>
              <a:rPr lang="vi-VN" sz="3600" b="1" dirty="0">
                <a:latin typeface="Times New Roman" panose="02020603050405020304" pitchFamily="18" charset="0"/>
                <a:cs typeface="Times New Roman" panose="02020603050405020304" pitchFamily="18" charset="0"/>
                <a:sym typeface="Wingdings" panose="05000000000000000000" pitchFamily="2" charset="2"/>
              </a:rPr>
              <a:t></a:t>
            </a:r>
            <a:r>
              <a:rPr lang="vi-VN" sz="3600" b="1" dirty="0">
                <a:latin typeface="Times New Roman" panose="02020603050405020304" pitchFamily="18" charset="0"/>
                <a:cs typeface="Times New Roman" panose="02020603050405020304" pitchFamily="18" charset="0"/>
              </a:rPr>
              <a:t> Các nhân vật trong truyện trinh thám</a:t>
            </a:r>
            <a:endParaRPr lang="en-SG" sz="3600" b="1" dirty="0">
              <a:latin typeface="Times New Roman" panose="02020603050405020304" pitchFamily="18" charset="0"/>
              <a:cs typeface="Times New Roman" panose="02020603050405020304" pitchFamily="18" charset="0"/>
            </a:endParaRPr>
          </a:p>
        </p:txBody>
      </p:sp>
      <p:sp>
        <p:nvSpPr>
          <p:cNvPr id="65" name="Freeform 5">
            <a:extLst>
              <a:ext uri="{FF2B5EF4-FFF2-40B4-BE49-F238E27FC236}">
                <a16:creationId xmlns:a16="http://schemas.microsoft.com/office/drawing/2014/main" id="{9D374570-1103-BD4A-2141-CECE3BCD429C}"/>
              </a:ext>
            </a:extLst>
          </p:cNvPr>
          <p:cNvSpPr/>
          <p:nvPr/>
        </p:nvSpPr>
        <p:spPr>
          <a:xfrm flipH="1">
            <a:off x="2510951" y="2615686"/>
            <a:ext cx="2718669" cy="2547863"/>
          </a:xfrm>
          <a:custGeom>
            <a:avLst/>
            <a:gdLst/>
            <a:ahLst/>
            <a:cxnLst/>
            <a:rect l="l" t="t" r="r" b="b"/>
            <a:pathLst>
              <a:path w="6768342" h="11569816">
                <a:moveTo>
                  <a:pt x="0" y="0"/>
                </a:moveTo>
                <a:lnTo>
                  <a:pt x="6768343" y="0"/>
                </a:lnTo>
                <a:lnTo>
                  <a:pt x="6768343" y="11569816"/>
                </a:lnTo>
                <a:lnTo>
                  <a:pt x="0" y="11569816"/>
                </a:lnTo>
                <a:lnTo>
                  <a:pt x="0" y="0"/>
                </a:lnTo>
                <a:close/>
              </a:path>
            </a:pathLst>
          </a:custGeom>
          <a:blipFill>
            <a:blip r:embed="rId4">
              <a:extLst>
                <a:ext uri="{96DAC541-7B7A-43D3-8B79-37D633B846F1}">
                  <asvg:svgBlip xmlns:asvg="http://schemas.microsoft.com/office/drawing/2016/SVG/main" r:embed="rId5"/>
                </a:ext>
              </a:extLst>
            </a:blip>
            <a:stretch>
              <a:fillRect r="4276" b="-81316"/>
            </a:stretch>
          </a:blipFill>
        </p:spPr>
        <p:txBody>
          <a:bodyPr/>
          <a:lstStyle/>
          <a:p>
            <a:pPr defTabSz="685783">
              <a:buClrTx/>
              <a:defRPr/>
            </a:pPr>
            <a:endParaRPr lang="en-SG" sz="1350" kern="1200" dirty="0">
              <a:solidFill>
                <a:srgbClr val="646B96"/>
              </a:solidFill>
              <a:ea typeface="+mn-ea"/>
            </a:endParaRPr>
          </a:p>
        </p:txBody>
      </p:sp>
    </p:spTree>
    <p:extLst>
      <p:ext uri="{BB962C8B-B14F-4D97-AF65-F5344CB8AC3E}">
        <p14:creationId xmlns:p14="http://schemas.microsoft.com/office/powerpoint/2010/main" val="26937827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750"/>
                                        <p:tgtEl>
                                          <p:spTgt spid="60"/>
                                        </p:tgtEl>
                                      </p:cBhvr>
                                    </p:animEffect>
                                    <p:anim calcmode="lin" valueType="num">
                                      <p:cBhvr>
                                        <p:cTn id="8" dur="750" fill="hold"/>
                                        <p:tgtEl>
                                          <p:spTgt spid="60"/>
                                        </p:tgtEl>
                                        <p:attrNameLst>
                                          <p:attrName>ppt_x</p:attrName>
                                        </p:attrNameLst>
                                      </p:cBhvr>
                                      <p:tavLst>
                                        <p:tav tm="0">
                                          <p:val>
                                            <p:strVal val="#ppt_x"/>
                                          </p:val>
                                        </p:tav>
                                        <p:tav tm="100000">
                                          <p:val>
                                            <p:strVal val="#ppt_x"/>
                                          </p:val>
                                        </p:tav>
                                      </p:tavLst>
                                    </p:anim>
                                    <p:anim calcmode="lin" valueType="num">
                                      <p:cBhvr>
                                        <p:cTn id="9" dur="750" fill="hold"/>
                                        <p:tgtEl>
                                          <p:spTgt spid="60"/>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750" fill="hold"/>
                                        <p:tgtEl>
                                          <p:spTgt spid="60"/>
                                        </p:tgtEl>
                                        <p:attrNameLst>
                                          <p:attrName>ppt_w</p:attrName>
                                        </p:attrNameLst>
                                      </p:cBhvr>
                                      <p:tavLst>
                                        <p:tav tm="0">
                                          <p:val>
                                            <p:fltVal val="0"/>
                                          </p:val>
                                        </p:tav>
                                        <p:tav tm="100000">
                                          <p:val>
                                            <p:strVal val="#ppt_w"/>
                                          </p:val>
                                        </p:tav>
                                      </p:tavLst>
                                    </p:anim>
                                    <p:anim calcmode="lin" valueType="num">
                                      <p:cBhvr>
                                        <p:cTn id="13" dur="75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fade">
                                      <p:cBhvr>
                                        <p:cTn id="18" dur="1000"/>
                                        <p:tgtEl>
                                          <p:spTgt spid="65"/>
                                        </p:tgtEl>
                                      </p:cBhvr>
                                    </p:animEffect>
                                    <p:anim calcmode="lin" valueType="num">
                                      <p:cBhvr>
                                        <p:cTn id="19" dur="1000" fill="hold"/>
                                        <p:tgtEl>
                                          <p:spTgt spid="65"/>
                                        </p:tgtEl>
                                        <p:attrNameLst>
                                          <p:attrName>ppt_x</p:attrName>
                                        </p:attrNameLst>
                                      </p:cBhvr>
                                      <p:tavLst>
                                        <p:tav tm="0">
                                          <p:val>
                                            <p:strVal val="#ppt_x"/>
                                          </p:val>
                                        </p:tav>
                                        <p:tav tm="100000">
                                          <p:val>
                                            <p:strVal val="#ppt_x"/>
                                          </p:val>
                                        </p:tav>
                                      </p:tavLst>
                                    </p:anim>
                                    <p:anim calcmode="lin" valueType="num">
                                      <p:cBhvr>
                                        <p:cTn id="2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right)">
                                      <p:cBhvr>
                                        <p:cTn id="25" dur="500"/>
                                        <p:tgtEl>
                                          <p:spTgt spid="6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4">
                                            <p:txEl>
                                              <p:pRg st="0" end="0"/>
                                            </p:txEl>
                                          </p:spTgt>
                                        </p:tgtEl>
                                        <p:attrNameLst>
                                          <p:attrName>style.visibility</p:attrName>
                                        </p:attrNameLst>
                                      </p:cBhvr>
                                      <p:to>
                                        <p:strVal val="visible"/>
                                      </p:to>
                                    </p:set>
                                    <p:animEffect transition="in" filter="barn(inVertical)">
                                      <p:cBhvr>
                                        <p:cTn id="30" dur="500"/>
                                        <p:tgtEl>
                                          <p:spTgt spid="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462791" y="1436257"/>
            <a:ext cx="4130298" cy="323165"/>
          </a:xfrm>
          <a:prstGeom prst="rect">
            <a:avLst/>
          </a:prstGeom>
          <a:noFill/>
        </p:spPr>
        <p:txBody>
          <a:bodyPr wrap="none" lIns="0" tIns="0" rIns="0" bIns="0" rtlCol="0">
            <a:spAutoFit/>
          </a:bodyPr>
          <a:lstStyle/>
          <a:p>
            <a:pPr algn="ctr" defTabSz="685800">
              <a:buClrTx/>
            </a:pPr>
            <a:r>
              <a:rPr lang="en-US" sz="2100" kern="1200">
                <a:solidFill>
                  <a:srgbClr val="00A0E9"/>
                </a:solidFill>
                <a:latin typeface="iCiel Cadena" panose="02000503000000020004" pitchFamily="50" charset="0"/>
                <a:ea typeface="+mn-ea"/>
                <a:cs typeface="+mn-cs"/>
              </a:rPr>
              <a:t>Trò chơi gồm 4 câu hỏi trắc nghiệm</a:t>
            </a:r>
          </a:p>
        </p:txBody>
      </p:sp>
      <p:sp>
        <p:nvSpPr>
          <p:cNvPr id="76" name="TextBox 75">
            <a:extLst>
              <a:ext uri="{FF2B5EF4-FFF2-40B4-BE49-F238E27FC236}">
                <a16:creationId xmlns:a16="http://schemas.microsoft.com/office/drawing/2014/main" id="{7719B177-22AD-4318-A31E-D7DB50EBAF18}"/>
              </a:ext>
            </a:extLst>
          </p:cNvPr>
          <p:cNvSpPr txBox="1"/>
          <p:nvPr/>
        </p:nvSpPr>
        <p:spPr>
          <a:xfrm>
            <a:off x="3493501" y="1898657"/>
            <a:ext cx="5186163" cy="646331"/>
          </a:xfrm>
          <a:prstGeom prst="rect">
            <a:avLst/>
          </a:prstGeom>
          <a:noFill/>
        </p:spPr>
        <p:txBody>
          <a:bodyPr wrap="none" lIns="0" tIns="0" rIns="0" bIns="0" rtlCol="0">
            <a:spAutoFit/>
          </a:bodyPr>
          <a:lstStyle/>
          <a:p>
            <a:pPr defTabSz="685800">
              <a:buClrTx/>
            </a:pPr>
            <a:r>
              <a:rPr lang="en-US" sz="2100" kern="1200">
                <a:solidFill>
                  <a:srgbClr val="00A0E9"/>
                </a:solidFill>
                <a:latin typeface="iCiel Cadena" panose="02000503000000020004" pitchFamily="50" charset="0"/>
                <a:ea typeface="+mn-ea"/>
                <a:cs typeface="+mn-cs"/>
              </a:rPr>
              <a:t>Ở mỗi câu hỏi, các em sẽ có thời gian 10 giây</a:t>
            </a:r>
            <a:br>
              <a:rPr lang="en-US" sz="2100" kern="1200">
                <a:solidFill>
                  <a:srgbClr val="00A0E9"/>
                </a:solidFill>
                <a:latin typeface="iCiel Cadena" panose="02000503000000020004" pitchFamily="50" charset="0"/>
                <a:ea typeface="+mn-ea"/>
                <a:cs typeface="+mn-cs"/>
              </a:rPr>
            </a:br>
            <a:r>
              <a:rPr lang="en-US" sz="2100" kern="1200">
                <a:solidFill>
                  <a:srgbClr val="00A0E9"/>
                </a:solidFill>
                <a:latin typeface="iCiel Cadena" panose="02000503000000020004" pitchFamily="50" charset="0"/>
                <a:ea typeface="+mn-ea"/>
                <a:cs typeface="+mn-cs"/>
              </a:rPr>
              <a:t>để đưa ra đáp án.</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31934" y="2570263"/>
            <a:ext cx="5249333" cy="738664"/>
          </a:xfrm>
          <a:prstGeom prst="rect">
            <a:avLst/>
          </a:prstGeom>
          <a:noFill/>
        </p:spPr>
        <p:txBody>
          <a:bodyPr wrap="square">
            <a:spAutoFit/>
          </a:bodyPr>
          <a:lstStyle/>
          <a:p>
            <a:pPr defTabSz="685800">
              <a:buClrTx/>
            </a:pPr>
            <a:r>
              <a:rPr lang="en-US" sz="2100" kern="1200">
                <a:solidFill>
                  <a:srgbClr val="00A0E9"/>
                </a:solidFill>
                <a:latin typeface="iCiel Cadena" panose="02000503000000020004" pitchFamily="50" charset="0"/>
                <a:ea typeface="+mn-ea"/>
                <a:cs typeface="+mn-cs"/>
              </a:rPr>
              <a:t>Để trả lời, em sẽ giơ thẻ màu tương ứng với </a:t>
            </a:r>
          </a:p>
          <a:p>
            <a:pPr defTabSz="685800">
              <a:buClrTx/>
            </a:pPr>
            <a:r>
              <a:rPr lang="en-US" sz="2100" kern="1200">
                <a:solidFill>
                  <a:srgbClr val="00A0E9"/>
                </a:solidFill>
                <a:latin typeface="iCiel Cadena" panose="02000503000000020004" pitchFamily="50" charset="0"/>
                <a:ea typeface="+mn-ea"/>
                <a:cs typeface="+mn-cs"/>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3486151" y="3429001"/>
            <a:ext cx="1164692" cy="715580"/>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1849" y="4761479"/>
              <a:ext cx="865623"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4773817" y="3429001"/>
            <a:ext cx="1164692" cy="715580"/>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26585" y="4672044"/>
              <a:ext cx="857074"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6061484" y="3429001"/>
            <a:ext cx="1164692" cy="715580"/>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13499" y="4672044"/>
              <a:ext cx="685145" cy="738664"/>
            </a:xfrm>
            <a:prstGeom prst="rect">
              <a:avLst/>
            </a:prstGeom>
            <a:noFill/>
          </p:spPr>
          <p:txBody>
            <a:bodyPr wrap="none" lIns="0" tIns="0" rIns="0" bIns="0" rtlCol="0">
              <a:spAutoFit/>
            </a:bodyPr>
            <a:lstStyle/>
            <a:p>
              <a:pPr algn="ctr" defTabSz="685800">
                <a:buClrTx/>
              </a:pPr>
              <a:r>
                <a:rPr lang="en-US" sz="1800" kern="1200">
                  <a:solidFill>
                    <a:prstClr val="white"/>
                  </a:solidFill>
                  <a:latin typeface="iCiel Cadena" panose="02000503000000020004" pitchFamily="50" charset="0"/>
                  <a:ea typeface="+mn-ea"/>
                  <a:cs typeface="+mn-cs"/>
                </a:rPr>
                <a:t>Xanh</a:t>
              </a:r>
            </a:p>
            <a:p>
              <a:pPr algn="ctr" defTabSz="685800">
                <a:buClrTx/>
              </a:pPr>
              <a:r>
                <a:rPr lang="en-US" sz="1800" kern="1200">
                  <a:solidFill>
                    <a:prstClr val="white"/>
                  </a:solidFill>
                  <a:latin typeface="iCiel Cadena" panose="02000503000000020004" pitchFamily="50" charset="0"/>
                  <a:ea typeface="+mn-ea"/>
                  <a:cs typeface="+mn-cs"/>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7349151" y="3429001"/>
            <a:ext cx="1164692" cy="715580"/>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447" y="4772053"/>
              <a:ext cx="549296" cy="553998"/>
            </a:xfrm>
            <a:prstGeom prst="rect">
              <a:avLst/>
            </a:prstGeom>
            <a:noFill/>
          </p:spPr>
          <p:txBody>
            <a:bodyPr wrap="none" lIns="0" tIns="0" rIns="0" bIns="0" rtlCol="0">
              <a:spAutoFit/>
            </a:bodyPr>
            <a:lstStyle/>
            <a:p>
              <a:pPr algn="ctr" defTabSz="685800">
                <a:buClrTx/>
              </a:pPr>
              <a:r>
                <a:rPr lang="en-US" sz="2700" kern="1200">
                  <a:solidFill>
                    <a:prstClr val="white"/>
                  </a:solidFill>
                  <a:latin typeface="iCiel Cadena" panose="02000503000000020004" pitchFamily="50" charset="0"/>
                  <a:ea typeface="+mn-ea"/>
                  <a:cs typeface="+mn-cs"/>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3702382" y="4318397"/>
            <a:ext cx="4624664" cy="230832"/>
          </a:xfrm>
          <a:prstGeom prst="rect">
            <a:avLst/>
          </a:prstGeom>
          <a:noFill/>
        </p:spPr>
        <p:txBody>
          <a:bodyPr wrap="none" lIns="0" tIns="0" rIns="0" bIns="0" rtlCol="0">
            <a:spAutoFit/>
          </a:bodyPr>
          <a:lstStyle/>
          <a:p>
            <a:pPr algn="ctr" defTabSz="685800">
              <a:buClrTx/>
            </a:pPr>
            <a:r>
              <a:rPr lang="en-US" sz="1500" kern="1200">
                <a:solidFill>
                  <a:prstClr val="black">
                    <a:lumMod val="50000"/>
                    <a:lumOff val="50000"/>
                  </a:prstClr>
                </a:solidFill>
                <a:latin typeface="iCiel Cadena" panose="02000503000000020004" pitchFamily="50" charset="0"/>
                <a:ea typeface="+mn-ea"/>
                <a:cs typeface="+mn-cs"/>
              </a:rPr>
              <a:t>Các em có thời gian 1 phút để chuẩn bị các thẻ màu nhé!</a:t>
            </a:r>
          </a:p>
        </p:txBody>
      </p:sp>
      <p:grpSp>
        <p:nvGrpSpPr>
          <p:cNvPr id="6" name="Group 5">
            <a:extLst>
              <a:ext uri="{FF2B5EF4-FFF2-40B4-BE49-F238E27FC236}">
                <a16:creationId xmlns:a16="http://schemas.microsoft.com/office/drawing/2014/main" id="{68CE9A60-6521-79E8-4F2B-6476F0FC2751}"/>
              </a:ext>
            </a:extLst>
          </p:cNvPr>
          <p:cNvGrpSpPr/>
          <p:nvPr/>
        </p:nvGrpSpPr>
        <p:grpSpPr>
          <a:xfrm>
            <a:off x="133946" y="481872"/>
            <a:ext cx="2857500" cy="1908770"/>
            <a:chOff x="228600" y="-185151"/>
            <a:chExt cx="6934200" cy="4327327"/>
          </a:xfrm>
        </p:grpSpPr>
        <p:pic>
          <p:nvPicPr>
            <p:cNvPr id="2" name="Picture 1">
              <a:extLst>
                <a:ext uri="{FF2B5EF4-FFF2-40B4-BE49-F238E27FC236}">
                  <a16:creationId xmlns:a16="http://schemas.microsoft.com/office/drawing/2014/main" id="{E3622942-89DF-D83F-403C-03F9679202C9}"/>
                </a:ext>
              </a:extLst>
            </p:cNvPr>
            <p:cNvPicPr>
              <a:picLocks noChangeAspect="1"/>
            </p:cNvPicPr>
            <p:nvPr/>
          </p:nvPicPr>
          <p:blipFill>
            <a:blip r:embed="rId6"/>
            <a:stretch>
              <a:fillRect/>
            </a:stretch>
          </p:blipFill>
          <p:spPr>
            <a:xfrm>
              <a:off x="508723" y="1709661"/>
              <a:ext cx="6529382" cy="2432515"/>
            </a:xfrm>
            <a:prstGeom prst="rect">
              <a:avLst/>
            </a:prstGeom>
          </p:spPr>
        </p:pic>
        <p:pic>
          <p:nvPicPr>
            <p:cNvPr id="4" name="Picture 3">
              <a:extLst>
                <a:ext uri="{FF2B5EF4-FFF2-40B4-BE49-F238E27FC236}">
                  <a16:creationId xmlns:a16="http://schemas.microsoft.com/office/drawing/2014/main" id="{7CED5E99-DC82-D476-43EF-7A16B08E32EE}"/>
                </a:ext>
              </a:extLst>
            </p:cNvPr>
            <p:cNvPicPr>
              <a:picLocks noChangeAspect="1"/>
            </p:cNvPicPr>
            <p:nvPr/>
          </p:nvPicPr>
          <p:blipFill>
            <a:blip r:embed="rId7"/>
            <a:stretch>
              <a:fillRect/>
            </a:stretch>
          </p:blipFill>
          <p:spPr>
            <a:xfrm>
              <a:off x="743439" y="1949943"/>
              <a:ext cx="6059949" cy="1944793"/>
            </a:xfrm>
            <a:prstGeom prst="rect">
              <a:avLst/>
            </a:prstGeom>
          </p:spPr>
        </p:pic>
        <p:pic>
          <p:nvPicPr>
            <p:cNvPr id="5" name="Picture 4">
              <a:extLst>
                <a:ext uri="{FF2B5EF4-FFF2-40B4-BE49-F238E27FC236}">
                  <a16:creationId xmlns:a16="http://schemas.microsoft.com/office/drawing/2014/main" id="{925492EE-8AB3-D64E-2379-DBA67E9F5BCC}"/>
                </a:ext>
              </a:extLst>
            </p:cNvPr>
            <p:cNvPicPr>
              <a:picLocks noChangeAspect="1"/>
            </p:cNvPicPr>
            <p:nvPr/>
          </p:nvPicPr>
          <p:blipFill>
            <a:blip r:embed="rId8">
              <a:clrChange>
                <a:clrFrom>
                  <a:srgbClr val="FFFFFF"/>
                </a:clrFrom>
                <a:clrTo>
                  <a:srgbClr val="FFFFFF">
                    <a:alpha val="0"/>
                  </a:srgbClr>
                </a:clrTo>
              </a:clrChange>
            </a:blip>
            <a:srcRect l="22045" t="37778" r="21870" b="25594"/>
            <a:stretch/>
          </p:blipFill>
          <p:spPr>
            <a:xfrm>
              <a:off x="228600" y="-185151"/>
              <a:ext cx="6934200" cy="2547351"/>
            </a:xfrm>
            <a:prstGeom prst="rect">
              <a:avLst/>
            </a:prstGeom>
          </p:spPr>
        </p:pic>
      </p:grpSp>
      <p:pic>
        <p:nvPicPr>
          <p:cNvPr id="8" name="Picture 7">
            <a:extLst>
              <a:ext uri="{FF2B5EF4-FFF2-40B4-BE49-F238E27FC236}">
                <a16:creationId xmlns:a16="http://schemas.microsoft.com/office/drawing/2014/main" id="{92FC5BDA-272D-6789-C005-92B4171E931C}"/>
              </a:ext>
            </a:extLst>
          </p:cNvPr>
          <p:cNvPicPr>
            <a:picLocks noChangeAspect="1"/>
          </p:cNvPicPr>
          <p:nvPr/>
        </p:nvPicPr>
        <p:blipFill>
          <a:blip r:embed="rId9">
            <a:clrChange>
              <a:clrFrom>
                <a:srgbClr val="FFFFFF"/>
              </a:clrFrom>
              <a:clrTo>
                <a:srgbClr val="FFFFFF">
                  <a:alpha val="0"/>
                </a:srgbClr>
              </a:clrTo>
            </a:clrChange>
          </a:blip>
          <a:stretch>
            <a:fillRect/>
          </a:stretch>
        </p:blipFill>
        <p:spPr>
          <a:xfrm rot="19644380">
            <a:off x="-987188" y="2376214"/>
            <a:ext cx="5015379" cy="2821151"/>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3000">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14:bounceEnd="63000">
                                          <p:cBhvr additive="base">
                                            <p:cTn id="7"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25" fill="hold">
                                              <p:stCondLst>
                                                <p:cond delay="0"/>
                                              </p:stCondLst>
                                            </p:cTn>
                                            <p:tgtEl>
                                              <p:spTgt spid="8"/>
                                            </p:tgtEl>
                                            <p:attrNameLst>
                                              <p:attrName>r</p:attrName>
                                            </p:attrNameLst>
                                          </p:cBhvr>
                                        </p:animRot>
                                        <p:animRot by="-240000">
                                          <p:cBhvr>
                                            <p:cTn id="11" dur="250" fill="hold">
                                              <p:stCondLst>
                                                <p:cond delay="250"/>
                                              </p:stCondLst>
                                            </p:cTn>
                                            <p:tgtEl>
                                              <p:spTgt spid="8"/>
                                            </p:tgtEl>
                                            <p:attrNameLst>
                                              <p:attrName>r</p:attrName>
                                            </p:attrNameLst>
                                          </p:cBhvr>
                                        </p:animRot>
                                        <p:animRot by="240000">
                                          <p:cBhvr>
                                            <p:cTn id="12" dur="250" fill="hold">
                                              <p:stCondLst>
                                                <p:cond delay="500"/>
                                              </p:stCondLst>
                                            </p:cTn>
                                            <p:tgtEl>
                                              <p:spTgt spid="8"/>
                                            </p:tgtEl>
                                            <p:attrNameLst>
                                              <p:attrName>r</p:attrName>
                                            </p:attrNameLst>
                                          </p:cBhvr>
                                        </p:animRot>
                                        <p:animRot by="-240000">
                                          <p:cBhvr>
                                            <p:cTn id="13" dur="250" fill="hold">
                                              <p:stCondLst>
                                                <p:cond delay="750"/>
                                              </p:stCondLst>
                                            </p:cTn>
                                            <p:tgtEl>
                                              <p:spTgt spid="8"/>
                                            </p:tgtEl>
                                            <p:attrNameLst>
                                              <p:attrName>r</p:attrName>
                                            </p:attrNameLst>
                                          </p:cBhvr>
                                        </p:animRot>
                                        <p:animRot by="120000">
                                          <p:cBhvr>
                                            <p:cTn id="14" dur="250" fill="hold">
                                              <p:stCondLst>
                                                <p:cond delay="1000"/>
                                              </p:stCondLst>
                                            </p:cTn>
                                            <p:tgtEl>
                                              <p:spTgt spid="8"/>
                                            </p:tgtEl>
                                            <p:attrNameLst>
                                              <p:attrName>r</p:attrName>
                                            </p:attrNameLst>
                                          </p:cBhvr>
                                        </p:animRot>
                                      </p:childTnLst>
                                    </p:cTn>
                                  </p:par>
                                  <p:par>
                                    <p:cTn id="15" presetID="2" presetClass="entr" presetSubtype="4" fill="hold" nodeType="withEffect" p14:presetBounceEnd="63000">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14:bounceEnd="63000">
                                          <p:cBhvr additive="base">
                                            <p:cTn id="17"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8"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p:cTn id="36" dur="500" fill="hold"/>
                                            <p:tgtEl>
                                              <p:spTgt spid="96"/>
                                            </p:tgtEl>
                                            <p:attrNameLst>
                                              <p:attrName>ppt_w</p:attrName>
                                            </p:attrNameLst>
                                          </p:cBhvr>
                                          <p:tavLst>
                                            <p:tav tm="0">
                                              <p:val>
                                                <p:fltVal val="0"/>
                                              </p:val>
                                            </p:tav>
                                            <p:tav tm="100000">
                                              <p:val>
                                                <p:strVal val="#ppt_w"/>
                                              </p:val>
                                            </p:tav>
                                          </p:tavLst>
                                        </p:anim>
                                        <p:anim calcmode="lin" valueType="num">
                                          <p:cBhvr>
                                            <p:cTn id="37" dur="500" fill="hold"/>
                                            <p:tgtEl>
                                              <p:spTgt spid="96"/>
                                            </p:tgtEl>
                                            <p:attrNameLst>
                                              <p:attrName>ppt_h</p:attrName>
                                            </p:attrNameLst>
                                          </p:cBhvr>
                                          <p:tavLst>
                                            <p:tav tm="0">
                                              <p:val>
                                                <p:fltVal val="0"/>
                                              </p:val>
                                            </p:tav>
                                            <p:tav tm="100000">
                                              <p:val>
                                                <p:strVal val="#ppt_h"/>
                                              </p:val>
                                            </p:tav>
                                          </p:tavLst>
                                        </p:anim>
                                        <p:animEffect transition="in" filter="fade">
                                          <p:cBhvr>
                                            <p:cTn id="38" dur="500"/>
                                            <p:tgtEl>
                                              <p:spTgt spid="96"/>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p:cTn id="42" dur="500" fill="hold"/>
                                            <p:tgtEl>
                                              <p:spTgt spid="97"/>
                                            </p:tgtEl>
                                            <p:attrNameLst>
                                              <p:attrName>ppt_w</p:attrName>
                                            </p:attrNameLst>
                                          </p:cBhvr>
                                          <p:tavLst>
                                            <p:tav tm="0">
                                              <p:val>
                                                <p:fltVal val="0"/>
                                              </p:val>
                                            </p:tav>
                                            <p:tav tm="100000">
                                              <p:val>
                                                <p:strVal val="#ppt_w"/>
                                              </p:val>
                                            </p:tav>
                                          </p:tavLst>
                                        </p:anim>
                                        <p:anim calcmode="lin" valueType="num">
                                          <p:cBhvr>
                                            <p:cTn id="43" dur="500" fill="hold"/>
                                            <p:tgtEl>
                                              <p:spTgt spid="97"/>
                                            </p:tgtEl>
                                            <p:attrNameLst>
                                              <p:attrName>ppt_h</p:attrName>
                                            </p:attrNameLst>
                                          </p:cBhvr>
                                          <p:tavLst>
                                            <p:tav tm="0">
                                              <p:val>
                                                <p:fltVal val="0"/>
                                              </p:val>
                                            </p:tav>
                                            <p:tav tm="100000">
                                              <p:val>
                                                <p:strVal val="#ppt_h"/>
                                              </p:val>
                                            </p:tav>
                                          </p:tavLst>
                                        </p:anim>
                                        <p:animEffect transition="in" filter="fade">
                                          <p:cBhvr>
                                            <p:cTn id="44" dur="500"/>
                                            <p:tgtEl>
                                              <p:spTgt spid="97"/>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1500"/>
                                </p:stCondLst>
                                <p:childTnLst>
                                  <p:par>
                                    <p:cTn id="52" presetID="53" presetClass="entr" presetSubtype="16" fill="hold" nodeType="after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p:cTn id="54" dur="500" fill="hold"/>
                                            <p:tgtEl>
                                              <p:spTgt spid="99"/>
                                            </p:tgtEl>
                                            <p:attrNameLst>
                                              <p:attrName>ppt_w</p:attrName>
                                            </p:attrNameLst>
                                          </p:cBhvr>
                                          <p:tavLst>
                                            <p:tav tm="0">
                                              <p:val>
                                                <p:fltVal val="0"/>
                                              </p:val>
                                            </p:tav>
                                            <p:tav tm="100000">
                                              <p:val>
                                                <p:strVal val="#ppt_w"/>
                                              </p:val>
                                            </p:tav>
                                          </p:tavLst>
                                        </p:anim>
                                        <p:anim calcmode="lin" valueType="num">
                                          <p:cBhvr>
                                            <p:cTn id="55" dur="500" fill="hold"/>
                                            <p:tgtEl>
                                              <p:spTgt spid="99"/>
                                            </p:tgtEl>
                                            <p:attrNameLst>
                                              <p:attrName>ppt_h</p:attrName>
                                            </p:attrNameLst>
                                          </p:cBhvr>
                                          <p:tavLst>
                                            <p:tav tm="0">
                                              <p:val>
                                                <p:fltVal val="0"/>
                                              </p:val>
                                            </p:tav>
                                            <p:tav tm="100000">
                                              <p:val>
                                                <p:strVal val="#ppt_h"/>
                                              </p:val>
                                            </p:tav>
                                          </p:tavLst>
                                        </p:anim>
                                        <p:animEffect transition="in" filter="fade">
                                          <p:cBhvr>
                                            <p:cTn id="56" dur="500"/>
                                            <p:tgtEl>
                                              <p:spTgt spid="9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fill="hold"/>
                                            <p:tgtEl>
                                              <p:spTgt spid="73"/>
                                            </p:tgtEl>
                                            <p:attrNameLst>
                                              <p:attrName>ppt_x</p:attrName>
                                            </p:attrNameLst>
                                          </p:cBhvr>
                                          <p:tavLst>
                                            <p:tav tm="0">
                                              <p:val>
                                                <p:strVal val="#ppt_x"/>
                                              </p:val>
                                            </p:tav>
                                            <p:tav tm="100000">
                                              <p:val>
                                                <p:strVal val="#ppt_x"/>
                                              </p:val>
                                            </p:tav>
                                          </p:tavLst>
                                        </p:anim>
                                        <p:anim calcmode="lin" valueType="num">
                                          <p:cBhvr additive="base">
                                            <p:cTn id="8" dur="1000" fill="hold"/>
                                            <p:tgtEl>
                                              <p:spTgt spid="7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25" fill="hold">
                                              <p:stCondLst>
                                                <p:cond delay="0"/>
                                              </p:stCondLst>
                                            </p:cTn>
                                            <p:tgtEl>
                                              <p:spTgt spid="8"/>
                                            </p:tgtEl>
                                            <p:attrNameLst>
                                              <p:attrName>r</p:attrName>
                                            </p:attrNameLst>
                                          </p:cBhvr>
                                        </p:animRot>
                                        <p:animRot by="-240000">
                                          <p:cBhvr>
                                            <p:cTn id="11" dur="250" fill="hold">
                                              <p:stCondLst>
                                                <p:cond delay="250"/>
                                              </p:stCondLst>
                                            </p:cTn>
                                            <p:tgtEl>
                                              <p:spTgt spid="8"/>
                                            </p:tgtEl>
                                            <p:attrNameLst>
                                              <p:attrName>r</p:attrName>
                                            </p:attrNameLst>
                                          </p:cBhvr>
                                        </p:animRot>
                                        <p:animRot by="240000">
                                          <p:cBhvr>
                                            <p:cTn id="12" dur="250" fill="hold">
                                              <p:stCondLst>
                                                <p:cond delay="500"/>
                                              </p:stCondLst>
                                            </p:cTn>
                                            <p:tgtEl>
                                              <p:spTgt spid="8"/>
                                            </p:tgtEl>
                                            <p:attrNameLst>
                                              <p:attrName>r</p:attrName>
                                            </p:attrNameLst>
                                          </p:cBhvr>
                                        </p:animRot>
                                        <p:animRot by="-240000">
                                          <p:cBhvr>
                                            <p:cTn id="13" dur="250" fill="hold">
                                              <p:stCondLst>
                                                <p:cond delay="750"/>
                                              </p:stCondLst>
                                            </p:cTn>
                                            <p:tgtEl>
                                              <p:spTgt spid="8"/>
                                            </p:tgtEl>
                                            <p:attrNameLst>
                                              <p:attrName>r</p:attrName>
                                            </p:attrNameLst>
                                          </p:cBhvr>
                                        </p:animRot>
                                        <p:animRot by="120000">
                                          <p:cBhvr>
                                            <p:cTn id="14" dur="250" fill="hold">
                                              <p:stCondLst>
                                                <p:cond delay="1000"/>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1000" fill="hold"/>
                                            <p:tgtEl>
                                              <p:spTgt spid="82"/>
                                            </p:tgtEl>
                                            <p:attrNameLst>
                                              <p:attrName>ppt_x</p:attrName>
                                            </p:attrNameLst>
                                          </p:cBhvr>
                                          <p:tavLst>
                                            <p:tav tm="0">
                                              <p:val>
                                                <p:strVal val="#ppt_x"/>
                                              </p:val>
                                            </p:tav>
                                            <p:tav tm="100000">
                                              <p:val>
                                                <p:strVal val="#ppt_x"/>
                                              </p:val>
                                            </p:tav>
                                          </p:tavLst>
                                        </p:anim>
                                        <p:anim calcmode="lin" valueType="num">
                                          <p:cBhvr additive="base">
                                            <p:cTn id="18"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96"/>
                                            </p:tgtEl>
                                            <p:attrNameLst>
                                              <p:attrName>style.visibility</p:attrName>
                                            </p:attrNameLst>
                                          </p:cBhvr>
                                          <p:to>
                                            <p:strVal val="visible"/>
                                          </p:to>
                                        </p:set>
                                        <p:anim calcmode="lin" valueType="num">
                                          <p:cBhvr>
                                            <p:cTn id="36" dur="500" fill="hold"/>
                                            <p:tgtEl>
                                              <p:spTgt spid="96"/>
                                            </p:tgtEl>
                                            <p:attrNameLst>
                                              <p:attrName>ppt_w</p:attrName>
                                            </p:attrNameLst>
                                          </p:cBhvr>
                                          <p:tavLst>
                                            <p:tav tm="0">
                                              <p:val>
                                                <p:fltVal val="0"/>
                                              </p:val>
                                            </p:tav>
                                            <p:tav tm="100000">
                                              <p:val>
                                                <p:strVal val="#ppt_w"/>
                                              </p:val>
                                            </p:tav>
                                          </p:tavLst>
                                        </p:anim>
                                        <p:anim calcmode="lin" valueType="num">
                                          <p:cBhvr>
                                            <p:cTn id="37" dur="500" fill="hold"/>
                                            <p:tgtEl>
                                              <p:spTgt spid="96"/>
                                            </p:tgtEl>
                                            <p:attrNameLst>
                                              <p:attrName>ppt_h</p:attrName>
                                            </p:attrNameLst>
                                          </p:cBhvr>
                                          <p:tavLst>
                                            <p:tav tm="0">
                                              <p:val>
                                                <p:fltVal val="0"/>
                                              </p:val>
                                            </p:tav>
                                            <p:tav tm="100000">
                                              <p:val>
                                                <p:strVal val="#ppt_h"/>
                                              </p:val>
                                            </p:tav>
                                          </p:tavLst>
                                        </p:anim>
                                        <p:animEffect transition="in" filter="fade">
                                          <p:cBhvr>
                                            <p:cTn id="38" dur="500"/>
                                            <p:tgtEl>
                                              <p:spTgt spid="96"/>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p:cTn id="42" dur="500" fill="hold"/>
                                            <p:tgtEl>
                                              <p:spTgt spid="97"/>
                                            </p:tgtEl>
                                            <p:attrNameLst>
                                              <p:attrName>ppt_w</p:attrName>
                                            </p:attrNameLst>
                                          </p:cBhvr>
                                          <p:tavLst>
                                            <p:tav tm="0">
                                              <p:val>
                                                <p:fltVal val="0"/>
                                              </p:val>
                                            </p:tav>
                                            <p:tav tm="100000">
                                              <p:val>
                                                <p:strVal val="#ppt_w"/>
                                              </p:val>
                                            </p:tav>
                                          </p:tavLst>
                                        </p:anim>
                                        <p:anim calcmode="lin" valueType="num">
                                          <p:cBhvr>
                                            <p:cTn id="43" dur="500" fill="hold"/>
                                            <p:tgtEl>
                                              <p:spTgt spid="97"/>
                                            </p:tgtEl>
                                            <p:attrNameLst>
                                              <p:attrName>ppt_h</p:attrName>
                                            </p:attrNameLst>
                                          </p:cBhvr>
                                          <p:tavLst>
                                            <p:tav tm="0">
                                              <p:val>
                                                <p:fltVal val="0"/>
                                              </p:val>
                                            </p:tav>
                                            <p:tav tm="100000">
                                              <p:val>
                                                <p:strVal val="#ppt_h"/>
                                              </p:val>
                                            </p:tav>
                                          </p:tavLst>
                                        </p:anim>
                                        <p:animEffect transition="in" filter="fade">
                                          <p:cBhvr>
                                            <p:cTn id="44" dur="500"/>
                                            <p:tgtEl>
                                              <p:spTgt spid="97"/>
                                            </p:tgtEl>
                                          </p:cBhvr>
                                        </p:animEffect>
                                      </p:childTnLst>
                                    </p:cTn>
                                  </p:par>
                                </p:childTnLst>
                              </p:cTn>
                            </p:par>
                            <p:par>
                              <p:cTn id="45" fill="hold">
                                <p:stCondLst>
                                  <p:cond delay="1000"/>
                                </p:stCondLst>
                                <p:childTnLst>
                                  <p:par>
                                    <p:cTn id="46" presetID="53" presetClass="entr" presetSubtype="16" fill="hold" nodeType="afterEffect">
                                      <p:stCondLst>
                                        <p:cond delay="0"/>
                                      </p:stCondLst>
                                      <p:childTnLst>
                                        <p:set>
                                          <p:cBhvr>
                                            <p:cTn id="47" dur="1" fill="hold">
                                              <p:stCondLst>
                                                <p:cond delay="0"/>
                                              </p:stCondLst>
                                            </p:cTn>
                                            <p:tgtEl>
                                              <p:spTgt spid="98"/>
                                            </p:tgtEl>
                                            <p:attrNameLst>
                                              <p:attrName>style.visibility</p:attrName>
                                            </p:attrNameLst>
                                          </p:cBhvr>
                                          <p:to>
                                            <p:strVal val="visible"/>
                                          </p:to>
                                        </p:set>
                                        <p:anim calcmode="lin" valueType="num">
                                          <p:cBhvr>
                                            <p:cTn id="48" dur="500" fill="hold"/>
                                            <p:tgtEl>
                                              <p:spTgt spid="98"/>
                                            </p:tgtEl>
                                            <p:attrNameLst>
                                              <p:attrName>ppt_w</p:attrName>
                                            </p:attrNameLst>
                                          </p:cBhvr>
                                          <p:tavLst>
                                            <p:tav tm="0">
                                              <p:val>
                                                <p:fltVal val="0"/>
                                              </p:val>
                                            </p:tav>
                                            <p:tav tm="100000">
                                              <p:val>
                                                <p:strVal val="#ppt_w"/>
                                              </p:val>
                                            </p:tav>
                                          </p:tavLst>
                                        </p:anim>
                                        <p:anim calcmode="lin" valueType="num">
                                          <p:cBhvr>
                                            <p:cTn id="49" dur="500" fill="hold"/>
                                            <p:tgtEl>
                                              <p:spTgt spid="98"/>
                                            </p:tgtEl>
                                            <p:attrNameLst>
                                              <p:attrName>ppt_h</p:attrName>
                                            </p:attrNameLst>
                                          </p:cBhvr>
                                          <p:tavLst>
                                            <p:tav tm="0">
                                              <p:val>
                                                <p:fltVal val="0"/>
                                              </p:val>
                                            </p:tav>
                                            <p:tav tm="100000">
                                              <p:val>
                                                <p:strVal val="#ppt_h"/>
                                              </p:val>
                                            </p:tav>
                                          </p:tavLst>
                                        </p:anim>
                                        <p:animEffect transition="in" filter="fade">
                                          <p:cBhvr>
                                            <p:cTn id="50" dur="500"/>
                                            <p:tgtEl>
                                              <p:spTgt spid="98"/>
                                            </p:tgtEl>
                                          </p:cBhvr>
                                        </p:animEffect>
                                      </p:childTnLst>
                                    </p:cTn>
                                  </p:par>
                                </p:childTnLst>
                              </p:cTn>
                            </p:par>
                            <p:par>
                              <p:cTn id="51" fill="hold">
                                <p:stCondLst>
                                  <p:cond delay="1500"/>
                                </p:stCondLst>
                                <p:childTnLst>
                                  <p:par>
                                    <p:cTn id="52" presetID="53" presetClass="entr" presetSubtype="16" fill="hold" nodeType="afterEffect">
                                      <p:stCondLst>
                                        <p:cond delay="0"/>
                                      </p:stCondLst>
                                      <p:childTnLst>
                                        <p:set>
                                          <p:cBhvr>
                                            <p:cTn id="53" dur="1" fill="hold">
                                              <p:stCondLst>
                                                <p:cond delay="0"/>
                                              </p:stCondLst>
                                            </p:cTn>
                                            <p:tgtEl>
                                              <p:spTgt spid="99"/>
                                            </p:tgtEl>
                                            <p:attrNameLst>
                                              <p:attrName>style.visibility</p:attrName>
                                            </p:attrNameLst>
                                          </p:cBhvr>
                                          <p:to>
                                            <p:strVal val="visible"/>
                                          </p:to>
                                        </p:set>
                                        <p:anim calcmode="lin" valueType="num">
                                          <p:cBhvr>
                                            <p:cTn id="54" dur="500" fill="hold"/>
                                            <p:tgtEl>
                                              <p:spTgt spid="99"/>
                                            </p:tgtEl>
                                            <p:attrNameLst>
                                              <p:attrName>ppt_w</p:attrName>
                                            </p:attrNameLst>
                                          </p:cBhvr>
                                          <p:tavLst>
                                            <p:tav tm="0">
                                              <p:val>
                                                <p:fltVal val="0"/>
                                              </p:val>
                                            </p:tav>
                                            <p:tav tm="100000">
                                              <p:val>
                                                <p:strVal val="#ppt_w"/>
                                              </p:val>
                                            </p:tav>
                                          </p:tavLst>
                                        </p:anim>
                                        <p:anim calcmode="lin" valueType="num">
                                          <p:cBhvr>
                                            <p:cTn id="55" dur="500" fill="hold"/>
                                            <p:tgtEl>
                                              <p:spTgt spid="99"/>
                                            </p:tgtEl>
                                            <p:attrNameLst>
                                              <p:attrName>ppt_h</p:attrName>
                                            </p:attrNameLst>
                                          </p:cBhvr>
                                          <p:tavLst>
                                            <p:tav tm="0">
                                              <p:val>
                                                <p:fltVal val="0"/>
                                              </p:val>
                                            </p:tav>
                                            <p:tav tm="100000">
                                              <p:val>
                                                <p:strVal val="#ppt_h"/>
                                              </p:val>
                                            </p:tav>
                                          </p:tavLst>
                                        </p:anim>
                                        <p:animEffect transition="in" filter="fade">
                                          <p:cBhvr>
                                            <p:cTn id="56" dur="500"/>
                                            <p:tgtEl>
                                              <p:spTgt spid="9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95" grpId="0"/>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94604"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Vụ phá án nhanh nhất của thám tử Sơ-lốc Hôm.</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971687"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Một trong những vụ phá án lâu nhất của thám từ Sơ-lốc Hôm</a:t>
              </a:r>
              <a:endParaRPr lang="en-US" sz="3600" kern="12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Times New Roman" panose="02020603050405020304" pitchFamily="18" charset="0"/>
                  <a:cs typeface="Times New Roman" panose="02020603050405020304" pitchFamily="18"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Vụ phá án lâu nhất của thám tử Sơ-lốc Hôm.</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4936811" y="1747773"/>
            <a:ext cx="4118113"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Một trong những vụ phá án nhanh của thám tử Sơ-lốc Hôm</a:t>
              </a:r>
              <a:endParaRPr lang="en-US" sz="3600" kern="1200" dirty="0">
                <a:solidFill>
                  <a:prstClr val="white"/>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 Truyện Chiếc mũ miện dát đá be-rô kể về: </a:t>
              </a:r>
              <a:endParaRPr lang="en-SG"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02740" y="2005667"/>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74633" y="1998324"/>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94604"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19 viên đá be-rô</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971687"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29 viên đá be-rô</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9 viên đá be-rô</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4936811" y="1747773"/>
            <a:ext cx="4118113"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39 viên đá be-rô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2: Ông chủ nhà băng Hôn-đơ đã mang về nhà cất giữ một chiếc mũ miện nạm bao nhiêu viên đá be-rô?</a:t>
              </a:r>
              <a:endParaRPr lang="en-SG" sz="28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02740" y="2005667"/>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34875"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36116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Me-ry</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Giooc Bơn-queo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A-thơ và Lu-xi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dirty="0">
                  <a:effectLst/>
                  <a:latin typeface="Times New Roman" panose="02020603050405020304" pitchFamily="18" charset="0"/>
                  <a:ea typeface="Calibri" panose="020F0502020204030204" pitchFamily="34" charset="0"/>
                </a:rPr>
                <a:t>A-thơ và Me-ry</a:t>
              </a:r>
              <a:endParaRPr lang="en-US" sz="4400" kern="1200" dirty="0">
                <a:solidFill>
                  <a:prstClr val="white"/>
                </a:solidFill>
                <a:latin typeface="iCiel Cadena" panose="02000503000000020004" pitchFamily="50"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95923" y="8342"/>
            <a:ext cx="7471295" cy="1612687"/>
            <a:chOff x="1994563" y="234856"/>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94563" y="234856"/>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3: Ai là người biết nơi cất giấu chiếc mũ?</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48501"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19088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4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2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5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3 viên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4: Chiếc mũ bị mất bao nhiêu viên đá quý?</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48501"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90038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54252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Me-ry và A-thơ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25831" y="1769322"/>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A-thơ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Me-ry</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5077979" y="3468313"/>
            <a:ext cx="3829049" cy="1601693"/>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Lu-xi và A-thơ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4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5: Ai là nghi can trong vụ việc này?</a:t>
              </a:r>
              <a:endParaRPr lang="en-SG" sz="40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86758" y="3710314"/>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72473" y="1946211"/>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1077" y="1931712"/>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2279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Buổi chiều</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Buổi sáng</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Buổi trưa</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Ban đêm</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6: Thời gian xảy ra vụ án là khi nào?</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00404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03355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64829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nhà của Hôm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ngân hàng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nhà của ông Hôn-đơ.</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Tại nhà của Giooc Bơn-queo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7: Vụ án xảy ra ở đâu?</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48501" y="2151099"/>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30565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54252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Me-ry</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25831" y="1769322"/>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Sơ-lốc Hôm</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dirty="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Ông Hôn-đơ</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5077979" y="3468313"/>
            <a:ext cx="3829049" cy="1601693"/>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800" b="1"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Bác sĩ Oát-sân</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8: Câu chuyện được kể bằng lời của ai?</a:t>
              </a:r>
              <a:endParaRPr lang="en-SG" sz="36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386758" y="3710314"/>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72473" y="1946211"/>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1077" y="1931712"/>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71527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sự giúp đỡ của Lu-xi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thẩm vấn Giooc Bơn-queo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sự giúp đỡ của bác sĩ Oát-sân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Nhờ quan sát kĩ các giấu chân, giấu giày trên tuyết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612687"/>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32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9: Vì sao Hôm có thể tìm ra thủ phạm?</a:t>
              </a:r>
              <a:endParaRPr lang="en-SG" sz="32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00404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03355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404264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EDC79735-1BD2-7AD1-E7C1-B6C66CDDDB8E}"/>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4B040615-1B34-FFDF-8A29-58FF542E2C6E}"/>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937DDC43-AE2B-F158-1E49-ACEFFF4E2044}"/>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394AC165-6D13-07EC-AF2D-6E157BCFF48C}"/>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A00DABEF-A94F-4C88-554C-5F88EEE37D16}"/>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978C7B7E-D55F-3A0F-A975-2B645450BCBE}"/>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4C09C77E-FB1C-C752-D8DD-5E24BA73A652}"/>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Group 1">
            <a:extLst>
              <a:ext uri="{FF2B5EF4-FFF2-40B4-BE49-F238E27FC236}">
                <a16:creationId xmlns:a16="http://schemas.microsoft.com/office/drawing/2014/main" id="{666E737B-AC21-77F5-B41E-D90D90F645CD}"/>
              </a:ext>
            </a:extLst>
          </p:cNvPr>
          <p:cNvGrpSpPr/>
          <p:nvPr/>
        </p:nvGrpSpPr>
        <p:grpSpPr>
          <a:xfrm>
            <a:off x="3424988" y="2489001"/>
            <a:ext cx="2778863" cy="2766287"/>
            <a:chOff x="-748675" y="1755106"/>
            <a:chExt cx="2923800" cy="2985319"/>
          </a:xfrm>
        </p:grpSpPr>
        <p:sp>
          <p:nvSpPr>
            <p:cNvPr id="3" name="Google Shape;1112;p55">
              <a:extLst>
                <a:ext uri="{FF2B5EF4-FFF2-40B4-BE49-F238E27FC236}">
                  <a16:creationId xmlns:a16="http://schemas.microsoft.com/office/drawing/2014/main" id="{A01FB579-C912-4A9A-49A4-0E833DB276F0}"/>
                </a:ext>
              </a:extLst>
            </p:cNvPr>
            <p:cNvSpPr/>
            <p:nvPr/>
          </p:nvSpPr>
          <p:spPr>
            <a:xfrm>
              <a:off x="-748675" y="4476725"/>
              <a:ext cx="2923800" cy="263700"/>
            </a:xfrm>
            <a:prstGeom prst="ellipse">
              <a:avLst/>
            </a:prstGeom>
            <a:solidFill>
              <a:srgbClr val="6C4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pic>
          <p:nvPicPr>
            <p:cNvPr id="4" name="Google Shape;1145;p55">
              <a:extLst>
                <a:ext uri="{FF2B5EF4-FFF2-40B4-BE49-F238E27FC236}">
                  <a16:creationId xmlns:a16="http://schemas.microsoft.com/office/drawing/2014/main" id="{02403BF1-D112-26B0-E2D8-8BB60817C369}"/>
                </a:ext>
              </a:extLst>
            </p:cNvPr>
            <p:cNvPicPr preferRelativeResize="0"/>
            <p:nvPr/>
          </p:nvPicPr>
          <p:blipFill>
            <a:blip r:embed="rId4">
              <a:alphaModFix/>
            </a:blip>
            <a:stretch>
              <a:fillRect/>
            </a:stretch>
          </p:blipFill>
          <p:spPr>
            <a:xfrm flipH="1">
              <a:off x="-598125" y="1755106"/>
              <a:ext cx="2670999" cy="2853468"/>
            </a:xfrm>
            <a:prstGeom prst="rect">
              <a:avLst/>
            </a:prstGeom>
            <a:noFill/>
            <a:ln>
              <a:noFill/>
            </a:ln>
          </p:spPr>
        </p:pic>
      </p:grpSp>
      <p:grpSp>
        <p:nvGrpSpPr>
          <p:cNvPr id="11" name="组合 10">
            <a:extLst>
              <a:ext uri="{FF2B5EF4-FFF2-40B4-BE49-F238E27FC236}">
                <a16:creationId xmlns:a16="http://schemas.microsoft.com/office/drawing/2014/main" id="{CF186202-66A9-055F-C9D4-106E4ADB1B49}"/>
              </a:ext>
            </a:extLst>
          </p:cNvPr>
          <p:cNvGrpSpPr/>
          <p:nvPr/>
        </p:nvGrpSpPr>
        <p:grpSpPr>
          <a:xfrm>
            <a:off x="485746" y="1366718"/>
            <a:ext cx="2778657" cy="3286789"/>
            <a:chOff x="423" y="6427"/>
            <a:chExt cx="5332" cy="6903"/>
          </a:xfrm>
        </p:grpSpPr>
        <p:grpSp>
          <p:nvGrpSpPr>
            <p:cNvPr id="12" name="组合 11">
              <a:extLst>
                <a:ext uri="{FF2B5EF4-FFF2-40B4-BE49-F238E27FC236}">
                  <a16:creationId xmlns:a16="http://schemas.microsoft.com/office/drawing/2014/main" id="{8C1727DD-3302-DF1D-62C6-EF46BC77F8EF}"/>
                </a:ext>
              </a:extLst>
            </p:cNvPr>
            <p:cNvGrpSpPr/>
            <p:nvPr/>
          </p:nvGrpSpPr>
          <p:grpSpPr>
            <a:xfrm>
              <a:off x="2522" y="6427"/>
              <a:ext cx="1146" cy="1146"/>
              <a:chOff x="3250" y="6121"/>
              <a:chExt cx="1146" cy="1146"/>
            </a:xfrm>
          </p:grpSpPr>
          <p:sp>
            <p:nvSpPr>
              <p:cNvPr id="14" name="椭圆 1">
                <a:extLst>
                  <a:ext uri="{FF2B5EF4-FFF2-40B4-BE49-F238E27FC236}">
                    <a16:creationId xmlns:a16="http://schemas.microsoft.com/office/drawing/2014/main" id="{922FDF55-E0B6-40DB-7C2F-AF82E0AB41C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3E976C24-4B45-E8B0-9DAD-5807F3504B5C}"/>
                  </a:ext>
                </a:extLst>
              </p:cNvPr>
              <p:cNvSpPr txBox="1">
                <a:spLocks noChangeArrowheads="1"/>
              </p:cNvSpPr>
              <p:nvPr/>
            </p:nvSpPr>
            <p:spPr bwMode="auto">
              <a:xfrm>
                <a:off x="3398" y="6227"/>
                <a:ext cx="945"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3" name="TextBox 76">
              <a:extLst>
                <a:ext uri="{FF2B5EF4-FFF2-40B4-BE49-F238E27FC236}">
                  <a16:creationId xmlns:a16="http://schemas.microsoft.com/office/drawing/2014/main" id="{A4330447-B491-5548-7C5F-158E2819FBE5}"/>
                </a:ext>
              </a:extLst>
            </p:cNvPr>
            <p:cNvSpPr txBox="1"/>
            <p:nvPr/>
          </p:nvSpPr>
          <p:spPr>
            <a:xfrm>
              <a:off x="423" y="7965"/>
              <a:ext cx="5332" cy="5365"/>
            </a:xfrm>
            <a:prstGeom prst="rect">
              <a:avLst/>
            </a:prstGeom>
            <a:noFill/>
          </p:spPr>
          <p:txBody>
            <a:bodyPr wrap="square" rtlCol="0">
              <a:spAutoFit/>
            </a:bodyPr>
            <a:lstStyle/>
            <a:p>
              <a:pPr algn="ct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chủ điểm </a:t>
              </a:r>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 trình khám phá sự thật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gợi cho em suy nghĩ gì?</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2">
            <a:extLst>
              <a:ext uri="{FF2B5EF4-FFF2-40B4-BE49-F238E27FC236}">
                <a16:creationId xmlns:a16="http://schemas.microsoft.com/office/drawing/2014/main" id="{71FF1094-0B46-0C4B-04AB-67335C70D9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004" y="884405"/>
            <a:ext cx="1275962" cy="1275962"/>
          </a:xfrm>
          <a:prstGeom prst="rect">
            <a:avLst/>
          </a:prstGeom>
        </p:spPr>
      </p:pic>
      <p:grpSp>
        <p:nvGrpSpPr>
          <p:cNvPr id="17" name="组合 33">
            <a:extLst>
              <a:ext uri="{FF2B5EF4-FFF2-40B4-BE49-F238E27FC236}">
                <a16:creationId xmlns:a16="http://schemas.microsoft.com/office/drawing/2014/main" id="{6E7A617F-81CA-0122-8F4D-711EF4C06549}"/>
              </a:ext>
            </a:extLst>
          </p:cNvPr>
          <p:cNvGrpSpPr/>
          <p:nvPr/>
        </p:nvGrpSpPr>
        <p:grpSpPr>
          <a:xfrm>
            <a:off x="6017119" y="1389096"/>
            <a:ext cx="2996716" cy="2739718"/>
            <a:chOff x="4688" y="6427"/>
            <a:chExt cx="5531" cy="5754"/>
          </a:xfrm>
        </p:grpSpPr>
        <p:grpSp>
          <p:nvGrpSpPr>
            <p:cNvPr id="18" name="组合 34">
              <a:extLst>
                <a:ext uri="{FF2B5EF4-FFF2-40B4-BE49-F238E27FC236}">
                  <a16:creationId xmlns:a16="http://schemas.microsoft.com/office/drawing/2014/main" id="{5EC9B6F1-E69A-399D-30C0-62B2ABB38C43}"/>
                </a:ext>
              </a:extLst>
            </p:cNvPr>
            <p:cNvGrpSpPr/>
            <p:nvPr/>
          </p:nvGrpSpPr>
          <p:grpSpPr>
            <a:xfrm>
              <a:off x="6744" y="6427"/>
              <a:ext cx="1146" cy="1146"/>
              <a:chOff x="11167" y="6123"/>
              <a:chExt cx="1146" cy="1146"/>
            </a:xfrm>
          </p:grpSpPr>
          <p:sp>
            <p:nvSpPr>
              <p:cNvPr id="20" name="椭圆 1">
                <a:extLst>
                  <a:ext uri="{FF2B5EF4-FFF2-40B4-BE49-F238E27FC236}">
                    <a16:creationId xmlns:a16="http://schemas.microsoft.com/office/drawing/2014/main" id="{97ACA739-1C03-A623-FF24-A4B6FC849EC7}"/>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685612"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6847630A-352B-3C73-D1B2-E977257B344B}"/>
                  </a:ext>
                </a:extLst>
              </p:cNvPr>
              <p:cNvSpPr txBox="1">
                <a:spLocks noChangeArrowheads="1"/>
              </p:cNvSpPr>
              <p:nvPr/>
            </p:nvSpPr>
            <p:spPr bwMode="auto">
              <a:xfrm>
                <a:off x="11266" y="6236"/>
                <a:ext cx="909"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685612" rtl="0" eaLnBrk="1" fontAlgn="auto" latinLnBrk="0" hangingPunct="1">
                  <a:lnSpc>
                    <a:spcPct val="100000"/>
                  </a:lnSpc>
                  <a:spcBef>
                    <a:spcPts val="0"/>
                  </a:spcBef>
                  <a:spcAft>
                    <a:spcPts val="0"/>
                  </a:spcAft>
                  <a:buClrTx/>
                  <a:buSzTx/>
                  <a:buFont typeface="Arial"/>
                  <a:buNone/>
                  <a:tabLst/>
                  <a:defRPr/>
                </a:pPr>
                <a:r>
                  <a:rPr kumimoji="0" lang="en-US" altLang="zh-CN" sz="23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9" name="TextBox 76">
              <a:extLst>
                <a:ext uri="{FF2B5EF4-FFF2-40B4-BE49-F238E27FC236}">
                  <a16:creationId xmlns:a16="http://schemas.microsoft.com/office/drawing/2014/main" id="{2587450B-5B87-7E0D-4AF3-BABF244C5259}"/>
                </a:ext>
              </a:extLst>
            </p:cNvPr>
            <p:cNvSpPr txBox="1"/>
            <p:nvPr/>
          </p:nvSpPr>
          <p:spPr>
            <a:xfrm>
              <a:off x="4688" y="7850"/>
              <a:ext cx="5531" cy="4331"/>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tên một truyện trinh thám mà em biết?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图片 40">
            <a:extLst>
              <a:ext uri="{FF2B5EF4-FFF2-40B4-BE49-F238E27FC236}">
                <a16:creationId xmlns:a16="http://schemas.microsoft.com/office/drawing/2014/main" id="{33A18194-0537-8204-BF2A-DE9AFA6DC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0987" y="658343"/>
            <a:ext cx="1275962" cy="1275962"/>
          </a:xfrm>
          <a:prstGeom prst="rect">
            <a:avLst/>
          </a:prstGeom>
        </p:spPr>
      </p:pic>
    </p:spTree>
    <p:extLst>
      <p:ext uri="{BB962C8B-B14F-4D97-AF65-F5344CB8AC3E}">
        <p14:creationId xmlns:p14="http://schemas.microsoft.com/office/powerpoint/2010/main" val="833700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750" fill="hold"/>
                                        <p:tgtEl>
                                          <p:spTgt spid="16"/>
                                        </p:tgtEl>
                                        <p:attrNameLst>
                                          <p:attrName>ppt_x</p:attrName>
                                        </p:attrNameLst>
                                      </p:cBhvr>
                                      <p:tavLst>
                                        <p:tav tm="0">
                                          <p:val>
                                            <p:strVal val="1+#ppt_w/2"/>
                                          </p:val>
                                        </p:tav>
                                        <p:tav tm="100000">
                                          <p:val>
                                            <p:strVal val="#ppt_x"/>
                                          </p:val>
                                        </p:tav>
                                      </p:tavLst>
                                    </p:anim>
                                    <p:anim calcmode="lin" valueType="num">
                                      <p:cBhvr additive="base">
                                        <p:cTn id="14"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ppt_x"/>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750" fill="hold"/>
                                        <p:tgtEl>
                                          <p:spTgt spid="22"/>
                                        </p:tgtEl>
                                        <p:attrNameLst>
                                          <p:attrName>ppt_x</p:attrName>
                                        </p:attrNameLst>
                                      </p:cBhvr>
                                      <p:tavLst>
                                        <p:tav tm="0">
                                          <p:val>
                                            <p:strVal val="1+#ppt_w/2"/>
                                          </p:val>
                                        </p:tav>
                                        <p:tav tm="100000">
                                          <p:val>
                                            <p:strVal val="#ppt_x"/>
                                          </p:val>
                                        </p:tav>
                                      </p:tavLst>
                                    </p:anim>
                                    <p:anim calcmode="lin" valueType="num">
                                      <p:cBhvr additive="base">
                                        <p:cTn id="26"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750" fill="hold"/>
                                        <p:tgtEl>
                                          <p:spTgt spid="17"/>
                                        </p:tgtEl>
                                        <p:attrNameLst>
                                          <p:attrName>ppt_x</p:attrName>
                                        </p:attrNameLst>
                                      </p:cBhvr>
                                      <p:tavLst>
                                        <p:tav tm="0">
                                          <p:val>
                                            <p:strVal val="#ppt_x"/>
                                          </p:val>
                                        </p:tav>
                                        <p:tav tm="100000">
                                          <p:val>
                                            <p:strVal val="#ppt_x"/>
                                          </p:val>
                                        </p:tav>
                                      </p:tavLst>
                                    </p:anim>
                                    <p:anim calcmode="lin" valueType="num">
                                      <p:cBhvr additive="base">
                                        <p:cTn id="32"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707591"/>
            <a:ext cx="3829049" cy="992777"/>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Kiến thức uyên bác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4033246"/>
            <a:ext cx="3829049" cy="894221"/>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Khả năng suy luận logic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4033246"/>
            <a:ext cx="3829049" cy="894221"/>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Tư duy độc lập</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707591"/>
            <a:ext cx="3829049" cy="992777"/>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Khả năng quan sát tỉ mỉ</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1"/>
            <a:ext cx="7471295" cy="260927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10: </a:t>
              </a:r>
              <a:r>
                <a:rPr lang="vi-VN" sz="20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Chi tiết: “Holmes đi khắp khu vườn, nhưng anh chỉ tìm thấy ở đó những dấu chân loạn xạ khắp nơi: anh cho đó là những dấu chân của các cảnh sát. Trái lại, khi đi theo lối đi dẫn đến chuồng ngựa, anh đã khám phá được cả một câu chuyện rất dài và phức tạp: chính những dấu chân còn in rõ mồm một trên tuyết đã kể cho anh biết.” thể hiện đặc điểm gì của nhân vật Sơ-lốc Hôm?</a:t>
              </a:r>
              <a:endParaRPr lang="en-SG" sz="20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46948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49899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946" y="260745"/>
            <a:ext cx="1876515" cy="1584270"/>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1850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420359"/>
            <a:ext cx="3829049" cy="2016020"/>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dũng cảm đối mặt với George Burnwell, một tên tội phạm nguy hiểm.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không tin vào những lời khai của Arthur và Mary. Anh quyết định tự mình điều tra vụ 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không tin vào những lời khai của Arthur và Mary. Anh quyết định tự mình điều tra vụ 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420359"/>
            <a:ext cx="3829049" cy="2016020"/>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Holmes lấy ra một mảnh giấy nhỏ, nhỏ một giọt hóa chất lên đó và mỉm cười: "Đây là một loại mực đặc biệt, chỉ có thể nhìn thấy dưới ánh sáng tia cực tím.”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2"/>
            <a:ext cx="7471295" cy="1315791"/>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4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11: Chi tiết nào cho thấy Hôm là một người có kiến thức uyên bác?</a:t>
              </a:r>
              <a:endParaRPr lang="en-SG" sz="24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237" y="2149489"/>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19438" y="1887952"/>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324858" y="3715876"/>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62379"/>
            <a:ext cx="1674335" cy="141357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83430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129180" y="1425974"/>
            <a:ext cx="3829049" cy="1542521"/>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có kiến thức về nhiều lĩnh vực, như: hóa học, y học, tâm lý học giúp Holmes phân tích vụ án một cách khoa học và chính xác.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77032" y="1447523"/>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không phụ thuộc vào những bằng chứng hiển nhiên mà luôn tìm kiếm sự thật ẩn sau những hiện tượng.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099480"/>
            <a:ext cx="4008663" cy="194396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dựa vào các chi tiết thu thập được để suy luận ra logic của vụ án. Hôm đã suy luận chính xác rằng Me-rylà kẻ đã đánh cắp vương miện theo yêu cầu của Jooc Bơn-queo.</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5129180" y="3022873"/>
            <a:ext cx="3829049" cy="204713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Hôm không ngại đối mặt với nguy hiểm để tìm ra sự thật. Hôm đã dũng cảm đối mặt với George Burnwell, một tên tội phạm nguy hiểm.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86934" y="15653"/>
            <a:ext cx="7471295" cy="1401262"/>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12: Vì sao nói Hôm là một người có lòng dũng cảm?</a:t>
              </a:r>
              <a:endParaRPr lang="en-SG" sz="28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4475785" y="3489436"/>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343831" y="1618913"/>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185171" y="1648398"/>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1763486" cy="148884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55875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1747773"/>
            <a:ext cx="3829049" cy="1688605"/>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dirty="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000" dirty="0">
                  <a:effectLst/>
                  <a:latin typeface="Times New Roman" panose="02020603050405020304" pitchFamily="18" charset="0"/>
                  <a:ea typeface="Calibri" panose="020F0502020204030204" pitchFamily="34" charset="0"/>
                </a:rPr>
                <a:t>Yếu tố thời gian khiến Holmes chủ quan và bỏ qua các dấu vết quan trọng.</a:t>
              </a:r>
              <a:endParaRPr lang="en-US" sz="2800" kern="1200" dirty="0">
                <a:solidFill>
                  <a:prstClr val="white"/>
                </a:solidFill>
                <a:latin typeface="iCiel Cadena" panose="02000503000000020004" pitchFamily="50"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522471"/>
            <a:ext cx="3829049" cy="1520972"/>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2000" dirty="0">
                  <a:effectLst/>
                  <a:latin typeface="Times New Roman" panose="02020603050405020304" pitchFamily="18" charset="0"/>
                  <a:ea typeface="Calibri" panose="020F0502020204030204" pitchFamily="34" charset="0"/>
                </a:rPr>
                <a:t>Yếu tố thời gian làm cho Holmes quyết định từ bỏ vụ án và chuyển sang vụ khác.</a:t>
              </a:r>
              <a:endParaRPr lang="en-US" sz="2800" kern="1200" dirty="0">
                <a:solidFill>
                  <a:prstClr val="white"/>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522471"/>
            <a:ext cx="3829049" cy="1520972"/>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Yếu tố thời gian không có ảnh hưởng đáng kể đến Holmes trong quá trình phá án.</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1747773"/>
            <a:ext cx="3829049" cy="1688605"/>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10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Yếu tố thời gian tạo áp lực cho Holmes và buộc anh phải nhanh chóng thu thập thông tin và tìm ra manh mối.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495923" y="55461"/>
            <a:ext cx="7471295" cy="1612687"/>
            <a:chOff x="1994563" y="309491"/>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94563" y="309491"/>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vi-VN" sz="28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Câu 13: Các yếu tố thời gian có tác động như thế nào đến quá trình phá án của Holmes?</a:t>
              </a:r>
              <a:endParaRPr lang="en-SG" sz="2800" b="1"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06710">
            <a:off x="-166549" y="2004040"/>
            <a:ext cx="1382443" cy="1298195"/>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261775">
            <a:off x="-92066" y="3808356"/>
            <a:ext cx="1341171" cy="1259438"/>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516399">
            <a:off x="4436611" y="2033557"/>
            <a:ext cx="1411010" cy="1325021"/>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9977082">
            <a:off x="4511071" y="3684861"/>
            <a:ext cx="1430180" cy="1343023"/>
          </a:xfrm>
          <a:prstGeom prst="rect">
            <a:avLst/>
          </a:prstGeom>
        </p:spPr>
      </p:pic>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150" y="-134100"/>
            <a:ext cx="2015150" cy="1701314"/>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5930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9"/>
                                            </p:tgtEl>
                                          </p:cBhvr>
                                        </p:animEffect>
                                        <p:set>
                                          <p:cBhvr>
                                            <p:cTn id="60" dur="1" fill="hold">
                                              <p:stCondLst>
                                                <p:cond delay="499"/>
                                              </p:stCondLst>
                                            </p:cTn>
                                            <p:tgtEl>
                                              <p:spTgt spid="11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16"/>
                                            </p:tgtEl>
                                          </p:cBhvr>
                                        </p:animEffect>
                                        <p:set>
                                          <p:cBhvr>
                                            <p:cTn id="66" dur="1" fill="hold">
                                              <p:stCondLst>
                                                <p:cond delay="499"/>
                                              </p:stCondLst>
                                            </p:cTn>
                                            <p:tgtEl>
                                              <p:spTgt spid="1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0"/>
                                            </p:tgtEl>
                                          </p:cBhvr>
                                        </p:animEffect>
                                        <p:set>
                                          <p:cBhvr>
                                            <p:cTn id="72"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3" restart="whenNotActive" fill="hold" evtFilter="cancelBubble" nodeType="interactiveSeq">
                    <p:stCondLst>
                      <p:cond evt="onClick" delay="0">
                        <p:tgtEl>
                          <p:spTgt spid="119"/>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afterEffect">
                                      <p:stCondLst>
                                        <p:cond delay="0"/>
                                      </p:stCondLst>
                                      <p:childTnLst>
                                        <p:cmd type="call" cmd="playFrom(0.0)">
                                          <p:cBhvr>
                                            <p:cTn id="77" dur="4995" fill="hold"/>
                                            <p:tgtEl>
                                              <p:spTgt spid="172"/>
                                            </p:tgtEl>
                                          </p:cBhvr>
                                        </p:cmd>
                                      </p:childTnLst>
                                    </p:cTn>
                                  </p:par>
                                  <p:par>
                                    <p:cTn id="78" presetID="10" presetClass="exit" presetSubtype="0" fill="hold" nodeType="withEffect">
                                      <p:stCondLst>
                                        <p:cond delay="0"/>
                                      </p:stCondLst>
                                      <p:childTnLst>
                                        <p:animEffect transition="out" filter="fade">
                                          <p:cBhvr>
                                            <p:cTn id="79" dur="500"/>
                                            <p:tgtEl>
                                              <p:spTgt spid="29"/>
                                            </p:tgtEl>
                                          </p:cBhvr>
                                        </p:animEffect>
                                        <p:set>
                                          <p:cBhvr>
                                            <p:cTn id="8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1" restart="whenNotActive" fill="hold" evtFilter="cancelBubble" nodeType="interactiveSeq">
                    <p:stCondLst>
                      <p:cond evt="onClick" delay="0">
                        <p:tgtEl>
                          <p:spTgt spid="116"/>
                        </p:tgtEl>
                      </p:cond>
                    </p:stCondLst>
                    <p:endSync evt="end" delay="0">
                      <p:rtn val="all"/>
                    </p:endSync>
                    <p:childTnLst>
                      <p:par>
                        <p:cTn id="82" fill="hold">
                          <p:stCondLst>
                            <p:cond delay="0"/>
                          </p:stCondLst>
                          <p:childTnLst>
                            <p:par>
                              <p:cTn id="83" fill="hold">
                                <p:stCondLst>
                                  <p:cond delay="0"/>
                                </p:stCondLst>
                                <p:childTnLst>
                                  <p:par>
                                    <p:cTn id="84" presetID="1" presetClass="mediacall" presetSubtype="0" fill="hold" nodeType="afterEffect">
                                      <p:stCondLst>
                                        <p:cond delay="0"/>
                                      </p:stCondLst>
                                      <p:childTnLst>
                                        <p:cmd type="call" cmd="playFrom(0.0)">
                                          <p:cBhvr>
                                            <p:cTn id="85" dur="4995" fill="hold"/>
                                            <p:tgtEl>
                                              <p:spTgt spid="172"/>
                                            </p:tgtEl>
                                          </p:cBhvr>
                                        </p:cmd>
                                      </p:childTnLst>
                                    </p:cTn>
                                  </p:par>
                                  <p:par>
                                    <p:cTn id="86" presetID="10" presetClass="exit" presetSubtype="0" fill="hold" nodeType="withEffect">
                                      <p:stCondLst>
                                        <p:cond delay="0"/>
                                      </p:stCondLst>
                                      <p:childTnLst>
                                        <p:animEffect transition="out" filter="fade">
                                          <p:cBhvr>
                                            <p:cTn id="87" dur="500"/>
                                            <p:tgtEl>
                                              <p:spTgt spid="29"/>
                                            </p:tgtEl>
                                          </p:cBhvr>
                                        </p:animEffect>
                                        <p:set>
                                          <p:cBhvr>
                                            <p:cTn id="8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89" restart="whenNotActive" fill="hold" evtFilter="cancelBubble" nodeType="interactiveSeq">
                    <p:stCondLst>
                      <p:cond evt="onClick" delay="0">
                        <p:tgtEl>
                          <p:spTgt spid="12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afterEffect">
                                      <p:stCondLst>
                                        <p:cond delay="0"/>
                                      </p:stCondLst>
                                      <p:childTnLst>
                                        <p:cmd type="call" cmd="playFrom(0.0)">
                                          <p:cBhvr>
                                            <p:cTn id="93" dur="4995" fill="hold"/>
                                            <p:tgtEl>
                                              <p:spTgt spid="172"/>
                                            </p:tgtEl>
                                          </p:cBhvr>
                                        </p:cmd>
                                      </p:childTnLst>
                                    </p:cTn>
                                  </p:par>
                                  <p:par>
                                    <p:cTn id="94" presetID="10" presetClass="exit" presetSubtype="0" fill="hold" nodeType="withEffect">
                                      <p:stCondLst>
                                        <p:cond delay="0"/>
                                      </p:stCondLst>
                                      <p:childTnLst>
                                        <p:animEffect transition="out" filter="fade">
                                          <p:cBhvr>
                                            <p:cTn id="95" dur="500"/>
                                            <p:tgtEl>
                                              <p:spTgt spid="29"/>
                                            </p:tgtEl>
                                          </p:cBhvr>
                                        </p:animEffect>
                                        <p:set>
                                          <p:cBhvr>
                                            <p:cTn id="9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audio>
                  <p:cMediaNode vol="36585">
                    <p:cTn id="97" fill="hold" display="0">
                      <p:stCondLst>
                        <p:cond delay="indefinite"/>
                      </p:stCondLst>
                      <p:endCondLst>
                        <p:cond evt="onStopAudio" delay="0">
                          <p:tgtEl>
                            <p:sldTgt/>
                          </p:tgtEl>
                        </p:cond>
                      </p:endCondLst>
                    </p:cTn>
                    <p:tgtEl>
                      <p:spTgt spid="172"/>
                    </p:tgtEl>
                  </p:cMediaNode>
                </p:audio>
                <p:audio>
                  <p:cMediaNode vol="40244">
                    <p:cTn id="98"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263">
          <a:extLst>
            <a:ext uri="{FF2B5EF4-FFF2-40B4-BE49-F238E27FC236}">
              <a16:creationId xmlns:a16="http://schemas.microsoft.com/office/drawing/2014/main" id="{678FCC79-D78C-5411-09A8-A05045D2C315}"/>
            </a:ext>
          </a:extLst>
        </p:cNvPr>
        <p:cNvGrpSpPr/>
        <p:nvPr/>
      </p:nvGrpSpPr>
      <p:grpSpPr>
        <a:xfrm>
          <a:off x="0" y="0"/>
          <a:ext cx="0" cy="0"/>
          <a:chOff x="0" y="0"/>
          <a:chExt cx="0" cy="0"/>
        </a:xfrm>
      </p:grpSpPr>
      <p:grpSp>
        <p:nvGrpSpPr>
          <p:cNvPr id="2264" name="Google Shape;2264;p53">
            <a:extLst>
              <a:ext uri="{FF2B5EF4-FFF2-40B4-BE49-F238E27FC236}">
                <a16:creationId xmlns:a16="http://schemas.microsoft.com/office/drawing/2014/main" id="{85C12D35-33FB-A429-2F9A-B00ECB58E6AD}"/>
              </a:ext>
            </a:extLst>
          </p:cNvPr>
          <p:cNvGrpSpPr/>
          <p:nvPr/>
        </p:nvGrpSpPr>
        <p:grpSpPr>
          <a:xfrm>
            <a:off x="1309490" y="0"/>
            <a:ext cx="5990170" cy="3168502"/>
            <a:chOff x="6027630" y="779021"/>
            <a:chExt cx="1977221" cy="720306"/>
          </a:xfrm>
        </p:grpSpPr>
        <p:sp>
          <p:nvSpPr>
            <p:cNvPr id="2265" name="Google Shape;2265;p53">
              <a:extLst>
                <a:ext uri="{FF2B5EF4-FFF2-40B4-BE49-F238E27FC236}">
                  <a16:creationId xmlns:a16="http://schemas.microsoft.com/office/drawing/2014/main" id="{32EC7094-1E4C-97B7-09EA-DAB5303F2792}"/>
                </a:ext>
              </a:extLst>
            </p:cNvPr>
            <p:cNvSpPr/>
            <p:nvPr/>
          </p:nvSpPr>
          <p:spPr>
            <a:xfrm rot="3203514">
              <a:off x="7401739" y="843794"/>
              <a:ext cx="458523" cy="590758"/>
            </a:xfrm>
            <a:custGeom>
              <a:avLst/>
              <a:gdLst/>
              <a:ahLst/>
              <a:cxnLst/>
              <a:rect l="l" t="t" r="r" b="b"/>
              <a:pathLst>
                <a:path w="11904" h="13196" extrusionOk="0">
                  <a:moveTo>
                    <a:pt x="4268" y="1"/>
                  </a:moveTo>
                  <a:lnTo>
                    <a:pt x="0" y="3134"/>
                  </a:lnTo>
                  <a:lnTo>
                    <a:pt x="11904" y="13196"/>
                  </a:lnTo>
                  <a:lnTo>
                    <a:pt x="42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53">
              <a:extLst>
                <a:ext uri="{FF2B5EF4-FFF2-40B4-BE49-F238E27FC236}">
                  <a16:creationId xmlns:a16="http://schemas.microsoft.com/office/drawing/2014/main" id="{056D57F3-6594-CD8A-F081-98986B326E84}"/>
                </a:ext>
              </a:extLst>
            </p:cNvPr>
            <p:cNvSpPr/>
            <p:nvPr/>
          </p:nvSpPr>
          <p:spPr>
            <a:xfrm>
              <a:off x="6027630" y="814976"/>
              <a:ext cx="1871731" cy="545080"/>
            </a:xfrm>
            <a:custGeom>
              <a:avLst/>
              <a:gdLst/>
              <a:ahLst/>
              <a:cxnLst/>
              <a:rect l="l" t="t" r="r" b="b"/>
              <a:pathLst>
                <a:path w="49625" h="32620" extrusionOk="0">
                  <a:moveTo>
                    <a:pt x="1" y="0"/>
                  </a:moveTo>
                  <a:lnTo>
                    <a:pt x="556" y="32620"/>
                  </a:lnTo>
                  <a:lnTo>
                    <a:pt x="48351" y="32306"/>
                  </a:lnTo>
                  <a:lnTo>
                    <a:pt x="49625" y="1491"/>
                  </a:lnTo>
                  <a:lnTo>
                    <a:pt x="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0" name="Google Shape;2600;p53">
            <a:extLst>
              <a:ext uri="{FF2B5EF4-FFF2-40B4-BE49-F238E27FC236}">
                <a16:creationId xmlns:a16="http://schemas.microsoft.com/office/drawing/2014/main" id="{DCD2182F-957D-46D3-EBC1-A0CDCD471113}"/>
              </a:ext>
            </a:extLst>
          </p:cNvPr>
          <p:cNvSpPr/>
          <p:nvPr/>
        </p:nvSpPr>
        <p:spPr>
          <a:xfrm>
            <a:off x="337087" y="71425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53">
            <a:extLst>
              <a:ext uri="{FF2B5EF4-FFF2-40B4-BE49-F238E27FC236}">
                <a16:creationId xmlns:a16="http://schemas.microsoft.com/office/drawing/2014/main" id="{F7C97A5F-A307-2A59-C78A-6A9F59F960DB}"/>
              </a:ext>
            </a:extLst>
          </p:cNvPr>
          <p:cNvSpPr/>
          <p:nvPr/>
        </p:nvSpPr>
        <p:spPr>
          <a:xfrm>
            <a:off x="-63338" y="11837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53">
            <a:extLst>
              <a:ext uri="{FF2B5EF4-FFF2-40B4-BE49-F238E27FC236}">
                <a16:creationId xmlns:a16="http://schemas.microsoft.com/office/drawing/2014/main" id="{134DFDFC-F124-AFAE-09BD-375EA7ABB344}"/>
              </a:ext>
            </a:extLst>
          </p:cNvPr>
          <p:cNvSpPr/>
          <p:nvPr/>
        </p:nvSpPr>
        <p:spPr>
          <a:xfrm>
            <a:off x="337087" y="16532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53">
            <a:extLst>
              <a:ext uri="{FF2B5EF4-FFF2-40B4-BE49-F238E27FC236}">
                <a16:creationId xmlns:a16="http://schemas.microsoft.com/office/drawing/2014/main" id="{CE896FAA-3646-A001-8C65-ABA112C05BD3}"/>
              </a:ext>
            </a:extLst>
          </p:cNvPr>
          <p:cNvSpPr/>
          <p:nvPr/>
        </p:nvSpPr>
        <p:spPr>
          <a:xfrm>
            <a:off x="-119438" y="374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53">
            <a:extLst>
              <a:ext uri="{FF2B5EF4-FFF2-40B4-BE49-F238E27FC236}">
                <a16:creationId xmlns:a16="http://schemas.microsoft.com/office/drawing/2014/main" id="{383D7158-D064-B54F-0018-22AC56AE1C4B}"/>
              </a:ext>
            </a:extLst>
          </p:cNvPr>
          <p:cNvSpPr/>
          <p:nvPr/>
        </p:nvSpPr>
        <p:spPr>
          <a:xfrm>
            <a:off x="7627737" y="-79717"/>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53">
            <a:extLst>
              <a:ext uri="{FF2B5EF4-FFF2-40B4-BE49-F238E27FC236}">
                <a16:creationId xmlns:a16="http://schemas.microsoft.com/office/drawing/2014/main" id="{54742B7E-3825-6A49-D4B6-3B08FE971C8F}"/>
              </a:ext>
            </a:extLst>
          </p:cNvPr>
          <p:cNvSpPr/>
          <p:nvPr/>
        </p:nvSpPr>
        <p:spPr>
          <a:xfrm>
            <a:off x="8269812" y="2256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53">
            <a:extLst>
              <a:ext uri="{FF2B5EF4-FFF2-40B4-BE49-F238E27FC236}">
                <a16:creationId xmlns:a16="http://schemas.microsoft.com/office/drawing/2014/main" id="{FD23D1FE-E0DD-4A08-9C3F-8FA854DAD698}"/>
              </a:ext>
            </a:extLst>
          </p:cNvPr>
          <p:cNvSpPr/>
          <p:nvPr/>
        </p:nvSpPr>
        <p:spPr>
          <a:xfrm>
            <a:off x="8939512" y="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53">
            <a:extLst>
              <a:ext uri="{FF2B5EF4-FFF2-40B4-BE49-F238E27FC236}">
                <a16:creationId xmlns:a16="http://schemas.microsoft.com/office/drawing/2014/main" id="{ABEC2390-9763-F81B-0870-E22955BA0049}"/>
              </a:ext>
            </a:extLst>
          </p:cNvPr>
          <p:cNvSpPr/>
          <p:nvPr/>
        </p:nvSpPr>
        <p:spPr>
          <a:xfrm>
            <a:off x="8794512" y="16133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53">
            <a:extLst>
              <a:ext uri="{FF2B5EF4-FFF2-40B4-BE49-F238E27FC236}">
                <a16:creationId xmlns:a16="http://schemas.microsoft.com/office/drawing/2014/main" id="{8C975AB4-D363-FBB4-BDF6-0A29F74DECCD}"/>
              </a:ext>
            </a:extLst>
          </p:cNvPr>
          <p:cNvSpPr/>
          <p:nvPr/>
        </p:nvSpPr>
        <p:spPr>
          <a:xfrm>
            <a:off x="8366462" y="21242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53">
            <a:extLst>
              <a:ext uri="{FF2B5EF4-FFF2-40B4-BE49-F238E27FC236}">
                <a16:creationId xmlns:a16="http://schemas.microsoft.com/office/drawing/2014/main" id="{DC5456DA-9012-42FE-6E53-496E0EC358D8}"/>
              </a:ext>
            </a:extLst>
          </p:cNvPr>
          <p:cNvSpPr/>
          <p:nvPr/>
        </p:nvSpPr>
        <p:spPr>
          <a:xfrm>
            <a:off x="8822987" y="26351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53">
            <a:extLst>
              <a:ext uri="{FF2B5EF4-FFF2-40B4-BE49-F238E27FC236}">
                <a16:creationId xmlns:a16="http://schemas.microsoft.com/office/drawing/2014/main" id="{E8DF3BE9-4B38-29FA-3AD0-571346C3A827}"/>
              </a:ext>
            </a:extLst>
          </p:cNvPr>
          <p:cNvSpPr/>
          <p:nvPr/>
        </p:nvSpPr>
        <p:spPr>
          <a:xfrm>
            <a:off x="7766662" y="3291008"/>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53">
            <a:extLst>
              <a:ext uri="{FF2B5EF4-FFF2-40B4-BE49-F238E27FC236}">
                <a16:creationId xmlns:a16="http://schemas.microsoft.com/office/drawing/2014/main" id="{F80A155E-207B-E408-BCA1-B6B7FF7A0891}"/>
              </a:ext>
            </a:extLst>
          </p:cNvPr>
          <p:cNvSpPr/>
          <p:nvPr/>
        </p:nvSpPr>
        <p:spPr>
          <a:xfrm>
            <a:off x="8337987" y="3684533"/>
            <a:ext cx="456519" cy="30534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cartoon of a person smoking a pipe&#10;&#10;Description automatically generated">
            <a:extLst>
              <a:ext uri="{FF2B5EF4-FFF2-40B4-BE49-F238E27FC236}">
                <a16:creationId xmlns:a16="http://schemas.microsoft.com/office/drawing/2014/main" id="{221257D5-D355-3955-4C7E-A8BA1FE99065}"/>
              </a:ext>
            </a:extLst>
          </p:cNvPr>
          <p:cNvPicPr>
            <a:picLocks noChangeAspect="1"/>
          </p:cNvPicPr>
          <p:nvPr/>
        </p:nvPicPr>
        <p:blipFill>
          <a:blip r:embed="rId3"/>
          <a:stretch>
            <a:fillRect/>
          </a:stretch>
        </p:blipFill>
        <p:spPr>
          <a:xfrm flipH="1">
            <a:off x="5912097" y="305348"/>
            <a:ext cx="3353960" cy="4865604"/>
          </a:xfrm>
          <a:prstGeom prst="rect">
            <a:avLst/>
          </a:prstGeom>
        </p:spPr>
      </p:pic>
      <p:pic>
        <p:nvPicPr>
          <p:cNvPr id="7" name="Picture 6" descr="A person holding a crown&#10;&#10;Description automatically generated">
            <a:extLst>
              <a:ext uri="{FF2B5EF4-FFF2-40B4-BE49-F238E27FC236}">
                <a16:creationId xmlns:a16="http://schemas.microsoft.com/office/drawing/2014/main" id="{14E4B40A-C497-0A3E-36FE-96842F052CD3}"/>
              </a:ext>
            </a:extLst>
          </p:cNvPr>
          <p:cNvPicPr>
            <a:picLocks noChangeAspect="1"/>
          </p:cNvPicPr>
          <p:nvPr/>
        </p:nvPicPr>
        <p:blipFill>
          <a:blip r:embed="rId4"/>
          <a:stretch>
            <a:fillRect/>
          </a:stretch>
        </p:blipFill>
        <p:spPr>
          <a:xfrm>
            <a:off x="-212273" y="2732751"/>
            <a:ext cx="4317373" cy="2410748"/>
          </a:xfrm>
          <a:prstGeom prst="rect">
            <a:avLst/>
          </a:prstGeom>
        </p:spPr>
      </p:pic>
      <p:pic>
        <p:nvPicPr>
          <p:cNvPr id="2" name="Picture 1">
            <a:extLst>
              <a:ext uri="{FF2B5EF4-FFF2-40B4-BE49-F238E27FC236}">
                <a16:creationId xmlns:a16="http://schemas.microsoft.com/office/drawing/2014/main" id="{3E925DD0-30D2-4BC4-CD7C-EF969B0C88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4163" y="-181675"/>
            <a:ext cx="6506983" cy="3660179"/>
          </a:xfrm>
          <a:prstGeom prst="rect">
            <a:avLst/>
          </a:prstGeom>
        </p:spPr>
      </p:pic>
    </p:spTree>
    <p:extLst>
      <p:ext uri="{BB962C8B-B14F-4D97-AF65-F5344CB8AC3E}">
        <p14:creationId xmlns:p14="http://schemas.microsoft.com/office/powerpoint/2010/main" val="33015069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1AB27A91-A7C0-F4B5-E002-BE3F75C75B44}"/>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AEC69DD7-CE2D-17BF-7EB4-A5A3FDF544D5}"/>
              </a:ext>
            </a:extLst>
          </p:cNvPr>
          <p:cNvGrpSpPr/>
          <p:nvPr/>
        </p:nvGrpSpPr>
        <p:grpSpPr>
          <a:xfrm>
            <a:off x="1601014" y="30349"/>
            <a:ext cx="6558658" cy="510405"/>
            <a:chOff x="-1364875" y="1344325"/>
            <a:chExt cx="1042692" cy="637871"/>
          </a:xfrm>
        </p:grpSpPr>
        <p:sp>
          <p:nvSpPr>
            <p:cNvPr id="7" name="Google Shape;635;p35">
              <a:extLst>
                <a:ext uri="{FF2B5EF4-FFF2-40B4-BE49-F238E27FC236}">
                  <a16:creationId xmlns:a16="http://schemas.microsoft.com/office/drawing/2014/main" id="{AA9FACF2-C4BE-10A3-5A2C-20F377195391}"/>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64710FDE-19F1-998E-44F3-D38DEFCC3B53}"/>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D1EA055D-FA29-FAA8-7666-B3363966C608}"/>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5394BE2D-C899-C2AF-6B9E-3DA8266083FC}"/>
              </a:ext>
            </a:extLst>
          </p:cNvPr>
          <p:cNvSpPr>
            <a:spLocks noGrp="1"/>
          </p:cNvSpPr>
          <p:nvPr>
            <p:ph type="title"/>
          </p:nvPr>
        </p:nvSpPr>
        <p:spPr>
          <a:xfrm>
            <a:off x="958834" y="30349"/>
            <a:ext cx="7704000" cy="572700"/>
          </a:xfrm>
        </p:spPr>
        <p:txBody>
          <a:bodyPr/>
          <a:lstStyle/>
          <a:p>
            <a:pPr>
              <a:lnSpc>
                <a:spcPct val="150000"/>
              </a:lnSpc>
              <a:spcAft>
                <a:spcPts val="2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HOẠT ĐỘNG VẬN DỤNG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D39112BC-0F83-1478-D7C4-4E828F3A7C87}"/>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pic>
        <p:nvPicPr>
          <p:cNvPr id="11" name="Picture 10" descr="A person looking at a magnifying glass&#10;&#10;Description automatically generated">
            <a:extLst>
              <a:ext uri="{FF2B5EF4-FFF2-40B4-BE49-F238E27FC236}">
                <a16:creationId xmlns:a16="http://schemas.microsoft.com/office/drawing/2014/main" id="{3256575A-E5EF-60E8-A157-6CCC313B753A}"/>
              </a:ext>
            </a:extLst>
          </p:cNvPr>
          <p:cNvPicPr>
            <a:picLocks noChangeAspect="1"/>
          </p:cNvPicPr>
          <p:nvPr/>
        </p:nvPicPr>
        <p:blipFill>
          <a:blip r:embed="rId4"/>
          <a:stretch>
            <a:fillRect/>
          </a:stretch>
        </p:blipFill>
        <p:spPr>
          <a:xfrm>
            <a:off x="5781964" y="1753377"/>
            <a:ext cx="3362035" cy="3382288"/>
          </a:xfrm>
          <a:prstGeom prst="rect">
            <a:avLst/>
          </a:prstGeom>
        </p:spPr>
      </p:pic>
      <p:grpSp>
        <p:nvGrpSpPr>
          <p:cNvPr id="13" name="Group 12">
            <a:extLst>
              <a:ext uri="{FF2B5EF4-FFF2-40B4-BE49-F238E27FC236}">
                <a16:creationId xmlns:a16="http://schemas.microsoft.com/office/drawing/2014/main" id="{72482508-AFC6-6A08-04A7-1F58C3C38C6D}"/>
              </a:ext>
            </a:extLst>
          </p:cNvPr>
          <p:cNvGrpSpPr/>
          <p:nvPr/>
        </p:nvGrpSpPr>
        <p:grpSpPr>
          <a:xfrm>
            <a:off x="0" y="743275"/>
            <a:ext cx="6423712" cy="4132538"/>
            <a:chOff x="0" y="0"/>
            <a:chExt cx="3790574" cy="2374185"/>
          </a:xfrm>
        </p:grpSpPr>
        <p:sp>
          <p:nvSpPr>
            <p:cNvPr id="14" name="Freeform 45">
              <a:extLst>
                <a:ext uri="{FF2B5EF4-FFF2-40B4-BE49-F238E27FC236}">
                  <a16:creationId xmlns:a16="http://schemas.microsoft.com/office/drawing/2014/main" id="{DFF518BC-E6E4-9AE0-39CF-DC9D1C58FBAA}"/>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5" name="Freeform 46">
              <a:extLst>
                <a:ext uri="{FF2B5EF4-FFF2-40B4-BE49-F238E27FC236}">
                  <a16:creationId xmlns:a16="http://schemas.microsoft.com/office/drawing/2014/main" id="{1A33D51E-7174-D10D-A979-F7DC167D1ED9}"/>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6" name="Freeform 47">
              <a:extLst>
                <a:ext uri="{FF2B5EF4-FFF2-40B4-BE49-F238E27FC236}">
                  <a16:creationId xmlns:a16="http://schemas.microsoft.com/office/drawing/2014/main" id="{F13573EE-B6E3-84CF-82A9-2239B4959155}"/>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7" name="Freeform 48">
              <a:extLst>
                <a:ext uri="{FF2B5EF4-FFF2-40B4-BE49-F238E27FC236}">
                  <a16:creationId xmlns:a16="http://schemas.microsoft.com/office/drawing/2014/main" id="{276AC7DA-BACB-5985-063A-07594735942A}"/>
                </a:ext>
              </a:extLst>
            </p:cNvPr>
            <p:cNvSpPr/>
            <p:nvPr/>
          </p:nvSpPr>
          <p:spPr>
            <a:xfrm>
              <a:off x="3099292" y="1080121"/>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grpSp>
      <p:sp>
        <p:nvSpPr>
          <p:cNvPr id="19" name="TextBox 18">
            <a:extLst>
              <a:ext uri="{FF2B5EF4-FFF2-40B4-BE49-F238E27FC236}">
                <a16:creationId xmlns:a16="http://schemas.microsoft.com/office/drawing/2014/main" id="{842BBA7B-8E19-7050-8CE3-9647242D9588}"/>
              </a:ext>
            </a:extLst>
          </p:cNvPr>
          <p:cNvSpPr txBox="1"/>
          <p:nvPr/>
        </p:nvSpPr>
        <p:spPr>
          <a:xfrm>
            <a:off x="574966" y="1320669"/>
            <a:ext cx="4840182" cy="3108543"/>
          </a:xfrm>
          <a:prstGeom prst="rect">
            <a:avLst/>
          </a:prstGeom>
          <a:noFill/>
        </p:spPr>
        <p:txBody>
          <a:bodyPr wrap="square">
            <a:spAutoFit/>
          </a:bodyPr>
          <a:lstStyle/>
          <a:p>
            <a:pPr algn="ctr"/>
            <a:r>
              <a:rPr lang="vi-VN" sz="2800" dirty="0">
                <a:latin typeface="+mj-lt"/>
              </a:rPr>
              <a:t>Thám tử Sơ-lốc Hôm cho</a:t>
            </a:r>
            <a:r>
              <a:rPr lang="en-US" sz="2800" dirty="0">
                <a:latin typeface="+mj-lt"/>
              </a:rPr>
              <a:t>     </a:t>
            </a:r>
            <a:r>
              <a:rPr lang="vi-VN" sz="2800" dirty="0">
                <a:latin typeface="+mj-lt"/>
              </a:rPr>
              <a:t> rằng A-thơ là chàng trai cao thượng, hào hiệp vì đã giấu cha về việc thấy Me-ry lấy chiếc mũ miện để đưa cho Gioóc Bon-queo. Em có đồng ý với nhận xét đó hay không? Vì sao?</a:t>
            </a:r>
            <a:endParaRPr lang="en-SG" sz="2800" dirty="0">
              <a:latin typeface="+mj-lt"/>
            </a:endParaRPr>
          </a:p>
        </p:txBody>
      </p:sp>
    </p:spTree>
    <p:extLst>
      <p:ext uri="{BB962C8B-B14F-4D97-AF65-F5344CB8AC3E}">
        <p14:creationId xmlns:p14="http://schemas.microsoft.com/office/powerpoint/2010/main" val="65922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5">
          <a:extLst>
            <a:ext uri="{FF2B5EF4-FFF2-40B4-BE49-F238E27FC236}">
              <a16:creationId xmlns:a16="http://schemas.microsoft.com/office/drawing/2014/main" id="{9BDF4DEA-3251-B93E-D7DF-6F7EF87A07DD}"/>
            </a:ext>
          </a:extLst>
        </p:cNvPr>
        <p:cNvGrpSpPr/>
        <p:nvPr/>
      </p:nvGrpSpPr>
      <p:grpSpPr>
        <a:xfrm>
          <a:off x="0" y="0"/>
          <a:ext cx="0" cy="0"/>
          <a:chOff x="0" y="0"/>
          <a:chExt cx="0" cy="0"/>
        </a:xfrm>
      </p:grpSpPr>
      <p:grpSp>
        <p:nvGrpSpPr>
          <p:cNvPr id="6" name="Google Shape;634;p35">
            <a:extLst>
              <a:ext uri="{FF2B5EF4-FFF2-40B4-BE49-F238E27FC236}">
                <a16:creationId xmlns:a16="http://schemas.microsoft.com/office/drawing/2014/main" id="{A2B2D8C8-9F08-7E46-D89F-5D8E43C706E5}"/>
              </a:ext>
            </a:extLst>
          </p:cNvPr>
          <p:cNvGrpSpPr/>
          <p:nvPr/>
        </p:nvGrpSpPr>
        <p:grpSpPr>
          <a:xfrm>
            <a:off x="1601014" y="30349"/>
            <a:ext cx="6558658" cy="627994"/>
            <a:chOff x="-1364875" y="1344325"/>
            <a:chExt cx="1042692" cy="637871"/>
          </a:xfrm>
        </p:grpSpPr>
        <p:sp>
          <p:nvSpPr>
            <p:cNvPr id="7" name="Google Shape;635;p35">
              <a:extLst>
                <a:ext uri="{FF2B5EF4-FFF2-40B4-BE49-F238E27FC236}">
                  <a16:creationId xmlns:a16="http://schemas.microsoft.com/office/drawing/2014/main" id="{5BFEBF9B-F994-00B3-94CB-C3AF5D49E227}"/>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636;p35">
              <a:extLst>
                <a:ext uri="{FF2B5EF4-FFF2-40B4-BE49-F238E27FC236}">
                  <a16:creationId xmlns:a16="http://schemas.microsoft.com/office/drawing/2014/main" id="{436499CA-90A9-44AB-89CB-55D1F8B06EEE}"/>
                </a:ext>
              </a:extLst>
            </p:cNvPr>
            <p:cNvSpPr/>
            <p:nvPr/>
          </p:nvSpPr>
          <p:spPr>
            <a:xfrm>
              <a:off x="-1364875" y="1344325"/>
              <a:ext cx="847882" cy="637871"/>
            </a:xfrm>
            <a:custGeom>
              <a:avLst/>
              <a:gdLst/>
              <a:ahLst/>
              <a:cxnLst/>
              <a:rect l="l" t="t" r="r" b="b"/>
              <a:pathLst>
                <a:path w="5410" h="4070" extrusionOk="0">
                  <a:moveTo>
                    <a:pt x="260" y="1"/>
                  </a:moveTo>
                  <a:lnTo>
                    <a:pt x="1" y="4069"/>
                  </a:lnTo>
                  <a:lnTo>
                    <a:pt x="5355" y="4069"/>
                  </a:lnTo>
                  <a:lnTo>
                    <a:pt x="5409" y="272"/>
                  </a:lnTo>
                  <a:lnTo>
                    <a:pt x="26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637;p35">
              <a:extLst>
                <a:ext uri="{FF2B5EF4-FFF2-40B4-BE49-F238E27FC236}">
                  <a16:creationId xmlns:a16="http://schemas.microsoft.com/office/drawing/2014/main" id="{CB63E6AF-5DDD-0108-18CB-12DA04E2E28D}"/>
                </a:ext>
              </a:extLst>
            </p:cNvPr>
            <p:cNvSpPr/>
            <p:nvPr/>
          </p:nvSpPr>
          <p:spPr>
            <a:xfrm>
              <a:off x="-1321305" y="1344325"/>
              <a:ext cx="999122" cy="637871"/>
            </a:xfrm>
            <a:custGeom>
              <a:avLst/>
              <a:gdLst/>
              <a:ahLst/>
              <a:cxnLst/>
              <a:rect l="l" t="t" r="r" b="b"/>
              <a:pathLst>
                <a:path w="6375" h="4070" extrusionOk="0">
                  <a:moveTo>
                    <a:pt x="1" y="1"/>
                  </a:moveTo>
                  <a:lnTo>
                    <a:pt x="1021" y="4069"/>
                  </a:lnTo>
                  <a:lnTo>
                    <a:pt x="6375" y="4069"/>
                  </a:lnTo>
                  <a:lnTo>
                    <a:pt x="5234" y="272"/>
                  </a:lnTo>
                  <a:lnTo>
                    <a:pt x="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Title 4">
            <a:extLst>
              <a:ext uri="{FF2B5EF4-FFF2-40B4-BE49-F238E27FC236}">
                <a16:creationId xmlns:a16="http://schemas.microsoft.com/office/drawing/2014/main" id="{9C8EFE8C-D7B6-0FBF-B650-4CA6D3FF1F26}"/>
              </a:ext>
            </a:extLst>
          </p:cNvPr>
          <p:cNvSpPr>
            <a:spLocks noGrp="1"/>
          </p:cNvSpPr>
          <p:nvPr>
            <p:ph type="title"/>
          </p:nvPr>
        </p:nvSpPr>
        <p:spPr>
          <a:xfrm>
            <a:off x="2261664" y="140349"/>
            <a:ext cx="4713627" cy="572700"/>
          </a:xfrm>
        </p:spPr>
        <p:txBody>
          <a:bodyPr/>
          <a:lstStyle/>
          <a:p>
            <a:pPr>
              <a:spcAft>
                <a:spcPts val="800"/>
              </a:spcAft>
            </a:pP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tìm hiểu chủ điểm và câu hỏi lớn của bài học</a:t>
            </a:r>
            <a:endParaRPr lang="en-SG"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87;p33">
            <a:extLst>
              <a:ext uri="{FF2B5EF4-FFF2-40B4-BE49-F238E27FC236}">
                <a16:creationId xmlns:a16="http://schemas.microsoft.com/office/drawing/2014/main" id="{5B61D637-2592-907F-A5DA-D05307098F4B}"/>
              </a:ext>
            </a:extLst>
          </p:cNvPr>
          <p:cNvPicPr preferRelativeResize="0"/>
          <p:nvPr/>
        </p:nvPicPr>
        <p:blipFill>
          <a:blip r:embed="rId3">
            <a:alphaModFix/>
          </a:blip>
          <a:stretch>
            <a:fillRect/>
          </a:stretch>
        </p:blipFill>
        <p:spPr>
          <a:xfrm rot="-7338489">
            <a:off x="1422270" y="2849"/>
            <a:ext cx="905610" cy="756425"/>
          </a:xfrm>
          <a:prstGeom prst="rect">
            <a:avLst/>
          </a:prstGeom>
          <a:noFill/>
          <a:ln>
            <a:noFill/>
          </a:ln>
        </p:spPr>
      </p:pic>
      <p:grpSp>
        <p:nvGrpSpPr>
          <p:cNvPr id="2" name="组合 39">
            <a:extLst>
              <a:ext uri="{FF2B5EF4-FFF2-40B4-BE49-F238E27FC236}">
                <a16:creationId xmlns:a16="http://schemas.microsoft.com/office/drawing/2014/main" id="{FB0E4F8E-F94E-E7A1-6A7A-715AC325EFFD}"/>
              </a:ext>
            </a:extLst>
          </p:cNvPr>
          <p:cNvGrpSpPr/>
          <p:nvPr/>
        </p:nvGrpSpPr>
        <p:grpSpPr>
          <a:xfrm>
            <a:off x="3628856" y="975041"/>
            <a:ext cx="4145053" cy="800908"/>
            <a:chOff x="73349" y="1614466"/>
            <a:chExt cx="5749785" cy="1960373"/>
          </a:xfrm>
        </p:grpSpPr>
        <p:grpSp>
          <p:nvGrpSpPr>
            <p:cNvPr id="3" name="组合 34">
              <a:extLst>
                <a:ext uri="{FF2B5EF4-FFF2-40B4-BE49-F238E27FC236}">
                  <a16:creationId xmlns:a16="http://schemas.microsoft.com/office/drawing/2014/main" id="{0CD81018-1C33-6D06-9F90-83C3D8F742E2}"/>
                </a:ext>
              </a:extLst>
            </p:cNvPr>
            <p:cNvGrpSpPr/>
            <p:nvPr/>
          </p:nvGrpSpPr>
          <p:grpSpPr>
            <a:xfrm>
              <a:off x="73349" y="1614467"/>
              <a:ext cx="5749785" cy="1960372"/>
              <a:chOff x="569774" y="1614467"/>
              <a:chExt cx="4732684" cy="1960372"/>
            </a:xfrm>
          </p:grpSpPr>
          <p:sp>
            <p:nvSpPr>
              <p:cNvPr id="11" name="圆角矩形 30">
                <a:extLst>
                  <a:ext uri="{FF2B5EF4-FFF2-40B4-BE49-F238E27FC236}">
                    <a16:creationId xmlns:a16="http://schemas.microsoft.com/office/drawing/2014/main" id="{19FA7466-E643-1C36-A7CB-91F5B08ED687}"/>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3200" b="1" i="0" u="none" strike="noStrike" kern="0" cap="none" spc="0" normalizeH="0" baseline="0" noProof="0">
                  <a:ln>
                    <a:noFill/>
                  </a:ln>
                  <a:solidFill>
                    <a:prstClr val="white"/>
                  </a:solidFill>
                  <a:effectLst/>
                  <a:uLnTx/>
                  <a:uFillTx/>
                  <a:latin typeface="+mj-lt"/>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2" name="圆角矩形 31">
                <a:extLst>
                  <a:ext uri="{FF2B5EF4-FFF2-40B4-BE49-F238E27FC236}">
                    <a16:creationId xmlns:a16="http://schemas.microsoft.com/office/drawing/2014/main" id="{CAA18D72-1900-3F9F-61B3-110076F0A307}"/>
                  </a:ext>
                </a:extLst>
              </p:cNvPr>
              <p:cNvSpPr/>
              <p:nvPr/>
            </p:nvSpPr>
            <p:spPr>
              <a:xfrm>
                <a:off x="694221" y="1820039"/>
                <a:ext cx="4561871" cy="1550312"/>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marL="0" marR="0" lvl="0" indent="0" algn="ctr" defTabSz="685766" rtl="0" eaLnBrk="1" fontAlgn="auto" latinLnBrk="0" hangingPunct="1">
                  <a:lnSpc>
                    <a:spcPct val="100000"/>
                  </a:lnSpc>
                  <a:spcBef>
                    <a:spcPts val="0"/>
                  </a:spcBef>
                  <a:spcAft>
                    <a:spcPts val="600"/>
                  </a:spcAft>
                  <a:buClrTx/>
                  <a:buSzTx/>
                  <a:buFont typeface="Arial"/>
                  <a:buNone/>
                  <a:tabLst/>
                  <a:defRPr/>
                </a:pPr>
                <a:r>
                  <a:rPr lang="vi-VN" sz="3200" b="1" dirty="0">
                    <a:effectLst/>
                    <a:latin typeface="+mj-lt"/>
                    <a:ea typeface="Calibri" panose="020F0502020204030204" pitchFamily="34" charset="0"/>
                  </a:rPr>
                  <a:t>Tên chủ điểm gợi ra: </a:t>
                </a:r>
                <a:endParaRPr kumimoji="0" lang="en-SG" sz="3200" b="1"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sym typeface="Arial"/>
                </a:endParaRPr>
              </a:p>
            </p:txBody>
          </p:sp>
        </p:grpSp>
        <p:sp>
          <p:nvSpPr>
            <p:cNvPr id="4" name="矩形 33">
              <a:extLst>
                <a:ext uri="{FF2B5EF4-FFF2-40B4-BE49-F238E27FC236}">
                  <a16:creationId xmlns:a16="http://schemas.microsoft.com/office/drawing/2014/main" id="{37D2421C-81B6-3A4C-56BB-64754F944A0F}"/>
                </a:ext>
              </a:extLst>
            </p:cNvPr>
            <p:cNvSpPr/>
            <p:nvPr/>
          </p:nvSpPr>
          <p:spPr>
            <a:xfrm>
              <a:off x="627265" y="1614466"/>
              <a:ext cx="4572001" cy="1556025"/>
            </a:xfrm>
            <a:prstGeom prst="rect">
              <a:avLst/>
            </a:prstGeom>
          </p:spPr>
          <p:txBody>
            <a:bodyPr>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sz="3200" b="1" i="0" u="none" strike="noStrike" kern="0" cap="none" spc="0" normalizeH="0" baseline="0" noProof="0">
                <a:ln>
                  <a:noFill/>
                </a:ln>
                <a:solidFill>
                  <a:prstClr val="black"/>
                </a:solidFill>
                <a:effectLst/>
                <a:uLnTx/>
                <a:uFillTx/>
                <a:latin typeface="+mj-lt"/>
                <a:ea typeface="微软雅黑"/>
                <a:cs typeface="Times New Roman" panose="02020603050405020304" pitchFamily="18" charset="0"/>
                <a:sym typeface="Arial"/>
              </a:endParaRPr>
            </a:p>
          </p:txBody>
        </p:sp>
      </p:grpSp>
      <p:grpSp>
        <p:nvGrpSpPr>
          <p:cNvPr id="13" name="组合 38">
            <a:extLst>
              <a:ext uri="{FF2B5EF4-FFF2-40B4-BE49-F238E27FC236}">
                <a16:creationId xmlns:a16="http://schemas.microsoft.com/office/drawing/2014/main" id="{38BD12E9-61FF-D77C-B92E-177509B15492}"/>
              </a:ext>
            </a:extLst>
          </p:cNvPr>
          <p:cNvGrpSpPr/>
          <p:nvPr/>
        </p:nvGrpSpPr>
        <p:grpSpPr>
          <a:xfrm>
            <a:off x="2551874" y="2281707"/>
            <a:ext cx="6439727" cy="2739873"/>
            <a:chOff x="440180" y="3419486"/>
            <a:chExt cx="4946168" cy="2127299"/>
          </a:xfrm>
        </p:grpSpPr>
        <p:grpSp>
          <p:nvGrpSpPr>
            <p:cNvPr id="14" name="组合 35">
              <a:extLst>
                <a:ext uri="{FF2B5EF4-FFF2-40B4-BE49-F238E27FC236}">
                  <a16:creationId xmlns:a16="http://schemas.microsoft.com/office/drawing/2014/main" id="{74D1E2CA-60F9-B77A-3CF0-A80FB1EC4F6B}"/>
                </a:ext>
              </a:extLst>
            </p:cNvPr>
            <p:cNvGrpSpPr/>
            <p:nvPr/>
          </p:nvGrpSpPr>
          <p:grpSpPr>
            <a:xfrm>
              <a:off x="440180" y="3419486"/>
              <a:ext cx="4946168" cy="2127299"/>
              <a:chOff x="871714" y="1500142"/>
              <a:chExt cx="4071222" cy="1553976"/>
            </a:xfrm>
          </p:grpSpPr>
          <p:sp>
            <p:nvSpPr>
              <p:cNvPr id="16" name="圆角矩形 36">
                <a:extLst>
                  <a:ext uri="{FF2B5EF4-FFF2-40B4-BE49-F238E27FC236}">
                    <a16:creationId xmlns:a16="http://schemas.microsoft.com/office/drawing/2014/main" id="{7AACA59F-AAA1-058C-56FF-48F5212E4718}"/>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圆角矩形 37">
                <a:extLst>
                  <a:ext uri="{FF2B5EF4-FFF2-40B4-BE49-F238E27FC236}">
                    <a16:creationId xmlns:a16="http://schemas.microsoft.com/office/drawing/2014/main" id="{22DD1842-AA85-F441-570D-4566535FE959}"/>
                  </a:ext>
                </a:extLst>
              </p:cNvPr>
              <p:cNvSpPr/>
              <p:nvPr/>
            </p:nvSpPr>
            <p:spPr>
              <a:xfrm>
                <a:off x="988736" y="1570999"/>
                <a:ext cx="3837179" cy="1417559"/>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5" name="矩形 1">
              <a:extLst>
                <a:ext uri="{FF2B5EF4-FFF2-40B4-BE49-F238E27FC236}">
                  <a16:creationId xmlns:a16="http://schemas.microsoft.com/office/drawing/2014/main" id="{7EB87E2B-6FE8-77D5-8A78-9DC2E951909A}"/>
                </a:ext>
              </a:extLst>
            </p:cNvPr>
            <p:cNvSpPr/>
            <p:nvPr/>
          </p:nvSpPr>
          <p:spPr>
            <a:xfrm>
              <a:off x="627264" y="3712591"/>
              <a:ext cx="4463927" cy="272924"/>
            </a:xfrm>
            <a:prstGeom prst="rect">
              <a:avLst/>
            </a:prstGeom>
          </p:spPr>
          <p:txBody>
            <a:bodyPr wrap="square">
              <a:spAutoFit/>
            </a:bodyPr>
            <a:lstStyle/>
            <a:p>
              <a:pPr marL="0" marR="0" lvl="0" indent="0" algn="ctr" defTabSz="514325" rtl="0" eaLnBrk="1" fontAlgn="auto" latinLnBrk="0" hangingPunct="1">
                <a:lnSpc>
                  <a:spcPct val="15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8" name="组合 11">
            <a:extLst>
              <a:ext uri="{FF2B5EF4-FFF2-40B4-BE49-F238E27FC236}">
                <a16:creationId xmlns:a16="http://schemas.microsoft.com/office/drawing/2014/main" id="{DC1C4914-4D48-8215-46D7-68B94AAB4D09}"/>
              </a:ext>
            </a:extLst>
          </p:cNvPr>
          <p:cNvGrpSpPr/>
          <p:nvPr/>
        </p:nvGrpSpPr>
        <p:grpSpPr>
          <a:xfrm>
            <a:off x="4883314" y="1967232"/>
            <a:ext cx="1767173" cy="222735"/>
            <a:chOff x="1500706" y="3155738"/>
            <a:chExt cx="2697446" cy="362310"/>
          </a:xfrm>
        </p:grpSpPr>
        <p:sp>
          <p:nvSpPr>
            <p:cNvPr id="19" name="燕尾形 40">
              <a:extLst>
                <a:ext uri="{FF2B5EF4-FFF2-40B4-BE49-F238E27FC236}">
                  <a16:creationId xmlns:a16="http://schemas.microsoft.com/office/drawing/2014/main" id="{B23BDDA6-3F1D-0D64-7EA1-5C4ED42AED88}"/>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0" name="燕尾形 41">
              <a:extLst>
                <a:ext uri="{FF2B5EF4-FFF2-40B4-BE49-F238E27FC236}">
                  <a16:creationId xmlns:a16="http://schemas.microsoft.com/office/drawing/2014/main" id="{D80F170C-4D2B-6CB1-E435-0DC7EA063B87}"/>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1" name="燕尾形 42">
              <a:extLst>
                <a:ext uri="{FF2B5EF4-FFF2-40B4-BE49-F238E27FC236}">
                  <a16:creationId xmlns:a16="http://schemas.microsoft.com/office/drawing/2014/main" id="{3ED76E05-FB3F-1C4F-4995-F7FC9C613C5C}"/>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514325" rtl="0" eaLnBrk="1" fontAlgn="auto" latinLnBrk="0" hangingPunct="1">
                <a:lnSpc>
                  <a:spcPct val="100000"/>
                </a:lnSpc>
                <a:spcBef>
                  <a:spcPts val="0"/>
                </a:spcBef>
                <a:spcAft>
                  <a:spcPts val="0"/>
                </a:spcAft>
                <a:buClrTx/>
                <a:buSzTx/>
                <a:buFont typeface="Arial"/>
                <a:buNone/>
                <a:tabLst/>
                <a:defRPr/>
              </a:pPr>
              <a:endParaRPr kumimoji="0" lang="zh-CN" altLang="en-US" sz="1013"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2" name="TextBox 21">
            <a:extLst>
              <a:ext uri="{FF2B5EF4-FFF2-40B4-BE49-F238E27FC236}">
                <a16:creationId xmlns:a16="http://schemas.microsoft.com/office/drawing/2014/main" id="{0E642B90-8377-6F44-945E-7A7327D913E1}"/>
              </a:ext>
            </a:extLst>
          </p:cNvPr>
          <p:cNvSpPr txBox="1"/>
          <p:nvPr/>
        </p:nvSpPr>
        <p:spPr>
          <a:xfrm>
            <a:off x="2674515" y="2448606"/>
            <a:ext cx="6184773" cy="2554545"/>
          </a:xfrm>
          <a:prstGeom prst="rect">
            <a:avLst/>
          </a:prstGeom>
          <a:noFill/>
        </p:spPr>
        <p:txBody>
          <a:bodyPr wrap="square">
            <a:spAutoFit/>
          </a:bodyPr>
          <a:lstStyle/>
          <a:p>
            <a:pPr algn="ctr"/>
            <a:r>
              <a:rPr lang="vi-VN" sz="3200" dirty="0">
                <a:latin typeface="+mj-lt"/>
              </a:rPr>
              <a:t>có nhiều sự thật còn bị che lấp, chưa được phơi bày, để khám phá được sự thật không phải là việc đơn giản, ngày một ngày hai có thể làm mà đó là một hành trình</a:t>
            </a:r>
            <a:endParaRPr lang="en-SG" sz="3200" dirty="0">
              <a:latin typeface="+mj-lt"/>
            </a:endParaRPr>
          </a:p>
        </p:txBody>
      </p:sp>
      <p:pic>
        <p:nvPicPr>
          <p:cNvPr id="23" name="Picture 22" descr="A cartoon of a person holding a magnifying glass&#10;&#10;Description automatically generated">
            <a:extLst>
              <a:ext uri="{FF2B5EF4-FFF2-40B4-BE49-F238E27FC236}">
                <a16:creationId xmlns:a16="http://schemas.microsoft.com/office/drawing/2014/main" id="{BE1315F9-52EC-B0F3-3016-548C0A662310}"/>
              </a:ext>
            </a:extLst>
          </p:cNvPr>
          <p:cNvPicPr>
            <a:picLocks noChangeAspect="1"/>
          </p:cNvPicPr>
          <p:nvPr/>
        </p:nvPicPr>
        <p:blipFill>
          <a:blip r:embed="rId4"/>
          <a:stretch>
            <a:fillRect/>
          </a:stretch>
        </p:blipFill>
        <p:spPr>
          <a:xfrm flipH="1">
            <a:off x="50889" y="1577522"/>
            <a:ext cx="2328054" cy="3591855"/>
          </a:xfrm>
          <a:prstGeom prst="rect">
            <a:avLst/>
          </a:prstGeom>
        </p:spPr>
      </p:pic>
    </p:spTree>
    <p:extLst>
      <p:ext uri="{BB962C8B-B14F-4D97-AF65-F5344CB8AC3E}">
        <p14:creationId xmlns:p14="http://schemas.microsoft.com/office/powerpoint/2010/main" val="114351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S_UNIQUEID" val="736"/>
</p:tagLst>
</file>

<file path=ppt/tags/tag5.xml><?xml version="1.0" encoding="utf-8"?>
<p:tagLst xmlns:a="http://schemas.openxmlformats.org/drawingml/2006/main" xmlns:r="http://schemas.openxmlformats.org/officeDocument/2006/relationships" xmlns:p="http://schemas.openxmlformats.org/presentationml/2006/main">
  <p:tag name="AS_UNIQUEID" val="737"/>
</p:tagLst>
</file>

<file path=ppt/tags/tag6.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heme/theme1.xml><?xml version="1.0" encoding="utf-8"?>
<a:theme xmlns:a="http://schemas.openxmlformats.org/drawingml/2006/main" name="Criminal Law: Murder vs Manslaughter Workshop by Slidesgo">
  <a:themeElements>
    <a:clrScheme name="Simple Light">
      <a:dk1>
        <a:srgbClr val="553030"/>
      </a:dk1>
      <a:lt1>
        <a:srgbClr val="FFFFFF"/>
      </a:lt1>
      <a:dk2>
        <a:srgbClr val="E2D3A7"/>
      </a:dk2>
      <a:lt2>
        <a:srgbClr val="F6DECC"/>
      </a:lt2>
      <a:accent1>
        <a:srgbClr val="F4B44D"/>
      </a:accent1>
      <a:accent2>
        <a:srgbClr val="C92F2F"/>
      </a:accent2>
      <a:accent3>
        <a:srgbClr val="51627A"/>
      </a:accent3>
      <a:accent4>
        <a:srgbClr val="774F44"/>
      </a:accent4>
      <a:accent5>
        <a:srgbClr val="BB4776"/>
      </a:accent5>
      <a:accent6>
        <a:srgbClr val="CA9744"/>
      </a:accent6>
      <a:hlink>
        <a:srgbClr val="55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5668</Words>
  <Application>Microsoft Office PowerPoint</Application>
  <PresentationFormat>On-screen Show (16:9)</PresentationFormat>
  <Paragraphs>437</Paragraphs>
  <Slides>85</Slides>
  <Notes>45</Notes>
  <HiddenSlides>0</HiddenSlides>
  <MMClips>27</MMClips>
  <ScaleCrop>false</ScaleCrop>
  <HeadingPairs>
    <vt:vector size="6" baseType="variant">
      <vt:variant>
        <vt:lpstr>Fonts Used</vt:lpstr>
      </vt:variant>
      <vt:variant>
        <vt:i4>32</vt:i4>
      </vt:variant>
      <vt:variant>
        <vt:lpstr>Theme</vt:lpstr>
      </vt:variant>
      <vt:variant>
        <vt:i4>10</vt:i4>
      </vt:variant>
      <vt:variant>
        <vt:lpstr>Slide Titles</vt:lpstr>
      </vt:variant>
      <vt:variant>
        <vt:i4>85</vt:i4>
      </vt:variant>
    </vt:vector>
  </HeadingPairs>
  <TitlesOfParts>
    <vt:vector size="127" baseType="lpstr">
      <vt:lpstr>Calibri Light</vt:lpstr>
      <vt:lpstr>Bebas Neue</vt:lpstr>
      <vt:lpstr>DM Sans</vt:lpstr>
      <vt:lpstr>DengXian</vt:lpstr>
      <vt:lpstr>Source Han Sans SC</vt:lpstr>
      <vt:lpstr>Aptos</vt:lpstr>
      <vt:lpstr>Anaheim</vt:lpstr>
      <vt:lpstr>#9Slide02 Tieu de dai</vt:lpstr>
      <vt:lpstr>Proxima Nova Semibold</vt:lpstr>
      <vt:lpstr>Wingdings</vt:lpstr>
      <vt:lpstr>Montserrat SemiBold</vt:lpstr>
      <vt:lpstr>字魂59号-创粗黑</vt:lpstr>
      <vt:lpstr>Inter</vt:lpstr>
      <vt:lpstr>Montserrat</vt:lpstr>
      <vt:lpstr>iCiel Cadena</vt:lpstr>
      <vt:lpstr>Nunito Light</vt:lpstr>
      <vt:lpstr>思源宋体 CN</vt:lpstr>
      <vt:lpstr>Arial Black</vt:lpstr>
      <vt:lpstr>Modak</vt:lpstr>
      <vt:lpstr>Barrio</vt:lpstr>
      <vt:lpstr>Nunito</vt:lpstr>
      <vt:lpstr>Calibri</vt:lpstr>
      <vt:lpstr>Arial</vt:lpstr>
      <vt:lpstr>Roboto Condensed Light</vt:lpstr>
      <vt:lpstr>Times New Roman</vt:lpstr>
      <vt:lpstr>Proxima Nova</vt:lpstr>
      <vt:lpstr>Abril Fatface</vt:lpstr>
      <vt:lpstr>Barlow</vt:lpstr>
      <vt:lpstr>Josefin Sans</vt:lpstr>
      <vt:lpstr>#9Slide02 Noi dung dai</vt:lpstr>
      <vt:lpstr>Montserrat Medium</vt:lpstr>
      <vt:lpstr>Reggae One</vt:lpstr>
      <vt:lpstr>Criminal Law: Murder vs Manslaughter Workshop by Slidesgo</vt:lpstr>
      <vt:lpstr>Literacy Subject for Pre-K: Holding a Pencil, Marker or Crayon Correctly by Slidesgo</vt:lpstr>
      <vt:lpstr>Office Theme</vt:lpstr>
      <vt:lpstr>Career Day for Elementary Students Infographics by Slidesgo</vt:lpstr>
      <vt:lpstr>2_Office 主题​​</vt:lpstr>
      <vt:lpstr>Jungle Fauna and Landscapes MK Campaign by Slidesgo</vt:lpstr>
      <vt:lpstr>1_Slidesgo Final Pages</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1. Hoạt động tìm hiểu chủ điểm và câu hỏi lớn của bài học</vt:lpstr>
      <vt:lpstr>1. Hoạt động tìm hiểu chủ điểm và câu hỏi lớn của bài học</vt:lpstr>
      <vt:lpstr>1. Hoạt động tìm hiểu chủ điểm và câu hỏi lớn của bài học</vt:lpstr>
      <vt:lpstr>1. Hoạt động tìm hiểu chủ điểm và câu hỏi lớn của bài học</vt:lpstr>
      <vt:lpstr>2. Hoạt động xác định nhiệm vụ học tập</vt:lpstr>
      <vt:lpstr>2. Hoạt động xác định nhiệm vụ học tập</vt:lpstr>
      <vt:lpstr>PowerPoint Presentation</vt:lpstr>
      <vt:lpstr>PowerPoint Presentation</vt:lpstr>
      <vt:lpstr>1.1. Hoạt động khởi động</vt:lpstr>
      <vt:lpstr>1.1. Hoạt động khởi động</vt:lpstr>
      <vt:lpstr>1.2. Hoạt động tìm hiểu Tri thức Ngữ văn: Đặc điểm thể loại truyện trinh thám</vt:lpstr>
      <vt:lpstr>PowerPoint Presentation</vt:lpstr>
      <vt:lpstr>PowerPoint Presentation</vt:lpstr>
      <vt:lpstr>1.2. Hoạt động tìm hiểu Tri thức Ngữ văn: Đặc điểm thể loại truyện trinh thám</vt:lpstr>
      <vt:lpstr>1.2. Hoạt động tìm hiểu Tri thức Ngữ văn: Đặc điểm thể loại truyện trinh thám</vt:lpstr>
      <vt:lpstr>PowerPoint Presentation</vt:lpstr>
      <vt:lpstr>PowerPoint Presentation</vt:lpstr>
      <vt:lpstr>PowerPoint Presentation</vt:lpstr>
      <vt:lpstr>PowerPoint Presentation</vt:lpstr>
      <vt:lpstr>PowerPoint Presentation</vt:lpstr>
      <vt:lpstr>1. Trước khi đọc</vt:lpstr>
      <vt:lpstr>1. Trước khi đọc</vt:lpstr>
      <vt:lpstr>PowerPoint Presentation</vt:lpstr>
      <vt:lpstr>2.1. Đọc</vt:lpstr>
      <vt:lpstr>2.1. Đọc</vt:lpstr>
      <vt:lpstr>PowerPoint Presentation</vt:lpstr>
      <vt:lpstr>PowerPoint Presentation</vt:lpstr>
      <vt:lpstr>2.2. Tìm hiểu chung về tác giả, tác phẩm</vt:lpstr>
      <vt:lpstr>PowerPoint Presentation</vt:lpstr>
      <vt:lpstr>*Tác giả</vt:lpstr>
      <vt:lpstr>*Tác giả</vt:lpstr>
      <vt:lpstr>b. Tác phẩm</vt:lpstr>
      <vt:lpstr>PowerPoint Presentation</vt:lpstr>
      <vt:lpstr>PowerPoint Presentation</vt:lpstr>
      <vt:lpstr>3.1. Tìm hiểu nội dung bao quát và cốt truyện</vt:lpstr>
      <vt:lpstr>PowerPoint Presentation</vt:lpstr>
      <vt:lpstr>3.1. Tìm hiểu nội dung bao quát và cốt truyện</vt:lpstr>
      <vt:lpstr>PowerPoint Presentation</vt:lpstr>
      <vt:lpstr>3.1. Tìm hiểu nội dung bao quát và cốt truyện</vt:lpstr>
      <vt:lpstr>PowerPoint Presentation</vt:lpstr>
      <vt:lpstr>PowerPoint Presentation</vt:lpstr>
      <vt:lpstr>PowerPoint Presentation</vt:lpstr>
      <vt:lpstr>PowerPoint Presentation</vt:lpstr>
      <vt:lpstr>PowerPoint Presentation</vt:lpstr>
      <vt:lpstr>PowerPoint Presentation</vt:lpstr>
      <vt:lpstr>* Nhân vật</vt:lpstr>
      <vt:lpstr>* Nhân vật</vt:lpstr>
      <vt:lpstr>PowerPoint Presentation</vt:lpstr>
      <vt:lpstr>PowerPoint Presentation</vt:lpstr>
      <vt:lpstr>* Nhân vật</vt:lpstr>
      <vt:lpstr>PowerPoint Presentation</vt:lpstr>
      <vt:lpstr>* Người kể chuyện</vt:lpstr>
      <vt:lpstr>PowerPoint Presentation</vt:lpstr>
      <vt:lpstr>1. Chủ đề, nghệ thuật</vt:lpstr>
      <vt:lpstr>PowerPoint Presentation</vt:lpstr>
      <vt:lpstr>PowerPoint Presentation</vt:lpstr>
      <vt:lpstr>2. Khái quát đặc điểm truyện trinh thám qua văn bản Chiếc mũ miện dát đá be-rô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30</cp:revision>
  <dcterms:modified xsi:type="dcterms:W3CDTF">2025-02-19T08:13:15Z</dcterms:modified>
</cp:coreProperties>
</file>