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007579354" r:id="rId5"/>
    <p:sldId id="2007579352" r:id="rId6"/>
    <p:sldId id="2007579368" r:id="rId7"/>
    <p:sldId id="2007579398" r:id="rId8"/>
    <p:sldId id="2007578108" r:id="rId9"/>
    <p:sldId id="2007579355" r:id="rId10"/>
    <p:sldId id="2007579356" r:id="rId11"/>
    <p:sldId id="2007579085" r:id="rId12"/>
    <p:sldId id="2007579364" r:id="rId13"/>
    <p:sldId id="2007579380" r:id="rId14"/>
    <p:sldId id="2007579382" r:id="rId15"/>
    <p:sldId id="2007579379" r:id="rId16"/>
    <p:sldId id="2007579381" r:id="rId17"/>
    <p:sldId id="2007579383" r:id="rId18"/>
    <p:sldId id="2007579384" r:id="rId19"/>
    <p:sldId id="2007579385" r:id="rId20"/>
    <p:sldId id="2007579386" r:id="rId21"/>
    <p:sldId id="2007579387" r:id="rId22"/>
    <p:sldId id="2007579388" r:id="rId23"/>
    <p:sldId id="2007579292" r:id="rId24"/>
    <p:sldId id="2007579138" r:id="rId25"/>
    <p:sldId id="2007579139" r:id="rId26"/>
    <p:sldId id="2007579392" r:id="rId27"/>
    <p:sldId id="2007579213" r:id="rId28"/>
    <p:sldId id="2007579394" r:id="rId29"/>
    <p:sldId id="2007579390" r:id="rId30"/>
    <p:sldId id="2007579395" r:id="rId31"/>
    <p:sldId id="2007579133" r:id="rId32"/>
    <p:sldId id="2007579211" r:id="rId33"/>
    <p:sldId id="2007579389" r:id="rId34"/>
    <p:sldId id="2007579396" r:id="rId35"/>
    <p:sldId id="200757911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F5F7FC"/>
    <a:srgbClr val="DEF1ED"/>
    <a:srgbClr val="F3F1EA"/>
    <a:srgbClr val="E6D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1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107E1-2530-4003-A283-AF31D922E89B}" type="datetimeFigureOut">
              <a:rPr lang="en-SG" smtClean="0"/>
              <a:t>28/3/2025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9419C-0E13-46DC-BB1D-A48008ACB391}" type="slidenum">
              <a:rPr lang="en-SG" smtClean="0"/>
              <a:t>‹#›</a:t>
            </a:fld>
            <a:endParaRPr lang="en-SG"/>
          </a:p>
        </p:txBody>
      </p:sp>
    </p:spTree>
    <p:extLst>
      <p:ext uri="{BB962C8B-B14F-4D97-AF65-F5344CB8AC3E}">
        <p14:creationId xmlns:p14="http://schemas.microsoft.com/office/powerpoint/2010/main" val="77789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FCAD-37CA-2102-2902-7D6BF734D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8DACC-0300-F8FA-D28D-E5C65EB637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6F79268-3CC4-B8AF-3E32-714485D85A5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902EB9E-C423-4442-1F20-F9EE0A3A6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6649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6771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5"/>
        <p:cNvGrpSpPr/>
        <p:nvPr/>
      </p:nvGrpSpPr>
      <p:grpSpPr>
        <a:xfrm>
          <a:off x="0" y="0"/>
          <a:ext cx="0" cy="0"/>
          <a:chOff x="0" y="0"/>
          <a:chExt cx="0" cy="0"/>
        </a:xfrm>
      </p:grpSpPr>
    </p:spTree>
    <p:extLst>
      <p:ext uri="{BB962C8B-B14F-4D97-AF65-F5344CB8AC3E}">
        <p14:creationId xmlns:p14="http://schemas.microsoft.com/office/powerpoint/2010/main" val="88716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55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602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775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814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607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892387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851089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9"/>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4"/>
            <a:ext cx="10515600" cy="1500187"/>
          </a:xfrm>
        </p:spPr>
        <p:txBody>
          <a:bodyPr>
            <a:normAutofit/>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792752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6"/>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6"/>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182960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6"/>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9" y="1681163"/>
            <a:ext cx="5157787" cy="823912"/>
          </a:xfrm>
        </p:spPr>
        <p:txBody>
          <a:bodyPr anchor="t">
            <a:normAutofit/>
          </a:bodyP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9"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720634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744"/>
        <p:cNvGrpSpPr/>
        <p:nvPr/>
      </p:nvGrpSpPr>
      <p:grpSpPr>
        <a:xfrm>
          <a:off x="0" y="0"/>
          <a:ext cx="0" cy="0"/>
          <a:chOff x="0" y="0"/>
          <a:chExt cx="0" cy="0"/>
        </a:xfrm>
      </p:grpSpPr>
      <p:sp>
        <p:nvSpPr>
          <p:cNvPr id="3745" name="Google Shape;3745;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2499763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56535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595206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9"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6"/>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9" y="2057400"/>
            <a:ext cx="3932237" cy="3811588"/>
          </a:xfrm>
        </p:spPr>
        <p:txBody>
          <a:bodyPr>
            <a:norm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807539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9"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9" y="2057400"/>
            <a:ext cx="3932237" cy="3811588"/>
          </a:xfrm>
        </p:spPr>
        <p:txBody>
          <a:bodyPr>
            <a:normAutofit/>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06624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678229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6"/>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6"/>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3/28/2025</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82806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206448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4139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026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5497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23"/>
        <p:cNvGrpSpPr/>
        <p:nvPr/>
      </p:nvGrpSpPr>
      <p:grpSpPr>
        <a:xfrm>
          <a:off x="0" y="0"/>
          <a:ext cx="0" cy="0"/>
          <a:chOff x="0" y="0"/>
          <a:chExt cx="0" cy="0"/>
        </a:xfrm>
      </p:grpSpPr>
      <p:grpSp>
        <p:nvGrpSpPr>
          <p:cNvPr id="3924" name="Google Shape;3924;p34"/>
          <p:cNvGrpSpPr/>
          <p:nvPr/>
        </p:nvGrpSpPr>
        <p:grpSpPr>
          <a:xfrm>
            <a:off x="-514613" y="-153803"/>
            <a:ext cx="12801796" cy="7178681"/>
            <a:chOff x="-385960" y="-115353"/>
            <a:chExt cx="9601347" cy="5384011"/>
          </a:xfrm>
        </p:grpSpPr>
        <p:grpSp>
          <p:nvGrpSpPr>
            <p:cNvPr id="3925" name="Google Shape;3925;p34"/>
            <p:cNvGrpSpPr/>
            <p:nvPr/>
          </p:nvGrpSpPr>
          <p:grpSpPr>
            <a:xfrm rot="10800000" flipH="1">
              <a:off x="-148671" y="-115353"/>
              <a:ext cx="669658" cy="654854"/>
              <a:chOff x="6920359" y="1788354"/>
              <a:chExt cx="3297184" cy="3224292"/>
            </a:xfrm>
          </p:grpSpPr>
          <p:sp>
            <p:nvSpPr>
              <p:cNvPr id="3926" name="Google Shape;3926;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7" name="Google Shape;3927;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8" name="Google Shape;3928;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9" name="Google Shape;3929;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0" name="Google Shape;3930;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1" name="Google Shape;3931;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2" name="Google Shape;3932;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3" name="Google Shape;3933;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4" name="Google Shape;3934;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5" name="Google Shape;3935;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6" name="Google Shape;3936;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7" name="Google Shape;3937;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8" name="Google Shape;3938;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9" name="Google Shape;3939;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0" name="Google Shape;3940;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1" name="Google Shape;3941;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2" name="Google Shape;3942;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3" name="Google Shape;3943;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4" name="Google Shape;3944;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5" name="Google Shape;3945;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6" name="Google Shape;3946;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7" name="Google Shape;3947;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8" name="Google Shape;3948;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9" name="Google Shape;3949;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0" name="Google Shape;3950;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1" name="Google Shape;3951;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2" name="Google Shape;3952;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3" name="Google Shape;3953;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4" name="Google Shape;3954;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5" name="Google Shape;3955;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6" name="Google Shape;3956;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7" name="Google Shape;3957;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8" name="Google Shape;3958;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9" name="Google Shape;3959;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0" name="Google Shape;3960;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1" name="Google Shape;3961;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2" name="Google Shape;3962;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3" name="Google Shape;3963;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4" name="Google Shape;3964;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5" name="Google Shape;3965;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6" name="Google Shape;3966;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967" name="Google Shape;3967;p34"/>
            <p:cNvGrpSpPr/>
            <p:nvPr/>
          </p:nvGrpSpPr>
          <p:grpSpPr>
            <a:xfrm flipH="1">
              <a:off x="8545729" y="4563297"/>
              <a:ext cx="669658" cy="654854"/>
              <a:chOff x="6920359" y="1788354"/>
              <a:chExt cx="3297184" cy="3224292"/>
            </a:xfrm>
          </p:grpSpPr>
          <p:sp>
            <p:nvSpPr>
              <p:cNvPr id="3968" name="Google Shape;3968;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9" name="Google Shape;3969;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0" name="Google Shape;3970;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1" name="Google Shape;3971;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2" name="Google Shape;3972;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3" name="Google Shape;3973;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4" name="Google Shape;3974;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5" name="Google Shape;3975;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6" name="Google Shape;3976;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7" name="Google Shape;3977;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8" name="Google Shape;3978;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9" name="Google Shape;3979;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0" name="Google Shape;3980;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1" name="Google Shape;3981;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2" name="Google Shape;3982;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3" name="Google Shape;3983;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4" name="Google Shape;3984;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5" name="Google Shape;3985;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6" name="Google Shape;3986;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7" name="Google Shape;3987;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8" name="Google Shape;3988;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9" name="Google Shape;3989;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0" name="Google Shape;3990;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1" name="Google Shape;3991;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2" name="Google Shape;3992;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3" name="Google Shape;3993;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4" name="Google Shape;3994;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5" name="Google Shape;3995;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6" name="Google Shape;3996;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7" name="Google Shape;3997;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8" name="Google Shape;3998;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9" name="Google Shape;3999;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0" name="Google Shape;4000;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1" name="Google Shape;4001;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2" name="Google Shape;4002;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3" name="Google Shape;4003;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4" name="Google Shape;4004;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5" name="Google Shape;4005;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6" name="Google Shape;4006;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7" name="Google Shape;4007;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8" name="Google Shape;4008;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09" name="Google Shape;4009;p34"/>
            <p:cNvGrpSpPr/>
            <p:nvPr/>
          </p:nvGrpSpPr>
          <p:grpSpPr>
            <a:xfrm rot="-3726004">
              <a:off x="9082" y="4324089"/>
              <a:ext cx="772283" cy="821988"/>
              <a:chOff x="1968758" y="830460"/>
              <a:chExt cx="2298812" cy="2446767"/>
            </a:xfrm>
          </p:grpSpPr>
          <p:sp>
            <p:nvSpPr>
              <p:cNvPr id="4010" name="Google Shape;4010;p34"/>
              <p:cNvSpPr/>
              <p:nvPr/>
            </p:nvSpPr>
            <p:spPr>
              <a:xfrm rot="-1747443">
                <a:off x="2561744" y="1964455"/>
                <a:ext cx="1561073" cy="982072"/>
              </a:xfrm>
              <a:custGeom>
                <a:avLst/>
                <a:gdLst/>
                <a:ahLst/>
                <a:cxnLst/>
                <a:rect l="l" t="t" r="r" b="b"/>
                <a:pathLst>
                  <a:path w="3896296" h="2451163" extrusionOk="0">
                    <a:moveTo>
                      <a:pt x="0" y="0"/>
                    </a:moveTo>
                    <a:lnTo>
                      <a:pt x="3896296" y="0"/>
                    </a:lnTo>
                    <a:lnTo>
                      <a:pt x="3896296"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1" name="Google Shape;4011;p34"/>
              <p:cNvSpPr/>
              <p:nvPr/>
            </p:nvSpPr>
            <p:spPr>
              <a:xfrm rot="-1747443">
                <a:off x="2118971" y="1150394"/>
                <a:ext cx="1561073" cy="982072"/>
              </a:xfrm>
              <a:custGeom>
                <a:avLst/>
                <a:gdLst/>
                <a:ahLst/>
                <a:cxnLst/>
                <a:rect l="l" t="t" r="r" b="b"/>
                <a:pathLst>
                  <a:path w="3896296" h="2451163" extrusionOk="0">
                    <a:moveTo>
                      <a:pt x="0" y="0"/>
                    </a:moveTo>
                    <a:lnTo>
                      <a:pt x="3896297" y="0"/>
                    </a:lnTo>
                    <a:lnTo>
                      <a:pt x="3896297"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2" name="Google Shape;4012;p34"/>
              <p:cNvSpPr/>
              <p:nvPr/>
            </p:nvSpPr>
            <p:spPr>
              <a:xfrm rot="-1718335">
                <a:off x="2425956" y="1475256"/>
                <a:ext cx="22648" cy="1913601"/>
              </a:xfrm>
              <a:custGeom>
                <a:avLst/>
                <a:gdLst/>
                <a:ahLst/>
                <a:cxnLst/>
                <a:rect l="l" t="t" r="r" b="b"/>
                <a:pathLst>
                  <a:path w="56388" h="4764501" extrusionOk="0">
                    <a:moveTo>
                      <a:pt x="0" y="0"/>
                    </a:moveTo>
                    <a:lnTo>
                      <a:pt x="56388" y="0"/>
                    </a:lnTo>
                    <a:lnTo>
                      <a:pt x="56388" y="4764502"/>
                    </a:lnTo>
                    <a:lnTo>
                      <a:pt x="0" y="47645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3" name="Google Shape;4013;p34"/>
              <p:cNvSpPr/>
              <p:nvPr/>
            </p:nvSpPr>
            <p:spPr>
              <a:xfrm>
                <a:off x="2421208" y="1620381"/>
                <a:ext cx="1423302" cy="908913"/>
              </a:xfrm>
              <a:custGeom>
                <a:avLst/>
                <a:gdLst/>
                <a:ahLst/>
                <a:cxnLst/>
                <a:rect l="l" t="t" r="r" b="b"/>
                <a:pathLst>
                  <a:path w="3558254" h="2272283" extrusionOk="0">
                    <a:moveTo>
                      <a:pt x="0" y="1905952"/>
                    </a:moveTo>
                    <a:cubicBezTo>
                      <a:pt x="1131475" y="1270635"/>
                      <a:pt x="2262950" y="635318"/>
                      <a:pt x="3394424" y="0"/>
                    </a:cubicBezTo>
                    <a:cubicBezTo>
                      <a:pt x="3423857" y="43339"/>
                      <a:pt x="3454908" y="94393"/>
                      <a:pt x="3484245" y="153257"/>
                    </a:cubicBezTo>
                    <a:cubicBezTo>
                      <a:pt x="3516725" y="218218"/>
                      <a:pt x="3540538" y="279083"/>
                      <a:pt x="3558254" y="332899"/>
                    </a:cubicBezTo>
                    <a:cubicBezTo>
                      <a:pt x="2437924" y="979360"/>
                      <a:pt x="1317593" y="1625822"/>
                      <a:pt x="197263" y="2272284"/>
                    </a:cubicBezTo>
                    <a:cubicBezTo>
                      <a:pt x="131540" y="2150174"/>
                      <a:pt x="65723" y="2028063"/>
                      <a:pt x="0" y="19058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4" name="Google Shape;4014;p34"/>
              <p:cNvSpPr/>
              <p:nvPr/>
            </p:nvSpPr>
            <p:spPr>
              <a:xfrm>
                <a:off x="3338400" y="830460"/>
                <a:ext cx="448306" cy="803292"/>
              </a:xfrm>
              <a:custGeom>
                <a:avLst/>
                <a:gdLst/>
                <a:ahLst/>
                <a:cxnLst/>
                <a:rect l="l" t="t" r="r" b="b"/>
                <a:pathLst>
                  <a:path w="1120764" h="2008230" extrusionOk="0">
                    <a:moveTo>
                      <a:pt x="1106689" y="2008230"/>
                    </a:moveTo>
                    <a:cubicBezTo>
                      <a:pt x="1101736" y="2008230"/>
                      <a:pt x="1096878" y="2005658"/>
                      <a:pt x="1094402" y="2000896"/>
                    </a:cubicBezTo>
                    <a:lnTo>
                      <a:pt x="1789" y="20934"/>
                    </a:lnTo>
                    <a:cubicBezTo>
                      <a:pt x="-2021" y="14171"/>
                      <a:pt x="455" y="5504"/>
                      <a:pt x="7313" y="1789"/>
                    </a:cubicBezTo>
                    <a:cubicBezTo>
                      <a:pt x="14076" y="-2021"/>
                      <a:pt x="22648" y="455"/>
                      <a:pt x="26459" y="7313"/>
                    </a:cubicBezTo>
                    <a:lnTo>
                      <a:pt x="1118976" y="1987370"/>
                    </a:lnTo>
                    <a:cubicBezTo>
                      <a:pt x="1122786" y="1994133"/>
                      <a:pt x="1120310" y="2002801"/>
                      <a:pt x="1113452" y="2006516"/>
                    </a:cubicBezTo>
                    <a:cubicBezTo>
                      <a:pt x="1111261" y="2007754"/>
                      <a:pt x="1108975" y="2008230"/>
                      <a:pt x="1106689" y="20082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5" name="Google Shape;4015;p34"/>
              <p:cNvSpPr/>
              <p:nvPr/>
            </p:nvSpPr>
            <p:spPr>
              <a:xfrm>
                <a:off x="3840993" y="1748050"/>
                <a:ext cx="426578" cy="765624"/>
              </a:xfrm>
              <a:custGeom>
                <a:avLst/>
                <a:gdLst/>
                <a:ahLst/>
                <a:cxnLst/>
                <a:rect l="l" t="t" r="r" b="b"/>
                <a:pathLst>
                  <a:path w="1066444" h="1914061" extrusionOk="0">
                    <a:moveTo>
                      <a:pt x="1052430" y="1914061"/>
                    </a:moveTo>
                    <a:cubicBezTo>
                      <a:pt x="1047477" y="1914061"/>
                      <a:pt x="1042619" y="1911394"/>
                      <a:pt x="1040047" y="1906727"/>
                    </a:cubicBezTo>
                    <a:lnTo>
                      <a:pt x="1727" y="20872"/>
                    </a:lnTo>
                    <a:cubicBezTo>
                      <a:pt x="-1988" y="14014"/>
                      <a:pt x="489" y="5442"/>
                      <a:pt x="7251" y="1727"/>
                    </a:cubicBezTo>
                    <a:cubicBezTo>
                      <a:pt x="14014" y="-1988"/>
                      <a:pt x="22587" y="489"/>
                      <a:pt x="26397" y="7252"/>
                    </a:cubicBezTo>
                    <a:lnTo>
                      <a:pt x="1064717" y="1893106"/>
                    </a:lnTo>
                    <a:cubicBezTo>
                      <a:pt x="1068432" y="1899964"/>
                      <a:pt x="1065955" y="1908537"/>
                      <a:pt x="1059193" y="1912251"/>
                    </a:cubicBezTo>
                    <a:cubicBezTo>
                      <a:pt x="1057002" y="1913394"/>
                      <a:pt x="1054716" y="1913966"/>
                      <a:pt x="1052430" y="19139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6" name="Google Shape;4016;p34"/>
              <p:cNvSpPr/>
              <p:nvPr/>
            </p:nvSpPr>
            <p:spPr>
              <a:xfrm>
                <a:off x="3418550" y="1744076"/>
                <a:ext cx="245197" cy="201102"/>
              </a:xfrm>
              <a:custGeom>
                <a:avLst/>
                <a:gdLst/>
                <a:ahLst/>
                <a:cxnLst/>
                <a:rect l="l" t="t" r="r" b="b"/>
                <a:pathLst>
                  <a:path w="612992" h="502755" extrusionOk="0">
                    <a:moveTo>
                      <a:pt x="122135" y="502660"/>
                    </a:moveTo>
                    <a:cubicBezTo>
                      <a:pt x="119753" y="502660"/>
                      <a:pt x="117277" y="501993"/>
                      <a:pt x="115086" y="500755"/>
                    </a:cubicBezTo>
                    <a:cubicBezTo>
                      <a:pt x="110705" y="498183"/>
                      <a:pt x="108038" y="493611"/>
                      <a:pt x="108038" y="488563"/>
                    </a:cubicBezTo>
                    <a:cubicBezTo>
                      <a:pt x="108038" y="446177"/>
                      <a:pt x="32028" y="334448"/>
                      <a:pt x="2786" y="294920"/>
                    </a:cubicBezTo>
                    <a:cubicBezTo>
                      <a:pt x="405" y="291681"/>
                      <a:pt x="-547" y="287586"/>
                      <a:pt x="310" y="283680"/>
                    </a:cubicBezTo>
                    <a:cubicBezTo>
                      <a:pt x="1072" y="279775"/>
                      <a:pt x="3548" y="276346"/>
                      <a:pt x="6977" y="274346"/>
                    </a:cubicBezTo>
                    <a:lnTo>
                      <a:pt x="471988" y="1931"/>
                    </a:lnTo>
                    <a:cubicBezTo>
                      <a:pt x="476941" y="-927"/>
                      <a:pt x="483227" y="-641"/>
                      <a:pt x="487800" y="2979"/>
                    </a:cubicBezTo>
                    <a:cubicBezTo>
                      <a:pt x="524090" y="31173"/>
                      <a:pt x="553808" y="65844"/>
                      <a:pt x="576001" y="105944"/>
                    </a:cubicBezTo>
                    <a:cubicBezTo>
                      <a:pt x="593813" y="138043"/>
                      <a:pt x="606195" y="172714"/>
                      <a:pt x="612767" y="208909"/>
                    </a:cubicBezTo>
                    <a:cubicBezTo>
                      <a:pt x="613815" y="214814"/>
                      <a:pt x="611148" y="220625"/>
                      <a:pt x="606005" y="223673"/>
                    </a:cubicBezTo>
                    <a:lnTo>
                      <a:pt x="129278" y="500850"/>
                    </a:lnTo>
                    <a:cubicBezTo>
                      <a:pt x="127088" y="502089"/>
                      <a:pt x="124611" y="502755"/>
                      <a:pt x="122230" y="502755"/>
                    </a:cubicBezTo>
                    <a:close/>
                    <a:moveTo>
                      <a:pt x="34695" y="290824"/>
                    </a:moveTo>
                    <a:cubicBezTo>
                      <a:pt x="58793" y="324447"/>
                      <a:pt x="117944" y="410553"/>
                      <a:pt x="132803" y="466084"/>
                    </a:cubicBezTo>
                    <a:lnTo>
                      <a:pt x="583145" y="204337"/>
                    </a:lnTo>
                    <a:cubicBezTo>
                      <a:pt x="576763" y="174619"/>
                      <a:pt x="566095" y="146234"/>
                      <a:pt x="551331" y="119660"/>
                    </a:cubicBezTo>
                    <a:cubicBezTo>
                      <a:pt x="532758" y="86227"/>
                      <a:pt x="507516" y="55842"/>
                      <a:pt x="477893" y="31268"/>
                    </a:cubicBezTo>
                    <a:lnTo>
                      <a:pt x="34695" y="2909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7" name="Google Shape;4017;p34"/>
              <p:cNvSpPr/>
              <p:nvPr/>
            </p:nvSpPr>
            <p:spPr>
              <a:xfrm>
                <a:off x="2526930" y="2244157"/>
                <a:ext cx="246938" cy="199204"/>
              </a:xfrm>
              <a:custGeom>
                <a:avLst/>
                <a:gdLst/>
                <a:ahLst/>
                <a:cxnLst/>
                <a:rect l="l" t="t" r="r" b="b"/>
                <a:pathLst>
                  <a:path w="617345" h="498010" extrusionOk="0">
                    <a:moveTo>
                      <a:pt x="125570" y="498010"/>
                    </a:moveTo>
                    <a:cubicBezTo>
                      <a:pt x="122331" y="498010"/>
                      <a:pt x="119092" y="496867"/>
                      <a:pt x="116521" y="494677"/>
                    </a:cubicBezTo>
                    <a:cubicBezTo>
                      <a:pt x="88327" y="470864"/>
                      <a:pt x="64514" y="442956"/>
                      <a:pt x="45464" y="411523"/>
                    </a:cubicBezTo>
                    <a:cubicBezTo>
                      <a:pt x="21842" y="372471"/>
                      <a:pt x="6602" y="329418"/>
                      <a:pt x="125" y="283793"/>
                    </a:cubicBezTo>
                    <a:cubicBezTo>
                      <a:pt x="-637" y="278078"/>
                      <a:pt x="2125" y="272458"/>
                      <a:pt x="7079" y="269601"/>
                    </a:cubicBezTo>
                    <a:lnTo>
                      <a:pt x="474851" y="1853"/>
                    </a:lnTo>
                    <a:cubicBezTo>
                      <a:pt x="478280" y="-147"/>
                      <a:pt x="482471" y="-528"/>
                      <a:pt x="486281" y="710"/>
                    </a:cubicBezTo>
                    <a:cubicBezTo>
                      <a:pt x="490091" y="1948"/>
                      <a:pt x="493139" y="4806"/>
                      <a:pt x="494759" y="8425"/>
                    </a:cubicBezTo>
                    <a:cubicBezTo>
                      <a:pt x="514475" y="53478"/>
                      <a:pt x="573530" y="175018"/>
                      <a:pt x="610297" y="196068"/>
                    </a:cubicBezTo>
                    <a:cubicBezTo>
                      <a:pt x="614678" y="198544"/>
                      <a:pt x="617345" y="203211"/>
                      <a:pt x="617345" y="208260"/>
                    </a:cubicBezTo>
                    <a:cubicBezTo>
                      <a:pt x="617345" y="213308"/>
                      <a:pt x="614678" y="217975"/>
                      <a:pt x="610297" y="220452"/>
                    </a:cubicBezTo>
                    <a:lnTo>
                      <a:pt x="132618" y="496010"/>
                    </a:lnTo>
                    <a:cubicBezTo>
                      <a:pt x="130427" y="497248"/>
                      <a:pt x="127951" y="497915"/>
                      <a:pt x="125570" y="497915"/>
                    </a:cubicBezTo>
                    <a:close/>
                    <a:moveTo>
                      <a:pt x="29462" y="289222"/>
                    </a:moveTo>
                    <a:cubicBezTo>
                      <a:pt x="36035" y="327608"/>
                      <a:pt x="49560" y="363803"/>
                      <a:pt x="69563" y="396950"/>
                    </a:cubicBezTo>
                    <a:cubicBezTo>
                      <a:pt x="85279" y="422858"/>
                      <a:pt x="104615" y="446290"/>
                      <a:pt x="127189" y="466673"/>
                    </a:cubicBezTo>
                    <a:lnTo>
                      <a:pt x="578388" y="206355"/>
                    </a:lnTo>
                    <a:cubicBezTo>
                      <a:pt x="537716" y="165778"/>
                      <a:pt x="492377" y="71671"/>
                      <a:pt x="475232" y="34048"/>
                    </a:cubicBezTo>
                    <a:lnTo>
                      <a:pt x="29367" y="28922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8" name="Google Shape;4018;p34"/>
              <p:cNvSpPr/>
              <p:nvPr/>
            </p:nvSpPr>
            <p:spPr>
              <a:xfrm>
                <a:off x="2759926" y="1878628"/>
                <a:ext cx="667979" cy="426186"/>
              </a:xfrm>
              <a:custGeom>
                <a:avLst/>
                <a:gdLst/>
                <a:ahLst/>
                <a:cxnLst/>
                <a:rect l="l" t="t" r="r" b="b"/>
                <a:pathLst>
                  <a:path w="1669947" h="1065466" extrusionOk="0">
                    <a:moveTo>
                      <a:pt x="131642" y="1065466"/>
                    </a:moveTo>
                    <a:cubicBezTo>
                      <a:pt x="120593" y="1065466"/>
                      <a:pt x="116117" y="1052988"/>
                      <a:pt x="108592" y="1032414"/>
                    </a:cubicBezTo>
                    <a:cubicBezTo>
                      <a:pt x="100781" y="1010793"/>
                      <a:pt x="88970" y="978217"/>
                      <a:pt x="70206" y="946880"/>
                    </a:cubicBezTo>
                    <a:cubicBezTo>
                      <a:pt x="69349" y="945642"/>
                      <a:pt x="60110" y="932116"/>
                      <a:pt x="3150" y="861441"/>
                    </a:cubicBezTo>
                    <a:cubicBezTo>
                      <a:pt x="483" y="858202"/>
                      <a:pt x="-565" y="853916"/>
                      <a:pt x="293" y="849820"/>
                    </a:cubicBezTo>
                    <a:cubicBezTo>
                      <a:pt x="1055" y="845724"/>
                      <a:pt x="3722" y="842200"/>
                      <a:pt x="7341" y="840200"/>
                    </a:cubicBezTo>
                    <a:lnTo>
                      <a:pt x="1536294" y="1714"/>
                    </a:lnTo>
                    <a:cubicBezTo>
                      <a:pt x="1540009" y="-286"/>
                      <a:pt x="1544486" y="-572"/>
                      <a:pt x="1548391" y="1047"/>
                    </a:cubicBezTo>
                    <a:cubicBezTo>
                      <a:pt x="1552296" y="2667"/>
                      <a:pt x="1555344" y="5905"/>
                      <a:pt x="1556582" y="10001"/>
                    </a:cubicBezTo>
                    <a:cubicBezTo>
                      <a:pt x="1566393" y="42195"/>
                      <a:pt x="1580109" y="73152"/>
                      <a:pt x="1597445" y="101917"/>
                    </a:cubicBezTo>
                    <a:cubicBezTo>
                      <a:pt x="1616209" y="133159"/>
                      <a:pt x="1639164" y="161829"/>
                      <a:pt x="1665548" y="187071"/>
                    </a:cubicBezTo>
                    <a:cubicBezTo>
                      <a:pt x="1668787" y="190119"/>
                      <a:pt x="1670406" y="194595"/>
                      <a:pt x="1669835" y="199072"/>
                    </a:cubicBezTo>
                    <a:cubicBezTo>
                      <a:pt x="1669263" y="203549"/>
                      <a:pt x="1666596" y="207454"/>
                      <a:pt x="1662691" y="209550"/>
                    </a:cubicBezTo>
                    <a:cubicBezTo>
                      <a:pt x="450825" y="879538"/>
                      <a:pt x="166599" y="1042130"/>
                      <a:pt x="144596" y="1059084"/>
                    </a:cubicBezTo>
                    <a:cubicBezTo>
                      <a:pt x="142501" y="1061751"/>
                      <a:pt x="139548" y="1063942"/>
                      <a:pt x="136691" y="1064704"/>
                    </a:cubicBezTo>
                    <a:cubicBezTo>
                      <a:pt x="134881" y="1065180"/>
                      <a:pt x="133166" y="1065466"/>
                      <a:pt x="131642" y="1065466"/>
                    </a:cubicBezTo>
                    <a:close/>
                    <a:moveTo>
                      <a:pt x="94304" y="932306"/>
                    </a:moveTo>
                    <a:cubicBezTo>
                      <a:pt x="114593" y="966025"/>
                      <a:pt x="126880" y="1000220"/>
                      <a:pt x="135167" y="1022889"/>
                    </a:cubicBezTo>
                    <a:cubicBezTo>
                      <a:pt x="136119" y="1025652"/>
                      <a:pt x="137167" y="1028509"/>
                      <a:pt x="138119" y="1031176"/>
                    </a:cubicBezTo>
                    <a:cubicBezTo>
                      <a:pt x="196793" y="992505"/>
                      <a:pt x="456064" y="844581"/>
                      <a:pt x="1632592" y="194119"/>
                    </a:cubicBezTo>
                    <a:cubicBezTo>
                      <a:pt x="1610018" y="170592"/>
                      <a:pt x="1590111" y="144589"/>
                      <a:pt x="1573251" y="116586"/>
                    </a:cubicBezTo>
                    <a:cubicBezTo>
                      <a:pt x="1557726" y="90678"/>
                      <a:pt x="1544867" y="63246"/>
                      <a:pt x="1534961" y="34766"/>
                    </a:cubicBezTo>
                    <a:lnTo>
                      <a:pt x="35630" y="856964"/>
                    </a:lnTo>
                    <a:cubicBezTo>
                      <a:pt x="76016" y="907065"/>
                      <a:pt x="89542" y="924782"/>
                      <a:pt x="94019" y="932497"/>
                    </a:cubicBezTo>
                    <a:lnTo>
                      <a:pt x="94304" y="9323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9" name="Google Shape;4019;p34"/>
              <p:cNvSpPr/>
              <p:nvPr/>
            </p:nvSpPr>
            <p:spPr>
              <a:xfrm>
                <a:off x="3159804" y="1930816"/>
                <a:ext cx="193990" cy="115112"/>
              </a:xfrm>
              <a:custGeom>
                <a:avLst/>
                <a:gdLst/>
                <a:ahLst/>
                <a:cxnLst/>
                <a:rect l="l" t="t" r="r" b="b"/>
                <a:pathLst>
                  <a:path w="484975" h="287779" extrusionOk="0">
                    <a:moveTo>
                      <a:pt x="14126" y="287779"/>
                    </a:moveTo>
                    <a:cubicBezTo>
                      <a:pt x="9268" y="287779"/>
                      <a:pt x="4506" y="285207"/>
                      <a:pt x="1839" y="280635"/>
                    </a:cubicBezTo>
                    <a:cubicBezTo>
                      <a:pt x="-1971" y="273873"/>
                      <a:pt x="315" y="265300"/>
                      <a:pt x="7078" y="261395"/>
                    </a:cubicBezTo>
                    <a:lnTo>
                      <a:pt x="463897" y="1839"/>
                    </a:lnTo>
                    <a:cubicBezTo>
                      <a:pt x="470659" y="-1971"/>
                      <a:pt x="479232" y="315"/>
                      <a:pt x="483137" y="7077"/>
                    </a:cubicBezTo>
                    <a:cubicBezTo>
                      <a:pt x="486947" y="13840"/>
                      <a:pt x="484661" y="22413"/>
                      <a:pt x="477898" y="26318"/>
                    </a:cubicBezTo>
                    <a:lnTo>
                      <a:pt x="21079" y="285874"/>
                    </a:lnTo>
                    <a:cubicBezTo>
                      <a:pt x="18889" y="287112"/>
                      <a:pt x="16507" y="287684"/>
                      <a:pt x="14126" y="2876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0" name="Google Shape;4020;p34"/>
              <p:cNvSpPr/>
              <p:nvPr/>
            </p:nvSpPr>
            <p:spPr>
              <a:xfrm>
                <a:off x="2826285" y="2117607"/>
                <a:ext cx="194958" cy="117919"/>
              </a:xfrm>
              <a:custGeom>
                <a:avLst/>
                <a:gdLst/>
                <a:ahLst/>
                <a:cxnLst/>
                <a:rect l="l" t="t" r="r" b="b"/>
                <a:pathLst>
                  <a:path w="487394" h="294798" extrusionOk="0">
                    <a:moveTo>
                      <a:pt x="14097" y="294799"/>
                    </a:moveTo>
                    <a:cubicBezTo>
                      <a:pt x="9239" y="294799"/>
                      <a:pt x="4477" y="292322"/>
                      <a:pt x="1905" y="287751"/>
                    </a:cubicBezTo>
                    <a:cubicBezTo>
                      <a:pt x="-2000" y="280988"/>
                      <a:pt x="286" y="272415"/>
                      <a:pt x="7049" y="268510"/>
                    </a:cubicBezTo>
                    <a:lnTo>
                      <a:pt x="466249" y="1905"/>
                    </a:lnTo>
                    <a:cubicBezTo>
                      <a:pt x="472917" y="-2000"/>
                      <a:pt x="481584" y="286"/>
                      <a:pt x="485489" y="7049"/>
                    </a:cubicBezTo>
                    <a:cubicBezTo>
                      <a:pt x="489395" y="13811"/>
                      <a:pt x="487109" y="22384"/>
                      <a:pt x="480346" y="26289"/>
                    </a:cubicBezTo>
                    <a:lnTo>
                      <a:pt x="21146" y="292894"/>
                    </a:lnTo>
                    <a:cubicBezTo>
                      <a:pt x="18955" y="294227"/>
                      <a:pt x="16478" y="294799"/>
                      <a:pt x="14097" y="2947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1" name="Google Shape;4021;p34"/>
              <p:cNvSpPr/>
              <p:nvPr/>
            </p:nvSpPr>
            <p:spPr>
              <a:xfrm>
                <a:off x="3035615" y="2083761"/>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194"/>
                    </a:moveTo>
                    <a:cubicBezTo>
                      <a:pt x="46101" y="28194"/>
                      <a:pt x="28194" y="44577"/>
                      <a:pt x="28194" y="64579"/>
                    </a:cubicBezTo>
                    <a:cubicBezTo>
                      <a:pt x="28194" y="84582"/>
                      <a:pt x="46101" y="100965"/>
                      <a:pt x="68104" y="100965"/>
                    </a:cubicBezTo>
                    <a:cubicBezTo>
                      <a:pt x="90106" y="100965"/>
                      <a:pt x="108013" y="84677"/>
                      <a:pt x="108013" y="64579"/>
                    </a:cubicBezTo>
                    <a:cubicBezTo>
                      <a:pt x="108013" y="44482"/>
                      <a:pt x="90106" y="28194"/>
                      <a:pt x="68104" y="28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2" name="Google Shape;4022;p34"/>
              <p:cNvSpPr/>
              <p:nvPr/>
            </p:nvSpPr>
            <p:spPr>
              <a:xfrm>
                <a:off x="3096323" y="204636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582"/>
                      <a:pt x="108013" y="64484"/>
                    </a:cubicBezTo>
                    <a:cubicBezTo>
                      <a:pt x="108013" y="44387"/>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3" name="Google Shape;4023;p34"/>
              <p:cNvSpPr/>
              <p:nvPr/>
            </p:nvSpPr>
            <p:spPr>
              <a:xfrm>
                <a:off x="2616916" y="2322282"/>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8" y="28956"/>
                      <a:pt x="136208" y="64579"/>
                    </a:cubicBezTo>
                    <a:cubicBezTo>
                      <a:pt x="136208" y="100203"/>
                      <a:pt x="105632" y="129159"/>
                      <a:pt x="68104" y="129159"/>
                    </a:cubicBezTo>
                    <a:close/>
                    <a:moveTo>
                      <a:pt x="68104" y="28099"/>
                    </a:moveTo>
                    <a:cubicBezTo>
                      <a:pt x="46101" y="28099"/>
                      <a:pt x="28194" y="44482"/>
                      <a:pt x="28194" y="64484"/>
                    </a:cubicBezTo>
                    <a:cubicBezTo>
                      <a:pt x="28194" y="84487"/>
                      <a:pt x="46101" y="100870"/>
                      <a:pt x="68104" y="100870"/>
                    </a:cubicBezTo>
                    <a:cubicBezTo>
                      <a:pt x="90107" y="100870"/>
                      <a:pt x="108014" y="84582"/>
                      <a:pt x="108014" y="64484"/>
                    </a:cubicBezTo>
                    <a:cubicBezTo>
                      <a:pt x="108014" y="44387"/>
                      <a:pt x="90107"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4" name="Google Shape;4024;p34"/>
              <p:cNvSpPr/>
              <p:nvPr/>
            </p:nvSpPr>
            <p:spPr>
              <a:xfrm>
                <a:off x="3518303" y="181467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487"/>
                      <a:pt x="108013" y="64484"/>
                    </a:cubicBezTo>
                    <a:cubicBezTo>
                      <a:pt x="108013" y="44482"/>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5" name="Google Shape;4025;p34"/>
              <p:cNvSpPr/>
              <p:nvPr/>
            </p:nvSpPr>
            <p:spPr>
              <a:xfrm>
                <a:off x="2553892" y="2361267"/>
                <a:ext cx="54475" cy="35711"/>
              </a:xfrm>
              <a:custGeom>
                <a:avLst/>
                <a:gdLst/>
                <a:ahLst/>
                <a:cxnLst/>
                <a:rect l="l" t="t" r="r" b="b"/>
                <a:pathLst>
                  <a:path w="136187" h="89278" extrusionOk="0">
                    <a:moveTo>
                      <a:pt x="14068" y="89278"/>
                    </a:moveTo>
                    <a:cubicBezTo>
                      <a:pt x="9782" y="89278"/>
                      <a:pt x="5495" y="87278"/>
                      <a:pt x="2828" y="83658"/>
                    </a:cubicBezTo>
                    <a:cubicBezTo>
                      <a:pt x="-1839" y="77467"/>
                      <a:pt x="-601" y="68609"/>
                      <a:pt x="5591" y="63942"/>
                    </a:cubicBezTo>
                    <a:cubicBezTo>
                      <a:pt x="15306" y="56608"/>
                      <a:pt x="98650" y="10887"/>
                      <a:pt x="115319" y="1743"/>
                    </a:cubicBezTo>
                    <a:cubicBezTo>
                      <a:pt x="122081" y="-1971"/>
                      <a:pt x="130749" y="410"/>
                      <a:pt x="134464" y="7363"/>
                    </a:cubicBezTo>
                    <a:cubicBezTo>
                      <a:pt x="138179" y="14221"/>
                      <a:pt x="135702" y="22794"/>
                      <a:pt x="128844" y="26508"/>
                    </a:cubicBezTo>
                    <a:cubicBezTo>
                      <a:pt x="81600" y="52417"/>
                      <a:pt x="28260" y="82230"/>
                      <a:pt x="22450" y="86516"/>
                    </a:cubicBezTo>
                    <a:cubicBezTo>
                      <a:pt x="19878" y="88421"/>
                      <a:pt x="16925" y="89278"/>
                      <a:pt x="14068" y="89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6" name="Google Shape;4026;p34"/>
              <p:cNvSpPr/>
              <p:nvPr/>
            </p:nvSpPr>
            <p:spPr>
              <a:xfrm>
                <a:off x="2672425" y="2295426"/>
                <a:ext cx="54502" cy="36645"/>
              </a:xfrm>
              <a:custGeom>
                <a:avLst/>
                <a:gdLst/>
                <a:ahLst/>
                <a:cxnLst/>
                <a:rect l="l" t="t" r="r" b="b"/>
                <a:pathLst>
                  <a:path w="136256" h="91612" extrusionOk="0">
                    <a:moveTo>
                      <a:pt x="14122" y="91613"/>
                    </a:moveTo>
                    <a:cubicBezTo>
                      <a:pt x="9264" y="91613"/>
                      <a:pt x="4597" y="89136"/>
                      <a:pt x="1930" y="84660"/>
                    </a:cubicBezTo>
                    <a:cubicBezTo>
                      <a:pt x="-1975" y="77897"/>
                      <a:pt x="215" y="69324"/>
                      <a:pt x="6978" y="65324"/>
                    </a:cubicBezTo>
                    <a:lnTo>
                      <a:pt x="114991" y="1887"/>
                    </a:lnTo>
                    <a:cubicBezTo>
                      <a:pt x="121564" y="-1923"/>
                      <a:pt x="130231" y="173"/>
                      <a:pt x="134327" y="6936"/>
                    </a:cubicBezTo>
                    <a:cubicBezTo>
                      <a:pt x="138232" y="13698"/>
                      <a:pt x="136042" y="22271"/>
                      <a:pt x="129279" y="26271"/>
                    </a:cubicBezTo>
                    <a:lnTo>
                      <a:pt x="21265" y="89708"/>
                    </a:lnTo>
                    <a:cubicBezTo>
                      <a:pt x="19075" y="91041"/>
                      <a:pt x="16598" y="91613"/>
                      <a:pt x="14122" y="916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7" name="Google Shape;4027;p34"/>
              <p:cNvSpPr/>
              <p:nvPr/>
            </p:nvSpPr>
            <p:spPr>
              <a:xfrm>
                <a:off x="3577788" y="1786918"/>
                <a:ext cx="53533" cy="35908"/>
              </a:xfrm>
              <a:custGeom>
                <a:avLst/>
                <a:gdLst/>
                <a:ahLst/>
                <a:cxnLst/>
                <a:rect l="l" t="t" r="r" b="b"/>
                <a:pathLst>
                  <a:path w="133833" h="89771" extrusionOk="0">
                    <a:moveTo>
                      <a:pt x="14101" y="89771"/>
                    </a:moveTo>
                    <a:cubicBezTo>
                      <a:pt x="9243" y="89771"/>
                      <a:pt x="4576" y="87295"/>
                      <a:pt x="1909" y="82818"/>
                    </a:cubicBezTo>
                    <a:cubicBezTo>
                      <a:pt x="-1997" y="76055"/>
                      <a:pt x="289" y="67483"/>
                      <a:pt x="6957" y="63578"/>
                    </a:cubicBezTo>
                    <a:lnTo>
                      <a:pt x="112684" y="1951"/>
                    </a:lnTo>
                    <a:cubicBezTo>
                      <a:pt x="119352" y="-2050"/>
                      <a:pt x="128020" y="332"/>
                      <a:pt x="131925" y="6999"/>
                    </a:cubicBezTo>
                    <a:cubicBezTo>
                      <a:pt x="135830" y="13667"/>
                      <a:pt x="133544" y="22334"/>
                      <a:pt x="126877" y="26240"/>
                    </a:cubicBezTo>
                    <a:lnTo>
                      <a:pt x="21149" y="87867"/>
                    </a:lnTo>
                    <a:cubicBezTo>
                      <a:pt x="18958" y="89200"/>
                      <a:pt x="16482" y="89771"/>
                      <a:pt x="14005" y="897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8" name="Google Shape;4028;p34"/>
              <p:cNvSpPr/>
              <p:nvPr/>
            </p:nvSpPr>
            <p:spPr>
              <a:xfrm>
                <a:off x="3455721" y="1851096"/>
                <a:ext cx="56396" cy="35949"/>
              </a:xfrm>
              <a:custGeom>
                <a:avLst/>
                <a:gdLst/>
                <a:ahLst/>
                <a:cxnLst/>
                <a:rect l="l" t="t" r="r" b="b"/>
                <a:pathLst>
                  <a:path w="140989" h="89872" extrusionOk="0">
                    <a:moveTo>
                      <a:pt x="14106" y="89873"/>
                    </a:moveTo>
                    <a:cubicBezTo>
                      <a:pt x="9154" y="89873"/>
                      <a:pt x="4296" y="87206"/>
                      <a:pt x="1724" y="82538"/>
                    </a:cubicBezTo>
                    <a:cubicBezTo>
                      <a:pt x="-1991" y="75680"/>
                      <a:pt x="486" y="67108"/>
                      <a:pt x="7344" y="63393"/>
                    </a:cubicBezTo>
                    <a:lnTo>
                      <a:pt x="120120" y="1766"/>
                    </a:lnTo>
                    <a:cubicBezTo>
                      <a:pt x="126978" y="-2044"/>
                      <a:pt x="135550" y="528"/>
                      <a:pt x="139265" y="7386"/>
                    </a:cubicBezTo>
                    <a:cubicBezTo>
                      <a:pt x="142980" y="14244"/>
                      <a:pt x="140503" y="22817"/>
                      <a:pt x="133645" y="26531"/>
                    </a:cubicBezTo>
                    <a:lnTo>
                      <a:pt x="20869" y="88158"/>
                    </a:lnTo>
                    <a:cubicBezTo>
                      <a:pt x="18679" y="89301"/>
                      <a:pt x="16393" y="89873"/>
                      <a:pt x="14106" y="898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9" name="Google Shape;4029;p34"/>
              <p:cNvSpPr/>
              <p:nvPr/>
            </p:nvSpPr>
            <p:spPr>
              <a:xfrm>
                <a:off x="2820146" y="2602677"/>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7"/>
                      <a:pt x="223921" y="689854"/>
                      <a:pt x="110764" y="469350"/>
                    </a:cubicBezTo>
                    <a:cubicBezTo>
                      <a:pt x="-2393" y="248847"/>
                      <a:pt x="-34016" y="41106"/>
                      <a:pt x="39993" y="5293"/>
                    </a:cubicBezTo>
                    <a:cubicBezTo>
                      <a:pt x="114003" y="-30521"/>
                      <a:pt x="265831" y="119212"/>
                      <a:pt x="378988" y="339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0" name="Google Shape;4030;p34"/>
              <p:cNvSpPr/>
              <p:nvPr/>
            </p:nvSpPr>
            <p:spPr>
              <a:xfrm>
                <a:off x="2839377" y="2587376"/>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8"/>
                      <a:pt x="223921" y="689854"/>
                      <a:pt x="110764" y="469351"/>
                    </a:cubicBezTo>
                    <a:cubicBezTo>
                      <a:pt x="-2393" y="248847"/>
                      <a:pt x="-34016" y="41107"/>
                      <a:pt x="39993" y="5293"/>
                    </a:cubicBezTo>
                    <a:cubicBezTo>
                      <a:pt x="114003" y="-30521"/>
                      <a:pt x="265831" y="119212"/>
                      <a:pt x="378988" y="3397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1" name="Google Shape;4031;p34"/>
              <p:cNvSpPr/>
              <p:nvPr/>
            </p:nvSpPr>
            <p:spPr>
              <a:xfrm>
                <a:off x="2881765" y="2513602"/>
                <a:ext cx="405308" cy="322135"/>
              </a:xfrm>
              <a:custGeom>
                <a:avLst/>
                <a:gdLst/>
                <a:ahLst/>
                <a:cxnLst/>
                <a:rect l="l" t="t" r="r" b="b"/>
                <a:pathLst>
                  <a:path w="1013269" h="805338" extrusionOk="0">
                    <a:moveTo>
                      <a:pt x="812387" y="0"/>
                    </a:moveTo>
                    <a:cubicBezTo>
                      <a:pt x="541592" y="146971"/>
                      <a:pt x="270796" y="293846"/>
                      <a:pt x="0" y="440817"/>
                    </a:cubicBezTo>
                    <a:cubicBezTo>
                      <a:pt x="69913" y="562356"/>
                      <a:pt x="139732" y="683800"/>
                      <a:pt x="209645" y="805339"/>
                    </a:cubicBezTo>
                    <a:cubicBezTo>
                      <a:pt x="477488" y="659797"/>
                      <a:pt x="745427" y="514350"/>
                      <a:pt x="1013270" y="368808"/>
                    </a:cubicBezTo>
                    <a:cubicBezTo>
                      <a:pt x="946309" y="245936"/>
                      <a:pt x="879348" y="122968"/>
                      <a:pt x="812387"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2" name="Google Shape;4032;p34"/>
              <p:cNvSpPr/>
              <p:nvPr/>
            </p:nvSpPr>
            <p:spPr>
              <a:xfrm>
                <a:off x="3143816" y="2422690"/>
                <a:ext cx="195918" cy="323626"/>
              </a:xfrm>
              <a:custGeom>
                <a:avLst/>
                <a:gdLst/>
                <a:ahLst/>
                <a:cxnLst/>
                <a:rect l="l" t="t" r="r" b="b"/>
                <a:pathLst>
                  <a:path w="489794" h="809066" extrusionOk="0">
                    <a:moveTo>
                      <a:pt x="379030" y="339716"/>
                    </a:moveTo>
                    <a:cubicBezTo>
                      <a:pt x="492187" y="560219"/>
                      <a:pt x="523810" y="767960"/>
                      <a:pt x="449801" y="803774"/>
                    </a:cubicBezTo>
                    <a:cubicBezTo>
                      <a:pt x="375792" y="839587"/>
                      <a:pt x="223963" y="689854"/>
                      <a:pt x="110806" y="469351"/>
                    </a:cubicBezTo>
                    <a:cubicBezTo>
                      <a:pt x="-2351" y="248847"/>
                      <a:pt x="-34069" y="41107"/>
                      <a:pt x="40036" y="5293"/>
                    </a:cubicBezTo>
                    <a:cubicBezTo>
                      <a:pt x="114045" y="-30521"/>
                      <a:pt x="265873" y="119212"/>
                      <a:pt x="379030" y="3397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3" name="Google Shape;4033;p34"/>
              <p:cNvSpPr/>
              <p:nvPr/>
            </p:nvSpPr>
            <p:spPr>
              <a:xfrm>
                <a:off x="3163064" y="2407427"/>
                <a:ext cx="195918" cy="323626"/>
              </a:xfrm>
              <a:custGeom>
                <a:avLst/>
                <a:gdLst/>
                <a:ahLst/>
                <a:cxnLst/>
                <a:rect l="l" t="t" r="r" b="b"/>
                <a:pathLst>
                  <a:path w="489794" h="809066" extrusionOk="0">
                    <a:moveTo>
                      <a:pt x="378988" y="339716"/>
                    </a:moveTo>
                    <a:cubicBezTo>
                      <a:pt x="492145" y="560219"/>
                      <a:pt x="523863" y="767960"/>
                      <a:pt x="449759" y="803774"/>
                    </a:cubicBezTo>
                    <a:cubicBezTo>
                      <a:pt x="375750" y="839587"/>
                      <a:pt x="223921" y="689854"/>
                      <a:pt x="110764" y="469351"/>
                    </a:cubicBezTo>
                    <a:cubicBezTo>
                      <a:pt x="-2393" y="248847"/>
                      <a:pt x="-34016" y="41107"/>
                      <a:pt x="39994" y="5293"/>
                    </a:cubicBezTo>
                    <a:cubicBezTo>
                      <a:pt x="114003" y="-30521"/>
                      <a:pt x="265831" y="119212"/>
                      <a:pt x="378988" y="3397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4" name="Google Shape;4034;p34"/>
              <p:cNvSpPr/>
              <p:nvPr/>
            </p:nvSpPr>
            <p:spPr>
              <a:xfrm>
                <a:off x="2925540" y="2559835"/>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9" y="-1968"/>
                      <a:pt x="581671" y="413"/>
                      <a:pt x="585481" y="7271"/>
                    </a:cubicBezTo>
                    <a:cubicBezTo>
                      <a:pt x="589291" y="14034"/>
                      <a:pt x="586814"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5" name="Google Shape;4035;p34"/>
              <p:cNvSpPr/>
              <p:nvPr/>
            </p:nvSpPr>
            <p:spPr>
              <a:xfrm>
                <a:off x="2934011" y="2589025"/>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9"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6" name="Google Shape;4036;p34"/>
              <p:cNvSpPr/>
              <p:nvPr/>
            </p:nvSpPr>
            <p:spPr>
              <a:xfrm>
                <a:off x="2944351" y="2617262"/>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8"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7" name="Google Shape;4037;p34"/>
              <p:cNvSpPr/>
              <p:nvPr/>
            </p:nvSpPr>
            <p:spPr>
              <a:xfrm>
                <a:off x="2977281" y="2673696"/>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8" y="-1968"/>
                      <a:pt x="581671" y="413"/>
                      <a:pt x="585481" y="7271"/>
                    </a:cubicBezTo>
                    <a:cubicBezTo>
                      <a:pt x="589291" y="14034"/>
                      <a:pt x="586815"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8" name="Google Shape;4038;p34"/>
              <p:cNvSpPr/>
              <p:nvPr/>
            </p:nvSpPr>
            <p:spPr>
              <a:xfrm>
                <a:off x="2962247" y="2650191"/>
                <a:ext cx="234908" cy="135268"/>
              </a:xfrm>
              <a:custGeom>
                <a:avLst/>
                <a:gdLst/>
                <a:ahLst/>
                <a:cxnLst/>
                <a:rect l="l" t="t" r="r" b="b"/>
                <a:pathLst>
                  <a:path w="587269" h="338169" extrusionOk="0">
                    <a:moveTo>
                      <a:pt x="14076" y="338169"/>
                    </a:moveTo>
                    <a:cubicBezTo>
                      <a:pt x="9123" y="338169"/>
                      <a:pt x="4360" y="335598"/>
                      <a:pt x="1789" y="330930"/>
                    </a:cubicBezTo>
                    <a:cubicBezTo>
                      <a:pt x="-2021" y="324168"/>
                      <a:pt x="455" y="315500"/>
                      <a:pt x="7313" y="311785"/>
                    </a:cubicBezTo>
                    <a:lnTo>
                      <a:pt x="566335" y="1746"/>
                    </a:lnTo>
                    <a:cubicBezTo>
                      <a:pt x="573098" y="-1968"/>
                      <a:pt x="581671" y="413"/>
                      <a:pt x="585481" y="7271"/>
                    </a:cubicBezTo>
                    <a:cubicBezTo>
                      <a:pt x="589291" y="14034"/>
                      <a:pt x="586814" y="22702"/>
                      <a:pt x="579956" y="26416"/>
                    </a:cubicBezTo>
                    <a:lnTo>
                      <a:pt x="20934" y="336455"/>
                    </a:lnTo>
                    <a:cubicBezTo>
                      <a:pt x="18743" y="337598"/>
                      <a:pt x="16457" y="338169"/>
                      <a:pt x="14076" y="3381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9" name="Google Shape;4039;p34"/>
              <p:cNvSpPr/>
              <p:nvPr/>
            </p:nvSpPr>
            <p:spPr>
              <a:xfrm>
                <a:off x="3582264" y="2092212"/>
                <a:ext cx="255556" cy="435960"/>
              </a:xfrm>
              <a:custGeom>
                <a:avLst/>
                <a:gdLst/>
                <a:ahLst/>
                <a:cxnLst/>
                <a:rect l="l" t="t" r="r" b="b"/>
                <a:pathLst>
                  <a:path w="638889" h="1089900" extrusionOk="0">
                    <a:moveTo>
                      <a:pt x="624721" y="1089805"/>
                    </a:moveTo>
                    <a:cubicBezTo>
                      <a:pt x="619863" y="1089805"/>
                      <a:pt x="615101" y="1087233"/>
                      <a:pt x="612529" y="1082756"/>
                    </a:cubicBezTo>
                    <a:lnTo>
                      <a:pt x="1881" y="21100"/>
                    </a:lnTo>
                    <a:cubicBezTo>
                      <a:pt x="-2024" y="14337"/>
                      <a:pt x="357" y="5765"/>
                      <a:pt x="7120" y="1859"/>
                    </a:cubicBezTo>
                    <a:cubicBezTo>
                      <a:pt x="13787" y="-1951"/>
                      <a:pt x="22455" y="240"/>
                      <a:pt x="26360" y="7098"/>
                    </a:cubicBezTo>
                    <a:lnTo>
                      <a:pt x="637008" y="1068755"/>
                    </a:lnTo>
                    <a:cubicBezTo>
                      <a:pt x="640913" y="1075517"/>
                      <a:pt x="638532" y="1084090"/>
                      <a:pt x="631769" y="1087995"/>
                    </a:cubicBezTo>
                    <a:cubicBezTo>
                      <a:pt x="629579" y="1089233"/>
                      <a:pt x="627102" y="1089900"/>
                      <a:pt x="624721" y="1089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0" name="Google Shape;4040;p34"/>
              <p:cNvSpPr/>
              <p:nvPr/>
            </p:nvSpPr>
            <p:spPr>
              <a:xfrm>
                <a:off x="3465617" y="2174996"/>
                <a:ext cx="255556" cy="435977"/>
              </a:xfrm>
              <a:custGeom>
                <a:avLst/>
                <a:gdLst/>
                <a:ahLst/>
                <a:cxnLst/>
                <a:rect l="l" t="t" r="r" b="b"/>
                <a:pathLst>
                  <a:path w="638889" h="1089942" extrusionOk="0">
                    <a:moveTo>
                      <a:pt x="624721" y="1089847"/>
                    </a:moveTo>
                    <a:cubicBezTo>
                      <a:pt x="619863" y="1089847"/>
                      <a:pt x="615101" y="1087275"/>
                      <a:pt x="612529" y="1082799"/>
                    </a:cubicBezTo>
                    <a:lnTo>
                      <a:pt x="1881" y="21142"/>
                    </a:lnTo>
                    <a:cubicBezTo>
                      <a:pt x="-2024" y="14379"/>
                      <a:pt x="357" y="5807"/>
                      <a:pt x="7120" y="1902"/>
                    </a:cubicBezTo>
                    <a:cubicBezTo>
                      <a:pt x="13787" y="-2004"/>
                      <a:pt x="22455" y="282"/>
                      <a:pt x="26360" y="7140"/>
                    </a:cubicBezTo>
                    <a:lnTo>
                      <a:pt x="637008" y="1068797"/>
                    </a:lnTo>
                    <a:cubicBezTo>
                      <a:pt x="640913" y="1075560"/>
                      <a:pt x="638532" y="1084132"/>
                      <a:pt x="631769" y="1088038"/>
                    </a:cubicBezTo>
                    <a:cubicBezTo>
                      <a:pt x="629579" y="1089276"/>
                      <a:pt x="627102" y="1089942"/>
                      <a:pt x="624721" y="10899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1" name="Google Shape;4041;p34"/>
              <p:cNvSpPr/>
              <p:nvPr/>
            </p:nvSpPr>
            <p:spPr>
              <a:xfrm>
                <a:off x="3256735" y="2364102"/>
                <a:ext cx="256489" cy="267766"/>
              </a:xfrm>
              <a:custGeom>
                <a:avLst/>
                <a:gdLst/>
                <a:ahLst/>
                <a:cxnLst/>
                <a:rect l="l" t="t" r="r" b="b"/>
                <a:pathLst>
                  <a:path w="641223" h="669416" extrusionOk="0">
                    <a:moveTo>
                      <a:pt x="320612" y="669417"/>
                    </a:moveTo>
                    <a:cubicBezTo>
                      <a:pt x="143828" y="669417"/>
                      <a:pt x="0" y="519303"/>
                      <a:pt x="0" y="334709"/>
                    </a:cubicBezTo>
                    <a:cubicBezTo>
                      <a:pt x="0" y="150114"/>
                      <a:pt x="143828" y="0"/>
                      <a:pt x="320612" y="0"/>
                    </a:cubicBezTo>
                    <a:cubicBezTo>
                      <a:pt x="497396" y="0"/>
                      <a:pt x="641223" y="150114"/>
                      <a:pt x="641223" y="334709"/>
                    </a:cubicBezTo>
                    <a:cubicBezTo>
                      <a:pt x="641223" y="519303"/>
                      <a:pt x="497396" y="669417"/>
                      <a:pt x="320612" y="669417"/>
                    </a:cubicBezTo>
                    <a:close/>
                    <a:moveTo>
                      <a:pt x="320612" y="28289"/>
                    </a:moveTo>
                    <a:cubicBezTo>
                      <a:pt x="159353" y="28289"/>
                      <a:pt x="28194" y="165830"/>
                      <a:pt x="28194" y="334804"/>
                    </a:cubicBezTo>
                    <a:cubicBezTo>
                      <a:pt x="28194" y="503777"/>
                      <a:pt x="159353" y="641318"/>
                      <a:pt x="320612" y="641318"/>
                    </a:cubicBezTo>
                    <a:cubicBezTo>
                      <a:pt x="481870" y="641318"/>
                      <a:pt x="613029" y="503777"/>
                      <a:pt x="613029" y="334804"/>
                    </a:cubicBezTo>
                    <a:cubicBezTo>
                      <a:pt x="613029" y="165830"/>
                      <a:pt x="481870" y="28289"/>
                      <a:pt x="320612" y="282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42" name="Google Shape;4042;p34"/>
            <p:cNvGrpSpPr/>
            <p:nvPr/>
          </p:nvGrpSpPr>
          <p:grpSpPr>
            <a:xfrm>
              <a:off x="-385960" y="4201510"/>
              <a:ext cx="906933" cy="804983"/>
              <a:chOff x="1999081" y="164716"/>
              <a:chExt cx="4679734" cy="4153681"/>
            </a:xfrm>
          </p:grpSpPr>
          <p:sp>
            <p:nvSpPr>
              <p:cNvPr id="4043" name="Google Shape;4043;p34"/>
              <p:cNvSpPr/>
              <p:nvPr/>
            </p:nvSpPr>
            <p:spPr>
              <a:xfrm>
                <a:off x="2010549" y="1806394"/>
                <a:ext cx="1848805" cy="2500655"/>
              </a:xfrm>
              <a:custGeom>
                <a:avLst/>
                <a:gdLst/>
                <a:ahLst/>
                <a:cxnLst/>
                <a:rect l="l" t="t" r="r" b="b"/>
                <a:pathLst>
                  <a:path w="2268473" h="3068288" extrusionOk="0">
                    <a:moveTo>
                      <a:pt x="1913954" y="3068288"/>
                    </a:moveTo>
                    <a:cubicBezTo>
                      <a:pt x="1275969" y="2118455"/>
                      <a:pt x="637985" y="1168622"/>
                      <a:pt x="0" y="218694"/>
                    </a:cubicBezTo>
                    <a:cubicBezTo>
                      <a:pt x="148114" y="145828"/>
                      <a:pt x="296228" y="72962"/>
                      <a:pt x="444437" y="0"/>
                    </a:cubicBezTo>
                    <a:cubicBezTo>
                      <a:pt x="1052417" y="976694"/>
                      <a:pt x="1660493" y="1953387"/>
                      <a:pt x="2268474" y="2930081"/>
                    </a:cubicBezTo>
                    <a:cubicBezTo>
                      <a:pt x="2234756" y="2924270"/>
                      <a:pt x="2182082" y="2919794"/>
                      <a:pt x="2121122" y="2934081"/>
                    </a:cubicBezTo>
                    <a:cubicBezTo>
                      <a:pt x="2003870" y="2961703"/>
                      <a:pt x="1936147" y="3039999"/>
                      <a:pt x="1914049" y="30681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4" name="Google Shape;4044;p34"/>
              <p:cNvSpPr/>
              <p:nvPr/>
            </p:nvSpPr>
            <p:spPr>
              <a:xfrm>
                <a:off x="2389207" y="254222"/>
                <a:ext cx="4289609" cy="3996639"/>
              </a:xfrm>
              <a:custGeom>
                <a:avLst/>
                <a:gdLst/>
                <a:ahLst/>
                <a:cxnLst/>
                <a:rect l="l" t="t" r="r" b="b"/>
                <a:pathLst>
                  <a:path w="5263324" h="4903851" extrusionOk="0">
                    <a:moveTo>
                      <a:pt x="1793367" y="4903851"/>
                    </a:moveTo>
                    <a:lnTo>
                      <a:pt x="0" y="2252186"/>
                    </a:lnTo>
                    <a:lnTo>
                      <a:pt x="3469862" y="0"/>
                    </a:lnTo>
                    <a:lnTo>
                      <a:pt x="5263325" y="2651665"/>
                    </a:lnTo>
                    <a:lnTo>
                      <a:pt x="1793367" y="490385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5" name="Google Shape;4045;p34"/>
              <p:cNvSpPr/>
              <p:nvPr/>
            </p:nvSpPr>
            <p:spPr>
              <a:xfrm>
                <a:off x="2010549" y="164716"/>
                <a:ext cx="3206921" cy="1925193"/>
              </a:xfrm>
              <a:custGeom>
                <a:avLst/>
                <a:gdLst/>
                <a:ahLst/>
                <a:cxnLst/>
                <a:rect l="l" t="t" r="r" b="b"/>
                <a:pathLst>
                  <a:path w="3934872" h="2362200" extrusionOk="0">
                    <a:moveTo>
                      <a:pt x="3934873" y="109919"/>
                    </a:moveTo>
                    <a:cubicBezTo>
                      <a:pt x="3776091" y="73247"/>
                      <a:pt x="3617309" y="36671"/>
                      <a:pt x="3458527" y="0"/>
                    </a:cubicBezTo>
                    <a:cubicBezTo>
                      <a:pt x="2305717" y="744855"/>
                      <a:pt x="1152811" y="1489805"/>
                      <a:pt x="0" y="2234660"/>
                    </a:cubicBezTo>
                    <a:cubicBezTo>
                      <a:pt x="47816" y="2228088"/>
                      <a:pt x="114205" y="2224659"/>
                      <a:pt x="191167" y="2238375"/>
                    </a:cubicBezTo>
                    <a:cubicBezTo>
                      <a:pt x="324707" y="2262188"/>
                      <a:pt x="418052" y="2325148"/>
                      <a:pt x="465011" y="2362200"/>
                    </a:cubicBezTo>
                    <a:cubicBezTo>
                      <a:pt x="1621631" y="1611439"/>
                      <a:pt x="2778252" y="860679"/>
                      <a:pt x="3934873" y="1099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6" name="Google Shape;4046;p34"/>
              <p:cNvSpPr/>
              <p:nvPr/>
            </p:nvSpPr>
            <p:spPr>
              <a:xfrm>
                <a:off x="2120799" y="2073747"/>
                <a:ext cx="1495214" cy="2193404"/>
              </a:xfrm>
              <a:custGeom>
                <a:avLst/>
                <a:gdLst/>
                <a:ahLst/>
                <a:cxnLst/>
                <a:rect l="l" t="t" r="r" b="b"/>
                <a:pathLst>
                  <a:path w="1834618" h="2691293" extrusionOk="0">
                    <a:moveTo>
                      <a:pt x="1820470" y="2691293"/>
                    </a:moveTo>
                    <a:cubicBezTo>
                      <a:pt x="1815993" y="2691293"/>
                      <a:pt x="1811516" y="2689103"/>
                      <a:pt x="1808754" y="2685103"/>
                    </a:cubicBezTo>
                    <a:lnTo>
                      <a:pt x="2433" y="21912"/>
                    </a:lnTo>
                    <a:cubicBezTo>
                      <a:pt x="-1949" y="15435"/>
                      <a:pt x="-234" y="6672"/>
                      <a:pt x="6148" y="2386"/>
                    </a:cubicBezTo>
                    <a:cubicBezTo>
                      <a:pt x="12529" y="-1900"/>
                      <a:pt x="21292" y="-281"/>
                      <a:pt x="25769" y="6196"/>
                    </a:cubicBezTo>
                    <a:lnTo>
                      <a:pt x="1832185" y="2669386"/>
                    </a:lnTo>
                    <a:cubicBezTo>
                      <a:pt x="1836567" y="2675863"/>
                      <a:pt x="1834852" y="2684626"/>
                      <a:pt x="1828471" y="2688912"/>
                    </a:cubicBezTo>
                    <a:cubicBezTo>
                      <a:pt x="1826089" y="2690531"/>
                      <a:pt x="1823327" y="2691293"/>
                      <a:pt x="1820565" y="2691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7" name="Google Shape;4047;p34"/>
              <p:cNvSpPr/>
              <p:nvPr/>
            </p:nvSpPr>
            <p:spPr>
              <a:xfrm>
                <a:off x="2222155" y="2070533"/>
                <a:ext cx="1455040" cy="2158971"/>
              </a:xfrm>
              <a:custGeom>
                <a:avLst/>
                <a:gdLst/>
                <a:ahLst/>
                <a:cxnLst/>
                <a:rect l="l" t="t" r="r" b="b"/>
                <a:pathLst>
                  <a:path w="1785325" h="2649044" extrusionOk="0">
                    <a:moveTo>
                      <a:pt x="1771344" y="2649045"/>
                    </a:moveTo>
                    <a:cubicBezTo>
                      <a:pt x="1766867" y="2649045"/>
                      <a:pt x="1762390" y="2646853"/>
                      <a:pt x="1759628" y="2642758"/>
                    </a:cubicBezTo>
                    <a:lnTo>
                      <a:pt x="2361" y="21954"/>
                    </a:lnTo>
                    <a:cubicBezTo>
                      <a:pt x="-1925" y="15477"/>
                      <a:pt x="-211" y="6714"/>
                      <a:pt x="6171" y="2428"/>
                    </a:cubicBezTo>
                    <a:cubicBezTo>
                      <a:pt x="12648" y="-1954"/>
                      <a:pt x="21411" y="-239"/>
                      <a:pt x="25792" y="6238"/>
                    </a:cubicBezTo>
                    <a:lnTo>
                      <a:pt x="1782964" y="2627042"/>
                    </a:lnTo>
                    <a:cubicBezTo>
                      <a:pt x="1787251" y="2633519"/>
                      <a:pt x="1785536" y="2642282"/>
                      <a:pt x="1779154" y="2646568"/>
                    </a:cubicBezTo>
                    <a:cubicBezTo>
                      <a:pt x="1776773" y="2648187"/>
                      <a:pt x="1774011" y="2648949"/>
                      <a:pt x="1771249" y="26489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8" name="Google Shape;4048;p34"/>
              <p:cNvSpPr/>
              <p:nvPr/>
            </p:nvSpPr>
            <p:spPr>
              <a:xfrm>
                <a:off x="2335244" y="2099988"/>
                <a:ext cx="1410084" cy="2106591"/>
              </a:xfrm>
              <a:custGeom>
                <a:avLst/>
                <a:gdLst/>
                <a:ahLst/>
                <a:cxnLst/>
                <a:rect l="l" t="t" r="r" b="b"/>
                <a:pathLst>
                  <a:path w="1730165" h="2584774" extrusionOk="0">
                    <a:moveTo>
                      <a:pt x="1716094" y="2584774"/>
                    </a:moveTo>
                    <a:cubicBezTo>
                      <a:pt x="1711522" y="2584774"/>
                      <a:pt x="1707045" y="2582584"/>
                      <a:pt x="1704378" y="2578487"/>
                    </a:cubicBezTo>
                    <a:lnTo>
                      <a:pt x="2356" y="21882"/>
                    </a:lnTo>
                    <a:cubicBezTo>
                      <a:pt x="-1930" y="15405"/>
                      <a:pt x="-216" y="6642"/>
                      <a:pt x="6261" y="2356"/>
                    </a:cubicBezTo>
                    <a:cubicBezTo>
                      <a:pt x="12833" y="-1930"/>
                      <a:pt x="21501" y="-216"/>
                      <a:pt x="25787" y="6261"/>
                    </a:cubicBezTo>
                    <a:lnTo>
                      <a:pt x="1727810" y="2562867"/>
                    </a:lnTo>
                    <a:cubicBezTo>
                      <a:pt x="1732096" y="2569344"/>
                      <a:pt x="1730381" y="2578107"/>
                      <a:pt x="1723905" y="2582393"/>
                    </a:cubicBezTo>
                    <a:cubicBezTo>
                      <a:pt x="1721523" y="2584012"/>
                      <a:pt x="1718761" y="2584774"/>
                      <a:pt x="1716094" y="25847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9" name="Google Shape;4049;p34"/>
              <p:cNvSpPr/>
              <p:nvPr/>
            </p:nvSpPr>
            <p:spPr>
              <a:xfrm>
                <a:off x="2777976" y="722750"/>
                <a:ext cx="3367551" cy="3160369"/>
              </a:xfrm>
              <a:custGeom>
                <a:avLst/>
                <a:gdLst/>
                <a:ahLst/>
                <a:cxnLst/>
                <a:rect l="l" t="t" r="r" b="b"/>
                <a:pathLst>
                  <a:path w="4131964" h="3877753" extrusionOk="0">
                    <a:moveTo>
                      <a:pt x="1414713" y="3877753"/>
                    </a:moveTo>
                    <a:cubicBezTo>
                      <a:pt x="1410236" y="3877753"/>
                      <a:pt x="1405760" y="3875563"/>
                      <a:pt x="1402997" y="3871467"/>
                    </a:cubicBezTo>
                    <a:lnTo>
                      <a:pt x="2346" y="1775586"/>
                    </a:lnTo>
                    <a:cubicBezTo>
                      <a:pt x="251" y="1772443"/>
                      <a:pt x="-511" y="1768537"/>
                      <a:pt x="346" y="1764823"/>
                    </a:cubicBezTo>
                    <a:cubicBezTo>
                      <a:pt x="1108" y="1761108"/>
                      <a:pt x="3394" y="1757869"/>
                      <a:pt x="6632" y="1755869"/>
                    </a:cubicBezTo>
                    <a:lnTo>
                      <a:pt x="2810126" y="2126"/>
                    </a:lnTo>
                    <a:cubicBezTo>
                      <a:pt x="2813840" y="-255"/>
                      <a:pt x="2818603" y="-636"/>
                      <a:pt x="2822699" y="983"/>
                    </a:cubicBezTo>
                    <a:cubicBezTo>
                      <a:pt x="2826795" y="2602"/>
                      <a:pt x="2829938" y="6031"/>
                      <a:pt x="2831176" y="10318"/>
                    </a:cubicBezTo>
                    <a:cubicBezTo>
                      <a:pt x="2891660" y="227678"/>
                      <a:pt x="2996149" y="419988"/>
                      <a:pt x="3141881" y="582103"/>
                    </a:cubicBezTo>
                    <a:cubicBezTo>
                      <a:pt x="3239989" y="691260"/>
                      <a:pt x="3329333" y="755268"/>
                      <a:pt x="3424012" y="823086"/>
                    </a:cubicBezTo>
                    <a:cubicBezTo>
                      <a:pt x="3479638" y="862900"/>
                      <a:pt x="3543837" y="908811"/>
                      <a:pt x="3603844" y="945196"/>
                    </a:cubicBezTo>
                    <a:cubicBezTo>
                      <a:pt x="3597081" y="870235"/>
                      <a:pt x="3605178" y="815561"/>
                      <a:pt x="3644039" y="791939"/>
                    </a:cubicBezTo>
                    <a:cubicBezTo>
                      <a:pt x="3693379" y="762031"/>
                      <a:pt x="3783295" y="791272"/>
                      <a:pt x="3822252" y="849756"/>
                    </a:cubicBezTo>
                    <a:cubicBezTo>
                      <a:pt x="3860352" y="906811"/>
                      <a:pt x="3854828" y="993488"/>
                      <a:pt x="3811203" y="1024730"/>
                    </a:cubicBezTo>
                    <a:cubicBezTo>
                      <a:pt x="3772817" y="1052257"/>
                      <a:pt x="3710619" y="1035112"/>
                      <a:pt x="3638896" y="997679"/>
                    </a:cubicBezTo>
                    <a:cubicBezTo>
                      <a:pt x="3645849" y="1043113"/>
                      <a:pt x="3655946" y="1093501"/>
                      <a:pt x="3666233" y="1144745"/>
                    </a:cubicBezTo>
                    <a:cubicBezTo>
                      <a:pt x="3706333" y="1344961"/>
                      <a:pt x="3740909" y="1517935"/>
                      <a:pt x="3862067" y="1721484"/>
                    </a:cubicBezTo>
                    <a:cubicBezTo>
                      <a:pt x="3933694" y="1841975"/>
                      <a:pt x="4023039" y="1952465"/>
                      <a:pt x="4127529" y="2049811"/>
                    </a:cubicBezTo>
                    <a:cubicBezTo>
                      <a:pt x="4130672" y="2052763"/>
                      <a:pt x="4132291" y="2056954"/>
                      <a:pt x="4131910" y="2061241"/>
                    </a:cubicBezTo>
                    <a:cubicBezTo>
                      <a:pt x="4131529" y="2065527"/>
                      <a:pt x="4129243" y="2069432"/>
                      <a:pt x="4125719" y="2071813"/>
                    </a:cubicBezTo>
                    <a:lnTo>
                      <a:pt x="1422619" y="3875372"/>
                    </a:lnTo>
                    <a:cubicBezTo>
                      <a:pt x="1420238" y="3876992"/>
                      <a:pt x="1417475" y="3877753"/>
                      <a:pt x="1414808" y="3877753"/>
                    </a:cubicBezTo>
                    <a:close/>
                    <a:moveTo>
                      <a:pt x="33874" y="1771967"/>
                    </a:moveTo>
                    <a:lnTo>
                      <a:pt x="1418618" y="3844035"/>
                    </a:lnTo>
                    <a:lnTo>
                      <a:pt x="4095239" y="2058097"/>
                    </a:lnTo>
                    <a:cubicBezTo>
                      <a:pt x="3994464" y="1961895"/>
                      <a:pt x="3907882" y="1853596"/>
                      <a:pt x="3837778" y="1735771"/>
                    </a:cubicBezTo>
                    <a:cubicBezTo>
                      <a:pt x="3714143" y="1528031"/>
                      <a:pt x="3679091" y="1352866"/>
                      <a:pt x="3638515" y="1150079"/>
                    </a:cubicBezTo>
                    <a:cubicBezTo>
                      <a:pt x="3626037" y="1088071"/>
                      <a:pt x="3614607" y="1030540"/>
                      <a:pt x="3607845" y="980344"/>
                    </a:cubicBezTo>
                    <a:cubicBezTo>
                      <a:pt x="3543837" y="943291"/>
                      <a:pt x="3474209" y="893571"/>
                      <a:pt x="3408486" y="846422"/>
                    </a:cubicBezTo>
                    <a:cubicBezTo>
                      <a:pt x="3311712" y="777080"/>
                      <a:pt x="3221130" y="712215"/>
                      <a:pt x="3121022" y="600772"/>
                    </a:cubicBezTo>
                    <a:cubicBezTo>
                      <a:pt x="2976432" y="439990"/>
                      <a:pt x="2871562" y="249967"/>
                      <a:pt x="2809268" y="35845"/>
                    </a:cubicBezTo>
                    <a:lnTo>
                      <a:pt x="33874" y="1771967"/>
                    </a:lnTo>
                    <a:close/>
                    <a:moveTo>
                      <a:pt x="3634229" y="962818"/>
                    </a:moveTo>
                    <a:cubicBezTo>
                      <a:pt x="3703571" y="1001775"/>
                      <a:pt x="3764340" y="1023587"/>
                      <a:pt x="3794820" y="1001680"/>
                    </a:cubicBezTo>
                    <a:cubicBezTo>
                      <a:pt x="3826062" y="979391"/>
                      <a:pt x="3828158" y="909287"/>
                      <a:pt x="3798821" y="865282"/>
                    </a:cubicBezTo>
                    <a:cubicBezTo>
                      <a:pt x="3766055" y="816037"/>
                      <a:pt x="3692046" y="795654"/>
                      <a:pt x="3658708" y="815942"/>
                    </a:cubicBezTo>
                    <a:cubicBezTo>
                      <a:pt x="3628704" y="834135"/>
                      <a:pt x="3625656" y="889666"/>
                      <a:pt x="3634229" y="962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0" name="Google Shape;4050;p34"/>
              <p:cNvSpPr/>
              <p:nvPr/>
            </p:nvSpPr>
            <p:spPr>
              <a:xfrm>
                <a:off x="4990089" y="1773229"/>
                <a:ext cx="325027" cy="297674"/>
              </a:xfrm>
              <a:custGeom>
                <a:avLst/>
                <a:gdLst/>
                <a:ahLst/>
                <a:cxnLst/>
                <a:rect l="l" t="t" r="r" b="b"/>
                <a:pathLst>
                  <a:path w="398806" h="365244" extrusionOk="0">
                    <a:moveTo>
                      <a:pt x="225465" y="365245"/>
                    </a:moveTo>
                    <a:cubicBezTo>
                      <a:pt x="220703" y="365245"/>
                      <a:pt x="216321" y="362864"/>
                      <a:pt x="213654" y="358959"/>
                    </a:cubicBezTo>
                    <a:lnTo>
                      <a:pt x="2295" y="39109"/>
                    </a:lnTo>
                    <a:cubicBezTo>
                      <a:pt x="-468" y="34918"/>
                      <a:pt x="-754" y="29489"/>
                      <a:pt x="1533" y="24917"/>
                    </a:cubicBezTo>
                    <a:cubicBezTo>
                      <a:pt x="3819" y="20345"/>
                      <a:pt x="8391" y="17487"/>
                      <a:pt x="13439" y="17202"/>
                    </a:cubicBezTo>
                    <a:lnTo>
                      <a:pt x="384057" y="57"/>
                    </a:lnTo>
                    <a:cubicBezTo>
                      <a:pt x="389105" y="-420"/>
                      <a:pt x="393677" y="2152"/>
                      <a:pt x="396439" y="6343"/>
                    </a:cubicBezTo>
                    <a:cubicBezTo>
                      <a:pt x="399201" y="10534"/>
                      <a:pt x="399582" y="15678"/>
                      <a:pt x="397392" y="20154"/>
                    </a:cubicBezTo>
                    <a:lnTo>
                      <a:pt x="238134" y="357149"/>
                    </a:lnTo>
                    <a:cubicBezTo>
                      <a:pt x="235943" y="361721"/>
                      <a:pt x="231466" y="364864"/>
                      <a:pt x="226418" y="365150"/>
                    </a:cubicBezTo>
                    <a:cubicBezTo>
                      <a:pt x="226132" y="365150"/>
                      <a:pt x="225751" y="365150"/>
                      <a:pt x="225465" y="365150"/>
                    </a:cubicBezTo>
                    <a:close/>
                    <a:moveTo>
                      <a:pt x="39633" y="44253"/>
                    </a:moveTo>
                    <a:lnTo>
                      <a:pt x="223465" y="322478"/>
                    </a:lnTo>
                    <a:lnTo>
                      <a:pt x="362054" y="29298"/>
                    </a:lnTo>
                    <a:lnTo>
                      <a:pt x="39633" y="441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1" name="Google Shape;4051;p34"/>
              <p:cNvSpPr/>
              <p:nvPr/>
            </p:nvSpPr>
            <p:spPr>
              <a:xfrm>
                <a:off x="5212852" y="2122572"/>
                <a:ext cx="325021" cy="302950"/>
              </a:xfrm>
              <a:custGeom>
                <a:avLst/>
                <a:gdLst/>
                <a:ahLst/>
                <a:cxnLst/>
                <a:rect l="l" t="t" r="r" b="b"/>
                <a:pathLst>
                  <a:path w="398799" h="371718" extrusionOk="0">
                    <a:moveTo>
                      <a:pt x="221839" y="371719"/>
                    </a:moveTo>
                    <a:cubicBezTo>
                      <a:pt x="217077" y="371719"/>
                      <a:pt x="212505" y="369242"/>
                      <a:pt x="209933" y="365242"/>
                    </a:cubicBezTo>
                    <a:lnTo>
                      <a:pt x="2192" y="38915"/>
                    </a:lnTo>
                    <a:cubicBezTo>
                      <a:pt x="-475" y="34629"/>
                      <a:pt x="-760" y="29295"/>
                      <a:pt x="1621" y="24818"/>
                    </a:cubicBezTo>
                    <a:cubicBezTo>
                      <a:pt x="4002" y="20341"/>
                      <a:pt x="8479" y="17484"/>
                      <a:pt x="13432" y="17294"/>
                    </a:cubicBezTo>
                    <a:lnTo>
                      <a:pt x="384050" y="149"/>
                    </a:lnTo>
                    <a:cubicBezTo>
                      <a:pt x="388717" y="-709"/>
                      <a:pt x="393765" y="2244"/>
                      <a:pt x="396432" y="6435"/>
                    </a:cubicBezTo>
                    <a:cubicBezTo>
                      <a:pt x="399195" y="10531"/>
                      <a:pt x="399575" y="15865"/>
                      <a:pt x="397385" y="20246"/>
                    </a:cubicBezTo>
                    <a:lnTo>
                      <a:pt x="234603" y="363623"/>
                    </a:lnTo>
                    <a:cubicBezTo>
                      <a:pt x="232412" y="368290"/>
                      <a:pt x="227840" y="371338"/>
                      <a:pt x="222791" y="371624"/>
                    </a:cubicBezTo>
                    <a:cubicBezTo>
                      <a:pt x="222506" y="371624"/>
                      <a:pt x="222220" y="371624"/>
                      <a:pt x="221934" y="371624"/>
                    </a:cubicBezTo>
                    <a:close/>
                    <a:moveTo>
                      <a:pt x="39054" y="44249"/>
                    </a:moveTo>
                    <a:lnTo>
                      <a:pt x="220029" y="328475"/>
                    </a:lnTo>
                    <a:lnTo>
                      <a:pt x="361857" y="29295"/>
                    </a:lnTo>
                    <a:lnTo>
                      <a:pt x="38959" y="442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2" name="Google Shape;4052;p34"/>
              <p:cNvSpPr/>
              <p:nvPr/>
            </p:nvSpPr>
            <p:spPr>
              <a:xfrm>
                <a:off x="4751508" y="1411894"/>
                <a:ext cx="325027" cy="297726"/>
              </a:xfrm>
              <a:custGeom>
                <a:avLst/>
                <a:gdLst/>
                <a:ahLst/>
                <a:cxnLst/>
                <a:rect l="l" t="t" r="r" b="b"/>
                <a:pathLst>
                  <a:path w="398806" h="365308" extrusionOk="0">
                    <a:moveTo>
                      <a:pt x="225465" y="365309"/>
                    </a:moveTo>
                    <a:cubicBezTo>
                      <a:pt x="220703" y="365309"/>
                      <a:pt x="216321" y="362927"/>
                      <a:pt x="213654" y="359022"/>
                    </a:cubicBezTo>
                    <a:lnTo>
                      <a:pt x="2294" y="39173"/>
                    </a:lnTo>
                    <a:cubicBezTo>
                      <a:pt x="-468" y="34982"/>
                      <a:pt x="-753" y="29552"/>
                      <a:pt x="1532" y="24980"/>
                    </a:cubicBezTo>
                    <a:cubicBezTo>
                      <a:pt x="3818" y="20408"/>
                      <a:pt x="8390" y="17551"/>
                      <a:pt x="13439" y="17265"/>
                    </a:cubicBezTo>
                    <a:lnTo>
                      <a:pt x="384056" y="120"/>
                    </a:lnTo>
                    <a:cubicBezTo>
                      <a:pt x="388724" y="-642"/>
                      <a:pt x="393677" y="2311"/>
                      <a:pt x="396439" y="6407"/>
                    </a:cubicBezTo>
                    <a:cubicBezTo>
                      <a:pt x="399201" y="10502"/>
                      <a:pt x="399582" y="15741"/>
                      <a:pt x="397391" y="20218"/>
                    </a:cubicBezTo>
                    <a:lnTo>
                      <a:pt x="238133" y="357212"/>
                    </a:lnTo>
                    <a:cubicBezTo>
                      <a:pt x="235943" y="361784"/>
                      <a:pt x="231466" y="364928"/>
                      <a:pt x="226418" y="365213"/>
                    </a:cubicBezTo>
                    <a:cubicBezTo>
                      <a:pt x="226132" y="365213"/>
                      <a:pt x="225751" y="365213"/>
                      <a:pt x="225465" y="365213"/>
                    </a:cubicBezTo>
                    <a:close/>
                    <a:moveTo>
                      <a:pt x="39537" y="44316"/>
                    </a:moveTo>
                    <a:lnTo>
                      <a:pt x="223370" y="322541"/>
                    </a:lnTo>
                    <a:lnTo>
                      <a:pt x="361958" y="29362"/>
                    </a:lnTo>
                    <a:lnTo>
                      <a:pt x="39537" y="4422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3" name="Google Shape;4053;p34"/>
              <p:cNvSpPr/>
              <p:nvPr/>
            </p:nvSpPr>
            <p:spPr>
              <a:xfrm>
                <a:off x="4567120" y="1358905"/>
                <a:ext cx="834334" cy="1259094"/>
              </a:xfrm>
              <a:custGeom>
                <a:avLst/>
                <a:gdLst/>
                <a:ahLst/>
                <a:cxnLst/>
                <a:rect l="l" t="t" r="r" b="b"/>
                <a:pathLst>
                  <a:path w="1023723" h="1544900" extrusionOk="0">
                    <a:moveTo>
                      <a:pt x="1009591" y="1544900"/>
                    </a:moveTo>
                    <a:cubicBezTo>
                      <a:pt x="1005019" y="1544900"/>
                      <a:pt x="1000542" y="1542710"/>
                      <a:pt x="997780" y="1538519"/>
                    </a:cubicBezTo>
                    <a:lnTo>
                      <a:pt x="2322" y="21853"/>
                    </a:lnTo>
                    <a:cubicBezTo>
                      <a:pt x="-1964" y="15376"/>
                      <a:pt x="-155" y="6613"/>
                      <a:pt x="6418" y="2327"/>
                    </a:cubicBezTo>
                    <a:cubicBezTo>
                      <a:pt x="12895" y="-1960"/>
                      <a:pt x="21658" y="-150"/>
                      <a:pt x="25944" y="6327"/>
                    </a:cubicBezTo>
                    <a:lnTo>
                      <a:pt x="1021402" y="1522993"/>
                    </a:lnTo>
                    <a:cubicBezTo>
                      <a:pt x="1025688" y="1529470"/>
                      <a:pt x="1023878" y="1538233"/>
                      <a:pt x="1017306" y="1542519"/>
                    </a:cubicBezTo>
                    <a:cubicBezTo>
                      <a:pt x="1014925" y="1544043"/>
                      <a:pt x="1012258" y="1544805"/>
                      <a:pt x="1009591" y="15448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4" name="Google Shape;4054;p34"/>
              <p:cNvSpPr/>
              <p:nvPr/>
            </p:nvSpPr>
            <p:spPr>
              <a:xfrm>
                <a:off x="4974816" y="1469852"/>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19"/>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5" name="Google Shape;4055;p34"/>
              <p:cNvSpPr/>
              <p:nvPr/>
            </p:nvSpPr>
            <p:spPr>
              <a:xfrm>
                <a:off x="4736002" y="1108568"/>
                <a:ext cx="294989" cy="267586"/>
              </a:xfrm>
              <a:custGeom>
                <a:avLst/>
                <a:gdLst/>
                <a:ahLst/>
                <a:cxnLst/>
                <a:rect l="l" t="t" r="r" b="b"/>
                <a:pathLst>
                  <a:path w="361950" h="328326" extrusionOk="0">
                    <a:moveTo>
                      <a:pt x="164783" y="0"/>
                    </a:moveTo>
                    <a:cubicBezTo>
                      <a:pt x="109823" y="109442"/>
                      <a:pt x="54959" y="218884"/>
                      <a:pt x="0" y="328327"/>
                    </a:cubicBezTo>
                    <a:cubicBezTo>
                      <a:pt x="120682" y="321755"/>
                      <a:pt x="241268" y="315182"/>
                      <a:pt x="361950" y="308610"/>
                    </a:cubicBezTo>
                    <a:cubicBezTo>
                      <a:pt x="296228" y="205740"/>
                      <a:pt x="230505" y="102870"/>
                      <a:pt x="164687"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6" name="Google Shape;4056;p34"/>
              <p:cNvSpPr/>
              <p:nvPr/>
            </p:nvSpPr>
            <p:spPr>
              <a:xfrm>
                <a:off x="5213087" y="1828887"/>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7" name="Google Shape;4057;p34"/>
              <p:cNvSpPr/>
              <p:nvPr/>
            </p:nvSpPr>
            <p:spPr>
              <a:xfrm>
                <a:off x="5439878" y="2173030"/>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314"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8" name="Google Shape;4058;p34"/>
              <p:cNvSpPr/>
              <p:nvPr/>
            </p:nvSpPr>
            <p:spPr>
              <a:xfrm>
                <a:off x="1999081" y="1970436"/>
                <a:ext cx="1582900" cy="2347961"/>
              </a:xfrm>
              <a:custGeom>
                <a:avLst/>
                <a:gdLst/>
                <a:ahLst/>
                <a:cxnLst/>
                <a:rect l="l" t="t" r="r" b="b"/>
                <a:pathLst>
                  <a:path w="1942208" h="2880934" extrusionOk="0">
                    <a:moveTo>
                      <a:pt x="1928037" y="2880934"/>
                    </a:moveTo>
                    <a:cubicBezTo>
                      <a:pt x="1923560" y="2880934"/>
                      <a:pt x="1919083" y="2878743"/>
                      <a:pt x="1916321" y="2874648"/>
                    </a:cubicBezTo>
                    <a:lnTo>
                      <a:pt x="2367" y="24958"/>
                    </a:lnTo>
                    <a:cubicBezTo>
                      <a:pt x="-395" y="20862"/>
                      <a:pt x="-776" y="15528"/>
                      <a:pt x="1415" y="11052"/>
                    </a:cubicBezTo>
                    <a:cubicBezTo>
                      <a:pt x="3605" y="6575"/>
                      <a:pt x="7892" y="3527"/>
                      <a:pt x="12845" y="3051"/>
                    </a:cubicBezTo>
                    <a:cubicBezTo>
                      <a:pt x="108761" y="-5617"/>
                      <a:pt x="203630" y="4194"/>
                      <a:pt x="294689" y="32388"/>
                    </a:cubicBezTo>
                    <a:cubicBezTo>
                      <a:pt x="361174" y="53057"/>
                      <a:pt x="424325" y="83251"/>
                      <a:pt x="482427" y="122208"/>
                    </a:cubicBezTo>
                    <a:cubicBezTo>
                      <a:pt x="488904" y="126495"/>
                      <a:pt x="490619" y="135258"/>
                      <a:pt x="486237" y="141735"/>
                    </a:cubicBezTo>
                    <a:cubicBezTo>
                      <a:pt x="481856" y="148212"/>
                      <a:pt x="473093" y="149926"/>
                      <a:pt x="466616" y="145545"/>
                    </a:cubicBezTo>
                    <a:cubicBezTo>
                      <a:pt x="410894" y="108111"/>
                      <a:pt x="350125" y="79060"/>
                      <a:pt x="286307" y="59248"/>
                    </a:cubicBezTo>
                    <a:cubicBezTo>
                      <a:pt x="206297" y="34388"/>
                      <a:pt x="123144" y="24196"/>
                      <a:pt x="39324" y="29244"/>
                    </a:cubicBezTo>
                    <a:lnTo>
                      <a:pt x="1939848" y="2858836"/>
                    </a:lnTo>
                    <a:cubicBezTo>
                      <a:pt x="1944134" y="2865313"/>
                      <a:pt x="1942419" y="2874076"/>
                      <a:pt x="1936037" y="2878362"/>
                    </a:cubicBezTo>
                    <a:cubicBezTo>
                      <a:pt x="1933656" y="2879982"/>
                      <a:pt x="1930894" y="2880744"/>
                      <a:pt x="1928132" y="2880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59" name="Google Shape;4059;p34"/>
            <p:cNvGrpSpPr/>
            <p:nvPr/>
          </p:nvGrpSpPr>
          <p:grpSpPr>
            <a:xfrm>
              <a:off x="8142934" y="52279"/>
              <a:ext cx="772110" cy="654887"/>
              <a:chOff x="1045364" y="264112"/>
              <a:chExt cx="5599055" cy="4749002"/>
            </a:xfrm>
          </p:grpSpPr>
          <p:sp>
            <p:nvSpPr>
              <p:cNvPr id="4060" name="Google Shape;4060;p34"/>
              <p:cNvSpPr/>
              <p:nvPr/>
            </p:nvSpPr>
            <p:spPr>
              <a:xfrm>
                <a:off x="2357902" y="278145"/>
                <a:ext cx="4042314" cy="4724864"/>
              </a:xfrm>
              <a:custGeom>
                <a:avLst/>
                <a:gdLst/>
                <a:ahLst/>
                <a:cxnLst/>
                <a:rect l="l" t="t" r="r" b="b"/>
                <a:pathLst>
                  <a:path w="4042314" h="4724864" extrusionOk="0">
                    <a:moveTo>
                      <a:pt x="2121694" y="4702683"/>
                    </a:moveTo>
                    <a:cubicBezTo>
                      <a:pt x="2154746" y="4713637"/>
                      <a:pt x="2287715" y="4753261"/>
                      <a:pt x="2434114" y="4689253"/>
                    </a:cubicBezTo>
                    <a:cubicBezTo>
                      <a:pt x="2551462" y="4637913"/>
                      <a:pt x="2611374" y="4548759"/>
                      <a:pt x="2631853" y="4514755"/>
                    </a:cubicBezTo>
                    <a:cubicBezTo>
                      <a:pt x="3102007" y="3636740"/>
                      <a:pt x="3572161" y="2758631"/>
                      <a:pt x="4042315" y="1880616"/>
                    </a:cubicBezTo>
                    <a:lnTo>
                      <a:pt x="403098" y="0"/>
                    </a:lnTo>
                    <a:cubicBezTo>
                      <a:pt x="395002" y="34957"/>
                      <a:pt x="378333" y="78867"/>
                      <a:pt x="342709" y="116586"/>
                    </a:cubicBezTo>
                    <a:cubicBezTo>
                      <a:pt x="265747" y="198215"/>
                      <a:pt x="131445" y="219075"/>
                      <a:pt x="0" y="172879"/>
                    </a:cubicBezTo>
                    <a:cubicBezTo>
                      <a:pt x="707231" y="1682782"/>
                      <a:pt x="1414463" y="3192780"/>
                      <a:pt x="2121694" y="47026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1" name="Google Shape;4061;p34"/>
              <p:cNvSpPr/>
              <p:nvPr/>
            </p:nvSpPr>
            <p:spPr>
              <a:xfrm>
                <a:off x="1045364" y="450963"/>
                <a:ext cx="4825286" cy="4539405"/>
              </a:xfrm>
              <a:custGeom>
                <a:avLst/>
                <a:gdLst/>
                <a:ahLst/>
                <a:cxnLst/>
                <a:rect l="l" t="t" r="r" b="b"/>
                <a:pathLst>
                  <a:path w="4825286" h="4539405" extrusionOk="0">
                    <a:moveTo>
                      <a:pt x="4825191" y="1772793"/>
                    </a:moveTo>
                    <a:cubicBezTo>
                      <a:pt x="4770041" y="1877663"/>
                      <a:pt x="3493977" y="4302157"/>
                      <a:pt x="3453020" y="4409123"/>
                    </a:cubicBezTo>
                    <a:cubicBezTo>
                      <a:pt x="3430160" y="4468845"/>
                      <a:pt x="3448924" y="4508183"/>
                      <a:pt x="3448924" y="4508183"/>
                    </a:cubicBezTo>
                    <a:cubicBezTo>
                      <a:pt x="3493691" y="4528852"/>
                      <a:pt x="3502169" y="4535710"/>
                      <a:pt x="3501311" y="4538091"/>
                    </a:cubicBezTo>
                    <a:cubicBezTo>
                      <a:pt x="3499597" y="4542949"/>
                      <a:pt x="3458068" y="4533614"/>
                      <a:pt x="3423587" y="4521994"/>
                    </a:cubicBezTo>
                    <a:cubicBezTo>
                      <a:pt x="3391393" y="4511136"/>
                      <a:pt x="3368628" y="4499515"/>
                      <a:pt x="3365961" y="4498086"/>
                    </a:cubicBezTo>
                    <a:cubicBezTo>
                      <a:pt x="3093832" y="4358450"/>
                      <a:pt x="2810082" y="4241769"/>
                      <a:pt x="2540525" y="4097369"/>
                    </a:cubicBezTo>
                    <a:cubicBezTo>
                      <a:pt x="2217151" y="3924205"/>
                      <a:pt x="2387458" y="4019455"/>
                      <a:pt x="1820720" y="3718084"/>
                    </a:cubicBezTo>
                    <a:cubicBezTo>
                      <a:pt x="1512777" y="3554349"/>
                      <a:pt x="1205405" y="3389471"/>
                      <a:pt x="898415" y="3224117"/>
                    </a:cubicBezTo>
                    <a:cubicBezTo>
                      <a:pt x="754587" y="3146679"/>
                      <a:pt x="610950" y="3069146"/>
                      <a:pt x="467218" y="2991422"/>
                    </a:cubicBezTo>
                    <a:cubicBezTo>
                      <a:pt x="320152" y="2911888"/>
                      <a:pt x="165656" y="2839212"/>
                      <a:pt x="25258" y="2748248"/>
                    </a:cubicBezTo>
                    <a:cubicBezTo>
                      <a:pt x="-15986" y="2721578"/>
                      <a:pt x="1921" y="2663666"/>
                      <a:pt x="18495" y="2626805"/>
                    </a:cubicBezTo>
                    <a:cubicBezTo>
                      <a:pt x="99838" y="2445830"/>
                      <a:pt x="191183" y="2268188"/>
                      <a:pt x="278623" y="2089785"/>
                    </a:cubicBezTo>
                    <a:cubicBezTo>
                      <a:pt x="390827" y="1860804"/>
                      <a:pt x="503603" y="1632204"/>
                      <a:pt x="616475" y="1403604"/>
                    </a:cubicBezTo>
                    <a:cubicBezTo>
                      <a:pt x="733727" y="1166241"/>
                      <a:pt x="851171" y="929069"/>
                      <a:pt x="968804" y="691896"/>
                    </a:cubicBezTo>
                    <a:cubicBezTo>
                      <a:pt x="1059101" y="509683"/>
                      <a:pt x="1149589" y="327565"/>
                      <a:pt x="1240076" y="145447"/>
                    </a:cubicBezTo>
                    <a:cubicBezTo>
                      <a:pt x="1264175" y="96964"/>
                      <a:pt x="1288273" y="48482"/>
                      <a:pt x="1312371" y="0"/>
                    </a:cubicBezTo>
                    <a:cubicBezTo>
                      <a:pt x="2483375" y="590931"/>
                      <a:pt x="3654378" y="1181767"/>
                      <a:pt x="4825287" y="17726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2" name="Google Shape;4062;p34"/>
              <p:cNvSpPr/>
              <p:nvPr/>
            </p:nvSpPr>
            <p:spPr>
              <a:xfrm>
                <a:off x="2746953" y="264112"/>
                <a:ext cx="3667324" cy="4749002"/>
              </a:xfrm>
              <a:custGeom>
                <a:avLst/>
                <a:gdLst/>
                <a:ahLst/>
                <a:cxnLst/>
                <a:rect l="l" t="t" r="r" b="b"/>
                <a:pathLst>
                  <a:path w="3667324" h="4749002" extrusionOk="0">
                    <a:moveTo>
                      <a:pt x="1906552" y="4749002"/>
                    </a:moveTo>
                    <a:cubicBezTo>
                      <a:pt x="1850545" y="4749002"/>
                      <a:pt x="1788061" y="4736906"/>
                      <a:pt x="1727863" y="4714141"/>
                    </a:cubicBezTo>
                    <a:cubicBezTo>
                      <a:pt x="1688715" y="4699282"/>
                      <a:pt x="1654520" y="4682708"/>
                      <a:pt x="1605847" y="4654991"/>
                    </a:cubicBezTo>
                    <a:cubicBezTo>
                      <a:pt x="1562032" y="4630035"/>
                      <a:pt x="1517455" y="4602317"/>
                      <a:pt x="1473260" y="4572599"/>
                    </a:cubicBezTo>
                    <a:cubicBezTo>
                      <a:pt x="1466782" y="4568218"/>
                      <a:pt x="1465068" y="4559455"/>
                      <a:pt x="1469450" y="4553073"/>
                    </a:cubicBezTo>
                    <a:cubicBezTo>
                      <a:pt x="1473736" y="4546596"/>
                      <a:pt x="1482594" y="4544882"/>
                      <a:pt x="1488976" y="4549263"/>
                    </a:cubicBezTo>
                    <a:cubicBezTo>
                      <a:pt x="1532505" y="4578505"/>
                      <a:pt x="1576511" y="4605937"/>
                      <a:pt x="1619754" y="4630511"/>
                    </a:cubicBezTo>
                    <a:cubicBezTo>
                      <a:pt x="1666998" y="4657467"/>
                      <a:pt x="1700050" y="4673565"/>
                      <a:pt x="1737769" y="4687757"/>
                    </a:cubicBezTo>
                    <a:cubicBezTo>
                      <a:pt x="1803110" y="4712522"/>
                      <a:pt x="1871023" y="4724142"/>
                      <a:pt x="1929221" y="4720046"/>
                    </a:cubicBezTo>
                    <a:cubicBezTo>
                      <a:pt x="1991515" y="4715855"/>
                      <a:pt x="2054665" y="4693662"/>
                      <a:pt x="2111720" y="4655848"/>
                    </a:cubicBezTo>
                    <a:cubicBezTo>
                      <a:pt x="2135056" y="4640417"/>
                      <a:pt x="2164298" y="4619367"/>
                      <a:pt x="2183729" y="4594316"/>
                    </a:cubicBezTo>
                    <a:cubicBezTo>
                      <a:pt x="2206589" y="4564694"/>
                      <a:pt x="2224115" y="4531070"/>
                      <a:pt x="2238117" y="4502019"/>
                    </a:cubicBezTo>
                    <a:cubicBezTo>
                      <a:pt x="2252309" y="4472587"/>
                      <a:pt x="2268121" y="4443536"/>
                      <a:pt x="2283456" y="4415437"/>
                    </a:cubicBezTo>
                    <a:lnTo>
                      <a:pt x="3634101" y="1900551"/>
                    </a:lnTo>
                    <a:lnTo>
                      <a:pt x="7648" y="26602"/>
                    </a:lnTo>
                    <a:cubicBezTo>
                      <a:pt x="694" y="22983"/>
                      <a:pt x="-1973" y="14506"/>
                      <a:pt x="1552" y="7648"/>
                    </a:cubicBezTo>
                    <a:cubicBezTo>
                      <a:pt x="5171" y="694"/>
                      <a:pt x="13648" y="-1973"/>
                      <a:pt x="20506" y="1552"/>
                    </a:cubicBezTo>
                    <a:lnTo>
                      <a:pt x="3659724" y="1882073"/>
                    </a:lnTo>
                    <a:cubicBezTo>
                      <a:pt x="3663057" y="1883787"/>
                      <a:pt x="3665534" y="1886835"/>
                      <a:pt x="3666677" y="1890454"/>
                    </a:cubicBezTo>
                    <a:cubicBezTo>
                      <a:pt x="3667820" y="1894074"/>
                      <a:pt x="3667439" y="1897979"/>
                      <a:pt x="3665629" y="1901313"/>
                    </a:cubicBezTo>
                    <a:lnTo>
                      <a:pt x="2308126" y="4428962"/>
                    </a:lnTo>
                    <a:cubicBezTo>
                      <a:pt x="2292981" y="4456775"/>
                      <a:pt x="2277265" y="4485541"/>
                      <a:pt x="2263454" y="4514307"/>
                    </a:cubicBezTo>
                    <a:cubicBezTo>
                      <a:pt x="2248785" y="4544691"/>
                      <a:pt x="2230497" y="4579934"/>
                      <a:pt x="2206018" y="4611557"/>
                    </a:cubicBezTo>
                    <a:cubicBezTo>
                      <a:pt x="2184015" y="4639941"/>
                      <a:pt x="2152392" y="4662706"/>
                      <a:pt x="2127151" y="4679375"/>
                    </a:cubicBezTo>
                    <a:cubicBezTo>
                      <a:pt x="2066095" y="4719856"/>
                      <a:pt x="1998182" y="4743668"/>
                      <a:pt x="1930936" y="4748241"/>
                    </a:cubicBezTo>
                    <a:cubicBezTo>
                      <a:pt x="1922935" y="4748812"/>
                      <a:pt x="1914648" y="4749002"/>
                      <a:pt x="1906266" y="4749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3" name="Google Shape;4063;p34"/>
              <p:cNvSpPr/>
              <p:nvPr/>
            </p:nvSpPr>
            <p:spPr>
              <a:xfrm>
                <a:off x="2532542" y="457739"/>
                <a:ext cx="3472857" cy="4414920"/>
              </a:xfrm>
              <a:custGeom>
                <a:avLst/>
                <a:gdLst/>
                <a:ahLst/>
                <a:cxnLst/>
                <a:rect l="l" t="t" r="r" b="b"/>
                <a:pathLst>
                  <a:path w="3472857" h="4414920" extrusionOk="0">
                    <a:moveTo>
                      <a:pt x="2057483" y="4414921"/>
                    </a:moveTo>
                    <a:cubicBezTo>
                      <a:pt x="2055292" y="4414921"/>
                      <a:pt x="2053006" y="4414445"/>
                      <a:pt x="2050911" y="4413302"/>
                    </a:cubicBezTo>
                    <a:cubicBezTo>
                      <a:pt x="2044053" y="4409682"/>
                      <a:pt x="2041386" y="4401205"/>
                      <a:pt x="2045005" y="4394252"/>
                    </a:cubicBezTo>
                    <a:lnTo>
                      <a:pt x="3439466" y="1743349"/>
                    </a:lnTo>
                    <a:lnTo>
                      <a:pt x="7798" y="26753"/>
                    </a:lnTo>
                    <a:cubicBezTo>
                      <a:pt x="845" y="23229"/>
                      <a:pt x="-2013" y="14847"/>
                      <a:pt x="1512" y="7798"/>
                    </a:cubicBezTo>
                    <a:cubicBezTo>
                      <a:pt x="5036" y="845"/>
                      <a:pt x="13608" y="-2012"/>
                      <a:pt x="20466" y="1512"/>
                    </a:cubicBezTo>
                    <a:lnTo>
                      <a:pt x="3464993" y="1724489"/>
                    </a:lnTo>
                    <a:cubicBezTo>
                      <a:pt x="3468326" y="1726204"/>
                      <a:pt x="3470898" y="1729156"/>
                      <a:pt x="3472136" y="1732776"/>
                    </a:cubicBezTo>
                    <a:cubicBezTo>
                      <a:pt x="3473375" y="1736395"/>
                      <a:pt x="3472993" y="1740301"/>
                      <a:pt x="3471183" y="1743634"/>
                    </a:cubicBezTo>
                    <a:lnTo>
                      <a:pt x="2070056" y="4407301"/>
                    </a:lnTo>
                    <a:cubicBezTo>
                      <a:pt x="2067484" y="4412158"/>
                      <a:pt x="2062627" y="4414825"/>
                      <a:pt x="2057578" y="441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4" name="Google Shape;4064;p34"/>
              <p:cNvSpPr/>
              <p:nvPr/>
            </p:nvSpPr>
            <p:spPr>
              <a:xfrm>
                <a:off x="2677542" y="408182"/>
                <a:ext cx="3561080" cy="4461419"/>
              </a:xfrm>
              <a:custGeom>
                <a:avLst/>
                <a:gdLst/>
                <a:ahLst/>
                <a:cxnLst/>
                <a:rect l="l" t="t" r="r" b="b"/>
                <a:pathLst>
                  <a:path w="3561080" h="4461419" extrusionOk="0">
                    <a:moveTo>
                      <a:pt x="2095297" y="4461325"/>
                    </a:moveTo>
                    <a:cubicBezTo>
                      <a:pt x="2093011" y="4461325"/>
                      <a:pt x="2090725" y="4460753"/>
                      <a:pt x="2088535" y="4459610"/>
                    </a:cubicBezTo>
                    <a:cubicBezTo>
                      <a:pt x="2081677" y="4455896"/>
                      <a:pt x="2079200" y="4447323"/>
                      <a:pt x="2082820" y="4440465"/>
                    </a:cubicBezTo>
                    <a:lnTo>
                      <a:pt x="3527572" y="1781180"/>
                    </a:lnTo>
                    <a:lnTo>
                      <a:pt x="7798" y="26675"/>
                    </a:lnTo>
                    <a:cubicBezTo>
                      <a:pt x="845" y="23246"/>
                      <a:pt x="-2013" y="14769"/>
                      <a:pt x="1512" y="7816"/>
                    </a:cubicBezTo>
                    <a:cubicBezTo>
                      <a:pt x="4941" y="767"/>
                      <a:pt x="13513" y="-1995"/>
                      <a:pt x="20371" y="1529"/>
                    </a:cubicBezTo>
                    <a:lnTo>
                      <a:pt x="3553289" y="1762606"/>
                    </a:lnTo>
                    <a:cubicBezTo>
                      <a:pt x="3556718" y="1764321"/>
                      <a:pt x="3559290" y="1767369"/>
                      <a:pt x="3560433" y="1770988"/>
                    </a:cubicBezTo>
                    <a:cubicBezTo>
                      <a:pt x="3561576" y="1774608"/>
                      <a:pt x="3561195" y="1778608"/>
                      <a:pt x="3559385" y="1781942"/>
                    </a:cubicBezTo>
                    <a:lnTo>
                      <a:pt x="2107680" y="4454086"/>
                    </a:lnTo>
                    <a:cubicBezTo>
                      <a:pt x="2105108" y="4458753"/>
                      <a:pt x="2100346" y="4461420"/>
                      <a:pt x="2095297" y="44614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65" name="Google Shape;4065;p34"/>
              <p:cNvGrpSpPr/>
              <p:nvPr/>
            </p:nvGrpSpPr>
            <p:grpSpPr>
              <a:xfrm>
                <a:off x="1734068" y="1926962"/>
                <a:ext cx="3566794" cy="1619458"/>
                <a:chOff x="1734068" y="1926962"/>
                <a:chExt cx="3566794" cy="1619458"/>
              </a:xfrm>
            </p:grpSpPr>
            <p:sp>
              <p:nvSpPr>
                <p:cNvPr id="4066" name="Google Shape;4066;p34"/>
                <p:cNvSpPr/>
                <p:nvPr/>
              </p:nvSpPr>
              <p:spPr>
                <a:xfrm>
                  <a:off x="2007104" y="2470578"/>
                  <a:ext cx="908628" cy="1075842"/>
                </a:xfrm>
                <a:custGeom>
                  <a:avLst/>
                  <a:gdLst/>
                  <a:ahLst/>
                  <a:cxnLst/>
                  <a:rect l="l" t="t" r="r" b="b"/>
                  <a:pathLst>
                    <a:path w="908628" h="1075842" extrusionOk="0">
                      <a:moveTo>
                        <a:pt x="894605" y="1075842"/>
                      </a:moveTo>
                      <a:cubicBezTo>
                        <a:pt x="893653" y="1075842"/>
                        <a:pt x="892700" y="1075842"/>
                        <a:pt x="891748" y="1075556"/>
                      </a:cubicBezTo>
                      <a:cubicBezTo>
                        <a:pt x="763636" y="1049172"/>
                        <a:pt x="645050" y="1001166"/>
                        <a:pt x="539132" y="932681"/>
                      </a:cubicBezTo>
                      <a:cubicBezTo>
                        <a:pt x="163180" y="689699"/>
                        <a:pt x="40117" y="254311"/>
                        <a:pt x="208" y="16376"/>
                      </a:cubicBezTo>
                      <a:cubicBezTo>
                        <a:pt x="-1126" y="8661"/>
                        <a:pt x="4113" y="1422"/>
                        <a:pt x="11733" y="184"/>
                      </a:cubicBezTo>
                      <a:cubicBezTo>
                        <a:pt x="19353" y="-1054"/>
                        <a:pt x="26687" y="4089"/>
                        <a:pt x="27925" y="11709"/>
                      </a:cubicBezTo>
                      <a:cubicBezTo>
                        <a:pt x="67073" y="245072"/>
                        <a:pt x="187469" y="671887"/>
                        <a:pt x="554372" y="908964"/>
                      </a:cubicBezTo>
                      <a:cubicBezTo>
                        <a:pt x="657337" y="975449"/>
                        <a:pt x="772780" y="1022216"/>
                        <a:pt x="897367" y="1047934"/>
                      </a:cubicBezTo>
                      <a:cubicBezTo>
                        <a:pt x="904987" y="1049458"/>
                        <a:pt x="909940" y="1056888"/>
                        <a:pt x="908321" y="1064603"/>
                      </a:cubicBezTo>
                      <a:cubicBezTo>
                        <a:pt x="906987" y="1071270"/>
                        <a:pt x="901082" y="1075842"/>
                        <a:pt x="894605" y="10758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7" name="Google Shape;4067;p34"/>
                <p:cNvSpPr/>
                <p:nvPr/>
              </p:nvSpPr>
              <p:spPr>
                <a:xfrm>
                  <a:off x="2104750" y="3311838"/>
                  <a:ext cx="385329" cy="233599"/>
                </a:xfrm>
                <a:custGeom>
                  <a:avLst/>
                  <a:gdLst/>
                  <a:ahLst/>
                  <a:cxnLst/>
                  <a:rect l="l" t="t" r="r" b="b"/>
                  <a:pathLst>
                    <a:path w="385329" h="233599" extrusionOk="0">
                      <a:moveTo>
                        <a:pt x="68603" y="231798"/>
                      </a:moveTo>
                      <a:cubicBezTo>
                        <a:pt x="34217" y="220749"/>
                        <a:pt x="1070" y="186840"/>
                        <a:pt x="23" y="152740"/>
                      </a:cubicBezTo>
                      <a:cubicBezTo>
                        <a:pt x="-2073" y="80350"/>
                        <a:pt x="141469" y="21676"/>
                        <a:pt x="240338" y="5960"/>
                      </a:cubicBezTo>
                      <a:cubicBezTo>
                        <a:pt x="295393" y="-2803"/>
                        <a:pt x="377594" y="-4613"/>
                        <a:pt x="384833" y="19581"/>
                      </a:cubicBezTo>
                      <a:cubicBezTo>
                        <a:pt x="388928" y="33392"/>
                        <a:pt x="367211" y="50823"/>
                        <a:pt x="337398" y="73778"/>
                      </a:cubicBezTo>
                      <a:cubicBezTo>
                        <a:pt x="118514" y="242752"/>
                        <a:pt x="84795" y="237036"/>
                        <a:pt x="68507" y="231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8" name="Google Shape;4068;p34"/>
                <p:cNvSpPr/>
                <p:nvPr/>
              </p:nvSpPr>
              <p:spPr>
                <a:xfrm>
                  <a:off x="1862365" y="3092202"/>
                  <a:ext cx="423593" cy="157807"/>
                </a:xfrm>
                <a:custGeom>
                  <a:avLst/>
                  <a:gdLst/>
                  <a:ahLst/>
                  <a:cxnLst/>
                  <a:rect l="l" t="t" r="r" b="b"/>
                  <a:pathLst>
                    <a:path w="423593" h="157807" extrusionOk="0">
                      <a:moveTo>
                        <a:pt x="120058" y="156686"/>
                      </a:moveTo>
                      <a:cubicBezTo>
                        <a:pt x="52431" y="160973"/>
                        <a:pt x="30714" y="152591"/>
                        <a:pt x="17569" y="138018"/>
                      </a:cubicBezTo>
                      <a:cubicBezTo>
                        <a:pt x="1948" y="120777"/>
                        <a:pt x="-4529" y="91440"/>
                        <a:pt x="3377" y="67818"/>
                      </a:cubicBezTo>
                      <a:cubicBezTo>
                        <a:pt x="39096" y="-39529"/>
                        <a:pt x="356469" y="10954"/>
                        <a:pt x="392664" y="17907"/>
                      </a:cubicBezTo>
                      <a:cubicBezTo>
                        <a:pt x="404189" y="20098"/>
                        <a:pt x="421143" y="24384"/>
                        <a:pt x="423334" y="34195"/>
                      </a:cubicBezTo>
                      <a:cubicBezTo>
                        <a:pt x="426287" y="46863"/>
                        <a:pt x="403522" y="62865"/>
                        <a:pt x="380376" y="76677"/>
                      </a:cubicBezTo>
                      <a:cubicBezTo>
                        <a:pt x="263600" y="146400"/>
                        <a:pt x="143585" y="155258"/>
                        <a:pt x="120058" y="1567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9" name="Google Shape;4069;p34"/>
                <p:cNvSpPr/>
                <p:nvPr/>
              </p:nvSpPr>
              <p:spPr>
                <a:xfrm>
                  <a:off x="1734068" y="2775080"/>
                  <a:ext cx="392538" cy="134863"/>
                </a:xfrm>
                <a:custGeom>
                  <a:avLst/>
                  <a:gdLst/>
                  <a:ahLst/>
                  <a:cxnLst/>
                  <a:rect l="l" t="t" r="r" b="b"/>
                  <a:pathLst>
                    <a:path w="392538" h="134863" extrusionOk="0">
                      <a:moveTo>
                        <a:pt x="63830" y="122272"/>
                      </a:moveTo>
                      <a:cubicBezTo>
                        <a:pt x="33731" y="115604"/>
                        <a:pt x="8871" y="105413"/>
                        <a:pt x="2108" y="87696"/>
                      </a:cubicBezTo>
                      <a:cubicBezTo>
                        <a:pt x="-7893" y="61407"/>
                        <a:pt x="19539" y="38928"/>
                        <a:pt x="45447" y="27879"/>
                      </a:cubicBezTo>
                      <a:cubicBezTo>
                        <a:pt x="110789" y="-29"/>
                        <a:pt x="173749" y="-3458"/>
                        <a:pt x="219278" y="2447"/>
                      </a:cubicBezTo>
                      <a:cubicBezTo>
                        <a:pt x="223088" y="2923"/>
                        <a:pt x="298812" y="13591"/>
                        <a:pt x="374726" y="66646"/>
                      </a:cubicBezTo>
                      <a:cubicBezTo>
                        <a:pt x="389300" y="76838"/>
                        <a:pt x="392443" y="80552"/>
                        <a:pt x="392538" y="85124"/>
                      </a:cubicBezTo>
                      <a:cubicBezTo>
                        <a:pt x="392919" y="120652"/>
                        <a:pt x="205467" y="153609"/>
                        <a:pt x="63926" y="122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0" name="Google Shape;4070;p34"/>
                <p:cNvSpPr/>
                <p:nvPr/>
              </p:nvSpPr>
              <p:spPr>
                <a:xfrm>
                  <a:off x="1737221" y="2402695"/>
                  <a:ext cx="294979" cy="142147"/>
                </a:xfrm>
                <a:custGeom>
                  <a:avLst/>
                  <a:gdLst/>
                  <a:ahLst/>
                  <a:cxnLst/>
                  <a:rect l="l" t="t" r="r" b="b"/>
                  <a:pathLst>
                    <a:path w="294979" h="142147" extrusionOk="0">
                      <a:moveTo>
                        <a:pt x="1146" y="57099"/>
                      </a:moveTo>
                      <a:cubicBezTo>
                        <a:pt x="-2378" y="42050"/>
                        <a:pt x="2289" y="23381"/>
                        <a:pt x="14290" y="12427"/>
                      </a:cubicBezTo>
                      <a:cubicBezTo>
                        <a:pt x="73155" y="-41008"/>
                        <a:pt x="305470" y="93104"/>
                        <a:pt x="294611" y="127108"/>
                      </a:cubicBezTo>
                      <a:cubicBezTo>
                        <a:pt x="283848" y="160922"/>
                        <a:pt x="20005" y="137776"/>
                        <a:pt x="1146" y="57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1" name="Google Shape;4071;p34"/>
                <p:cNvSpPr/>
                <p:nvPr/>
              </p:nvSpPr>
              <p:spPr>
                <a:xfrm>
                  <a:off x="1922486" y="2172570"/>
                  <a:ext cx="136136" cy="344023"/>
                </a:xfrm>
                <a:custGeom>
                  <a:avLst/>
                  <a:gdLst/>
                  <a:ahLst/>
                  <a:cxnLst/>
                  <a:rect l="l" t="t" r="r" b="b"/>
                  <a:pathLst>
                    <a:path w="136136" h="344023" extrusionOk="0">
                      <a:moveTo>
                        <a:pt x="1465" y="181737"/>
                      </a:moveTo>
                      <a:cubicBezTo>
                        <a:pt x="-8536" y="96393"/>
                        <a:pt x="34707" y="667"/>
                        <a:pt x="69283" y="0"/>
                      </a:cubicBezTo>
                      <a:cubicBezTo>
                        <a:pt x="73379" y="0"/>
                        <a:pt x="76712" y="667"/>
                        <a:pt x="80999" y="2953"/>
                      </a:cubicBezTo>
                      <a:cubicBezTo>
                        <a:pt x="106049" y="16764"/>
                        <a:pt x="119765" y="44577"/>
                        <a:pt x="128719" y="71723"/>
                      </a:cubicBezTo>
                      <a:cubicBezTo>
                        <a:pt x="134815" y="90106"/>
                        <a:pt x="146245" y="136779"/>
                        <a:pt x="117194" y="317278"/>
                      </a:cubicBezTo>
                      <a:cubicBezTo>
                        <a:pt x="115098" y="330422"/>
                        <a:pt x="113288" y="340805"/>
                        <a:pt x="106240" y="343376"/>
                      </a:cubicBezTo>
                      <a:cubicBezTo>
                        <a:pt x="83094" y="352044"/>
                        <a:pt x="12133" y="272320"/>
                        <a:pt x="1465" y="181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2" name="Google Shape;4072;p34"/>
                <p:cNvSpPr/>
                <p:nvPr/>
              </p:nvSpPr>
              <p:spPr>
                <a:xfrm>
                  <a:off x="2456055" y="2959420"/>
                  <a:ext cx="171482" cy="373236"/>
                </a:xfrm>
                <a:custGeom>
                  <a:avLst/>
                  <a:gdLst/>
                  <a:ahLst/>
                  <a:cxnLst/>
                  <a:rect l="l" t="t" r="r" b="b"/>
                  <a:pathLst>
                    <a:path w="171482" h="373236" extrusionOk="0">
                      <a:moveTo>
                        <a:pt x="5594" y="194286"/>
                      </a:moveTo>
                      <a:cubicBezTo>
                        <a:pt x="10928" y="154472"/>
                        <a:pt x="27597" y="30456"/>
                        <a:pt x="95605" y="5405"/>
                      </a:cubicBezTo>
                      <a:cubicBezTo>
                        <a:pt x="101511" y="3215"/>
                        <a:pt x="125990" y="-5739"/>
                        <a:pt x="145326" y="5691"/>
                      </a:cubicBezTo>
                      <a:cubicBezTo>
                        <a:pt x="152279" y="9787"/>
                        <a:pt x="164376" y="20074"/>
                        <a:pt x="169615" y="51125"/>
                      </a:cubicBezTo>
                      <a:cubicBezTo>
                        <a:pt x="174949" y="82558"/>
                        <a:pt x="174853" y="145423"/>
                        <a:pt x="83985" y="296585"/>
                      </a:cubicBezTo>
                      <a:cubicBezTo>
                        <a:pt x="38360" y="372499"/>
                        <a:pt x="27883" y="374118"/>
                        <a:pt x="22739" y="373070"/>
                      </a:cubicBezTo>
                      <a:cubicBezTo>
                        <a:pt x="-3740" y="367355"/>
                        <a:pt x="-3645" y="263247"/>
                        <a:pt x="5689" y="1941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3" name="Google Shape;4073;p34"/>
                <p:cNvSpPr/>
                <p:nvPr/>
              </p:nvSpPr>
              <p:spPr>
                <a:xfrm>
                  <a:off x="2263096" y="2742625"/>
                  <a:ext cx="153732" cy="391270"/>
                </a:xfrm>
                <a:custGeom>
                  <a:avLst/>
                  <a:gdLst/>
                  <a:ahLst/>
                  <a:cxnLst/>
                  <a:rect l="l" t="t" r="r" b="b"/>
                  <a:pathLst>
                    <a:path w="153732" h="391270" extrusionOk="0">
                      <a:moveTo>
                        <a:pt x="92406" y="9845"/>
                      </a:moveTo>
                      <a:cubicBezTo>
                        <a:pt x="98978" y="6130"/>
                        <a:pt x="117647" y="-5109"/>
                        <a:pt x="131745" y="2701"/>
                      </a:cubicBezTo>
                      <a:cubicBezTo>
                        <a:pt x="143937" y="9369"/>
                        <a:pt x="148604" y="24990"/>
                        <a:pt x="150985" y="39468"/>
                      </a:cubicBezTo>
                      <a:cubicBezTo>
                        <a:pt x="163367" y="113096"/>
                        <a:pt x="130316" y="210156"/>
                        <a:pt x="122791" y="232159"/>
                      </a:cubicBezTo>
                      <a:cubicBezTo>
                        <a:pt x="122791" y="232159"/>
                        <a:pt x="103265" y="289404"/>
                        <a:pt x="54020" y="363794"/>
                      </a:cubicBezTo>
                      <a:cubicBezTo>
                        <a:pt x="44305" y="378463"/>
                        <a:pt x="33923" y="392845"/>
                        <a:pt x="24207" y="391131"/>
                      </a:cubicBezTo>
                      <a:cubicBezTo>
                        <a:pt x="6300" y="387892"/>
                        <a:pt x="2490" y="332171"/>
                        <a:pt x="1061" y="308739"/>
                      </a:cubicBezTo>
                      <a:cubicBezTo>
                        <a:pt x="-7225" y="175961"/>
                        <a:pt x="33923" y="43183"/>
                        <a:pt x="92501" y="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4" name="Google Shape;4074;p34"/>
                <p:cNvSpPr/>
                <p:nvPr/>
              </p:nvSpPr>
              <p:spPr>
                <a:xfrm>
                  <a:off x="2111535" y="2560769"/>
                  <a:ext cx="160723" cy="293421"/>
                </a:xfrm>
                <a:custGeom>
                  <a:avLst/>
                  <a:gdLst/>
                  <a:ahLst/>
                  <a:cxnLst/>
                  <a:rect l="l" t="t" r="r" b="b"/>
                  <a:pathLst>
                    <a:path w="160723" h="293421" extrusionOk="0">
                      <a:moveTo>
                        <a:pt x="92584" y="18692"/>
                      </a:moveTo>
                      <a:cubicBezTo>
                        <a:pt x="102490" y="9834"/>
                        <a:pt x="116778" y="-2073"/>
                        <a:pt x="131160" y="309"/>
                      </a:cubicBezTo>
                      <a:cubicBezTo>
                        <a:pt x="156211" y="4500"/>
                        <a:pt x="162021" y="34027"/>
                        <a:pt x="160497" y="55268"/>
                      </a:cubicBezTo>
                      <a:cubicBezTo>
                        <a:pt x="158402" y="84414"/>
                        <a:pt x="143733" y="110703"/>
                        <a:pt x="128970" y="135183"/>
                      </a:cubicBezTo>
                      <a:cubicBezTo>
                        <a:pt x="44769" y="275010"/>
                        <a:pt x="31148" y="296917"/>
                        <a:pt x="18480" y="293012"/>
                      </a:cubicBezTo>
                      <a:cubicBezTo>
                        <a:pt x="15813" y="292155"/>
                        <a:pt x="9050" y="288916"/>
                        <a:pt x="3621" y="259103"/>
                      </a:cubicBezTo>
                      <a:cubicBezTo>
                        <a:pt x="-15906" y="151661"/>
                        <a:pt x="47817" y="58697"/>
                        <a:pt x="92584" y="185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5" name="Google Shape;4075;p34"/>
                <p:cNvSpPr/>
                <p:nvPr/>
              </p:nvSpPr>
              <p:spPr>
                <a:xfrm>
                  <a:off x="2032093" y="2278698"/>
                  <a:ext cx="181381" cy="253505"/>
                </a:xfrm>
                <a:custGeom>
                  <a:avLst/>
                  <a:gdLst/>
                  <a:ahLst/>
                  <a:cxnLst/>
                  <a:rect l="l" t="t" r="r" b="b"/>
                  <a:pathLst>
                    <a:path w="181381" h="253505" extrusionOk="0">
                      <a:moveTo>
                        <a:pt x="43900" y="98490"/>
                      </a:moveTo>
                      <a:cubicBezTo>
                        <a:pt x="69236" y="46865"/>
                        <a:pt x="81904" y="33053"/>
                        <a:pt x="98764" y="16670"/>
                      </a:cubicBezTo>
                      <a:cubicBezTo>
                        <a:pt x="137721" y="-21239"/>
                        <a:pt x="185060" y="10670"/>
                        <a:pt x="181155" y="60676"/>
                      </a:cubicBezTo>
                      <a:cubicBezTo>
                        <a:pt x="179250" y="84774"/>
                        <a:pt x="172297" y="104491"/>
                        <a:pt x="158200" y="124874"/>
                      </a:cubicBezTo>
                      <a:cubicBezTo>
                        <a:pt x="107241" y="198979"/>
                        <a:pt x="22183" y="267083"/>
                        <a:pt x="3133" y="251176"/>
                      </a:cubicBezTo>
                      <a:cubicBezTo>
                        <a:pt x="85" y="248604"/>
                        <a:pt x="-868" y="244127"/>
                        <a:pt x="847" y="227649"/>
                      </a:cubicBezTo>
                      <a:cubicBezTo>
                        <a:pt x="5800" y="181358"/>
                        <a:pt x="20659" y="145925"/>
                        <a:pt x="43804" y="98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6" name="Google Shape;4076;p34"/>
                <p:cNvSpPr/>
                <p:nvPr/>
              </p:nvSpPr>
              <p:spPr>
                <a:xfrm>
                  <a:off x="4607802" y="2130137"/>
                  <a:ext cx="448507" cy="1060266"/>
                </a:xfrm>
                <a:custGeom>
                  <a:avLst/>
                  <a:gdLst/>
                  <a:ahLst/>
                  <a:cxnLst/>
                  <a:rect l="l" t="t" r="r" b="b"/>
                  <a:pathLst>
                    <a:path w="448507" h="1060266" extrusionOk="0">
                      <a:moveTo>
                        <a:pt x="392594" y="1060171"/>
                      </a:moveTo>
                      <a:cubicBezTo>
                        <a:pt x="391166" y="1060171"/>
                        <a:pt x="389642" y="1059981"/>
                        <a:pt x="388213" y="1059409"/>
                      </a:cubicBezTo>
                      <a:cubicBezTo>
                        <a:pt x="380879" y="1057028"/>
                        <a:pt x="376783" y="1049027"/>
                        <a:pt x="379259" y="1041598"/>
                      </a:cubicBezTo>
                      <a:cubicBezTo>
                        <a:pt x="410978" y="944728"/>
                        <a:pt x="424503" y="845954"/>
                        <a:pt x="419264" y="748132"/>
                      </a:cubicBezTo>
                      <a:cubicBezTo>
                        <a:pt x="400595" y="398755"/>
                        <a:pt x="151802" y="145104"/>
                        <a:pt x="5212" y="24994"/>
                      </a:cubicBezTo>
                      <a:cubicBezTo>
                        <a:pt x="-883" y="20041"/>
                        <a:pt x="-1741" y="11183"/>
                        <a:pt x="3212" y="5182"/>
                      </a:cubicBezTo>
                      <a:cubicBezTo>
                        <a:pt x="8165" y="-819"/>
                        <a:pt x="17024" y="-1771"/>
                        <a:pt x="23024" y="3182"/>
                      </a:cubicBezTo>
                      <a:cubicBezTo>
                        <a:pt x="173234" y="126245"/>
                        <a:pt x="428123" y="386468"/>
                        <a:pt x="447363" y="746703"/>
                      </a:cubicBezTo>
                      <a:cubicBezTo>
                        <a:pt x="452792" y="848145"/>
                        <a:pt x="438886" y="950253"/>
                        <a:pt x="405929" y="1050551"/>
                      </a:cubicBezTo>
                      <a:cubicBezTo>
                        <a:pt x="404024" y="1056457"/>
                        <a:pt x="398500" y="1060266"/>
                        <a:pt x="392594" y="1060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7" name="Google Shape;4077;p34"/>
                <p:cNvSpPr/>
                <p:nvPr/>
              </p:nvSpPr>
              <p:spPr>
                <a:xfrm>
                  <a:off x="5021806" y="2586915"/>
                  <a:ext cx="279056" cy="225249"/>
                </a:xfrm>
                <a:custGeom>
                  <a:avLst/>
                  <a:gdLst/>
                  <a:ahLst/>
                  <a:cxnLst/>
                  <a:rect l="l" t="t" r="r" b="b"/>
                  <a:pathLst>
                    <a:path w="279056" h="225249" extrusionOk="0">
                      <a:moveTo>
                        <a:pt x="277378" y="86181"/>
                      </a:moveTo>
                      <a:cubicBezTo>
                        <a:pt x="283379" y="57797"/>
                        <a:pt x="273092" y="21125"/>
                        <a:pt x="249660" y="6838"/>
                      </a:cubicBezTo>
                      <a:cubicBezTo>
                        <a:pt x="200035" y="-23452"/>
                        <a:pt x="101832" y="53034"/>
                        <a:pt x="51445" y="115709"/>
                      </a:cubicBezTo>
                      <a:cubicBezTo>
                        <a:pt x="23346" y="150570"/>
                        <a:pt x="-10754" y="207149"/>
                        <a:pt x="3248" y="221817"/>
                      </a:cubicBezTo>
                      <a:cubicBezTo>
                        <a:pt x="11249" y="230199"/>
                        <a:pt x="32014" y="222008"/>
                        <a:pt x="59922" y="210387"/>
                      </a:cubicBezTo>
                      <a:cubicBezTo>
                        <a:pt x="265091" y="125329"/>
                        <a:pt x="274520" y="99516"/>
                        <a:pt x="277378" y="86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8" name="Google Shape;4078;p34"/>
                <p:cNvSpPr/>
                <p:nvPr/>
              </p:nvSpPr>
              <p:spPr>
                <a:xfrm>
                  <a:off x="4960412" y="2304512"/>
                  <a:ext cx="239458" cy="282670"/>
                </a:xfrm>
                <a:custGeom>
                  <a:avLst/>
                  <a:gdLst/>
                  <a:ahLst/>
                  <a:cxnLst/>
                  <a:rect l="l" t="t" r="r" b="b"/>
                  <a:pathLst>
                    <a:path w="239458" h="282670" extrusionOk="0">
                      <a:moveTo>
                        <a:pt x="209601" y="117830"/>
                      </a:moveTo>
                      <a:cubicBezTo>
                        <a:pt x="239604" y="72395"/>
                        <a:pt x="242462" y="53917"/>
                        <a:pt x="237509" y="38963"/>
                      </a:cubicBezTo>
                      <a:cubicBezTo>
                        <a:pt x="231699" y="21246"/>
                        <a:pt x="213887" y="4958"/>
                        <a:pt x="194265" y="958"/>
                      </a:cubicBezTo>
                      <a:cubicBezTo>
                        <a:pt x="105111" y="-17044"/>
                        <a:pt x="13671" y="224319"/>
                        <a:pt x="4051" y="252323"/>
                      </a:cubicBezTo>
                      <a:cubicBezTo>
                        <a:pt x="1003" y="261276"/>
                        <a:pt x="-2807" y="274706"/>
                        <a:pt x="3099" y="280231"/>
                      </a:cubicBezTo>
                      <a:cubicBezTo>
                        <a:pt x="10718" y="287279"/>
                        <a:pt x="31007" y="277850"/>
                        <a:pt x="49866" y="267277"/>
                      </a:cubicBezTo>
                      <a:cubicBezTo>
                        <a:pt x="145116" y="213746"/>
                        <a:pt x="199218" y="133641"/>
                        <a:pt x="209601" y="117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9" name="Google Shape;4079;p34"/>
                <p:cNvSpPr/>
                <p:nvPr/>
              </p:nvSpPr>
              <p:spPr>
                <a:xfrm>
                  <a:off x="4834443" y="2087280"/>
                  <a:ext cx="170929" cy="281464"/>
                </a:xfrm>
                <a:custGeom>
                  <a:avLst/>
                  <a:gdLst/>
                  <a:ahLst/>
                  <a:cxnLst/>
                  <a:rect l="l" t="t" r="r" b="b"/>
                  <a:pathLst>
                    <a:path w="170929" h="281464" extrusionOk="0">
                      <a:moveTo>
                        <a:pt x="164189" y="66128"/>
                      </a:moveTo>
                      <a:cubicBezTo>
                        <a:pt x="171619" y="42506"/>
                        <a:pt x="174381" y="21074"/>
                        <a:pt x="164761" y="9263"/>
                      </a:cubicBezTo>
                      <a:cubicBezTo>
                        <a:pt x="150473" y="-8167"/>
                        <a:pt x="123803" y="1929"/>
                        <a:pt x="105706" y="15550"/>
                      </a:cubicBezTo>
                      <a:cubicBezTo>
                        <a:pt x="60176" y="49935"/>
                        <a:pt x="32649" y="92417"/>
                        <a:pt x="18552" y="126516"/>
                      </a:cubicBezTo>
                      <a:cubicBezTo>
                        <a:pt x="17409" y="129374"/>
                        <a:pt x="-5451" y="186333"/>
                        <a:pt x="1216" y="260438"/>
                      </a:cubicBezTo>
                      <a:cubicBezTo>
                        <a:pt x="2455" y="274630"/>
                        <a:pt x="3884" y="278345"/>
                        <a:pt x="7027" y="280250"/>
                      </a:cubicBezTo>
                      <a:cubicBezTo>
                        <a:pt x="31601" y="294728"/>
                        <a:pt x="129518" y="177189"/>
                        <a:pt x="164189" y="66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0" name="Google Shape;4080;p34"/>
                <p:cNvSpPr/>
                <p:nvPr/>
              </p:nvSpPr>
              <p:spPr>
                <a:xfrm>
                  <a:off x="4630735" y="1926962"/>
                  <a:ext cx="101048" cy="242837"/>
                </a:xfrm>
                <a:custGeom>
                  <a:avLst/>
                  <a:gdLst/>
                  <a:ahLst/>
                  <a:cxnLst/>
                  <a:rect l="l" t="t" r="r" b="b"/>
                  <a:pathLst>
                    <a:path w="101048" h="242837" extrusionOk="0">
                      <a:moveTo>
                        <a:pt x="86774" y="10196"/>
                      </a:moveTo>
                      <a:cubicBezTo>
                        <a:pt x="77630" y="1718"/>
                        <a:pt x="62771" y="-2473"/>
                        <a:pt x="50388" y="1528"/>
                      </a:cubicBezTo>
                      <a:cubicBezTo>
                        <a:pt x="-10381" y="21245"/>
                        <a:pt x="-9715" y="236700"/>
                        <a:pt x="18384" y="242701"/>
                      </a:cubicBezTo>
                      <a:cubicBezTo>
                        <a:pt x="46292" y="248702"/>
                        <a:pt x="135446" y="55630"/>
                        <a:pt x="86774" y="101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1" name="Google Shape;4081;p34"/>
                <p:cNvSpPr/>
                <p:nvPr/>
              </p:nvSpPr>
              <p:spPr>
                <a:xfrm>
                  <a:off x="4413611" y="1985809"/>
                  <a:ext cx="231352" cy="178024"/>
                </a:xfrm>
                <a:custGeom>
                  <a:avLst/>
                  <a:gdLst/>
                  <a:ahLst/>
                  <a:cxnLst/>
                  <a:rect l="l" t="t" r="r" b="b"/>
                  <a:pathLst>
                    <a:path w="231352" h="178024" extrusionOk="0">
                      <a:moveTo>
                        <a:pt x="156313" y="38610"/>
                      </a:moveTo>
                      <a:cubicBezTo>
                        <a:pt x="100877" y="-2442"/>
                        <a:pt x="16867" y="-10539"/>
                        <a:pt x="2579" y="13274"/>
                      </a:cubicBezTo>
                      <a:cubicBezTo>
                        <a:pt x="865" y="16036"/>
                        <a:pt x="103" y="18703"/>
                        <a:pt x="8" y="22609"/>
                      </a:cubicBezTo>
                      <a:cubicBezTo>
                        <a:pt x="-373" y="45564"/>
                        <a:pt x="13533" y="66233"/>
                        <a:pt x="28868" y="83378"/>
                      </a:cubicBezTo>
                      <a:cubicBezTo>
                        <a:pt x="39251" y="94998"/>
                        <a:pt x="67159" y="121573"/>
                        <a:pt x="204605" y="173389"/>
                      </a:cubicBezTo>
                      <a:cubicBezTo>
                        <a:pt x="214606" y="177104"/>
                        <a:pt x="222512" y="180057"/>
                        <a:pt x="227179" y="176247"/>
                      </a:cubicBezTo>
                      <a:cubicBezTo>
                        <a:pt x="242419" y="163578"/>
                        <a:pt x="215273" y="82330"/>
                        <a:pt x="156313" y="38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2" name="Google Shape;4082;p34"/>
                <p:cNvSpPr/>
                <p:nvPr/>
              </p:nvSpPr>
              <p:spPr>
                <a:xfrm>
                  <a:off x="4725144" y="2689586"/>
                  <a:ext cx="305315" cy="124534"/>
                </a:xfrm>
                <a:custGeom>
                  <a:avLst/>
                  <a:gdLst/>
                  <a:ahLst/>
                  <a:cxnLst/>
                  <a:rect l="l" t="t" r="r" b="b"/>
                  <a:pathLst>
                    <a:path w="305315" h="124534" extrusionOk="0">
                      <a:moveTo>
                        <a:pt x="187170" y="28774"/>
                      </a:moveTo>
                      <a:cubicBezTo>
                        <a:pt x="157357" y="16582"/>
                        <a:pt x="64202" y="-21328"/>
                        <a:pt x="19625" y="16106"/>
                      </a:cubicBezTo>
                      <a:cubicBezTo>
                        <a:pt x="15720" y="19344"/>
                        <a:pt x="-282" y="32774"/>
                        <a:pt x="4" y="50872"/>
                      </a:cubicBezTo>
                      <a:cubicBezTo>
                        <a:pt x="99" y="57349"/>
                        <a:pt x="2385" y="69826"/>
                        <a:pt x="22007" y="85924"/>
                      </a:cubicBezTo>
                      <a:cubicBezTo>
                        <a:pt x="41818" y="102211"/>
                        <a:pt x="85633" y="127167"/>
                        <a:pt x="227175" y="124309"/>
                      </a:cubicBezTo>
                      <a:cubicBezTo>
                        <a:pt x="298232" y="122881"/>
                        <a:pt x="303661" y="116213"/>
                        <a:pt x="304899" y="112117"/>
                      </a:cubicBezTo>
                      <a:cubicBezTo>
                        <a:pt x="311471" y="91353"/>
                        <a:pt x="238891" y="49919"/>
                        <a:pt x="187075" y="287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3" name="Google Shape;4083;p34"/>
                <p:cNvSpPr/>
                <p:nvPr/>
              </p:nvSpPr>
              <p:spPr>
                <a:xfrm>
                  <a:off x="4654360" y="2472703"/>
                  <a:ext cx="314189" cy="127154"/>
                </a:xfrm>
                <a:custGeom>
                  <a:avLst/>
                  <a:gdLst/>
                  <a:ahLst/>
                  <a:cxnLst/>
                  <a:rect l="l" t="t" r="r" b="b"/>
                  <a:pathLst>
                    <a:path w="314189" h="127154" extrusionOk="0">
                      <a:moveTo>
                        <a:pt x="20672" y="11394"/>
                      </a:moveTo>
                      <a:cubicBezTo>
                        <a:pt x="15434" y="14537"/>
                        <a:pt x="194" y="23014"/>
                        <a:pt x="3" y="35873"/>
                      </a:cubicBezTo>
                      <a:cubicBezTo>
                        <a:pt x="-187" y="47017"/>
                        <a:pt x="8861" y="56542"/>
                        <a:pt x="18005" y="63972"/>
                      </a:cubicBezTo>
                      <a:cubicBezTo>
                        <a:pt x="64297" y="101976"/>
                        <a:pt x="145164" y="117693"/>
                        <a:pt x="163547" y="121217"/>
                      </a:cubicBezTo>
                      <a:cubicBezTo>
                        <a:pt x="163547" y="121217"/>
                        <a:pt x="211268" y="130456"/>
                        <a:pt x="282800" y="125884"/>
                      </a:cubicBezTo>
                      <a:cubicBezTo>
                        <a:pt x="296897" y="125027"/>
                        <a:pt x="311090" y="123503"/>
                        <a:pt x="313756" y="115978"/>
                      </a:cubicBezTo>
                      <a:cubicBezTo>
                        <a:pt x="318614" y="102167"/>
                        <a:pt x="281372" y="77307"/>
                        <a:pt x="265560" y="66925"/>
                      </a:cubicBezTo>
                      <a:cubicBezTo>
                        <a:pt x="176311" y="8155"/>
                        <a:pt x="67345" y="-16229"/>
                        <a:pt x="20768" y="11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4" name="Google Shape;4084;p34"/>
                <p:cNvSpPr/>
                <p:nvPr/>
              </p:nvSpPr>
              <p:spPr>
                <a:xfrm>
                  <a:off x="4585159" y="2298465"/>
                  <a:ext cx="250696" cy="82995"/>
                </a:xfrm>
                <a:custGeom>
                  <a:avLst/>
                  <a:gdLst/>
                  <a:ahLst/>
                  <a:cxnLst/>
                  <a:rect l="l" t="t" r="r" b="b"/>
                  <a:pathLst>
                    <a:path w="250696" h="82995" extrusionOk="0">
                      <a:moveTo>
                        <a:pt x="29757" y="11004"/>
                      </a:moveTo>
                      <a:cubicBezTo>
                        <a:pt x="19660" y="14338"/>
                        <a:pt x="5659" y="19577"/>
                        <a:pt x="1563" y="30530"/>
                      </a:cubicBezTo>
                      <a:cubicBezTo>
                        <a:pt x="-5486" y="49676"/>
                        <a:pt x="12707" y="65487"/>
                        <a:pt x="28138" y="72917"/>
                      </a:cubicBezTo>
                      <a:cubicBezTo>
                        <a:pt x="49283" y="83108"/>
                        <a:pt x="73477" y="83394"/>
                        <a:pt x="96432" y="82823"/>
                      </a:cubicBezTo>
                      <a:cubicBezTo>
                        <a:pt x="227496" y="79965"/>
                        <a:pt x="248260" y="79203"/>
                        <a:pt x="250546" y="68821"/>
                      </a:cubicBezTo>
                      <a:cubicBezTo>
                        <a:pt x="251023" y="66630"/>
                        <a:pt x="251499" y="60629"/>
                        <a:pt x="232830" y="44913"/>
                      </a:cubicBezTo>
                      <a:cubicBezTo>
                        <a:pt x="165774" y="-11665"/>
                        <a:pt x="75477" y="-4331"/>
                        <a:pt x="29757" y="109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5" name="Google Shape;4085;p34"/>
                <p:cNvSpPr/>
                <p:nvPr/>
              </p:nvSpPr>
              <p:spPr>
                <a:xfrm>
                  <a:off x="4415653" y="2138404"/>
                  <a:ext cx="232200" cy="91673"/>
                </a:xfrm>
                <a:custGeom>
                  <a:avLst/>
                  <a:gdLst/>
                  <a:ahLst/>
                  <a:cxnLst/>
                  <a:rect l="l" t="t" r="r" b="b"/>
                  <a:pathLst>
                    <a:path w="232200" h="91673" extrusionOk="0">
                      <a:moveTo>
                        <a:pt x="109408" y="1107"/>
                      </a:moveTo>
                      <a:cubicBezTo>
                        <a:pt x="63307" y="-1846"/>
                        <a:pt x="48638" y="1488"/>
                        <a:pt x="30541" y="6631"/>
                      </a:cubicBezTo>
                      <a:cubicBezTo>
                        <a:pt x="-11464" y="18633"/>
                        <a:pt x="-8131" y="64353"/>
                        <a:pt x="28255" y="81593"/>
                      </a:cubicBezTo>
                      <a:cubicBezTo>
                        <a:pt x="45781" y="89880"/>
                        <a:pt x="62354" y="92928"/>
                        <a:pt x="82166" y="91214"/>
                      </a:cubicBezTo>
                      <a:cubicBezTo>
                        <a:pt x="154175" y="85308"/>
                        <a:pt x="235614" y="53209"/>
                        <a:pt x="232090" y="33587"/>
                      </a:cubicBezTo>
                      <a:cubicBezTo>
                        <a:pt x="231518" y="30444"/>
                        <a:pt x="228756" y="27967"/>
                        <a:pt x="216564" y="22633"/>
                      </a:cubicBezTo>
                      <a:cubicBezTo>
                        <a:pt x="182274" y="7584"/>
                        <a:pt x="151699" y="3774"/>
                        <a:pt x="109408" y="10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6" name="Google Shape;4086;p34"/>
                <p:cNvSpPr/>
                <p:nvPr/>
              </p:nvSpPr>
              <p:spPr>
                <a:xfrm>
                  <a:off x="3105040" y="2316897"/>
                  <a:ext cx="770559" cy="1003559"/>
                </a:xfrm>
                <a:custGeom>
                  <a:avLst/>
                  <a:gdLst/>
                  <a:ahLst/>
                  <a:cxnLst/>
                  <a:rect l="l" t="t" r="r" b="b"/>
                  <a:pathLst>
                    <a:path w="770559" h="1003559" extrusionOk="0">
                      <a:moveTo>
                        <a:pt x="313716" y="1003559"/>
                      </a:moveTo>
                      <a:cubicBezTo>
                        <a:pt x="305620" y="1003559"/>
                        <a:pt x="297809" y="1001368"/>
                        <a:pt x="291237" y="996987"/>
                      </a:cubicBezTo>
                      <a:cubicBezTo>
                        <a:pt x="284760" y="992701"/>
                        <a:pt x="282950" y="983938"/>
                        <a:pt x="287236" y="977461"/>
                      </a:cubicBezTo>
                      <a:cubicBezTo>
                        <a:pt x="291523" y="970984"/>
                        <a:pt x="300190" y="969269"/>
                        <a:pt x="306763" y="973460"/>
                      </a:cubicBezTo>
                      <a:cubicBezTo>
                        <a:pt x="311525" y="976699"/>
                        <a:pt x="317621" y="975270"/>
                        <a:pt x="320764" y="974127"/>
                      </a:cubicBezTo>
                      <a:cubicBezTo>
                        <a:pt x="327527" y="971650"/>
                        <a:pt x="333337" y="966221"/>
                        <a:pt x="334957" y="960887"/>
                      </a:cubicBezTo>
                      <a:cubicBezTo>
                        <a:pt x="339052" y="947362"/>
                        <a:pt x="331337" y="930693"/>
                        <a:pt x="323812" y="916120"/>
                      </a:cubicBezTo>
                      <a:cubicBezTo>
                        <a:pt x="314383" y="897832"/>
                        <a:pt x="304191" y="879639"/>
                        <a:pt x="293332" y="861923"/>
                      </a:cubicBezTo>
                      <a:cubicBezTo>
                        <a:pt x="230277" y="846016"/>
                        <a:pt x="173032" y="807154"/>
                        <a:pt x="144933" y="788008"/>
                      </a:cubicBezTo>
                      <a:cubicBezTo>
                        <a:pt x="138742" y="783817"/>
                        <a:pt x="134265" y="780770"/>
                        <a:pt x="131788" y="779436"/>
                      </a:cubicBezTo>
                      <a:cubicBezTo>
                        <a:pt x="56827" y="739526"/>
                        <a:pt x="-16325" y="668946"/>
                        <a:pt x="3201" y="590555"/>
                      </a:cubicBezTo>
                      <a:cubicBezTo>
                        <a:pt x="4058" y="587031"/>
                        <a:pt x="6249" y="584078"/>
                        <a:pt x="9297" y="582078"/>
                      </a:cubicBezTo>
                      <a:cubicBezTo>
                        <a:pt x="32538" y="567124"/>
                        <a:pt x="65875" y="574363"/>
                        <a:pt x="100546" y="602271"/>
                      </a:cubicBezTo>
                      <a:cubicBezTo>
                        <a:pt x="184176" y="669422"/>
                        <a:pt x="255994" y="749623"/>
                        <a:pt x="311144" y="837062"/>
                      </a:cubicBezTo>
                      <a:cubicBezTo>
                        <a:pt x="340386" y="842873"/>
                        <a:pt x="369913" y="842491"/>
                        <a:pt x="397060" y="830585"/>
                      </a:cubicBezTo>
                      <a:cubicBezTo>
                        <a:pt x="427825" y="817060"/>
                        <a:pt x="466973" y="782770"/>
                        <a:pt x="478594" y="696092"/>
                      </a:cubicBezTo>
                      <a:cubicBezTo>
                        <a:pt x="483451" y="659707"/>
                        <a:pt x="478594" y="619892"/>
                        <a:pt x="465354" y="582173"/>
                      </a:cubicBezTo>
                      <a:cubicBezTo>
                        <a:pt x="457829" y="582840"/>
                        <a:pt x="449923" y="583126"/>
                        <a:pt x="441541" y="583126"/>
                      </a:cubicBezTo>
                      <a:lnTo>
                        <a:pt x="441541" y="583126"/>
                      </a:lnTo>
                      <a:cubicBezTo>
                        <a:pt x="347339" y="582935"/>
                        <a:pt x="265805" y="524738"/>
                        <a:pt x="237897" y="483399"/>
                      </a:cubicBezTo>
                      <a:cubicBezTo>
                        <a:pt x="222847" y="461015"/>
                        <a:pt x="223990" y="445680"/>
                        <a:pt x="227705" y="436631"/>
                      </a:cubicBezTo>
                      <a:cubicBezTo>
                        <a:pt x="239231" y="407961"/>
                        <a:pt x="291523" y="403580"/>
                        <a:pt x="321527" y="407389"/>
                      </a:cubicBezTo>
                      <a:cubicBezTo>
                        <a:pt x="366865" y="413390"/>
                        <a:pt x="411347" y="442156"/>
                        <a:pt x="446780" y="488447"/>
                      </a:cubicBezTo>
                      <a:cubicBezTo>
                        <a:pt x="461449" y="507688"/>
                        <a:pt x="473831" y="529024"/>
                        <a:pt x="483547" y="551312"/>
                      </a:cubicBezTo>
                      <a:cubicBezTo>
                        <a:pt x="517932" y="544931"/>
                        <a:pt x="537363" y="530929"/>
                        <a:pt x="548031" y="518737"/>
                      </a:cubicBezTo>
                      <a:cubicBezTo>
                        <a:pt x="568033" y="496067"/>
                        <a:pt x="573748" y="461396"/>
                        <a:pt x="563747" y="423677"/>
                      </a:cubicBezTo>
                      <a:cubicBezTo>
                        <a:pt x="562414" y="418439"/>
                        <a:pt x="560699" y="413390"/>
                        <a:pt x="558890" y="408342"/>
                      </a:cubicBezTo>
                      <a:cubicBezTo>
                        <a:pt x="533648" y="420439"/>
                        <a:pt x="504692" y="425582"/>
                        <a:pt x="476308" y="418248"/>
                      </a:cubicBezTo>
                      <a:cubicBezTo>
                        <a:pt x="436684" y="407961"/>
                        <a:pt x="405442" y="375005"/>
                        <a:pt x="394869" y="347763"/>
                      </a:cubicBezTo>
                      <a:cubicBezTo>
                        <a:pt x="388868" y="332332"/>
                        <a:pt x="389249" y="318140"/>
                        <a:pt x="396012" y="307948"/>
                      </a:cubicBezTo>
                      <a:cubicBezTo>
                        <a:pt x="412109" y="283469"/>
                        <a:pt x="460973" y="286231"/>
                        <a:pt x="488976" y="295661"/>
                      </a:cubicBezTo>
                      <a:cubicBezTo>
                        <a:pt x="520980" y="306615"/>
                        <a:pt x="550603" y="333380"/>
                        <a:pt x="570700" y="367765"/>
                      </a:cubicBezTo>
                      <a:cubicBezTo>
                        <a:pt x="581368" y="359384"/>
                        <a:pt x="589941" y="349859"/>
                        <a:pt x="595751" y="341000"/>
                      </a:cubicBezTo>
                      <a:cubicBezTo>
                        <a:pt x="624136" y="297471"/>
                        <a:pt x="609372" y="234320"/>
                        <a:pt x="559842" y="187267"/>
                      </a:cubicBezTo>
                      <a:cubicBezTo>
                        <a:pt x="554508" y="182218"/>
                        <a:pt x="553936" y="173932"/>
                        <a:pt x="558508" y="168217"/>
                      </a:cubicBezTo>
                      <a:cubicBezTo>
                        <a:pt x="563176" y="162502"/>
                        <a:pt x="571272" y="161168"/>
                        <a:pt x="577368" y="165359"/>
                      </a:cubicBezTo>
                      <a:cubicBezTo>
                        <a:pt x="620516" y="194410"/>
                        <a:pt x="677476" y="200411"/>
                        <a:pt x="709956" y="179361"/>
                      </a:cubicBezTo>
                      <a:cubicBezTo>
                        <a:pt x="728625" y="167360"/>
                        <a:pt x="740341" y="145738"/>
                        <a:pt x="742150" y="120211"/>
                      </a:cubicBezTo>
                      <a:cubicBezTo>
                        <a:pt x="744532" y="85921"/>
                        <a:pt x="728530" y="51059"/>
                        <a:pt x="698145" y="24770"/>
                      </a:cubicBezTo>
                      <a:cubicBezTo>
                        <a:pt x="692335" y="19722"/>
                        <a:pt x="691668" y="10768"/>
                        <a:pt x="696716" y="4863"/>
                      </a:cubicBezTo>
                      <a:cubicBezTo>
                        <a:pt x="701860" y="-947"/>
                        <a:pt x="710718" y="-1709"/>
                        <a:pt x="716623" y="3434"/>
                      </a:cubicBezTo>
                      <a:cubicBezTo>
                        <a:pt x="753771" y="35629"/>
                        <a:pt x="773297" y="78872"/>
                        <a:pt x="770249" y="122116"/>
                      </a:cubicBezTo>
                      <a:cubicBezTo>
                        <a:pt x="767868" y="156596"/>
                        <a:pt x="751390" y="186028"/>
                        <a:pt x="725291" y="202888"/>
                      </a:cubicBezTo>
                      <a:cubicBezTo>
                        <a:pt x="696907" y="221366"/>
                        <a:pt x="656140" y="224605"/>
                        <a:pt x="616325" y="213651"/>
                      </a:cubicBezTo>
                      <a:cubicBezTo>
                        <a:pt x="643757" y="261752"/>
                        <a:pt x="646043" y="315283"/>
                        <a:pt x="619278" y="356240"/>
                      </a:cubicBezTo>
                      <a:cubicBezTo>
                        <a:pt x="610515" y="369766"/>
                        <a:pt x="598037" y="382720"/>
                        <a:pt x="583464" y="393483"/>
                      </a:cubicBezTo>
                      <a:cubicBezTo>
                        <a:pt x="586417" y="400913"/>
                        <a:pt x="588989" y="408532"/>
                        <a:pt x="591084" y="416343"/>
                      </a:cubicBezTo>
                      <a:cubicBezTo>
                        <a:pt x="603562" y="463397"/>
                        <a:pt x="595656" y="507497"/>
                        <a:pt x="569272" y="537311"/>
                      </a:cubicBezTo>
                      <a:cubicBezTo>
                        <a:pt x="555937" y="552360"/>
                        <a:pt x="532886" y="569505"/>
                        <a:pt x="493834" y="577887"/>
                      </a:cubicBezTo>
                      <a:cubicBezTo>
                        <a:pt x="507169" y="618273"/>
                        <a:pt x="511931" y="660659"/>
                        <a:pt x="506692" y="699616"/>
                      </a:cubicBezTo>
                      <a:cubicBezTo>
                        <a:pt x="493262" y="799248"/>
                        <a:pt x="445923" y="839729"/>
                        <a:pt x="408585" y="856112"/>
                      </a:cubicBezTo>
                      <a:cubicBezTo>
                        <a:pt x="383248" y="867256"/>
                        <a:pt x="356578" y="870209"/>
                        <a:pt x="330099" y="867828"/>
                      </a:cubicBezTo>
                      <a:cubicBezTo>
                        <a:pt x="336671" y="879448"/>
                        <a:pt x="343053" y="891069"/>
                        <a:pt x="349149" y="902880"/>
                      </a:cubicBezTo>
                      <a:cubicBezTo>
                        <a:pt x="359912" y="923740"/>
                        <a:pt x="368866" y="946123"/>
                        <a:pt x="362103" y="968603"/>
                      </a:cubicBezTo>
                      <a:cubicBezTo>
                        <a:pt x="357912" y="982604"/>
                        <a:pt x="345815" y="994701"/>
                        <a:pt x="330575" y="1000225"/>
                      </a:cubicBezTo>
                      <a:cubicBezTo>
                        <a:pt x="325051" y="1002226"/>
                        <a:pt x="319431" y="1003178"/>
                        <a:pt x="314002" y="1003178"/>
                      </a:cubicBezTo>
                      <a:close/>
                      <a:moveTo>
                        <a:pt x="29204" y="603509"/>
                      </a:moveTo>
                      <a:cubicBezTo>
                        <a:pt x="19393" y="663993"/>
                        <a:pt x="84449" y="722191"/>
                        <a:pt x="144933" y="754385"/>
                      </a:cubicBezTo>
                      <a:cubicBezTo>
                        <a:pt x="147981" y="756005"/>
                        <a:pt x="153315" y="759624"/>
                        <a:pt x="160649" y="764577"/>
                      </a:cubicBezTo>
                      <a:cubicBezTo>
                        <a:pt x="182461" y="779341"/>
                        <a:pt x="223228" y="807058"/>
                        <a:pt x="269234" y="824584"/>
                      </a:cubicBezTo>
                      <a:cubicBezTo>
                        <a:pt x="218466" y="750385"/>
                        <a:pt x="155220" y="682186"/>
                        <a:pt x="82830" y="624083"/>
                      </a:cubicBezTo>
                      <a:cubicBezTo>
                        <a:pt x="65971" y="610558"/>
                        <a:pt x="43777" y="599128"/>
                        <a:pt x="29204" y="603509"/>
                      </a:cubicBezTo>
                      <a:close/>
                      <a:moveTo>
                        <a:pt x="300952" y="434345"/>
                      </a:moveTo>
                      <a:cubicBezTo>
                        <a:pt x="276568" y="434345"/>
                        <a:pt x="256185" y="441013"/>
                        <a:pt x="253708" y="447204"/>
                      </a:cubicBezTo>
                      <a:cubicBezTo>
                        <a:pt x="252851" y="449204"/>
                        <a:pt x="253423" y="456157"/>
                        <a:pt x="261233" y="467683"/>
                      </a:cubicBezTo>
                      <a:cubicBezTo>
                        <a:pt x="284950" y="502830"/>
                        <a:pt x="358579" y="554837"/>
                        <a:pt x="441351" y="555027"/>
                      </a:cubicBezTo>
                      <a:cubicBezTo>
                        <a:pt x="445732" y="555027"/>
                        <a:pt x="449923" y="554932"/>
                        <a:pt x="454019" y="554741"/>
                      </a:cubicBezTo>
                      <a:cubicBezTo>
                        <a:pt x="445828" y="537406"/>
                        <a:pt x="435826" y="520832"/>
                        <a:pt x="424206" y="505688"/>
                      </a:cubicBezTo>
                      <a:cubicBezTo>
                        <a:pt x="393345" y="465397"/>
                        <a:pt x="355531" y="440441"/>
                        <a:pt x="317716" y="435488"/>
                      </a:cubicBezTo>
                      <a:cubicBezTo>
                        <a:pt x="312002" y="434726"/>
                        <a:pt x="306382" y="434440"/>
                        <a:pt x="300952" y="434440"/>
                      </a:cubicBezTo>
                      <a:close/>
                      <a:moveTo>
                        <a:pt x="445828" y="316902"/>
                      </a:moveTo>
                      <a:cubicBezTo>
                        <a:pt x="432493" y="316902"/>
                        <a:pt x="421920" y="319664"/>
                        <a:pt x="419443" y="323474"/>
                      </a:cubicBezTo>
                      <a:cubicBezTo>
                        <a:pt x="418586" y="324808"/>
                        <a:pt x="417824" y="329380"/>
                        <a:pt x="421063" y="337666"/>
                      </a:cubicBezTo>
                      <a:cubicBezTo>
                        <a:pt x="428778" y="357764"/>
                        <a:pt x="453257" y="383291"/>
                        <a:pt x="483261" y="391006"/>
                      </a:cubicBezTo>
                      <a:cubicBezTo>
                        <a:pt x="505359" y="396817"/>
                        <a:pt x="527648" y="392149"/>
                        <a:pt x="546793" y="382815"/>
                      </a:cubicBezTo>
                      <a:cubicBezTo>
                        <a:pt x="530124" y="353764"/>
                        <a:pt x="505835" y="331285"/>
                        <a:pt x="479737" y="322427"/>
                      </a:cubicBezTo>
                      <a:cubicBezTo>
                        <a:pt x="468307" y="318521"/>
                        <a:pt x="456305" y="316902"/>
                        <a:pt x="445923" y="3169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087" name="Google Shape;4087;p34"/>
              <p:cNvSpPr/>
              <p:nvPr/>
            </p:nvSpPr>
            <p:spPr>
              <a:xfrm>
                <a:off x="5123944" y="3905228"/>
                <a:ext cx="1520475" cy="627381"/>
              </a:xfrm>
              <a:custGeom>
                <a:avLst/>
                <a:gdLst/>
                <a:ahLst/>
                <a:cxnLst/>
                <a:rect l="l" t="t" r="r" b="b"/>
                <a:pathLst>
                  <a:path w="1520475" h="627381" extrusionOk="0">
                    <a:moveTo>
                      <a:pt x="0" y="341947"/>
                    </a:moveTo>
                    <a:cubicBezTo>
                      <a:pt x="60960" y="228029"/>
                      <a:pt x="121825" y="114014"/>
                      <a:pt x="182785" y="0"/>
                    </a:cubicBezTo>
                    <a:cubicBezTo>
                      <a:pt x="236601" y="95726"/>
                      <a:pt x="322612" y="208121"/>
                      <a:pt x="456343" y="251460"/>
                    </a:cubicBezTo>
                    <a:cubicBezTo>
                      <a:pt x="648653" y="313754"/>
                      <a:pt x="760000" y="174879"/>
                      <a:pt x="1066895" y="177260"/>
                    </a:cubicBezTo>
                    <a:cubicBezTo>
                      <a:pt x="1312450" y="179165"/>
                      <a:pt x="1520476" y="299085"/>
                      <a:pt x="1520476" y="299085"/>
                    </a:cubicBezTo>
                    <a:cubicBezTo>
                      <a:pt x="1520476" y="299085"/>
                      <a:pt x="1485424" y="310229"/>
                      <a:pt x="1391984" y="333565"/>
                    </a:cubicBezTo>
                    <a:cubicBezTo>
                      <a:pt x="1325309" y="350139"/>
                      <a:pt x="1271492" y="367855"/>
                      <a:pt x="1235202" y="380714"/>
                    </a:cubicBezTo>
                    <a:cubicBezTo>
                      <a:pt x="1264348" y="405098"/>
                      <a:pt x="1294448" y="432054"/>
                      <a:pt x="1325213" y="461867"/>
                    </a:cubicBezTo>
                    <a:cubicBezTo>
                      <a:pt x="1364742" y="500253"/>
                      <a:pt x="1399699" y="538067"/>
                      <a:pt x="1430464" y="574072"/>
                    </a:cubicBezTo>
                    <a:cubicBezTo>
                      <a:pt x="1341691" y="551783"/>
                      <a:pt x="1208723" y="527494"/>
                      <a:pt x="1048322" y="533876"/>
                    </a:cubicBezTo>
                    <a:cubicBezTo>
                      <a:pt x="757428" y="545592"/>
                      <a:pt x="644747" y="647605"/>
                      <a:pt x="449009" y="623792"/>
                    </a:cubicBezTo>
                    <a:cubicBezTo>
                      <a:pt x="333756" y="609695"/>
                      <a:pt x="175451" y="550355"/>
                      <a:pt x="0" y="3419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8" name="Google Shape;4088;p34"/>
              <p:cNvSpPr/>
              <p:nvPr/>
            </p:nvSpPr>
            <p:spPr>
              <a:xfrm>
                <a:off x="6072785" y="4371448"/>
                <a:ext cx="167584" cy="32126"/>
              </a:xfrm>
              <a:custGeom>
                <a:avLst/>
                <a:gdLst/>
                <a:ahLst/>
                <a:cxnLst/>
                <a:rect l="l" t="t" r="r" b="b"/>
                <a:pathLst>
                  <a:path w="167584" h="32126" extrusionOk="0">
                    <a:moveTo>
                      <a:pt x="14040" y="32127"/>
                    </a:moveTo>
                    <a:cubicBezTo>
                      <a:pt x="6706" y="32127"/>
                      <a:pt x="515" y="26412"/>
                      <a:pt x="38" y="18982"/>
                    </a:cubicBezTo>
                    <a:cubicBezTo>
                      <a:pt x="-533" y="11171"/>
                      <a:pt x="5373" y="4504"/>
                      <a:pt x="13183" y="3932"/>
                    </a:cubicBezTo>
                    <a:cubicBezTo>
                      <a:pt x="59855" y="694"/>
                      <a:pt x="107100" y="-544"/>
                      <a:pt x="153677" y="218"/>
                    </a:cubicBezTo>
                    <a:cubicBezTo>
                      <a:pt x="161392" y="313"/>
                      <a:pt x="167679" y="6695"/>
                      <a:pt x="167583" y="14505"/>
                    </a:cubicBezTo>
                    <a:cubicBezTo>
                      <a:pt x="167488" y="22221"/>
                      <a:pt x="161202" y="28412"/>
                      <a:pt x="153486" y="28412"/>
                    </a:cubicBezTo>
                    <a:lnTo>
                      <a:pt x="153296" y="28412"/>
                    </a:lnTo>
                    <a:cubicBezTo>
                      <a:pt x="107290" y="27936"/>
                      <a:pt x="60998" y="28983"/>
                      <a:pt x="15088" y="32127"/>
                    </a:cubicBezTo>
                    <a:cubicBezTo>
                      <a:pt x="14802" y="32127"/>
                      <a:pt x="14516" y="32127"/>
                      <a:pt x="14136" y="32127"/>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9" name="Google Shape;4089;p34"/>
              <p:cNvSpPr/>
              <p:nvPr/>
            </p:nvSpPr>
            <p:spPr>
              <a:xfrm>
                <a:off x="5176209" y="4212139"/>
                <a:ext cx="821200" cy="277033"/>
              </a:xfrm>
              <a:custGeom>
                <a:avLst/>
                <a:gdLst/>
                <a:ahLst/>
                <a:cxnLst/>
                <a:rect l="l" t="t" r="r" b="b"/>
                <a:pathLst>
                  <a:path w="821200" h="277033" extrusionOk="0">
                    <a:moveTo>
                      <a:pt x="423900" y="276938"/>
                    </a:moveTo>
                    <a:cubicBezTo>
                      <a:pt x="421519" y="276938"/>
                      <a:pt x="419042" y="276938"/>
                      <a:pt x="416566" y="276938"/>
                    </a:cubicBezTo>
                    <a:cubicBezTo>
                      <a:pt x="278834" y="274081"/>
                      <a:pt x="139769" y="188641"/>
                      <a:pt x="3181" y="23002"/>
                    </a:cubicBezTo>
                    <a:cubicBezTo>
                      <a:pt x="-1677" y="17001"/>
                      <a:pt x="-915" y="8143"/>
                      <a:pt x="5086" y="3190"/>
                    </a:cubicBezTo>
                    <a:cubicBezTo>
                      <a:pt x="11182" y="-1763"/>
                      <a:pt x="20040" y="-811"/>
                      <a:pt x="24993" y="5095"/>
                    </a:cubicBezTo>
                    <a:cubicBezTo>
                      <a:pt x="156057" y="164162"/>
                      <a:pt x="287978" y="246077"/>
                      <a:pt x="417137" y="248744"/>
                    </a:cubicBezTo>
                    <a:cubicBezTo>
                      <a:pt x="470096" y="249792"/>
                      <a:pt x="511625" y="238267"/>
                      <a:pt x="570014" y="222360"/>
                    </a:cubicBezTo>
                    <a:cubicBezTo>
                      <a:pt x="627164" y="206739"/>
                      <a:pt x="698315" y="187308"/>
                      <a:pt x="805281" y="173497"/>
                    </a:cubicBezTo>
                    <a:cubicBezTo>
                      <a:pt x="812806" y="172544"/>
                      <a:pt x="820045" y="177973"/>
                      <a:pt x="821093" y="185689"/>
                    </a:cubicBezTo>
                    <a:cubicBezTo>
                      <a:pt x="822045" y="193404"/>
                      <a:pt x="816616" y="200452"/>
                      <a:pt x="808901" y="201500"/>
                    </a:cubicBezTo>
                    <a:cubicBezTo>
                      <a:pt x="703840" y="215026"/>
                      <a:pt x="633736" y="234171"/>
                      <a:pt x="577443" y="249601"/>
                    </a:cubicBezTo>
                    <a:cubicBezTo>
                      <a:pt x="521722" y="264841"/>
                      <a:pt x="477050" y="277033"/>
                      <a:pt x="423900" y="2770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090" name="Google Shape;4090;p34"/>
            <p:cNvGrpSpPr/>
            <p:nvPr/>
          </p:nvGrpSpPr>
          <p:grpSpPr>
            <a:xfrm>
              <a:off x="8270970" y="322694"/>
              <a:ext cx="944412" cy="764945"/>
              <a:chOff x="510962" y="2415493"/>
              <a:chExt cx="2982039" cy="2415360"/>
            </a:xfrm>
          </p:grpSpPr>
          <p:sp>
            <p:nvSpPr>
              <p:cNvPr id="4091" name="Google Shape;4091;p34"/>
              <p:cNvSpPr/>
              <p:nvPr/>
            </p:nvSpPr>
            <p:spPr>
              <a:xfrm>
                <a:off x="510962" y="2417954"/>
                <a:ext cx="2982039" cy="2412899"/>
              </a:xfrm>
              <a:custGeom>
                <a:avLst/>
                <a:gdLst/>
                <a:ahLst/>
                <a:cxnLst/>
                <a:rect l="l" t="t" r="r" b="b"/>
                <a:pathLst>
                  <a:path w="7501985" h="6070187" extrusionOk="0">
                    <a:moveTo>
                      <a:pt x="219361" y="2824163"/>
                    </a:moveTo>
                    <a:cubicBezTo>
                      <a:pt x="146209" y="2868454"/>
                      <a:pt x="73057" y="2912745"/>
                      <a:pt x="0" y="2957131"/>
                    </a:cubicBezTo>
                    <a:cubicBezTo>
                      <a:pt x="568357" y="3994785"/>
                      <a:pt x="1136618" y="5032439"/>
                      <a:pt x="1704975" y="6070188"/>
                    </a:cubicBezTo>
                    <a:cubicBezTo>
                      <a:pt x="2078831" y="5760054"/>
                      <a:pt x="2637568" y="5370100"/>
                      <a:pt x="3386233" y="5077206"/>
                    </a:cubicBezTo>
                    <a:cubicBezTo>
                      <a:pt x="3863531" y="4890517"/>
                      <a:pt x="4301966" y="4788599"/>
                      <a:pt x="4664012" y="4731735"/>
                    </a:cubicBezTo>
                    <a:cubicBezTo>
                      <a:pt x="4694682" y="4736688"/>
                      <a:pt x="4787932" y="4747641"/>
                      <a:pt x="4887659" y="4695921"/>
                    </a:cubicBezTo>
                    <a:cubicBezTo>
                      <a:pt x="4982242" y="4646867"/>
                      <a:pt x="5026724" y="4570381"/>
                      <a:pt x="5041393" y="4542282"/>
                    </a:cubicBezTo>
                    <a:cubicBezTo>
                      <a:pt x="5183315" y="4393025"/>
                      <a:pt x="5339620" y="4242054"/>
                      <a:pt x="5511546" y="4092512"/>
                    </a:cubicBezTo>
                    <a:cubicBezTo>
                      <a:pt x="6198870" y="3494818"/>
                      <a:pt x="6907435" y="3119438"/>
                      <a:pt x="7501985" y="2878931"/>
                    </a:cubicBezTo>
                    <a:cubicBezTo>
                      <a:pt x="7303294" y="2439924"/>
                      <a:pt x="7034594" y="1931670"/>
                      <a:pt x="6670644" y="1396175"/>
                    </a:cubicBezTo>
                    <a:cubicBezTo>
                      <a:pt x="6280595" y="822293"/>
                      <a:pt x="5878259" y="360236"/>
                      <a:pt x="5522024" y="0"/>
                    </a:cubicBezTo>
                    <a:cubicBezTo>
                      <a:pt x="5211509" y="94298"/>
                      <a:pt x="4792028" y="259842"/>
                      <a:pt x="4352925" y="559689"/>
                    </a:cubicBezTo>
                    <a:cubicBezTo>
                      <a:pt x="3735610" y="981170"/>
                      <a:pt x="3360706" y="1475994"/>
                      <a:pt x="3155918" y="1796701"/>
                    </a:cubicBezTo>
                    <a:cubicBezTo>
                      <a:pt x="2177034" y="2139220"/>
                      <a:pt x="1198150" y="2481644"/>
                      <a:pt x="219266" y="282416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2" name="Google Shape;4092;p34"/>
              <p:cNvSpPr/>
              <p:nvPr/>
            </p:nvSpPr>
            <p:spPr>
              <a:xfrm>
                <a:off x="575327" y="2454263"/>
                <a:ext cx="2822148" cy="2285305"/>
              </a:xfrm>
              <a:custGeom>
                <a:avLst/>
                <a:gdLst/>
                <a:ahLst/>
                <a:cxnLst/>
                <a:rect l="l" t="t" r="r" b="b"/>
                <a:pathLst>
                  <a:path w="7099744" h="5749194" extrusionOk="0">
                    <a:moveTo>
                      <a:pt x="161068" y="2518505"/>
                    </a:moveTo>
                    <a:lnTo>
                      <a:pt x="0" y="2851309"/>
                    </a:lnTo>
                    <a:cubicBezTo>
                      <a:pt x="536258" y="3817239"/>
                      <a:pt x="1072610" y="4783169"/>
                      <a:pt x="1608868" y="5749195"/>
                    </a:cubicBezTo>
                    <a:cubicBezTo>
                      <a:pt x="1834229" y="5485733"/>
                      <a:pt x="2342864" y="4964811"/>
                      <a:pt x="3172397" y="4672489"/>
                    </a:cubicBezTo>
                    <a:cubicBezTo>
                      <a:pt x="3781139" y="4457986"/>
                      <a:pt x="4316540" y="4453319"/>
                      <a:pt x="4639532" y="4476084"/>
                    </a:cubicBezTo>
                    <a:cubicBezTo>
                      <a:pt x="4871466" y="4142899"/>
                      <a:pt x="5272374" y="3656648"/>
                      <a:pt x="5901119" y="3237452"/>
                    </a:cubicBezTo>
                    <a:cubicBezTo>
                      <a:pt x="6348794" y="2939034"/>
                      <a:pt x="6774466" y="2766155"/>
                      <a:pt x="7099745" y="2663380"/>
                    </a:cubicBezTo>
                    <a:cubicBezTo>
                      <a:pt x="6903244" y="2270855"/>
                      <a:pt x="6664643" y="1845088"/>
                      <a:pt x="6374893" y="1401413"/>
                    </a:cubicBezTo>
                    <a:cubicBezTo>
                      <a:pt x="6019038" y="856488"/>
                      <a:pt x="5655183" y="390906"/>
                      <a:pt x="5314760" y="0"/>
                    </a:cubicBezTo>
                    <a:cubicBezTo>
                      <a:pt x="4986909" y="138017"/>
                      <a:pt x="4567809" y="352806"/>
                      <a:pt x="4131659" y="687800"/>
                    </a:cubicBezTo>
                    <a:cubicBezTo>
                      <a:pt x="3621310" y="1079849"/>
                      <a:pt x="3270599" y="1495901"/>
                      <a:pt x="3043428" y="1812417"/>
                    </a:cubicBezTo>
                    <a:cubicBezTo>
                      <a:pt x="3043428" y="1812417"/>
                      <a:pt x="1946339" y="1423321"/>
                      <a:pt x="161163" y="25185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3" name="Google Shape;4093;p34"/>
              <p:cNvSpPr/>
              <p:nvPr/>
            </p:nvSpPr>
            <p:spPr>
              <a:xfrm>
                <a:off x="2377841" y="4182300"/>
                <a:ext cx="114012" cy="90923"/>
              </a:xfrm>
              <a:custGeom>
                <a:avLst/>
                <a:gdLst/>
                <a:ahLst/>
                <a:cxnLst/>
                <a:rect l="l" t="t" r="r" b="b"/>
                <a:pathLst>
                  <a:path w="286822" h="228738" extrusionOk="0">
                    <a:moveTo>
                      <a:pt x="18800" y="228739"/>
                    </a:moveTo>
                    <a:cubicBezTo>
                      <a:pt x="-16919" y="158349"/>
                      <a:pt x="36" y="75100"/>
                      <a:pt x="54614" y="30905"/>
                    </a:cubicBezTo>
                    <a:cubicBezTo>
                      <a:pt x="142720" y="-40533"/>
                      <a:pt x="281119" y="27952"/>
                      <a:pt x="286643" y="75005"/>
                    </a:cubicBezTo>
                    <a:cubicBezTo>
                      <a:pt x="289882" y="102437"/>
                      <a:pt x="251115" y="150062"/>
                      <a:pt x="18800" y="2287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4" name="Google Shape;4094;p34"/>
              <p:cNvSpPr/>
              <p:nvPr/>
            </p:nvSpPr>
            <p:spPr>
              <a:xfrm>
                <a:off x="620418" y="3471922"/>
                <a:ext cx="2716826" cy="1171855"/>
              </a:xfrm>
              <a:custGeom>
                <a:avLst/>
                <a:gdLst/>
                <a:ahLst/>
                <a:cxnLst/>
                <a:rect l="l" t="t" r="r" b="b"/>
                <a:pathLst>
                  <a:path w="6834783" h="2948064" extrusionOk="0">
                    <a:moveTo>
                      <a:pt x="1568582" y="2948065"/>
                    </a:moveTo>
                    <a:cubicBezTo>
                      <a:pt x="1568582" y="2948065"/>
                      <a:pt x="1567725" y="2948065"/>
                      <a:pt x="1567344" y="2948065"/>
                    </a:cubicBezTo>
                    <a:cubicBezTo>
                      <a:pt x="1562677" y="2947684"/>
                      <a:pt x="1558581" y="2945017"/>
                      <a:pt x="1556295" y="2940921"/>
                    </a:cubicBezTo>
                    <a:lnTo>
                      <a:pt x="1815" y="181052"/>
                    </a:lnTo>
                    <a:cubicBezTo>
                      <a:pt x="-1995" y="174290"/>
                      <a:pt x="386" y="165717"/>
                      <a:pt x="7149" y="161907"/>
                    </a:cubicBezTo>
                    <a:cubicBezTo>
                      <a:pt x="13912" y="158097"/>
                      <a:pt x="22484" y="160383"/>
                      <a:pt x="26390" y="167241"/>
                    </a:cubicBezTo>
                    <a:lnTo>
                      <a:pt x="1570773" y="2909393"/>
                    </a:lnTo>
                    <a:cubicBezTo>
                      <a:pt x="1849475" y="2578971"/>
                      <a:pt x="2181897" y="2311318"/>
                      <a:pt x="2558992" y="2113675"/>
                    </a:cubicBezTo>
                    <a:cubicBezTo>
                      <a:pt x="3270224" y="1741057"/>
                      <a:pt x="3960881" y="1711529"/>
                      <a:pt x="4417510" y="1753439"/>
                    </a:cubicBezTo>
                    <a:cubicBezTo>
                      <a:pt x="4488185" y="1653808"/>
                      <a:pt x="5327528" y="507950"/>
                      <a:pt x="6816096" y="744"/>
                    </a:cubicBezTo>
                    <a:cubicBezTo>
                      <a:pt x="6823716" y="-1733"/>
                      <a:pt x="6831526" y="2173"/>
                      <a:pt x="6834003" y="9507"/>
                    </a:cubicBezTo>
                    <a:cubicBezTo>
                      <a:pt x="6836574" y="16841"/>
                      <a:pt x="6832574" y="24842"/>
                      <a:pt x="6825239" y="27414"/>
                    </a:cubicBezTo>
                    <a:cubicBezTo>
                      <a:pt x="5284761" y="552146"/>
                      <a:pt x="4444275" y="1763917"/>
                      <a:pt x="4435893" y="1776109"/>
                    </a:cubicBezTo>
                    <a:cubicBezTo>
                      <a:pt x="4433131" y="1780300"/>
                      <a:pt x="4427892" y="1782491"/>
                      <a:pt x="4422939" y="1782205"/>
                    </a:cubicBezTo>
                    <a:cubicBezTo>
                      <a:pt x="3970121" y="1739723"/>
                      <a:pt x="3281273" y="1766965"/>
                      <a:pt x="2571946" y="2138630"/>
                    </a:cubicBezTo>
                    <a:cubicBezTo>
                      <a:pt x="2192089" y="2337608"/>
                      <a:pt x="1858047" y="2608213"/>
                      <a:pt x="1579155" y="2943017"/>
                    </a:cubicBezTo>
                    <a:cubicBezTo>
                      <a:pt x="1576488" y="2946255"/>
                      <a:pt x="1572488" y="2948065"/>
                      <a:pt x="1568297" y="29480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5" name="Google Shape;4095;p34"/>
              <p:cNvSpPr/>
              <p:nvPr/>
            </p:nvSpPr>
            <p:spPr>
              <a:xfrm>
                <a:off x="1209267" y="3507343"/>
                <a:ext cx="2193775" cy="1237829"/>
              </a:xfrm>
              <a:custGeom>
                <a:avLst/>
                <a:gdLst/>
                <a:ahLst/>
                <a:cxnLst/>
                <a:rect l="l" t="t" r="r" b="b"/>
                <a:pathLst>
                  <a:path w="5518930" h="3114034" extrusionOk="0">
                    <a:moveTo>
                      <a:pt x="14050" y="3114035"/>
                    </a:moveTo>
                    <a:cubicBezTo>
                      <a:pt x="11002" y="3114035"/>
                      <a:pt x="7859" y="3112987"/>
                      <a:pt x="5287" y="3110891"/>
                    </a:cubicBezTo>
                    <a:cubicBezTo>
                      <a:pt x="-809" y="3106033"/>
                      <a:pt x="-1761" y="3097175"/>
                      <a:pt x="3097" y="3091080"/>
                    </a:cubicBezTo>
                    <a:cubicBezTo>
                      <a:pt x="14717" y="3076697"/>
                      <a:pt x="1180768" y="1654709"/>
                      <a:pt x="2940702" y="1814158"/>
                    </a:cubicBezTo>
                    <a:cubicBezTo>
                      <a:pt x="2945941" y="1791488"/>
                      <a:pt x="2961085" y="1745673"/>
                      <a:pt x="3002043" y="1716336"/>
                    </a:cubicBezTo>
                    <a:cubicBezTo>
                      <a:pt x="3035857" y="1692238"/>
                      <a:pt x="3079195" y="1684808"/>
                      <a:pt x="3130630" y="1694333"/>
                    </a:cubicBezTo>
                    <a:cubicBezTo>
                      <a:pt x="3202925" y="1588701"/>
                      <a:pt x="3996548" y="472085"/>
                      <a:pt x="5500546" y="598"/>
                    </a:cubicBezTo>
                    <a:cubicBezTo>
                      <a:pt x="5508261" y="-1593"/>
                      <a:pt x="5515976" y="2407"/>
                      <a:pt x="5518263" y="9837"/>
                    </a:cubicBezTo>
                    <a:cubicBezTo>
                      <a:pt x="5520644" y="17266"/>
                      <a:pt x="5516453" y="25172"/>
                      <a:pt x="5509023" y="27553"/>
                    </a:cubicBezTo>
                    <a:cubicBezTo>
                      <a:pt x="3947399" y="517043"/>
                      <a:pt x="3156634" y="1705763"/>
                      <a:pt x="3148823" y="1717765"/>
                    </a:cubicBezTo>
                    <a:cubicBezTo>
                      <a:pt x="3145585" y="1722623"/>
                      <a:pt x="3139584" y="1725004"/>
                      <a:pt x="3134059" y="1723861"/>
                    </a:cubicBezTo>
                    <a:cubicBezTo>
                      <a:pt x="3086530" y="1713478"/>
                      <a:pt x="3047668" y="1718622"/>
                      <a:pt x="3018712" y="1739196"/>
                    </a:cubicBezTo>
                    <a:cubicBezTo>
                      <a:pt x="2973754" y="1771105"/>
                      <a:pt x="2966324" y="1830445"/>
                      <a:pt x="2966229" y="1831112"/>
                    </a:cubicBezTo>
                    <a:cubicBezTo>
                      <a:pt x="2965372" y="1838732"/>
                      <a:pt x="2958323" y="1844066"/>
                      <a:pt x="2950894" y="1843495"/>
                    </a:cubicBezTo>
                    <a:cubicBezTo>
                      <a:pt x="1197055" y="1676998"/>
                      <a:pt x="36625" y="3094508"/>
                      <a:pt x="25099" y="3108796"/>
                    </a:cubicBezTo>
                    <a:cubicBezTo>
                      <a:pt x="22337" y="3112225"/>
                      <a:pt x="18241" y="3114035"/>
                      <a:pt x="14050" y="31140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6" name="Google Shape;4096;p34"/>
              <p:cNvSpPr/>
              <p:nvPr/>
            </p:nvSpPr>
            <p:spPr>
              <a:xfrm>
                <a:off x="620080" y="3063208"/>
                <a:ext cx="1750581" cy="1497274"/>
              </a:xfrm>
              <a:custGeom>
                <a:avLst/>
                <a:gdLst/>
                <a:ahLst/>
                <a:cxnLst/>
                <a:rect l="l" t="t" r="r" b="b"/>
                <a:pathLst>
                  <a:path w="4403978" h="3766727" extrusionOk="0">
                    <a:moveTo>
                      <a:pt x="2831306" y="51786"/>
                    </a:moveTo>
                    <a:cubicBezTo>
                      <a:pt x="2555462" y="1780"/>
                      <a:pt x="2144935" y="-36034"/>
                      <a:pt x="1665541" y="56549"/>
                    </a:cubicBezTo>
                    <a:cubicBezTo>
                      <a:pt x="793814" y="224951"/>
                      <a:pt x="230315" y="721204"/>
                      <a:pt x="0" y="950375"/>
                    </a:cubicBezTo>
                    <a:cubicBezTo>
                      <a:pt x="192310" y="1323469"/>
                      <a:pt x="394621" y="1702564"/>
                      <a:pt x="607505" y="2086898"/>
                    </a:cubicBezTo>
                    <a:cubicBezTo>
                      <a:pt x="932307" y="2673448"/>
                      <a:pt x="1260062" y="3233327"/>
                      <a:pt x="1587437" y="3766727"/>
                    </a:cubicBezTo>
                    <a:cubicBezTo>
                      <a:pt x="1779937" y="3550414"/>
                      <a:pt x="2188845" y="3148936"/>
                      <a:pt x="2841974" y="2896142"/>
                    </a:cubicBezTo>
                    <a:cubicBezTo>
                      <a:pt x="3520535" y="2633443"/>
                      <a:pt x="4115086" y="2665732"/>
                      <a:pt x="4403979" y="2700499"/>
                    </a:cubicBezTo>
                    <a:cubicBezTo>
                      <a:pt x="3879723" y="1817626"/>
                      <a:pt x="3355467" y="934754"/>
                      <a:pt x="2831306" y="518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7" name="Google Shape;4097;p34"/>
              <p:cNvSpPr/>
              <p:nvPr/>
            </p:nvSpPr>
            <p:spPr>
              <a:xfrm>
                <a:off x="1745675" y="2415493"/>
                <a:ext cx="1537192" cy="1726199"/>
              </a:xfrm>
              <a:custGeom>
                <a:avLst/>
                <a:gdLst/>
                <a:ahLst/>
                <a:cxnLst/>
                <a:rect l="l" t="t" r="r" b="b"/>
                <a:pathLst>
                  <a:path w="3867150" h="4342638" extrusionOk="0">
                    <a:moveTo>
                      <a:pt x="0" y="1682306"/>
                    </a:moveTo>
                    <a:cubicBezTo>
                      <a:pt x="122968" y="1469612"/>
                      <a:pt x="291275" y="1225963"/>
                      <a:pt x="521303" y="983456"/>
                    </a:cubicBezTo>
                    <a:cubicBezTo>
                      <a:pt x="1074325" y="400717"/>
                      <a:pt x="1695831" y="128397"/>
                      <a:pt x="2074164" y="0"/>
                    </a:cubicBezTo>
                    <a:cubicBezTo>
                      <a:pt x="2369725" y="357378"/>
                      <a:pt x="2673858" y="751046"/>
                      <a:pt x="2978182" y="1182434"/>
                    </a:cubicBezTo>
                    <a:cubicBezTo>
                      <a:pt x="3315938" y="1661255"/>
                      <a:pt x="3610547" y="2124837"/>
                      <a:pt x="3867150" y="2563082"/>
                    </a:cubicBezTo>
                    <a:cubicBezTo>
                      <a:pt x="3532823" y="2687574"/>
                      <a:pt x="3065812" y="2903125"/>
                      <a:pt x="2581180" y="3278791"/>
                    </a:cubicBezTo>
                    <a:cubicBezTo>
                      <a:pt x="2098072" y="3653314"/>
                      <a:pt x="1773364" y="4050506"/>
                      <a:pt x="1569625" y="4342638"/>
                    </a:cubicBezTo>
                    <a:cubicBezTo>
                      <a:pt x="1046417" y="3455861"/>
                      <a:pt x="523208" y="2569083"/>
                      <a:pt x="0" y="16823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98" name="Google Shape;4098;p34"/>
              <p:cNvGrpSpPr/>
              <p:nvPr/>
            </p:nvGrpSpPr>
            <p:grpSpPr>
              <a:xfrm>
                <a:off x="1834021" y="2540975"/>
                <a:ext cx="1315439" cy="1432194"/>
                <a:chOff x="1834021" y="2540975"/>
                <a:chExt cx="1315439" cy="1432194"/>
              </a:xfrm>
            </p:grpSpPr>
            <p:sp>
              <p:nvSpPr>
                <p:cNvPr id="4099" name="Google Shape;4099;p34"/>
                <p:cNvSpPr/>
                <p:nvPr/>
              </p:nvSpPr>
              <p:spPr>
                <a:xfrm>
                  <a:off x="1834021" y="2540975"/>
                  <a:ext cx="750452" cy="554858"/>
                </a:xfrm>
                <a:custGeom>
                  <a:avLst/>
                  <a:gdLst/>
                  <a:ahLst/>
                  <a:cxnLst/>
                  <a:rect l="l" t="t" r="r" b="b"/>
                  <a:pathLst>
                    <a:path w="1887929" h="1395869" extrusionOk="0">
                      <a:moveTo>
                        <a:pt x="14062" y="1395774"/>
                      </a:moveTo>
                      <a:cubicBezTo>
                        <a:pt x="11395" y="1395774"/>
                        <a:pt x="8823" y="1395013"/>
                        <a:pt x="6442" y="1393489"/>
                      </a:cubicBezTo>
                      <a:cubicBezTo>
                        <a:pt x="-130" y="1389298"/>
                        <a:pt x="-1940" y="1380535"/>
                        <a:pt x="2251" y="1374057"/>
                      </a:cubicBezTo>
                      <a:cubicBezTo>
                        <a:pt x="9204" y="1363199"/>
                        <a:pt x="716912" y="282207"/>
                        <a:pt x="1870485" y="457"/>
                      </a:cubicBezTo>
                      <a:cubicBezTo>
                        <a:pt x="1878105" y="-1543"/>
                        <a:pt x="1885725" y="3219"/>
                        <a:pt x="1887534" y="10839"/>
                      </a:cubicBezTo>
                      <a:cubicBezTo>
                        <a:pt x="1889344" y="18364"/>
                        <a:pt x="1884772" y="25984"/>
                        <a:pt x="1877152" y="27889"/>
                      </a:cubicBezTo>
                      <a:cubicBezTo>
                        <a:pt x="734629" y="306972"/>
                        <a:pt x="32827" y="1378630"/>
                        <a:pt x="25873" y="1389393"/>
                      </a:cubicBezTo>
                      <a:cubicBezTo>
                        <a:pt x="23206" y="1393584"/>
                        <a:pt x="18634" y="1395870"/>
                        <a:pt x="14062" y="13958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0" name="Google Shape;4100;p34"/>
                <p:cNvSpPr/>
                <p:nvPr/>
              </p:nvSpPr>
              <p:spPr>
                <a:xfrm>
                  <a:off x="1884347" y="2621966"/>
                  <a:ext cx="763843" cy="549742"/>
                </a:xfrm>
                <a:custGeom>
                  <a:avLst/>
                  <a:gdLst/>
                  <a:ahLst/>
                  <a:cxnLst/>
                  <a:rect l="l" t="t" r="r" b="b"/>
                  <a:pathLst>
                    <a:path w="1921617" h="1382999" extrusionOk="0">
                      <a:moveTo>
                        <a:pt x="14042" y="1382999"/>
                      </a:moveTo>
                      <a:cubicBezTo>
                        <a:pt x="11375" y="1382999"/>
                        <a:pt x="8708" y="1382237"/>
                        <a:pt x="6327" y="1380713"/>
                      </a:cubicBezTo>
                      <a:cubicBezTo>
                        <a:pt x="-150" y="1376427"/>
                        <a:pt x="-1960" y="1367664"/>
                        <a:pt x="2327" y="1361187"/>
                      </a:cubicBezTo>
                      <a:cubicBezTo>
                        <a:pt x="9470" y="1350424"/>
                        <a:pt x="728132" y="277147"/>
                        <a:pt x="1904278" y="446"/>
                      </a:cubicBezTo>
                      <a:cubicBezTo>
                        <a:pt x="1912184" y="-1555"/>
                        <a:pt x="1919519" y="3398"/>
                        <a:pt x="1921233" y="10923"/>
                      </a:cubicBezTo>
                      <a:cubicBezTo>
                        <a:pt x="1923043" y="18448"/>
                        <a:pt x="1918280" y="26068"/>
                        <a:pt x="1910756" y="27878"/>
                      </a:cubicBezTo>
                      <a:cubicBezTo>
                        <a:pt x="745372" y="302102"/>
                        <a:pt x="32902" y="1365950"/>
                        <a:pt x="25853" y="1376713"/>
                      </a:cubicBezTo>
                      <a:cubicBezTo>
                        <a:pt x="23186" y="1380809"/>
                        <a:pt x="18614" y="1382999"/>
                        <a:pt x="14042" y="1382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1" name="Google Shape;4101;p34"/>
                <p:cNvSpPr/>
                <p:nvPr/>
              </p:nvSpPr>
              <p:spPr>
                <a:xfrm>
                  <a:off x="1931031" y="2706032"/>
                  <a:ext cx="741126" cy="535039"/>
                </a:xfrm>
                <a:custGeom>
                  <a:avLst/>
                  <a:gdLst/>
                  <a:ahLst/>
                  <a:cxnLst/>
                  <a:rect l="l" t="t" r="r" b="b"/>
                  <a:pathLst>
                    <a:path w="1864467" h="1346011" extrusionOk="0">
                      <a:moveTo>
                        <a:pt x="14043" y="1345916"/>
                      </a:moveTo>
                      <a:cubicBezTo>
                        <a:pt x="11376" y="1345916"/>
                        <a:pt x="8709" y="1345154"/>
                        <a:pt x="6327" y="1343630"/>
                      </a:cubicBezTo>
                      <a:cubicBezTo>
                        <a:pt x="-150" y="1339344"/>
                        <a:pt x="-1960" y="1330581"/>
                        <a:pt x="2327" y="1324104"/>
                      </a:cubicBezTo>
                      <a:cubicBezTo>
                        <a:pt x="9280" y="1313626"/>
                        <a:pt x="706510" y="269877"/>
                        <a:pt x="1847129" y="415"/>
                      </a:cubicBezTo>
                      <a:cubicBezTo>
                        <a:pt x="1854939" y="-1490"/>
                        <a:pt x="1862274" y="3367"/>
                        <a:pt x="1864083" y="10892"/>
                      </a:cubicBezTo>
                      <a:cubicBezTo>
                        <a:pt x="1865893" y="18417"/>
                        <a:pt x="1861131" y="26037"/>
                        <a:pt x="1853606" y="27847"/>
                      </a:cubicBezTo>
                      <a:cubicBezTo>
                        <a:pt x="724131" y="294642"/>
                        <a:pt x="32711" y="1329152"/>
                        <a:pt x="25853" y="1339630"/>
                      </a:cubicBezTo>
                      <a:cubicBezTo>
                        <a:pt x="23186" y="1343726"/>
                        <a:pt x="18614" y="1346012"/>
                        <a:pt x="14043" y="13460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2" name="Google Shape;4102;p34"/>
                <p:cNvSpPr/>
                <p:nvPr/>
              </p:nvSpPr>
              <p:spPr>
                <a:xfrm>
                  <a:off x="2197311" y="3173093"/>
                  <a:ext cx="823146" cy="563590"/>
                </a:xfrm>
                <a:custGeom>
                  <a:avLst/>
                  <a:gdLst/>
                  <a:ahLst/>
                  <a:cxnLst/>
                  <a:rect l="l" t="t" r="r" b="b"/>
                  <a:pathLst>
                    <a:path w="2070807" h="1417836" extrusionOk="0">
                      <a:moveTo>
                        <a:pt x="14144" y="1417741"/>
                      </a:moveTo>
                      <a:cubicBezTo>
                        <a:pt x="11477" y="1417741"/>
                        <a:pt x="8714" y="1416979"/>
                        <a:pt x="6238" y="1415360"/>
                      </a:cubicBezTo>
                      <a:cubicBezTo>
                        <a:pt x="-239" y="1410978"/>
                        <a:pt x="-1954" y="1402215"/>
                        <a:pt x="2428" y="1395833"/>
                      </a:cubicBezTo>
                      <a:cubicBezTo>
                        <a:pt x="285796" y="973876"/>
                        <a:pt x="663939" y="618688"/>
                        <a:pt x="1096183" y="368657"/>
                      </a:cubicBezTo>
                      <a:cubicBezTo>
                        <a:pt x="1393078" y="196921"/>
                        <a:pt x="1715213" y="73001"/>
                        <a:pt x="2053732" y="230"/>
                      </a:cubicBezTo>
                      <a:cubicBezTo>
                        <a:pt x="2061256" y="-1103"/>
                        <a:pt x="2068782" y="3469"/>
                        <a:pt x="2070496" y="11089"/>
                      </a:cubicBezTo>
                      <a:cubicBezTo>
                        <a:pt x="2072115" y="18709"/>
                        <a:pt x="2067257" y="26233"/>
                        <a:pt x="2059733" y="27853"/>
                      </a:cubicBezTo>
                      <a:cubicBezTo>
                        <a:pt x="1724072" y="99957"/>
                        <a:pt x="1404698" y="222829"/>
                        <a:pt x="1110376" y="393136"/>
                      </a:cubicBezTo>
                      <a:cubicBezTo>
                        <a:pt x="681846" y="641072"/>
                        <a:pt x="306752" y="993211"/>
                        <a:pt x="25954" y="1411550"/>
                      </a:cubicBezTo>
                      <a:cubicBezTo>
                        <a:pt x="23192" y="1415645"/>
                        <a:pt x="18715" y="1417836"/>
                        <a:pt x="14239" y="1417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3" name="Google Shape;4103;p34"/>
                <p:cNvSpPr/>
                <p:nvPr/>
              </p:nvSpPr>
              <p:spPr>
                <a:xfrm>
                  <a:off x="2239329" y="3257735"/>
                  <a:ext cx="810292" cy="558155"/>
                </a:xfrm>
                <a:custGeom>
                  <a:avLst/>
                  <a:gdLst/>
                  <a:ahLst/>
                  <a:cxnLst/>
                  <a:rect l="l" t="t" r="r" b="b"/>
                  <a:pathLst>
                    <a:path w="2038470" h="1404163" extrusionOk="0">
                      <a:moveTo>
                        <a:pt x="14166" y="1404163"/>
                      </a:moveTo>
                      <a:cubicBezTo>
                        <a:pt x="11309" y="1404163"/>
                        <a:pt x="8451" y="1403306"/>
                        <a:pt x="5975" y="1401591"/>
                      </a:cubicBezTo>
                      <a:cubicBezTo>
                        <a:pt x="-407" y="1397115"/>
                        <a:pt x="-1931" y="1388257"/>
                        <a:pt x="2641" y="1381970"/>
                      </a:cubicBezTo>
                      <a:cubicBezTo>
                        <a:pt x="271818" y="1003446"/>
                        <a:pt x="605859" y="686550"/>
                        <a:pt x="995527" y="440043"/>
                      </a:cubicBezTo>
                      <a:cubicBezTo>
                        <a:pt x="1311567" y="240208"/>
                        <a:pt x="1656562" y="92285"/>
                        <a:pt x="2020893" y="464"/>
                      </a:cubicBezTo>
                      <a:cubicBezTo>
                        <a:pt x="2028228" y="-1536"/>
                        <a:pt x="2036133" y="3131"/>
                        <a:pt x="2038039" y="10656"/>
                      </a:cubicBezTo>
                      <a:cubicBezTo>
                        <a:pt x="2039943" y="18180"/>
                        <a:pt x="2035371" y="25896"/>
                        <a:pt x="2027847" y="27705"/>
                      </a:cubicBezTo>
                      <a:cubicBezTo>
                        <a:pt x="1666373" y="118764"/>
                        <a:pt x="1324140" y="265545"/>
                        <a:pt x="1010672" y="463760"/>
                      </a:cubicBezTo>
                      <a:cubicBezTo>
                        <a:pt x="624148" y="708171"/>
                        <a:pt x="292773" y="1022592"/>
                        <a:pt x="25692" y="1398162"/>
                      </a:cubicBezTo>
                      <a:cubicBezTo>
                        <a:pt x="22929" y="1401973"/>
                        <a:pt x="18548" y="1404068"/>
                        <a:pt x="14166" y="14040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4" name="Google Shape;4104;p34"/>
                <p:cNvSpPr/>
                <p:nvPr/>
              </p:nvSpPr>
              <p:spPr>
                <a:xfrm>
                  <a:off x="1981404" y="2772947"/>
                  <a:ext cx="993079" cy="849052"/>
                </a:xfrm>
                <a:custGeom>
                  <a:avLst/>
                  <a:gdLst/>
                  <a:ahLst/>
                  <a:cxnLst/>
                  <a:rect l="l" t="t" r="r" b="b"/>
                  <a:pathLst>
                    <a:path w="2498312" h="2135981" extrusionOk="0">
                      <a:moveTo>
                        <a:pt x="452056" y="2135791"/>
                      </a:moveTo>
                      <a:lnTo>
                        <a:pt x="0" y="1337119"/>
                      </a:lnTo>
                      <a:lnTo>
                        <a:pt x="5810" y="1329690"/>
                      </a:lnTo>
                      <a:cubicBezTo>
                        <a:pt x="250127" y="1018318"/>
                        <a:pt x="538067" y="746569"/>
                        <a:pt x="861727" y="522256"/>
                      </a:cubicBezTo>
                      <a:cubicBezTo>
                        <a:pt x="1189482" y="295084"/>
                        <a:pt x="1548099" y="120301"/>
                        <a:pt x="1927384" y="2953"/>
                      </a:cubicBezTo>
                      <a:lnTo>
                        <a:pt x="1937099" y="0"/>
                      </a:lnTo>
                      <a:lnTo>
                        <a:pt x="2498312" y="779526"/>
                      </a:lnTo>
                      <a:lnTo>
                        <a:pt x="2475548" y="783050"/>
                      </a:lnTo>
                      <a:cubicBezTo>
                        <a:pt x="2105977" y="840296"/>
                        <a:pt x="1756506" y="966788"/>
                        <a:pt x="1436846" y="1158812"/>
                      </a:cubicBezTo>
                      <a:cubicBezTo>
                        <a:pt x="1047083" y="1392936"/>
                        <a:pt x="710851" y="1723930"/>
                        <a:pt x="464630" y="2115979"/>
                      </a:cubicBezTo>
                      <a:lnTo>
                        <a:pt x="452056" y="2135981"/>
                      </a:lnTo>
                      <a:close/>
                      <a:moveTo>
                        <a:pt x="33814" y="1339596"/>
                      </a:moveTo>
                      <a:lnTo>
                        <a:pt x="453390" y="2080831"/>
                      </a:lnTo>
                      <a:cubicBezTo>
                        <a:pt x="700850" y="1693831"/>
                        <a:pt x="1035368" y="1366933"/>
                        <a:pt x="1422368" y="1134427"/>
                      </a:cubicBezTo>
                      <a:cubicBezTo>
                        <a:pt x="1738693" y="944404"/>
                        <a:pt x="2083784" y="818007"/>
                        <a:pt x="2448687" y="758571"/>
                      </a:cubicBezTo>
                      <a:lnTo>
                        <a:pt x="1926146" y="32766"/>
                      </a:lnTo>
                      <a:cubicBezTo>
                        <a:pt x="1553051" y="149257"/>
                        <a:pt x="1200436" y="321755"/>
                        <a:pt x="877919" y="545401"/>
                      </a:cubicBezTo>
                      <a:cubicBezTo>
                        <a:pt x="559213" y="766381"/>
                        <a:pt x="275272" y="1033558"/>
                        <a:pt x="33909" y="1339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5" name="Google Shape;4105;p34"/>
                <p:cNvSpPr/>
                <p:nvPr/>
              </p:nvSpPr>
              <p:spPr>
                <a:xfrm>
                  <a:off x="2291119" y="3316860"/>
                  <a:ext cx="814290" cy="569907"/>
                </a:xfrm>
                <a:custGeom>
                  <a:avLst/>
                  <a:gdLst/>
                  <a:ahLst/>
                  <a:cxnLst/>
                  <a:rect l="l" t="t" r="r" b="b"/>
                  <a:pathLst>
                    <a:path w="2048529" h="1433729" extrusionOk="0">
                      <a:moveTo>
                        <a:pt x="14083" y="1433634"/>
                      </a:moveTo>
                      <a:cubicBezTo>
                        <a:pt x="11035" y="1433634"/>
                        <a:pt x="8083" y="1432682"/>
                        <a:pt x="5511" y="1430681"/>
                      </a:cubicBezTo>
                      <a:cubicBezTo>
                        <a:pt x="-680" y="1425919"/>
                        <a:pt x="-1823" y="1417060"/>
                        <a:pt x="2939" y="1410965"/>
                      </a:cubicBezTo>
                      <a:cubicBezTo>
                        <a:pt x="191344" y="1165791"/>
                        <a:pt x="407180" y="942430"/>
                        <a:pt x="644544" y="747167"/>
                      </a:cubicBezTo>
                      <a:cubicBezTo>
                        <a:pt x="1051642" y="412363"/>
                        <a:pt x="1517891" y="161189"/>
                        <a:pt x="2030145" y="598"/>
                      </a:cubicBezTo>
                      <a:cubicBezTo>
                        <a:pt x="2037860" y="-1593"/>
                        <a:pt x="2045480" y="2407"/>
                        <a:pt x="2047861" y="9837"/>
                      </a:cubicBezTo>
                      <a:cubicBezTo>
                        <a:pt x="2050243" y="17266"/>
                        <a:pt x="2046052" y="25172"/>
                        <a:pt x="2038622" y="27553"/>
                      </a:cubicBezTo>
                      <a:cubicBezTo>
                        <a:pt x="1529797" y="187002"/>
                        <a:pt x="1066786" y="436462"/>
                        <a:pt x="662545" y="768979"/>
                      </a:cubicBezTo>
                      <a:cubicBezTo>
                        <a:pt x="426802" y="962813"/>
                        <a:pt x="212394" y="1184650"/>
                        <a:pt x="25323" y="1428205"/>
                      </a:cubicBezTo>
                      <a:cubicBezTo>
                        <a:pt x="22561" y="1431824"/>
                        <a:pt x="18370" y="1433729"/>
                        <a:pt x="14179" y="14337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6" name="Google Shape;4106;p34"/>
                <p:cNvSpPr/>
                <p:nvPr/>
              </p:nvSpPr>
              <p:spPr>
                <a:xfrm>
                  <a:off x="2334923" y="3408582"/>
                  <a:ext cx="814536" cy="564586"/>
                </a:xfrm>
                <a:custGeom>
                  <a:avLst/>
                  <a:gdLst/>
                  <a:ahLst/>
                  <a:cxnLst/>
                  <a:rect l="l" t="t" r="r" b="b"/>
                  <a:pathLst>
                    <a:path w="2049148" h="1420343" extrusionOk="0">
                      <a:moveTo>
                        <a:pt x="14088" y="1420343"/>
                      </a:moveTo>
                      <a:cubicBezTo>
                        <a:pt x="10945" y="1420343"/>
                        <a:pt x="7802" y="1419295"/>
                        <a:pt x="5230" y="1417200"/>
                      </a:cubicBezTo>
                      <a:cubicBezTo>
                        <a:pt x="-866" y="1412342"/>
                        <a:pt x="-1723" y="1403484"/>
                        <a:pt x="3134" y="1397388"/>
                      </a:cubicBezTo>
                      <a:cubicBezTo>
                        <a:pt x="11612" y="1386910"/>
                        <a:pt x="864671" y="348971"/>
                        <a:pt x="2031007" y="547"/>
                      </a:cubicBezTo>
                      <a:cubicBezTo>
                        <a:pt x="2038532" y="-1549"/>
                        <a:pt x="2046342" y="2547"/>
                        <a:pt x="2048533" y="9976"/>
                      </a:cubicBezTo>
                      <a:cubicBezTo>
                        <a:pt x="2050819" y="17406"/>
                        <a:pt x="2046532" y="25312"/>
                        <a:pt x="2039103" y="27502"/>
                      </a:cubicBezTo>
                      <a:cubicBezTo>
                        <a:pt x="881340" y="373355"/>
                        <a:pt x="33614" y="1404722"/>
                        <a:pt x="25137" y="1415104"/>
                      </a:cubicBezTo>
                      <a:cubicBezTo>
                        <a:pt x="22375" y="1418533"/>
                        <a:pt x="18279" y="1420343"/>
                        <a:pt x="14183" y="14203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107" name="Google Shape;4107;p34"/>
              <p:cNvGrpSpPr/>
              <p:nvPr/>
            </p:nvGrpSpPr>
            <p:grpSpPr>
              <a:xfrm>
                <a:off x="735073" y="3161599"/>
                <a:ext cx="1460862" cy="1233312"/>
                <a:chOff x="735073" y="3161599"/>
                <a:chExt cx="1460862" cy="1233312"/>
              </a:xfrm>
            </p:grpSpPr>
            <p:sp>
              <p:nvSpPr>
                <p:cNvPr id="4108" name="Google Shape;4108;p34"/>
                <p:cNvSpPr/>
                <p:nvPr/>
              </p:nvSpPr>
              <p:spPr>
                <a:xfrm>
                  <a:off x="735073" y="3161599"/>
                  <a:ext cx="1460862" cy="1233312"/>
                </a:xfrm>
                <a:custGeom>
                  <a:avLst/>
                  <a:gdLst/>
                  <a:ahLst/>
                  <a:cxnLst/>
                  <a:rect l="l" t="t" r="r" b="b"/>
                  <a:pathLst>
                    <a:path w="3675125" h="3102672" extrusionOk="0">
                      <a:moveTo>
                        <a:pt x="1306337" y="3102673"/>
                      </a:moveTo>
                      <a:cubicBezTo>
                        <a:pt x="1305385" y="3102673"/>
                        <a:pt x="1304432" y="3102673"/>
                        <a:pt x="1303575" y="3102388"/>
                      </a:cubicBezTo>
                      <a:cubicBezTo>
                        <a:pt x="1299479" y="3101530"/>
                        <a:pt x="1296050" y="3098958"/>
                        <a:pt x="1294050" y="3095339"/>
                      </a:cubicBezTo>
                      <a:lnTo>
                        <a:pt x="1793" y="752475"/>
                      </a:lnTo>
                      <a:cubicBezTo>
                        <a:pt x="-1540" y="746569"/>
                        <a:pt x="-112" y="739140"/>
                        <a:pt x="5127" y="734758"/>
                      </a:cubicBezTo>
                      <a:cubicBezTo>
                        <a:pt x="318595" y="476916"/>
                        <a:pt x="838374" y="146589"/>
                        <a:pt x="1534652" y="37052"/>
                      </a:cubicBezTo>
                      <a:cubicBezTo>
                        <a:pt x="1814306" y="-6858"/>
                        <a:pt x="2100532" y="-11811"/>
                        <a:pt x="2385425" y="22574"/>
                      </a:cubicBezTo>
                      <a:cubicBezTo>
                        <a:pt x="2389806" y="23050"/>
                        <a:pt x="2393616" y="25622"/>
                        <a:pt x="2395902" y="29432"/>
                      </a:cubicBezTo>
                      <a:lnTo>
                        <a:pt x="3673205" y="2203513"/>
                      </a:lnTo>
                      <a:cubicBezTo>
                        <a:pt x="3675872" y="2208181"/>
                        <a:pt x="3675777" y="2213895"/>
                        <a:pt x="3672824" y="2218372"/>
                      </a:cubicBezTo>
                      <a:cubicBezTo>
                        <a:pt x="3669776" y="2222849"/>
                        <a:pt x="3664537" y="2225135"/>
                        <a:pt x="3659203" y="2224563"/>
                      </a:cubicBezTo>
                      <a:cubicBezTo>
                        <a:pt x="2614311" y="2090642"/>
                        <a:pt x="1327864" y="3089338"/>
                        <a:pt x="1315005" y="3099435"/>
                      </a:cubicBezTo>
                      <a:cubicBezTo>
                        <a:pt x="1312529" y="3101435"/>
                        <a:pt x="1309481" y="3102388"/>
                        <a:pt x="1306337" y="3102388"/>
                      </a:cubicBezTo>
                      <a:close/>
                      <a:moveTo>
                        <a:pt x="32083" y="749141"/>
                      </a:moveTo>
                      <a:lnTo>
                        <a:pt x="1310624" y="3067336"/>
                      </a:lnTo>
                      <a:cubicBezTo>
                        <a:pt x="1448546" y="2962656"/>
                        <a:pt x="2638790" y="2085594"/>
                        <a:pt x="3634343" y="2193417"/>
                      </a:cubicBezTo>
                      <a:lnTo>
                        <a:pt x="2375043" y="49815"/>
                      </a:lnTo>
                      <a:cubicBezTo>
                        <a:pt x="2095103" y="16668"/>
                        <a:pt x="1813734" y="21717"/>
                        <a:pt x="1538938" y="64960"/>
                      </a:cubicBezTo>
                      <a:cubicBezTo>
                        <a:pt x="855614" y="172402"/>
                        <a:pt x="343646" y="494633"/>
                        <a:pt x="31988" y="7491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09" name="Google Shape;4109;p34"/>
                <p:cNvSpPr/>
                <p:nvPr/>
              </p:nvSpPr>
              <p:spPr>
                <a:xfrm>
                  <a:off x="1328071" y="3400348"/>
                  <a:ext cx="262534" cy="181654"/>
                </a:xfrm>
                <a:custGeom>
                  <a:avLst/>
                  <a:gdLst/>
                  <a:ahLst/>
                  <a:cxnLst/>
                  <a:rect l="l" t="t" r="r" b="b"/>
                  <a:pathLst>
                    <a:path w="660464" h="456992" extrusionOk="0">
                      <a:moveTo>
                        <a:pt x="655481" y="304345"/>
                      </a:moveTo>
                      <a:cubicBezTo>
                        <a:pt x="624620" y="416836"/>
                        <a:pt x="437358" y="489607"/>
                        <a:pt x="267051" y="442363"/>
                      </a:cubicBezTo>
                      <a:cubicBezTo>
                        <a:pt x="97601" y="395309"/>
                        <a:pt x="-27462" y="237004"/>
                        <a:pt x="5209" y="123942"/>
                      </a:cubicBezTo>
                      <a:cubicBezTo>
                        <a:pt x="24640" y="56791"/>
                        <a:pt x="103793" y="-8360"/>
                        <a:pt x="179421" y="879"/>
                      </a:cubicBezTo>
                      <a:cubicBezTo>
                        <a:pt x="237904" y="8023"/>
                        <a:pt x="315438" y="32692"/>
                        <a:pt x="339346" y="77555"/>
                      </a:cubicBezTo>
                      <a:cubicBezTo>
                        <a:pt x="352204" y="101653"/>
                        <a:pt x="347728" y="126609"/>
                        <a:pt x="360777" y="130419"/>
                      </a:cubicBezTo>
                      <a:cubicBezTo>
                        <a:pt x="373922" y="134134"/>
                        <a:pt x="383351" y="110416"/>
                        <a:pt x="408212" y="96700"/>
                      </a:cubicBezTo>
                      <a:cubicBezTo>
                        <a:pt x="451646" y="72793"/>
                        <a:pt x="526131" y="91366"/>
                        <a:pt x="576328" y="114226"/>
                      </a:cubicBezTo>
                      <a:cubicBezTo>
                        <a:pt x="642717" y="144516"/>
                        <a:pt x="673388" y="238909"/>
                        <a:pt x="655385" y="304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0" name="Google Shape;4110;p34"/>
                <p:cNvSpPr/>
                <p:nvPr/>
              </p:nvSpPr>
              <p:spPr>
                <a:xfrm>
                  <a:off x="1291187" y="3344682"/>
                  <a:ext cx="339654" cy="273228"/>
                </a:xfrm>
                <a:custGeom>
                  <a:avLst/>
                  <a:gdLst/>
                  <a:ahLst/>
                  <a:cxnLst/>
                  <a:rect l="l" t="t" r="r" b="b"/>
                  <a:pathLst>
                    <a:path w="854475" h="687367" extrusionOk="0">
                      <a:moveTo>
                        <a:pt x="458709" y="687367"/>
                      </a:moveTo>
                      <a:cubicBezTo>
                        <a:pt x="416513" y="687367"/>
                        <a:pt x="374413" y="681843"/>
                        <a:pt x="334313" y="670699"/>
                      </a:cubicBezTo>
                      <a:cubicBezTo>
                        <a:pt x="214202" y="637361"/>
                        <a:pt x="106284" y="552684"/>
                        <a:pt x="45610" y="444194"/>
                      </a:cubicBezTo>
                      <a:cubicBezTo>
                        <a:pt x="2367" y="366947"/>
                        <a:pt x="-10683" y="287127"/>
                        <a:pt x="8843" y="219499"/>
                      </a:cubicBezTo>
                      <a:cubicBezTo>
                        <a:pt x="37228" y="121297"/>
                        <a:pt x="143146" y="19475"/>
                        <a:pt x="247921" y="30143"/>
                      </a:cubicBezTo>
                      <a:cubicBezTo>
                        <a:pt x="299642" y="35381"/>
                        <a:pt x="338313" y="68052"/>
                        <a:pt x="369460" y="94151"/>
                      </a:cubicBezTo>
                      <a:cubicBezTo>
                        <a:pt x="397368" y="117677"/>
                        <a:pt x="419180" y="136156"/>
                        <a:pt x="440897" y="130917"/>
                      </a:cubicBezTo>
                      <a:cubicBezTo>
                        <a:pt x="473949" y="122535"/>
                        <a:pt x="488427" y="61765"/>
                        <a:pt x="495380" y="32524"/>
                      </a:cubicBezTo>
                      <a:cubicBezTo>
                        <a:pt x="500238" y="11950"/>
                        <a:pt x="503953" y="-2719"/>
                        <a:pt x="519574" y="425"/>
                      </a:cubicBezTo>
                      <a:cubicBezTo>
                        <a:pt x="535004" y="3949"/>
                        <a:pt x="532147" y="18427"/>
                        <a:pt x="528242" y="38429"/>
                      </a:cubicBezTo>
                      <a:cubicBezTo>
                        <a:pt x="522432" y="68623"/>
                        <a:pt x="510144" y="131393"/>
                        <a:pt x="539481" y="157778"/>
                      </a:cubicBezTo>
                      <a:cubicBezTo>
                        <a:pt x="558055" y="174446"/>
                        <a:pt x="585963" y="170255"/>
                        <a:pt x="621587" y="164826"/>
                      </a:cubicBezTo>
                      <a:cubicBezTo>
                        <a:pt x="660068" y="159016"/>
                        <a:pt x="703597" y="152348"/>
                        <a:pt x="746841" y="172922"/>
                      </a:cubicBezTo>
                      <a:cubicBezTo>
                        <a:pt x="838185" y="216832"/>
                        <a:pt x="872285" y="355040"/>
                        <a:pt x="845710" y="451624"/>
                      </a:cubicBezTo>
                      <a:lnTo>
                        <a:pt x="845710" y="451624"/>
                      </a:lnTo>
                      <a:cubicBezTo>
                        <a:pt x="826946" y="519918"/>
                        <a:pt x="773796" y="581735"/>
                        <a:pt x="696072" y="625836"/>
                      </a:cubicBezTo>
                      <a:cubicBezTo>
                        <a:pt x="624825" y="666222"/>
                        <a:pt x="541482" y="687272"/>
                        <a:pt x="458804" y="687272"/>
                      </a:cubicBezTo>
                      <a:close/>
                      <a:moveTo>
                        <a:pt x="232586" y="57479"/>
                      </a:moveTo>
                      <a:cubicBezTo>
                        <a:pt x="147242" y="57479"/>
                        <a:pt x="59993" y="143966"/>
                        <a:pt x="35894" y="227310"/>
                      </a:cubicBezTo>
                      <a:cubicBezTo>
                        <a:pt x="18464" y="287698"/>
                        <a:pt x="30656" y="359803"/>
                        <a:pt x="70184" y="430478"/>
                      </a:cubicBezTo>
                      <a:cubicBezTo>
                        <a:pt x="127239" y="532586"/>
                        <a:pt x="228871" y="612311"/>
                        <a:pt x="341742" y="643648"/>
                      </a:cubicBezTo>
                      <a:cubicBezTo>
                        <a:pt x="453661" y="674699"/>
                        <a:pt x="580820" y="658888"/>
                        <a:pt x="681975" y="601547"/>
                      </a:cubicBezTo>
                      <a:cubicBezTo>
                        <a:pt x="753222" y="561161"/>
                        <a:pt x="801609" y="505345"/>
                        <a:pt x="818373" y="444290"/>
                      </a:cubicBezTo>
                      <a:lnTo>
                        <a:pt x="818373" y="444290"/>
                      </a:lnTo>
                      <a:cubicBezTo>
                        <a:pt x="841995" y="358660"/>
                        <a:pt x="811134" y="235311"/>
                        <a:pt x="734458" y="198449"/>
                      </a:cubicBezTo>
                      <a:cubicBezTo>
                        <a:pt x="699216" y="181590"/>
                        <a:pt x="661877" y="187210"/>
                        <a:pt x="625683" y="192734"/>
                      </a:cubicBezTo>
                      <a:cubicBezTo>
                        <a:pt x="586249" y="198735"/>
                        <a:pt x="549101" y="204450"/>
                        <a:pt x="520526" y="178732"/>
                      </a:cubicBezTo>
                      <a:cubicBezTo>
                        <a:pt x="503667" y="163492"/>
                        <a:pt x="495952" y="142728"/>
                        <a:pt x="493380" y="120821"/>
                      </a:cubicBezTo>
                      <a:cubicBezTo>
                        <a:pt x="482522" y="138632"/>
                        <a:pt x="467853" y="153015"/>
                        <a:pt x="447755" y="158158"/>
                      </a:cubicBezTo>
                      <a:cubicBezTo>
                        <a:pt x="412227" y="167112"/>
                        <a:pt x="382604" y="142156"/>
                        <a:pt x="351267" y="115677"/>
                      </a:cubicBezTo>
                      <a:cubicBezTo>
                        <a:pt x="321644" y="90722"/>
                        <a:pt x="288117" y="62432"/>
                        <a:pt x="245063" y="58051"/>
                      </a:cubicBezTo>
                      <a:cubicBezTo>
                        <a:pt x="240968" y="57670"/>
                        <a:pt x="236777" y="57384"/>
                        <a:pt x="232586" y="573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1" name="Google Shape;4111;p34"/>
                <p:cNvSpPr/>
                <p:nvPr/>
              </p:nvSpPr>
              <p:spPr>
                <a:xfrm>
                  <a:off x="1336180" y="3631587"/>
                  <a:ext cx="112374" cy="376641"/>
                </a:xfrm>
                <a:custGeom>
                  <a:avLst/>
                  <a:gdLst/>
                  <a:ahLst/>
                  <a:cxnLst/>
                  <a:rect l="l" t="t" r="r" b="b"/>
                  <a:pathLst>
                    <a:path w="282701" h="947525" extrusionOk="0">
                      <a:moveTo>
                        <a:pt x="14049" y="947526"/>
                      </a:moveTo>
                      <a:cubicBezTo>
                        <a:pt x="12811" y="947526"/>
                        <a:pt x="11573" y="947335"/>
                        <a:pt x="10334" y="947049"/>
                      </a:cubicBezTo>
                      <a:cubicBezTo>
                        <a:pt x="2810" y="944954"/>
                        <a:pt x="-1572" y="937239"/>
                        <a:pt x="524" y="929714"/>
                      </a:cubicBezTo>
                      <a:lnTo>
                        <a:pt x="255032" y="10361"/>
                      </a:lnTo>
                      <a:cubicBezTo>
                        <a:pt x="257127" y="2931"/>
                        <a:pt x="264747" y="-1641"/>
                        <a:pt x="272367" y="550"/>
                      </a:cubicBezTo>
                      <a:cubicBezTo>
                        <a:pt x="279892" y="2646"/>
                        <a:pt x="284273" y="10361"/>
                        <a:pt x="282178" y="17886"/>
                      </a:cubicBezTo>
                      <a:lnTo>
                        <a:pt x="27670" y="937239"/>
                      </a:lnTo>
                      <a:cubicBezTo>
                        <a:pt x="25955" y="943430"/>
                        <a:pt x="20240" y="947526"/>
                        <a:pt x="14049" y="9475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2" name="Google Shape;4112;p34"/>
                <p:cNvSpPr/>
                <p:nvPr/>
              </p:nvSpPr>
              <p:spPr>
                <a:xfrm>
                  <a:off x="1266835" y="3621337"/>
                  <a:ext cx="144463" cy="501991"/>
                </a:xfrm>
                <a:custGeom>
                  <a:avLst/>
                  <a:gdLst/>
                  <a:ahLst/>
                  <a:cxnLst/>
                  <a:rect l="l" t="t" r="r" b="b"/>
                  <a:pathLst>
                    <a:path w="363429" h="1262871" extrusionOk="0">
                      <a:moveTo>
                        <a:pt x="108208" y="1262872"/>
                      </a:moveTo>
                      <a:cubicBezTo>
                        <a:pt x="106969" y="1262872"/>
                        <a:pt x="105636" y="1262681"/>
                        <a:pt x="104493" y="1262395"/>
                      </a:cubicBezTo>
                      <a:lnTo>
                        <a:pt x="10386" y="1236297"/>
                      </a:lnTo>
                      <a:cubicBezTo>
                        <a:pt x="6766" y="1235344"/>
                        <a:pt x="3718" y="1232868"/>
                        <a:pt x="1813" y="1229629"/>
                      </a:cubicBezTo>
                      <a:cubicBezTo>
                        <a:pt x="4" y="1226391"/>
                        <a:pt x="-473" y="1222486"/>
                        <a:pt x="480" y="1218961"/>
                      </a:cubicBezTo>
                      <a:lnTo>
                        <a:pt x="335760" y="10334"/>
                      </a:lnTo>
                      <a:cubicBezTo>
                        <a:pt x="337855" y="2809"/>
                        <a:pt x="345952" y="-1572"/>
                        <a:pt x="353095" y="524"/>
                      </a:cubicBezTo>
                      <a:cubicBezTo>
                        <a:pt x="360620" y="2619"/>
                        <a:pt x="365002" y="10334"/>
                        <a:pt x="362906" y="17859"/>
                      </a:cubicBezTo>
                      <a:lnTo>
                        <a:pt x="31436" y="1212866"/>
                      </a:lnTo>
                      <a:lnTo>
                        <a:pt x="98397" y="1231439"/>
                      </a:lnTo>
                      <a:lnTo>
                        <a:pt x="158881" y="1013412"/>
                      </a:lnTo>
                      <a:cubicBezTo>
                        <a:pt x="160976" y="1005887"/>
                        <a:pt x="169072" y="1001506"/>
                        <a:pt x="176216" y="1003601"/>
                      </a:cubicBezTo>
                      <a:cubicBezTo>
                        <a:pt x="183741" y="1005697"/>
                        <a:pt x="188122" y="1013412"/>
                        <a:pt x="186027" y="1020937"/>
                      </a:cubicBezTo>
                      <a:lnTo>
                        <a:pt x="121828" y="1252585"/>
                      </a:lnTo>
                      <a:cubicBezTo>
                        <a:pt x="120876" y="1256204"/>
                        <a:pt x="118399" y="1259252"/>
                        <a:pt x="115161" y="1261062"/>
                      </a:cubicBezTo>
                      <a:cubicBezTo>
                        <a:pt x="112970" y="1262300"/>
                        <a:pt x="110684" y="1262872"/>
                        <a:pt x="108208" y="12628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3" name="Google Shape;4113;p34"/>
                <p:cNvSpPr/>
                <p:nvPr/>
              </p:nvSpPr>
              <p:spPr>
                <a:xfrm>
                  <a:off x="1329782" y="3997179"/>
                  <a:ext cx="103311" cy="57809"/>
                </a:xfrm>
                <a:custGeom>
                  <a:avLst/>
                  <a:gdLst/>
                  <a:ahLst/>
                  <a:cxnLst/>
                  <a:rect l="l" t="t" r="r" b="b"/>
                  <a:pathLst>
                    <a:path w="259903" h="145432" extrusionOk="0">
                      <a:moveTo>
                        <a:pt x="229981" y="145337"/>
                      </a:moveTo>
                      <a:cubicBezTo>
                        <a:pt x="228742" y="145337"/>
                        <a:pt x="227409" y="145147"/>
                        <a:pt x="226266" y="144861"/>
                      </a:cubicBezTo>
                      <a:lnTo>
                        <a:pt x="10334" y="85044"/>
                      </a:lnTo>
                      <a:cubicBezTo>
                        <a:pt x="2809" y="82948"/>
                        <a:pt x="-1572" y="75233"/>
                        <a:pt x="524" y="67708"/>
                      </a:cubicBezTo>
                      <a:cubicBezTo>
                        <a:pt x="2619" y="60184"/>
                        <a:pt x="10715" y="55802"/>
                        <a:pt x="17859" y="57898"/>
                      </a:cubicBezTo>
                      <a:lnTo>
                        <a:pt x="218741" y="113619"/>
                      </a:lnTo>
                      <a:cubicBezTo>
                        <a:pt x="219313" y="110666"/>
                        <a:pt x="220075" y="107618"/>
                        <a:pt x="220742" y="104570"/>
                      </a:cubicBezTo>
                      <a:cubicBezTo>
                        <a:pt x="222456" y="97427"/>
                        <a:pt x="224647" y="90378"/>
                        <a:pt x="227028" y="83425"/>
                      </a:cubicBezTo>
                      <a:lnTo>
                        <a:pt x="26241" y="27703"/>
                      </a:lnTo>
                      <a:cubicBezTo>
                        <a:pt x="18716" y="25608"/>
                        <a:pt x="14335" y="17893"/>
                        <a:pt x="16430" y="10368"/>
                      </a:cubicBezTo>
                      <a:cubicBezTo>
                        <a:pt x="18526" y="2843"/>
                        <a:pt x="26622" y="-1634"/>
                        <a:pt x="33766" y="557"/>
                      </a:cubicBezTo>
                      <a:lnTo>
                        <a:pt x="249602" y="60469"/>
                      </a:lnTo>
                      <a:cubicBezTo>
                        <a:pt x="253603" y="61517"/>
                        <a:pt x="256841" y="64279"/>
                        <a:pt x="258556" y="67899"/>
                      </a:cubicBezTo>
                      <a:cubicBezTo>
                        <a:pt x="260270" y="71519"/>
                        <a:pt x="260366" y="75805"/>
                        <a:pt x="258746" y="79615"/>
                      </a:cubicBezTo>
                      <a:cubicBezTo>
                        <a:pt x="254365" y="89902"/>
                        <a:pt x="250745" y="100570"/>
                        <a:pt x="248078" y="111333"/>
                      </a:cubicBezTo>
                      <a:cubicBezTo>
                        <a:pt x="246173" y="118858"/>
                        <a:pt x="244745" y="126287"/>
                        <a:pt x="243792" y="133336"/>
                      </a:cubicBezTo>
                      <a:cubicBezTo>
                        <a:pt x="243221" y="137336"/>
                        <a:pt x="240934" y="140956"/>
                        <a:pt x="237505" y="143146"/>
                      </a:cubicBezTo>
                      <a:cubicBezTo>
                        <a:pt x="235220" y="144670"/>
                        <a:pt x="232457" y="145432"/>
                        <a:pt x="229790" y="1454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4" name="Google Shape;4114;p34"/>
                <p:cNvSpPr/>
                <p:nvPr/>
              </p:nvSpPr>
              <p:spPr>
                <a:xfrm>
                  <a:off x="1303922" y="4053266"/>
                  <a:ext cx="113568" cy="94332"/>
                </a:xfrm>
                <a:custGeom>
                  <a:avLst/>
                  <a:gdLst/>
                  <a:ahLst/>
                  <a:cxnLst/>
                  <a:rect l="l" t="t" r="r" b="b"/>
                  <a:pathLst>
                    <a:path w="285705" h="237313" extrusionOk="0">
                      <a:moveTo>
                        <a:pt x="229886" y="237123"/>
                      </a:moveTo>
                      <a:cubicBezTo>
                        <a:pt x="228647" y="237123"/>
                        <a:pt x="227314" y="236933"/>
                        <a:pt x="226171" y="236647"/>
                      </a:cubicBezTo>
                      <a:lnTo>
                        <a:pt x="158543" y="217883"/>
                      </a:lnTo>
                      <a:cubicBezTo>
                        <a:pt x="152447" y="216168"/>
                        <a:pt x="148256" y="210739"/>
                        <a:pt x="148161" y="204357"/>
                      </a:cubicBezTo>
                      <a:cubicBezTo>
                        <a:pt x="148161" y="202166"/>
                        <a:pt x="148637" y="199976"/>
                        <a:pt x="149590" y="198070"/>
                      </a:cubicBezTo>
                      <a:cubicBezTo>
                        <a:pt x="150447" y="195308"/>
                        <a:pt x="151780" y="189308"/>
                        <a:pt x="152924" y="183783"/>
                      </a:cubicBezTo>
                      <a:lnTo>
                        <a:pt x="102346" y="169782"/>
                      </a:lnTo>
                      <a:lnTo>
                        <a:pt x="97774" y="186450"/>
                      </a:lnTo>
                      <a:cubicBezTo>
                        <a:pt x="96821" y="190070"/>
                        <a:pt x="94345" y="193118"/>
                        <a:pt x="91106" y="195023"/>
                      </a:cubicBezTo>
                      <a:cubicBezTo>
                        <a:pt x="87868" y="196832"/>
                        <a:pt x="83963" y="197404"/>
                        <a:pt x="80438" y="196356"/>
                      </a:cubicBezTo>
                      <a:lnTo>
                        <a:pt x="10334" y="176925"/>
                      </a:lnTo>
                      <a:cubicBezTo>
                        <a:pt x="2809" y="174830"/>
                        <a:pt x="-1572" y="167114"/>
                        <a:pt x="524" y="159590"/>
                      </a:cubicBezTo>
                      <a:lnTo>
                        <a:pt x="41957" y="10333"/>
                      </a:lnTo>
                      <a:cubicBezTo>
                        <a:pt x="42910" y="6713"/>
                        <a:pt x="45386" y="3665"/>
                        <a:pt x="48625" y="1856"/>
                      </a:cubicBezTo>
                      <a:cubicBezTo>
                        <a:pt x="51958" y="46"/>
                        <a:pt x="55768" y="-526"/>
                        <a:pt x="59293" y="522"/>
                      </a:cubicBezTo>
                      <a:lnTo>
                        <a:pt x="128254" y="19667"/>
                      </a:lnTo>
                      <a:cubicBezTo>
                        <a:pt x="131873" y="20620"/>
                        <a:pt x="134921" y="23096"/>
                        <a:pt x="136826" y="26335"/>
                      </a:cubicBezTo>
                      <a:cubicBezTo>
                        <a:pt x="138636" y="29573"/>
                        <a:pt x="139112" y="33478"/>
                        <a:pt x="138160" y="37003"/>
                      </a:cubicBezTo>
                      <a:lnTo>
                        <a:pt x="128444" y="72055"/>
                      </a:lnTo>
                      <a:lnTo>
                        <a:pt x="175688" y="85199"/>
                      </a:lnTo>
                      <a:lnTo>
                        <a:pt x="185404" y="50147"/>
                      </a:lnTo>
                      <a:cubicBezTo>
                        <a:pt x="187595" y="42623"/>
                        <a:pt x="195500" y="38241"/>
                        <a:pt x="202739" y="40337"/>
                      </a:cubicBezTo>
                      <a:lnTo>
                        <a:pt x="275320" y="60434"/>
                      </a:lnTo>
                      <a:cubicBezTo>
                        <a:pt x="278939" y="61387"/>
                        <a:pt x="281987" y="63863"/>
                        <a:pt x="283892" y="67102"/>
                      </a:cubicBezTo>
                      <a:cubicBezTo>
                        <a:pt x="285702" y="70340"/>
                        <a:pt x="286178" y="74245"/>
                        <a:pt x="285226" y="77770"/>
                      </a:cubicBezTo>
                      <a:lnTo>
                        <a:pt x="243792" y="227027"/>
                      </a:lnTo>
                      <a:cubicBezTo>
                        <a:pt x="242839" y="230646"/>
                        <a:pt x="240363" y="233694"/>
                        <a:pt x="237125" y="235504"/>
                      </a:cubicBezTo>
                      <a:cubicBezTo>
                        <a:pt x="234934" y="236742"/>
                        <a:pt x="232648" y="237314"/>
                        <a:pt x="230171" y="237314"/>
                      </a:cubicBezTo>
                      <a:close/>
                      <a:moveTo>
                        <a:pt x="179498" y="194451"/>
                      </a:moveTo>
                      <a:lnTo>
                        <a:pt x="220075" y="205691"/>
                      </a:lnTo>
                      <a:lnTo>
                        <a:pt x="253888" y="83580"/>
                      </a:lnTo>
                      <a:lnTo>
                        <a:pt x="208454" y="71007"/>
                      </a:lnTo>
                      <a:lnTo>
                        <a:pt x="198739" y="106059"/>
                      </a:lnTo>
                      <a:cubicBezTo>
                        <a:pt x="197786" y="109678"/>
                        <a:pt x="195310" y="112727"/>
                        <a:pt x="192071" y="114536"/>
                      </a:cubicBezTo>
                      <a:cubicBezTo>
                        <a:pt x="188833" y="116441"/>
                        <a:pt x="184928" y="116918"/>
                        <a:pt x="181403" y="115870"/>
                      </a:cubicBezTo>
                      <a:lnTo>
                        <a:pt x="107013" y="95201"/>
                      </a:lnTo>
                      <a:cubicBezTo>
                        <a:pt x="103393" y="94248"/>
                        <a:pt x="100346" y="91772"/>
                        <a:pt x="98441" y="88533"/>
                      </a:cubicBezTo>
                      <a:cubicBezTo>
                        <a:pt x="96631" y="85295"/>
                        <a:pt x="96154" y="81389"/>
                        <a:pt x="97107" y="77865"/>
                      </a:cubicBezTo>
                      <a:lnTo>
                        <a:pt x="106822" y="42813"/>
                      </a:lnTo>
                      <a:lnTo>
                        <a:pt x="65008" y="31193"/>
                      </a:lnTo>
                      <a:lnTo>
                        <a:pt x="31194" y="153303"/>
                      </a:lnTo>
                      <a:lnTo>
                        <a:pt x="74152" y="165209"/>
                      </a:lnTo>
                      <a:lnTo>
                        <a:pt x="78724" y="148541"/>
                      </a:lnTo>
                      <a:cubicBezTo>
                        <a:pt x="79676" y="144921"/>
                        <a:pt x="82153" y="141873"/>
                        <a:pt x="85391" y="140063"/>
                      </a:cubicBezTo>
                      <a:cubicBezTo>
                        <a:pt x="88630" y="138254"/>
                        <a:pt x="92535" y="137682"/>
                        <a:pt x="96059" y="138730"/>
                      </a:cubicBezTo>
                      <a:lnTo>
                        <a:pt x="172926" y="160066"/>
                      </a:lnTo>
                      <a:cubicBezTo>
                        <a:pt x="180070" y="162066"/>
                        <a:pt x="184451" y="169210"/>
                        <a:pt x="183022" y="176449"/>
                      </a:cubicBezTo>
                      <a:cubicBezTo>
                        <a:pt x="181594" y="183688"/>
                        <a:pt x="180355" y="189593"/>
                        <a:pt x="179308" y="19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5" name="Google Shape;4115;p34"/>
                <p:cNvSpPr/>
                <p:nvPr/>
              </p:nvSpPr>
              <p:spPr>
                <a:xfrm>
                  <a:off x="1388334" y="3592383"/>
                  <a:ext cx="76799" cy="52977"/>
                </a:xfrm>
                <a:custGeom>
                  <a:avLst/>
                  <a:gdLst/>
                  <a:ahLst/>
                  <a:cxnLst/>
                  <a:rect l="l" t="t" r="r" b="b"/>
                  <a:pathLst>
                    <a:path w="193206" h="133275" extrusionOk="0">
                      <a:moveTo>
                        <a:pt x="161357" y="133275"/>
                      </a:moveTo>
                      <a:cubicBezTo>
                        <a:pt x="160119" y="133275"/>
                        <a:pt x="158785" y="133085"/>
                        <a:pt x="157642" y="132799"/>
                      </a:cubicBezTo>
                      <a:lnTo>
                        <a:pt x="10386" y="91937"/>
                      </a:lnTo>
                      <a:cubicBezTo>
                        <a:pt x="6766" y="90984"/>
                        <a:pt x="3718" y="88508"/>
                        <a:pt x="1813" y="85269"/>
                      </a:cubicBezTo>
                      <a:cubicBezTo>
                        <a:pt x="4" y="82031"/>
                        <a:pt x="-473" y="78126"/>
                        <a:pt x="480" y="74601"/>
                      </a:cubicBezTo>
                      <a:lnTo>
                        <a:pt x="18292" y="10308"/>
                      </a:lnTo>
                      <a:cubicBezTo>
                        <a:pt x="19339" y="6497"/>
                        <a:pt x="22006" y="3354"/>
                        <a:pt x="25435" y="1545"/>
                      </a:cubicBezTo>
                      <a:cubicBezTo>
                        <a:pt x="29055" y="-170"/>
                        <a:pt x="33055" y="-551"/>
                        <a:pt x="36770" y="878"/>
                      </a:cubicBezTo>
                      <a:cubicBezTo>
                        <a:pt x="60011" y="9450"/>
                        <a:pt x="83633" y="17070"/>
                        <a:pt x="106874" y="23547"/>
                      </a:cubicBezTo>
                      <a:cubicBezTo>
                        <a:pt x="131734" y="30501"/>
                        <a:pt x="156976" y="36406"/>
                        <a:pt x="181741" y="41073"/>
                      </a:cubicBezTo>
                      <a:cubicBezTo>
                        <a:pt x="185551" y="41835"/>
                        <a:pt x="188980" y="44121"/>
                        <a:pt x="191075" y="47455"/>
                      </a:cubicBezTo>
                      <a:cubicBezTo>
                        <a:pt x="193171" y="50789"/>
                        <a:pt x="193742" y="54885"/>
                        <a:pt x="192694" y="58695"/>
                      </a:cubicBezTo>
                      <a:lnTo>
                        <a:pt x="174883" y="122988"/>
                      </a:lnTo>
                      <a:cubicBezTo>
                        <a:pt x="173930" y="126608"/>
                        <a:pt x="171454" y="129656"/>
                        <a:pt x="168215" y="131466"/>
                      </a:cubicBezTo>
                      <a:cubicBezTo>
                        <a:pt x="166024" y="132704"/>
                        <a:pt x="163738" y="133275"/>
                        <a:pt x="161262" y="133275"/>
                      </a:cubicBezTo>
                      <a:close/>
                      <a:moveTo>
                        <a:pt x="31436" y="68505"/>
                      </a:moveTo>
                      <a:lnTo>
                        <a:pt x="151546" y="101843"/>
                      </a:lnTo>
                      <a:lnTo>
                        <a:pt x="161548" y="65743"/>
                      </a:lnTo>
                      <a:cubicBezTo>
                        <a:pt x="140878" y="61457"/>
                        <a:pt x="120019" y="56409"/>
                        <a:pt x="99349" y="50694"/>
                      </a:cubicBezTo>
                      <a:cubicBezTo>
                        <a:pt x="80109" y="45360"/>
                        <a:pt x="60678" y="39263"/>
                        <a:pt x="41437" y="32501"/>
                      </a:cubicBezTo>
                      <a:lnTo>
                        <a:pt x="31436" y="686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6" name="Google Shape;4116;p34"/>
                <p:cNvSpPr/>
                <p:nvPr/>
              </p:nvSpPr>
              <p:spPr>
                <a:xfrm>
                  <a:off x="1283515" y="3960484"/>
                  <a:ext cx="50680" cy="155613"/>
                </a:xfrm>
                <a:custGeom>
                  <a:avLst/>
                  <a:gdLst/>
                  <a:ahLst/>
                  <a:cxnLst/>
                  <a:rect l="l" t="t" r="r" b="b"/>
                  <a:pathLst>
                    <a:path w="127498" h="391478" extrusionOk="0">
                      <a:moveTo>
                        <a:pt x="14049" y="391479"/>
                      </a:moveTo>
                      <a:cubicBezTo>
                        <a:pt x="12811" y="391479"/>
                        <a:pt x="11572" y="391288"/>
                        <a:pt x="10334" y="391002"/>
                      </a:cubicBezTo>
                      <a:cubicBezTo>
                        <a:pt x="2809" y="388907"/>
                        <a:pt x="-1572" y="381191"/>
                        <a:pt x="524" y="373667"/>
                      </a:cubicBezTo>
                      <a:lnTo>
                        <a:pt x="99869" y="10383"/>
                      </a:lnTo>
                      <a:cubicBezTo>
                        <a:pt x="101870" y="2954"/>
                        <a:pt x="109680" y="-1523"/>
                        <a:pt x="117109" y="477"/>
                      </a:cubicBezTo>
                      <a:cubicBezTo>
                        <a:pt x="124634" y="2573"/>
                        <a:pt x="129016" y="10288"/>
                        <a:pt x="127016" y="17813"/>
                      </a:cubicBezTo>
                      <a:lnTo>
                        <a:pt x="27670" y="381096"/>
                      </a:lnTo>
                      <a:cubicBezTo>
                        <a:pt x="25955" y="387383"/>
                        <a:pt x="20335" y="391479"/>
                        <a:pt x="14049" y="391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7" name="Google Shape;4117;p34"/>
                <p:cNvSpPr/>
                <p:nvPr/>
              </p:nvSpPr>
              <p:spPr>
                <a:xfrm>
                  <a:off x="1478280" y="3305570"/>
                  <a:ext cx="47588" cy="53214"/>
                </a:xfrm>
                <a:custGeom>
                  <a:avLst/>
                  <a:gdLst/>
                  <a:ahLst/>
                  <a:cxnLst/>
                  <a:rect l="l" t="t" r="r" b="b"/>
                  <a:pathLst>
                    <a:path w="119719" h="133872" extrusionOk="0">
                      <a:moveTo>
                        <a:pt x="81667" y="133872"/>
                      </a:moveTo>
                      <a:cubicBezTo>
                        <a:pt x="80906" y="133872"/>
                        <a:pt x="80143" y="133872"/>
                        <a:pt x="79382" y="133682"/>
                      </a:cubicBezTo>
                      <a:cubicBezTo>
                        <a:pt x="68714" y="131967"/>
                        <a:pt x="56236" y="129395"/>
                        <a:pt x="42520" y="125585"/>
                      </a:cubicBezTo>
                      <a:cubicBezTo>
                        <a:pt x="29661" y="121966"/>
                        <a:pt x="18422" y="117965"/>
                        <a:pt x="8801" y="114156"/>
                      </a:cubicBezTo>
                      <a:cubicBezTo>
                        <a:pt x="2134" y="111488"/>
                        <a:pt x="-1391" y="104249"/>
                        <a:pt x="514" y="97296"/>
                      </a:cubicBezTo>
                      <a:lnTo>
                        <a:pt x="24613" y="10333"/>
                      </a:lnTo>
                      <a:cubicBezTo>
                        <a:pt x="25565" y="6713"/>
                        <a:pt x="28042" y="3665"/>
                        <a:pt x="31280" y="1856"/>
                      </a:cubicBezTo>
                      <a:cubicBezTo>
                        <a:pt x="34614" y="46"/>
                        <a:pt x="38424" y="-526"/>
                        <a:pt x="41948" y="522"/>
                      </a:cubicBezTo>
                      <a:lnTo>
                        <a:pt x="109385" y="19191"/>
                      </a:lnTo>
                      <a:cubicBezTo>
                        <a:pt x="116910" y="21287"/>
                        <a:pt x="121291" y="29002"/>
                        <a:pt x="119196" y="36527"/>
                      </a:cubicBezTo>
                      <a:lnTo>
                        <a:pt x="95098" y="123490"/>
                      </a:lnTo>
                      <a:cubicBezTo>
                        <a:pt x="93383" y="129681"/>
                        <a:pt x="87764" y="133777"/>
                        <a:pt x="81477" y="133777"/>
                      </a:cubicBezTo>
                      <a:close/>
                      <a:moveTo>
                        <a:pt x="31185" y="92438"/>
                      </a:moveTo>
                      <a:cubicBezTo>
                        <a:pt x="36995" y="94534"/>
                        <a:pt x="43377" y="96534"/>
                        <a:pt x="50140" y="98439"/>
                      </a:cubicBezTo>
                      <a:cubicBezTo>
                        <a:pt x="57665" y="100535"/>
                        <a:pt x="64808" y="102249"/>
                        <a:pt x="71476" y="103583"/>
                      </a:cubicBezTo>
                      <a:lnTo>
                        <a:pt x="88335" y="42623"/>
                      </a:lnTo>
                      <a:lnTo>
                        <a:pt x="48044" y="31383"/>
                      </a:lnTo>
                      <a:lnTo>
                        <a:pt x="31185" y="923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8" name="Google Shape;4118;p34"/>
                <p:cNvSpPr/>
                <p:nvPr/>
              </p:nvSpPr>
              <p:spPr>
                <a:xfrm>
                  <a:off x="1494877" y="3271344"/>
                  <a:ext cx="32951" cy="50372"/>
                </a:xfrm>
                <a:custGeom>
                  <a:avLst/>
                  <a:gdLst/>
                  <a:ahLst/>
                  <a:cxnLst/>
                  <a:rect l="l" t="t" r="r" b="b"/>
                  <a:pathLst>
                    <a:path w="82896" h="126723" extrusionOk="0">
                      <a:moveTo>
                        <a:pt x="44295" y="126724"/>
                      </a:moveTo>
                      <a:cubicBezTo>
                        <a:pt x="43057" y="126724"/>
                        <a:pt x="41723" y="126533"/>
                        <a:pt x="40580" y="126248"/>
                      </a:cubicBezTo>
                      <a:lnTo>
                        <a:pt x="10386" y="117866"/>
                      </a:lnTo>
                      <a:cubicBezTo>
                        <a:pt x="6766" y="116913"/>
                        <a:pt x="3718" y="114437"/>
                        <a:pt x="1813" y="111198"/>
                      </a:cubicBezTo>
                      <a:cubicBezTo>
                        <a:pt x="3" y="107960"/>
                        <a:pt x="-473" y="104054"/>
                        <a:pt x="480" y="100530"/>
                      </a:cubicBezTo>
                      <a:lnTo>
                        <a:pt x="25054" y="12138"/>
                      </a:lnTo>
                      <a:cubicBezTo>
                        <a:pt x="26197" y="8138"/>
                        <a:pt x="29055" y="4804"/>
                        <a:pt x="32865" y="3089"/>
                      </a:cubicBezTo>
                      <a:cubicBezTo>
                        <a:pt x="36484" y="1470"/>
                        <a:pt x="45914" y="-1959"/>
                        <a:pt x="58487" y="1470"/>
                      </a:cubicBezTo>
                      <a:cubicBezTo>
                        <a:pt x="71632" y="4994"/>
                        <a:pt x="78489" y="13567"/>
                        <a:pt x="80299" y="16139"/>
                      </a:cubicBezTo>
                      <a:cubicBezTo>
                        <a:pt x="82680" y="19568"/>
                        <a:pt x="83538" y="23949"/>
                        <a:pt x="82395" y="28045"/>
                      </a:cubicBezTo>
                      <a:lnTo>
                        <a:pt x="57820" y="116437"/>
                      </a:lnTo>
                      <a:cubicBezTo>
                        <a:pt x="56106" y="122723"/>
                        <a:pt x="50391" y="126724"/>
                        <a:pt x="44200" y="126724"/>
                      </a:cubicBezTo>
                      <a:close/>
                      <a:moveTo>
                        <a:pt x="31436" y="94434"/>
                      </a:moveTo>
                      <a:lnTo>
                        <a:pt x="34484" y="95291"/>
                      </a:lnTo>
                      <a:lnTo>
                        <a:pt x="52772" y="29188"/>
                      </a:lnTo>
                      <a:cubicBezTo>
                        <a:pt x="52296" y="28997"/>
                        <a:pt x="51820" y="28807"/>
                        <a:pt x="51153" y="28712"/>
                      </a:cubicBezTo>
                      <a:cubicBezTo>
                        <a:pt x="50677" y="28616"/>
                        <a:pt x="50200" y="28426"/>
                        <a:pt x="49819" y="28426"/>
                      </a:cubicBezTo>
                      <a:lnTo>
                        <a:pt x="31436" y="945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19" name="Google Shape;4119;p34"/>
                <p:cNvSpPr/>
                <p:nvPr/>
              </p:nvSpPr>
              <p:spPr>
                <a:xfrm>
                  <a:off x="851533" y="3364707"/>
                  <a:ext cx="256948" cy="144653"/>
                </a:xfrm>
                <a:custGeom>
                  <a:avLst/>
                  <a:gdLst/>
                  <a:ahLst/>
                  <a:cxnLst/>
                  <a:rect l="l" t="t" r="r" b="b"/>
                  <a:pathLst>
                    <a:path w="646409" h="363907" extrusionOk="0">
                      <a:moveTo>
                        <a:pt x="14087" y="363812"/>
                      </a:moveTo>
                      <a:cubicBezTo>
                        <a:pt x="10086" y="363812"/>
                        <a:pt x="6086" y="362098"/>
                        <a:pt x="3228" y="358764"/>
                      </a:cubicBezTo>
                      <a:cubicBezTo>
                        <a:pt x="-1725" y="352763"/>
                        <a:pt x="-867" y="343905"/>
                        <a:pt x="5038" y="338952"/>
                      </a:cubicBezTo>
                      <a:cubicBezTo>
                        <a:pt x="96669" y="262943"/>
                        <a:pt x="195824" y="195696"/>
                        <a:pt x="299742" y="139118"/>
                      </a:cubicBezTo>
                      <a:cubicBezTo>
                        <a:pt x="404421" y="82158"/>
                        <a:pt x="514911" y="35581"/>
                        <a:pt x="628068" y="624"/>
                      </a:cubicBezTo>
                      <a:cubicBezTo>
                        <a:pt x="635879" y="-1662"/>
                        <a:pt x="643404" y="2529"/>
                        <a:pt x="645785" y="9959"/>
                      </a:cubicBezTo>
                      <a:cubicBezTo>
                        <a:pt x="648071" y="17388"/>
                        <a:pt x="643880" y="25294"/>
                        <a:pt x="636450" y="27580"/>
                      </a:cubicBezTo>
                      <a:cubicBezTo>
                        <a:pt x="525008" y="61965"/>
                        <a:pt x="416328" y="107876"/>
                        <a:pt x="313172" y="163978"/>
                      </a:cubicBezTo>
                      <a:cubicBezTo>
                        <a:pt x="210873" y="219699"/>
                        <a:pt x="113147" y="285898"/>
                        <a:pt x="23040" y="360669"/>
                      </a:cubicBezTo>
                      <a:cubicBezTo>
                        <a:pt x="20373" y="362860"/>
                        <a:pt x="17230" y="363908"/>
                        <a:pt x="13992"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0" name="Google Shape;4120;p34"/>
                <p:cNvSpPr/>
                <p:nvPr/>
              </p:nvSpPr>
              <p:spPr>
                <a:xfrm>
                  <a:off x="878153" y="3405901"/>
                  <a:ext cx="256982" cy="144653"/>
                </a:xfrm>
                <a:custGeom>
                  <a:avLst/>
                  <a:gdLst/>
                  <a:ahLst/>
                  <a:cxnLst/>
                  <a:rect l="l" t="t" r="r" b="b"/>
                  <a:pathLst>
                    <a:path w="646496" h="363907" extrusionOk="0">
                      <a:moveTo>
                        <a:pt x="14079" y="363812"/>
                      </a:moveTo>
                      <a:cubicBezTo>
                        <a:pt x="10078" y="363812"/>
                        <a:pt x="6078" y="362098"/>
                        <a:pt x="3220" y="358764"/>
                      </a:cubicBezTo>
                      <a:cubicBezTo>
                        <a:pt x="-1733" y="352763"/>
                        <a:pt x="-875" y="343905"/>
                        <a:pt x="5125" y="338952"/>
                      </a:cubicBezTo>
                      <a:cubicBezTo>
                        <a:pt x="96756" y="262847"/>
                        <a:pt x="196006" y="195601"/>
                        <a:pt x="299829" y="139118"/>
                      </a:cubicBezTo>
                      <a:cubicBezTo>
                        <a:pt x="404509" y="82158"/>
                        <a:pt x="514999" y="35581"/>
                        <a:pt x="628155" y="624"/>
                      </a:cubicBezTo>
                      <a:cubicBezTo>
                        <a:pt x="635966" y="-1662"/>
                        <a:pt x="643491" y="2529"/>
                        <a:pt x="645872" y="9959"/>
                      </a:cubicBezTo>
                      <a:cubicBezTo>
                        <a:pt x="648158" y="17388"/>
                        <a:pt x="643967" y="25294"/>
                        <a:pt x="636538" y="27580"/>
                      </a:cubicBezTo>
                      <a:cubicBezTo>
                        <a:pt x="525095" y="61965"/>
                        <a:pt x="416320" y="107876"/>
                        <a:pt x="313259" y="163978"/>
                      </a:cubicBezTo>
                      <a:cubicBezTo>
                        <a:pt x="211056" y="219604"/>
                        <a:pt x="113425" y="285803"/>
                        <a:pt x="23032" y="360669"/>
                      </a:cubicBezTo>
                      <a:cubicBezTo>
                        <a:pt x="20461" y="362860"/>
                        <a:pt x="17222" y="363908"/>
                        <a:pt x="14079"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1" name="Google Shape;4121;p34"/>
                <p:cNvSpPr/>
                <p:nvPr/>
              </p:nvSpPr>
              <p:spPr>
                <a:xfrm>
                  <a:off x="897842" y="3449328"/>
                  <a:ext cx="256982" cy="144615"/>
                </a:xfrm>
                <a:custGeom>
                  <a:avLst/>
                  <a:gdLst/>
                  <a:ahLst/>
                  <a:cxnLst/>
                  <a:rect l="l" t="t" r="r" b="b"/>
                  <a:pathLst>
                    <a:path w="646496" h="363812" extrusionOk="0">
                      <a:moveTo>
                        <a:pt x="14079" y="363812"/>
                      </a:moveTo>
                      <a:cubicBezTo>
                        <a:pt x="10078" y="363812"/>
                        <a:pt x="6078" y="362098"/>
                        <a:pt x="3220" y="358764"/>
                      </a:cubicBezTo>
                      <a:cubicBezTo>
                        <a:pt x="-1733" y="352763"/>
                        <a:pt x="-875" y="343905"/>
                        <a:pt x="5125" y="338952"/>
                      </a:cubicBezTo>
                      <a:cubicBezTo>
                        <a:pt x="96946" y="262847"/>
                        <a:pt x="196102" y="195601"/>
                        <a:pt x="299829" y="139118"/>
                      </a:cubicBezTo>
                      <a:cubicBezTo>
                        <a:pt x="404604" y="82158"/>
                        <a:pt x="515094" y="35581"/>
                        <a:pt x="628156" y="624"/>
                      </a:cubicBezTo>
                      <a:cubicBezTo>
                        <a:pt x="635776" y="-1662"/>
                        <a:pt x="643491" y="2529"/>
                        <a:pt x="645872" y="9959"/>
                      </a:cubicBezTo>
                      <a:cubicBezTo>
                        <a:pt x="648158" y="17388"/>
                        <a:pt x="643967" y="25294"/>
                        <a:pt x="636538" y="27580"/>
                      </a:cubicBezTo>
                      <a:cubicBezTo>
                        <a:pt x="525190" y="61965"/>
                        <a:pt x="416415" y="107780"/>
                        <a:pt x="313259" y="163883"/>
                      </a:cubicBezTo>
                      <a:cubicBezTo>
                        <a:pt x="211151" y="219413"/>
                        <a:pt x="113520" y="285612"/>
                        <a:pt x="23032" y="360574"/>
                      </a:cubicBezTo>
                      <a:cubicBezTo>
                        <a:pt x="20461" y="362765"/>
                        <a:pt x="17222" y="363812"/>
                        <a:pt x="14079" y="3638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2" name="Google Shape;4122;p34"/>
                <p:cNvSpPr/>
                <p:nvPr/>
              </p:nvSpPr>
              <p:spPr>
                <a:xfrm>
                  <a:off x="919839" y="3492867"/>
                  <a:ext cx="256982" cy="144618"/>
                </a:xfrm>
                <a:custGeom>
                  <a:avLst/>
                  <a:gdLst/>
                  <a:ahLst/>
                  <a:cxnLst/>
                  <a:rect l="l" t="t" r="r" b="b"/>
                  <a:pathLst>
                    <a:path w="646496" h="363820" extrusionOk="0">
                      <a:moveTo>
                        <a:pt x="14079" y="363821"/>
                      </a:moveTo>
                      <a:cubicBezTo>
                        <a:pt x="10078" y="363821"/>
                        <a:pt x="6078" y="362106"/>
                        <a:pt x="3220" y="358772"/>
                      </a:cubicBezTo>
                      <a:cubicBezTo>
                        <a:pt x="-1733" y="352772"/>
                        <a:pt x="-875" y="343913"/>
                        <a:pt x="5125" y="338960"/>
                      </a:cubicBezTo>
                      <a:cubicBezTo>
                        <a:pt x="96851" y="262855"/>
                        <a:pt x="196006" y="195609"/>
                        <a:pt x="299829" y="139126"/>
                      </a:cubicBezTo>
                      <a:cubicBezTo>
                        <a:pt x="404604" y="82166"/>
                        <a:pt x="515094" y="35589"/>
                        <a:pt x="628156" y="632"/>
                      </a:cubicBezTo>
                      <a:cubicBezTo>
                        <a:pt x="635776" y="-1654"/>
                        <a:pt x="643491" y="2442"/>
                        <a:pt x="645872" y="9967"/>
                      </a:cubicBezTo>
                      <a:cubicBezTo>
                        <a:pt x="648158" y="17396"/>
                        <a:pt x="643967" y="25302"/>
                        <a:pt x="636538" y="27588"/>
                      </a:cubicBezTo>
                      <a:cubicBezTo>
                        <a:pt x="525190" y="61973"/>
                        <a:pt x="416415" y="107788"/>
                        <a:pt x="313259" y="163891"/>
                      </a:cubicBezTo>
                      <a:cubicBezTo>
                        <a:pt x="211056" y="219517"/>
                        <a:pt x="113425" y="285715"/>
                        <a:pt x="23032" y="360582"/>
                      </a:cubicBezTo>
                      <a:cubicBezTo>
                        <a:pt x="20461" y="362773"/>
                        <a:pt x="17222" y="363821"/>
                        <a:pt x="14079" y="3638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3" name="Google Shape;4123;p34"/>
                <p:cNvSpPr/>
                <p:nvPr/>
              </p:nvSpPr>
              <p:spPr>
                <a:xfrm>
                  <a:off x="1620237" y="3701235"/>
                  <a:ext cx="270147" cy="76035"/>
                </a:xfrm>
                <a:custGeom>
                  <a:avLst/>
                  <a:gdLst/>
                  <a:ahLst/>
                  <a:cxnLst/>
                  <a:rect l="l" t="t" r="r" b="b"/>
                  <a:pathLst>
                    <a:path w="679616" h="191284" extrusionOk="0">
                      <a:moveTo>
                        <a:pt x="14101" y="191190"/>
                      </a:moveTo>
                      <a:cubicBezTo>
                        <a:pt x="9243" y="191190"/>
                        <a:pt x="4576" y="188713"/>
                        <a:pt x="1909" y="184236"/>
                      </a:cubicBezTo>
                      <a:cubicBezTo>
                        <a:pt x="-1997" y="177474"/>
                        <a:pt x="289" y="168901"/>
                        <a:pt x="6957" y="164996"/>
                      </a:cubicBezTo>
                      <a:cubicBezTo>
                        <a:pt x="9910" y="163281"/>
                        <a:pt x="306994" y="-6835"/>
                        <a:pt x="665801" y="213"/>
                      </a:cubicBezTo>
                      <a:cubicBezTo>
                        <a:pt x="673612" y="404"/>
                        <a:pt x="679803" y="6785"/>
                        <a:pt x="679612" y="14596"/>
                      </a:cubicBezTo>
                      <a:cubicBezTo>
                        <a:pt x="679422" y="22311"/>
                        <a:pt x="673135" y="28407"/>
                        <a:pt x="665515" y="28407"/>
                      </a:cubicBezTo>
                      <a:lnTo>
                        <a:pt x="665230" y="28407"/>
                      </a:lnTo>
                      <a:cubicBezTo>
                        <a:pt x="314233" y="19930"/>
                        <a:pt x="24007" y="187665"/>
                        <a:pt x="21149" y="189380"/>
                      </a:cubicBezTo>
                      <a:cubicBezTo>
                        <a:pt x="18958" y="190713"/>
                        <a:pt x="16482" y="191285"/>
                        <a:pt x="14006" y="191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4" name="Google Shape;4124;p34"/>
                <p:cNvSpPr/>
                <p:nvPr/>
              </p:nvSpPr>
              <p:spPr>
                <a:xfrm>
                  <a:off x="1637578" y="3743226"/>
                  <a:ext cx="270147" cy="76034"/>
                </a:xfrm>
                <a:custGeom>
                  <a:avLst/>
                  <a:gdLst/>
                  <a:ahLst/>
                  <a:cxnLst/>
                  <a:rect l="l" t="t" r="r" b="b"/>
                  <a:pathLst>
                    <a:path w="679616" h="191280" extrusionOk="0">
                      <a:moveTo>
                        <a:pt x="14101" y="191281"/>
                      </a:moveTo>
                      <a:cubicBezTo>
                        <a:pt x="9243" y="191281"/>
                        <a:pt x="4576" y="188804"/>
                        <a:pt x="1909" y="184327"/>
                      </a:cubicBezTo>
                      <a:cubicBezTo>
                        <a:pt x="-1997" y="177565"/>
                        <a:pt x="289" y="168992"/>
                        <a:pt x="6957" y="165087"/>
                      </a:cubicBezTo>
                      <a:cubicBezTo>
                        <a:pt x="9910" y="163372"/>
                        <a:pt x="305946" y="-8173"/>
                        <a:pt x="665801" y="304"/>
                      </a:cubicBezTo>
                      <a:cubicBezTo>
                        <a:pt x="673612" y="495"/>
                        <a:pt x="679803" y="6876"/>
                        <a:pt x="679612" y="14687"/>
                      </a:cubicBezTo>
                      <a:cubicBezTo>
                        <a:pt x="679422" y="22402"/>
                        <a:pt x="673135" y="28498"/>
                        <a:pt x="665515" y="28498"/>
                      </a:cubicBezTo>
                      <a:lnTo>
                        <a:pt x="665230" y="28498"/>
                      </a:lnTo>
                      <a:cubicBezTo>
                        <a:pt x="657514" y="28308"/>
                        <a:pt x="649704" y="28213"/>
                        <a:pt x="642084" y="28213"/>
                      </a:cubicBezTo>
                      <a:cubicBezTo>
                        <a:pt x="300803" y="28213"/>
                        <a:pt x="24006" y="187756"/>
                        <a:pt x="21244" y="189375"/>
                      </a:cubicBezTo>
                      <a:cubicBezTo>
                        <a:pt x="19054" y="190709"/>
                        <a:pt x="16577" y="191281"/>
                        <a:pt x="14101" y="1912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5" name="Google Shape;4125;p34"/>
                <p:cNvSpPr/>
                <p:nvPr/>
              </p:nvSpPr>
              <p:spPr>
                <a:xfrm>
                  <a:off x="1660106" y="3785351"/>
                  <a:ext cx="270147" cy="76049"/>
                </a:xfrm>
                <a:custGeom>
                  <a:avLst/>
                  <a:gdLst/>
                  <a:ahLst/>
                  <a:cxnLst/>
                  <a:rect l="l" t="t" r="r" b="b"/>
                  <a:pathLst>
                    <a:path w="679616" h="191319" extrusionOk="0">
                      <a:moveTo>
                        <a:pt x="14101" y="191224"/>
                      </a:moveTo>
                      <a:cubicBezTo>
                        <a:pt x="9243" y="191224"/>
                        <a:pt x="4576" y="188748"/>
                        <a:pt x="1909" y="184271"/>
                      </a:cubicBezTo>
                      <a:cubicBezTo>
                        <a:pt x="-1997" y="177508"/>
                        <a:pt x="289" y="168936"/>
                        <a:pt x="6957" y="165030"/>
                      </a:cubicBezTo>
                      <a:cubicBezTo>
                        <a:pt x="9910" y="163316"/>
                        <a:pt x="306614" y="-7372"/>
                        <a:pt x="665801" y="248"/>
                      </a:cubicBezTo>
                      <a:cubicBezTo>
                        <a:pt x="673612" y="438"/>
                        <a:pt x="679803" y="6820"/>
                        <a:pt x="679612" y="14631"/>
                      </a:cubicBezTo>
                      <a:cubicBezTo>
                        <a:pt x="679422" y="22346"/>
                        <a:pt x="673135" y="28442"/>
                        <a:pt x="665515" y="28442"/>
                      </a:cubicBezTo>
                      <a:lnTo>
                        <a:pt x="665230" y="28442"/>
                      </a:lnTo>
                      <a:cubicBezTo>
                        <a:pt x="314424" y="21107"/>
                        <a:pt x="24102" y="187700"/>
                        <a:pt x="21149" y="189414"/>
                      </a:cubicBezTo>
                      <a:cubicBezTo>
                        <a:pt x="18958" y="190748"/>
                        <a:pt x="16482" y="191319"/>
                        <a:pt x="14006" y="191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6" name="Google Shape;4126;p34"/>
                <p:cNvSpPr/>
                <p:nvPr/>
              </p:nvSpPr>
              <p:spPr>
                <a:xfrm>
                  <a:off x="1683391" y="3830957"/>
                  <a:ext cx="270147" cy="76029"/>
                </a:xfrm>
                <a:custGeom>
                  <a:avLst/>
                  <a:gdLst/>
                  <a:ahLst/>
                  <a:cxnLst/>
                  <a:rect l="l" t="t" r="r" b="b"/>
                  <a:pathLst>
                    <a:path w="679616" h="191268" extrusionOk="0">
                      <a:moveTo>
                        <a:pt x="14101" y="191173"/>
                      </a:moveTo>
                      <a:cubicBezTo>
                        <a:pt x="9243" y="191173"/>
                        <a:pt x="4576" y="188697"/>
                        <a:pt x="1908" y="184220"/>
                      </a:cubicBezTo>
                      <a:cubicBezTo>
                        <a:pt x="-1997" y="177457"/>
                        <a:pt x="289" y="168884"/>
                        <a:pt x="6957" y="164979"/>
                      </a:cubicBezTo>
                      <a:cubicBezTo>
                        <a:pt x="9910" y="163265"/>
                        <a:pt x="306328" y="-6566"/>
                        <a:pt x="665801" y="197"/>
                      </a:cubicBezTo>
                      <a:cubicBezTo>
                        <a:pt x="673612" y="387"/>
                        <a:pt x="679803" y="6769"/>
                        <a:pt x="679612" y="14580"/>
                      </a:cubicBezTo>
                      <a:cubicBezTo>
                        <a:pt x="679422" y="22295"/>
                        <a:pt x="673135" y="28391"/>
                        <a:pt x="665515" y="28391"/>
                      </a:cubicBezTo>
                      <a:lnTo>
                        <a:pt x="665230" y="28391"/>
                      </a:lnTo>
                      <a:cubicBezTo>
                        <a:pt x="313281" y="20961"/>
                        <a:pt x="24006" y="187649"/>
                        <a:pt x="21149" y="189363"/>
                      </a:cubicBezTo>
                      <a:cubicBezTo>
                        <a:pt x="18958" y="190697"/>
                        <a:pt x="16482" y="191268"/>
                        <a:pt x="14005" y="1912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361823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571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526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685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2025/3/28</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52101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858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8918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02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0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1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312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940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8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1pPr>
            <a:lvl2pPr lvl="1"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2pPr>
            <a:lvl3pPr lvl="2"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3pPr>
            <a:lvl4pPr lvl="3"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4pPr>
            <a:lvl5pPr lvl="4"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5pPr>
            <a:lvl6pPr lvl="5"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6pPr>
            <a:lvl7pPr lvl="6"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7pPr>
            <a:lvl8pPr lvl="7"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8pPr>
            <a:lvl9pPr lvl="8"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extLst>
      <p:ext uri="{BB962C8B-B14F-4D97-AF65-F5344CB8AC3E}">
        <p14:creationId xmlns:p14="http://schemas.microsoft.com/office/powerpoint/2010/main" val="16723822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46210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6"/>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3/28/2025</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0223172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2025/3/28</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19391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3.svg"/><Relationship Id="rId4" Type="http://schemas.openxmlformats.org/officeDocument/2006/relationships/image" Target="../media/image28.sv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6F56-4ADE-5351-812F-F988173222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5DA161-375C-223A-586A-D3D8DB13A56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9600C4-EA95-A4CE-F54D-6F4D268869E7}"/>
              </a:ext>
            </a:extLst>
          </p:cNvPr>
          <p:cNvSpPr txBox="1"/>
          <p:nvPr/>
        </p:nvSpPr>
        <p:spPr>
          <a:xfrm>
            <a:off x="2740959" y="156324"/>
            <a:ext cx="6489396"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xác định nhiệm vụ viết</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4">
            <a:extLst>
              <a:ext uri="{FF2B5EF4-FFF2-40B4-BE49-F238E27FC236}">
                <a16:creationId xmlns:a16="http://schemas.microsoft.com/office/drawing/2014/main" id="{68DC79A5-D399-DAF7-B695-1B62E6E50E3C}"/>
              </a:ext>
            </a:extLst>
          </p:cNvPr>
          <p:cNvSpPr/>
          <p:nvPr/>
        </p:nvSpPr>
        <p:spPr>
          <a:xfrm>
            <a:off x="323625" y="3284849"/>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10" name="Group 9">
            <a:extLst>
              <a:ext uri="{FF2B5EF4-FFF2-40B4-BE49-F238E27FC236}">
                <a16:creationId xmlns:a16="http://schemas.microsoft.com/office/drawing/2014/main" id="{BB8610A1-F670-0A8B-E7EB-1F6ADE18F4E6}"/>
              </a:ext>
            </a:extLst>
          </p:cNvPr>
          <p:cNvGrpSpPr/>
          <p:nvPr/>
        </p:nvGrpSpPr>
        <p:grpSpPr>
          <a:xfrm>
            <a:off x="3346104" y="1141545"/>
            <a:ext cx="8474571" cy="5604220"/>
            <a:chOff x="0" y="0"/>
            <a:chExt cx="4997794" cy="3075612"/>
          </a:xfrm>
        </p:grpSpPr>
        <p:sp>
          <p:nvSpPr>
            <p:cNvPr id="11" name="Freeform 30">
              <a:extLst>
                <a:ext uri="{FF2B5EF4-FFF2-40B4-BE49-F238E27FC236}">
                  <a16:creationId xmlns:a16="http://schemas.microsoft.com/office/drawing/2014/main" id="{19790D4A-6007-8793-E491-BF3613777DB4}"/>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Freeform 31">
              <a:extLst>
                <a:ext uri="{FF2B5EF4-FFF2-40B4-BE49-F238E27FC236}">
                  <a16:creationId xmlns:a16="http://schemas.microsoft.com/office/drawing/2014/main" id="{1CC4225B-04A3-6F45-4A0A-446C7E51D425}"/>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32">
              <a:extLst>
                <a:ext uri="{FF2B5EF4-FFF2-40B4-BE49-F238E27FC236}">
                  <a16:creationId xmlns:a16="http://schemas.microsoft.com/office/drawing/2014/main" id="{8EEC0B85-4F74-09F3-2C48-7B63A3CE2691}"/>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EB6B9EE1-0B40-BBB4-FB10-EAA7A7FAD78D}"/>
              </a:ext>
            </a:extLst>
          </p:cNvPr>
          <p:cNvSpPr txBox="1"/>
          <p:nvPr/>
        </p:nvSpPr>
        <p:spPr>
          <a:xfrm>
            <a:off x="3984493" y="2923898"/>
            <a:ext cx="6374849" cy="2800767"/>
          </a:xfrm>
          <a:prstGeom prst="rect">
            <a:avLst/>
          </a:prstGeom>
          <a:noFill/>
        </p:spPr>
        <p:txBody>
          <a:bodyPr wrap="square">
            <a:spAutoFit/>
          </a:bodyPr>
          <a:lstStyle/>
          <a:p>
            <a:pPr algn="ctr"/>
            <a:r>
              <a:rPr lang="vi-VN" sz="4400" dirty="0">
                <a:latin typeface="+mj-lt"/>
              </a:rPr>
              <a:t>Kể tên và đọc thuộc bài thơ mà em ấn tượng nhất và chia sẻ lí do em ấn tượng bài thơ đó. </a:t>
            </a:r>
            <a:endParaRPr lang="en-SG" sz="4400" dirty="0">
              <a:latin typeface="+mj-lt"/>
            </a:endParaRPr>
          </a:p>
        </p:txBody>
      </p:sp>
    </p:spTree>
    <p:extLst>
      <p:ext uri="{BB962C8B-B14F-4D97-AF65-F5344CB8AC3E}">
        <p14:creationId xmlns:p14="http://schemas.microsoft.com/office/powerpoint/2010/main" val="276161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D23C-416E-5DCC-F0D4-CD0B0B899A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5475D84-1747-2019-77D3-B53F64304F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A0C8D5D-2248-00CA-FBFF-F9E5A0432767}"/>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图片 11">
            <a:extLst>
              <a:ext uri="{FF2B5EF4-FFF2-40B4-BE49-F238E27FC236}">
                <a16:creationId xmlns:a16="http://schemas.microsoft.com/office/drawing/2014/main" id="{21A1FE1E-744E-1D40-EFC5-53959CB49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797" y="466617"/>
            <a:ext cx="7894363" cy="6592599"/>
          </a:xfrm>
          <a:prstGeom prst="rect">
            <a:avLst/>
          </a:prstGeom>
        </p:spPr>
      </p:pic>
      <p:sp>
        <p:nvSpPr>
          <p:cNvPr id="9" name="TextBox 8">
            <a:extLst>
              <a:ext uri="{FF2B5EF4-FFF2-40B4-BE49-F238E27FC236}">
                <a16:creationId xmlns:a16="http://schemas.microsoft.com/office/drawing/2014/main" id="{2192B25F-DA1A-C5CA-0973-6BD4392B4076}"/>
              </a:ext>
            </a:extLst>
          </p:cNvPr>
          <p:cNvSpPr txBox="1"/>
          <p:nvPr/>
        </p:nvSpPr>
        <p:spPr>
          <a:xfrm>
            <a:off x="5066307" y="1941639"/>
            <a:ext cx="5869343" cy="2554545"/>
          </a:xfrm>
          <a:prstGeom prst="rect">
            <a:avLst/>
          </a:prstGeom>
          <a:noFill/>
        </p:spPr>
        <p:txBody>
          <a:bodyPr wrap="square">
            <a:spAutoFit/>
          </a:bodyPr>
          <a:lstStyle/>
          <a:p>
            <a:pPr algn="ctr"/>
            <a:r>
              <a:rPr lang="vi-VN" sz="4000" dirty="0">
                <a:latin typeface="+mj-lt"/>
              </a:rPr>
              <a:t>Nhận xét về cách văn bản phân tích các khía cạnh nội dung chủ đề và những nét đặc sắc về nghệ thuật.</a:t>
            </a:r>
            <a:endParaRPr lang="en-SG" sz="4000" dirty="0">
              <a:latin typeface="+mj-lt"/>
            </a:endParaRPr>
          </a:p>
        </p:txBody>
      </p:sp>
      <p:grpSp>
        <p:nvGrpSpPr>
          <p:cNvPr id="10" name="Group 9">
            <a:extLst>
              <a:ext uri="{FF2B5EF4-FFF2-40B4-BE49-F238E27FC236}">
                <a16:creationId xmlns:a16="http://schemas.microsoft.com/office/drawing/2014/main" id="{583A527F-7E11-5C50-89E9-FAA334C82706}"/>
              </a:ext>
            </a:extLst>
          </p:cNvPr>
          <p:cNvGrpSpPr/>
          <p:nvPr/>
        </p:nvGrpSpPr>
        <p:grpSpPr>
          <a:xfrm>
            <a:off x="461623" y="3144254"/>
            <a:ext cx="3739568" cy="3720877"/>
            <a:chOff x="862249" y="2523666"/>
            <a:chExt cx="3698176" cy="4048125"/>
          </a:xfrm>
        </p:grpSpPr>
        <p:sp>
          <p:nvSpPr>
            <p:cNvPr id="11" name="Freeform 20">
              <a:extLst>
                <a:ext uri="{FF2B5EF4-FFF2-40B4-BE49-F238E27FC236}">
                  <a16:creationId xmlns:a16="http://schemas.microsoft.com/office/drawing/2014/main" id="{283383AB-CDC9-40C4-5512-6294BAD2CBC0}"/>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Freeform 21">
              <a:extLst>
                <a:ext uri="{FF2B5EF4-FFF2-40B4-BE49-F238E27FC236}">
                  <a16:creationId xmlns:a16="http://schemas.microsoft.com/office/drawing/2014/main" id="{BAAA2D2F-AC89-3450-73EE-304E3B44E993}"/>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r:embed="rId7"/>
                  </a:ext>
                </a:extLst>
              </a:blip>
              <a:stretch>
                <a:fillRect r="-69273" b="-52568"/>
              </a:stretch>
            </a:blipFill>
            <a:ln cap="sq">
              <a:noFill/>
              <a:prstDash val="solid"/>
              <a:miter/>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3657436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B62D-162A-6AA9-0360-4517760D2C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36FE675-AB5E-D0E1-C9B6-37DC60C83CD3}"/>
              </a:ext>
            </a:extLst>
          </p:cNvPr>
          <p:cNvPicPr>
            <a:picLocks noChangeAspect="1"/>
          </p:cNvPicPr>
          <p:nvPr/>
        </p:nvPicPr>
        <p:blipFill>
          <a:blip r:embed="rId2"/>
          <a:stretch>
            <a:fillRect/>
          </a:stretch>
        </p:blipFill>
        <p:spPr>
          <a:xfrm flipH="1">
            <a:off x="0" y="0"/>
            <a:ext cx="12192000" cy="6858000"/>
          </a:xfrm>
          <a:prstGeom prst="rect">
            <a:avLst/>
          </a:prstGeom>
        </p:spPr>
      </p:pic>
      <p:sp>
        <p:nvSpPr>
          <p:cNvPr id="4" name="TextBox 3">
            <a:extLst>
              <a:ext uri="{FF2B5EF4-FFF2-40B4-BE49-F238E27FC236}">
                <a16:creationId xmlns:a16="http://schemas.microsoft.com/office/drawing/2014/main" id="{DA6FF23C-02D9-6B30-ADCA-BDC44D9DBB41}"/>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2035;p64">
            <a:extLst>
              <a:ext uri="{FF2B5EF4-FFF2-40B4-BE49-F238E27FC236}">
                <a16:creationId xmlns:a16="http://schemas.microsoft.com/office/drawing/2014/main" id="{75ACFF87-BF10-E13B-F016-AFF200F2EE1E}"/>
              </a:ext>
            </a:extLst>
          </p:cNvPr>
          <p:cNvSpPr/>
          <p:nvPr/>
        </p:nvSpPr>
        <p:spPr>
          <a:xfrm>
            <a:off x="230374" y="2528955"/>
            <a:ext cx="3424000" cy="202800"/>
          </a:xfrm>
          <a:prstGeom prst="rect">
            <a:avLst/>
          </a:prstGeom>
          <a:solidFill>
            <a:srgbClr val="A1C9C3"/>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cs typeface="Arial"/>
              <a:sym typeface="Arial"/>
            </a:endParaRPr>
          </a:p>
        </p:txBody>
      </p:sp>
      <p:sp>
        <p:nvSpPr>
          <p:cNvPr id="5" name="Google Shape;2036;p64">
            <a:extLst>
              <a:ext uri="{FF2B5EF4-FFF2-40B4-BE49-F238E27FC236}">
                <a16:creationId xmlns:a16="http://schemas.microsoft.com/office/drawing/2014/main" id="{59E6614B-6498-9F43-12AC-482DBD88A473}"/>
              </a:ext>
            </a:extLst>
          </p:cNvPr>
          <p:cNvSpPr/>
          <p:nvPr/>
        </p:nvSpPr>
        <p:spPr>
          <a:xfrm>
            <a:off x="4128951" y="2528955"/>
            <a:ext cx="3424000" cy="202800"/>
          </a:xfrm>
          <a:prstGeom prst="rect">
            <a:avLst/>
          </a:prstGeom>
          <a:solidFill>
            <a:srgbClr val="E5C942"/>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cs typeface="Arial"/>
              <a:sym typeface="Arial"/>
            </a:endParaRPr>
          </a:p>
        </p:txBody>
      </p:sp>
      <p:sp>
        <p:nvSpPr>
          <p:cNvPr id="6" name="Google Shape;2037;p64">
            <a:extLst>
              <a:ext uri="{FF2B5EF4-FFF2-40B4-BE49-F238E27FC236}">
                <a16:creationId xmlns:a16="http://schemas.microsoft.com/office/drawing/2014/main" id="{BC24FF1B-B340-8CA3-767F-031312D6979D}"/>
              </a:ext>
            </a:extLst>
          </p:cNvPr>
          <p:cNvSpPr/>
          <p:nvPr/>
        </p:nvSpPr>
        <p:spPr>
          <a:xfrm>
            <a:off x="7865484" y="2528955"/>
            <a:ext cx="3424000" cy="202800"/>
          </a:xfrm>
          <a:prstGeom prst="rect">
            <a:avLst/>
          </a:prstGeom>
          <a:solidFill>
            <a:srgbClr val="F27EAA"/>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cs typeface="Arial"/>
              <a:sym typeface="Arial"/>
            </a:endParaRPr>
          </a:p>
        </p:txBody>
      </p:sp>
      <p:sp>
        <p:nvSpPr>
          <p:cNvPr id="7" name="Google Shape;2044;p64">
            <a:extLst>
              <a:ext uri="{FF2B5EF4-FFF2-40B4-BE49-F238E27FC236}">
                <a16:creationId xmlns:a16="http://schemas.microsoft.com/office/drawing/2014/main" id="{CE13D808-A5BD-2A4E-0F7B-9B89560F4EF1}"/>
              </a:ext>
            </a:extLst>
          </p:cNvPr>
          <p:cNvSpPr/>
          <p:nvPr/>
        </p:nvSpPr>
        <p:spPr>
          <a:xfrm>
            <a:off x="1085196" y="1144588"/>
            <a:ext cx="1714356" cy="1498303"/>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8" name="Google Shape;2045;p64">
            <a:extLst>
              <a:ext uri="{FF2B5EF4-FFF2-40B4-BE49-F238E27FC236}">
                <a16:creationId xmlns:a16="http://schemas.microsoft.com/office/drawing/2014/main" id="{638E3BEF-8302-B7CF-7CC1-D153D42C48F3}"/>
              </a:ext>
            </a:extLst>
          </p:cNvPr>
          <p:cNvSpPr/>
          <p:nvPr/>
        </p:nvSpPr>
        <p:spPr>
          <a:xfrm>
            <a:off x="4983774" y="1144588"/>
            <a:ext cx="1714356" cy="1498303"/>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9" name="Google Shape;2046;p64">
            <a:extLst>
              <a:ext uri="{FF2B5EF4-FFF2-40B4-BE49-F238E27FC236}">
                <a16:creationId xmlns:a16="http://schemas.microsoft.com/office/drawing/2014/main" id="{B50440C6-452E-1175-F36D-B5C5C93315C2}"/>
              </a:ext>
            </a:extLst>
          </p:cNvPr>
          <p:cNvSpPr/>
          <p:nvPr/>
        </p:nvSpPr>
        <p:spPr>
          <a:xfrm>
            <a:off x="8720307" y="1144588"/>
            <a:ext cx="1714356" cy="1498303"/>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grpSp>
        <p:nvGrpSpPr>
          <p:cNvPr id="10" name="Google Shape;2055;p64">
            <a:extLst>
              <a:ext uri="{FF2B5EF4-FFF2-40B4-BE49-F238E27FC236}">
                <a16:creationId xmlns:a16="http://schemas.microsoft.com/office/drawing/2014/main" id="{8046454F-D4B4-FDE8-B6D7-3257D1E200A6}"/>
              </a:ext>
            </a:extLst>
          </p:cNvPr>
          <p:cNvGrpSpPr/>
          <p:nvPr/>
        </p:nvGrpSpPr>
        <p:grpSpPr>
          <a:xfrm>
            <a:off x="1630933" y="1425127"/>
            <a:ext cx="622883" cy="937221"/>
            <a:chOff x="2073375" y="1200175"/>
            <a:chExt cx="317150" cy="477200"/>
          </a:xfrm>
        </p:grpSpPr>
        <p:sp>
          <p:nvSpPr>
            <p:cNvPr id="11" name="Google Shape;2056;p64">
              <a:extLst>
                <a:ext uri="{FF2B5EF4-FFF2-40B4-BE49-F238E27FC236}">
                  <a16:creationId xmlns:a16="http://schemas.microsoft.com/office/drawing/2014/main" id="{8B6E6178-645F-D635-CC72-2B3AE149625D}"/>
                </a:ext>
              </a:extLst>
            </p:cNvPr>
            <p:cNvSpPr/>
            <p:nvPr/>
          </p:nvSpPr>
          <p:spPr>
            <a:xfrm>
              <a:off x="2073375" y="1200175"/>
              <a:ext cx="317150" cy="343550"/>
            </a:xfrm>
            <a:custGeom>
              <a:avLst/>
              <a:gdLst/>
              <a:ahLst/>
              <a:cxnLst/>
              <a:rect l="l" t="t" r="r" b="b"/>
              <a:pathLst>
                <a:path w="12686" h="13742" extrusionOk="0">
                  <a:moveTo>
                    <a:pt x="5351" y="1"/>
                  </a:moveTo>
                  <a:cubicBezTo>
                    <a:pt x="4767" y="1"/>
                    <a:pt x="4217" y="269"/>
                    <a:pt x="3859" y="730"/>
                  </a:cubicBezTo>
                  <a:lnTo>
                    <a:pt x="3573" y="1099"/>
                  </a:lnTo>
                  <a:cubicBezTo>
                    <a:pt x="3396" y="1327"/>
                    <a:pt x="3123" y="1461"/>
                    <a:pt x="2834" y="1461"/>
                  </a:cubicBezTo>
                  <a:cubicBezTo>
                    <a:pt x="2157" y="1461"/>
                    <a:pt x="1609" y="2009"/>
                    <a:pt x="1609" y="2685"/>
                  </a:cubicBezTo>
                  <a:lnTo>
                    <a:pt x="1609" y="9120"/>
                  </a:lnTo>
                  <a:cubicBezTo>
                    <a:pt x="1609" y="9583"/>
                    <a:pt x="1414" y="10024"/>
                    <a:pt x="1070" y="10335"/>
                  </a:cubicBezTo>
                  <a:lnTo>
                    <a:pt x="537" y="10815"/>
                  </a:lnTo>
                  <a:cubicBezTo>
                    <a:pt x="195" y="11126"/>
                    <a:pt x="0" y="11567"/>
                    <a:pt x="0" y="12030"/>
                  </a:cubicBezTo>
                  <a:cubicBezTo>
                    <a:pt x="0" y="12880"/>
                    <a:pt x="649" y="13585"/>
                    <a:pt x="1497" y="13661"/>
                  </a:cubicBezTo>
                  <a:cubicBezTo>
                    <a:pt x="2247" y="13729"/>
                    <a:pt x="3464" y="13742"/>
                    <a:pt x="4569" y="13742"/>
                  </a:cubicBezTo>
                  <a:cubicBezTo>
                    <a:pt x="5245" y="13742"/>
                    <a:pt x="5880" y="13737"/>
                    <a:pt x="6342" y="13737"/>
                  </a:cubicBezTo>
                  <a:cubicBezTo>
                    <a:pt x="6803" y="13737"/>
                    <a:pt x="7438" y="13742"/>
                    <a:pt x="8115" y="13742"/>
                  </a:cubicBezTo>
                  <a:cubicBezTo>
                    <a:pt x="9221" y="13742"/>
                    <a:pt x="10438" y="13729"/>
                    <a:pt x="11189" y="13661"/>
                  </a:cubicBezTo>
                  <a:cubicBezTo>
                    <a:pt x="12034" y="13585"/>
                    <a:pt x="12685" y="12880"/>
                    <a:pt x="12685" y="12030"/>
                  </a:cubicBezTo>
                  <a:cubicBezTo>
                    <a:pt x="12685" y="11567"/>
                    <a:pt x="12488" y="11126"/>
                    <a:pt x="12146" y="10815"/>
                  </a:cubicBezTo>
                  <a:lnTo>
                    <a:pt x="11614" y="10335"/>
                  </a:lnTo>
                  <a:cubicBezTo>
                    <a:pt x="11272" y="10024"/>
                    <a:pt x="11075" y="9583"/>
                    <a:pt x="11075" y="9120"/>
                  </a:cubicBezTo>
                  <a:lnTo>
                    <a:pt x="11075" y="3492"/>
                  </a:lnTo>
                  <a:cubicBezTo>
                    <a:pt x="11075" y="1564"/>
                    <a:pt x="9511" y="1"/>
                    <a:pt x="7583"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2" name="Google Shape;2057;p64">
              <a:extLst>
                <a:ext uri="{FF2B5EF4-FFF2-40B4-BE49-F238E27FC236}">
                  <a16:creationId xmlns:a16="http://schemas.microsoft.com/office/drawing/2014/main" id="{DC9144DD-5209-209E-96A0-98DCC9B16B14}"/>
                </a:ext>
              </a:extLst>
            </p:cNvPr>
            <p:cNvSpPr/>
            <p:nvPr/>
          </p:nvSpPr>
          <p:spPr>
            <a:xfrm>
              <a:off x="2176650" y="1543575"/>
              <a:ext cx="43425" cy="150"/>
            </a:xfrm>
            <a:custGeom>
              <a:avLst/>
              <a:gdLst/>
              <a:ahLst/>
              <a:cxnLst/>
              <a:rect l="l" t="t" r="r" b="b"/>
              <a:pathLst>
                <a:path w="1737" h="6" extrusionOk="0">
                  <a:moveTo>
                    <a:pt x="1265" y="1"/>
                  </a:moveTo>
                  <a:cubicBezTo>
                    <a:pt x="920" y="1"/>
                    <a:pt x="482" y="3"/>
                    <a:pt x="1" y="5"/>
                  </a:cubicBezTo>
                  <a:cubicBezTo>
                    <a:pt x="120" y="6"/>
                    <a:pt x="238" y="6"/>
                    <a:pt x="355" y="6"/>
                  </a:cubicBezTo>
                  <a:cubicBezTo>
                    <a:pt x="853" y="6"/>
                    <a:pt x="1331" y="3"/>
                    <a:pt x="1737" y="1"/>
                  </a:cubicBezTo>
                  <a:close/>
                </a:path>
              </a:pathLst>
            </a:custGeom>
            <a:solidFill>
              <a:srgbClr val="544F5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3" name="Google Shape;2058;p64">
              <a:extLst>
                <a:ext uri="{FF2B5EF4-FFF2-40B4-BE49-F238E27FC236}">
                  <a16:creationId xmlns:a16="http://schemas.microsoft.com/office/drawing/2014/main" id="{B4A4BC97-D424-5E1F-642F-0399BCB0544E}"/>
                </a:ext>
              </a:extLst>
            </p:cNvPr>
            <p:cNvSpPr/>
            <p:nvPr/>
          </p:nvSpPr>
          <p:spPr>
            <a:xfrm>
              <a:off x="2103575" y="1457350"/>
              <a:ext cx="256025" cy="220025"/>
            </a:xfrm>
            <a:custGeom>
              <a:avLst/>
              <a:gdLst/>
              <a:ahLst/>
              <a:cxnLst/>
              <a:rect l="l" t="t" r="r" b="b"/>
              <a:pathLst>
                <a:path w="10241" h="8801" extrusionOk="0">
                  <a:moveTo>
                    <a:pt x="5134" y="1"/>
                  </a:moveTo>
                  <a:cubicBezTo>
                    <a:pt x="2347" y="1"/>
                    <a:pt x="0" y="2130"/>
                    <a:pt x="0" y="8400"/>
                  </a:cubicBezTo>
                  <a:cubicBezTo>
                    <a:pt x="0" y="8619"/>
                    <a:pt x="166" y="8800"/>
                    <a:pt x="372" y="8800"/>
                  </a:cubicBezTo>
                  <a:lnTo>
                    <a:pt x="8540" y="8800"/>
                  </a:lnTo>
                  <a:cubicBezTo>
                    <a:pt x="8540" y="8800"/>
                    <a:pt x="8544" y="8800"/>
                    <a:pt x="8550" y="8800"/>
                  </a:cubicBezTo>
                  <a:cubicBezTo>
                    <a:pt x="8630" y="8800"/>
                    <a:pt x="9189" y="8777"/>
                    <a:pt x="9726" y="8156"/>
                  </a:cubicBezTo>
                  <a:cubicBezTo>
                    <a:pt x="10166" y="7644"/>
                    <a:pt x="10240" y="7098"/>
                    <a:pt x="10189" y="6519"/>
                  </a:cubicBezTo>
                  <a:cubicBezTo>
                    <a:pt x="9757" y="1696"/>
                    <a:pt x="7621" y="1"/>
                    <a:pt x="5134" y="1"/>
                  </a:cubicBezTo>
                  <a:close/>
                </a:path>
              </a:pathLst>
            </a:custGeom>
            <a:solidFill>
              <a:srgbClr val="A1C9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4" name="Google Shape;2059;p64">
              <a:extLst>
                <a:ext uri="{FF2B5EF4-FFF2-40B4-BE49-F238E27FC236}">
                  <a16:creationId xmlns:a16="http://schemas.microsoft.com/office/drawing/2014/main" id="{E35363B4-D91D-2C44-BC4A-0A11C2660B95}"/>
                </a:ext>
              </a:extLst>
            </p:cNvPr>
            <p:cNvSpPr/>
            <p:nvPr/>
          </p:nvSpPr>
          <p:spPr>
            <a:xfrm>
              <a:off x="2310575" y="1618125"/>
              <a:ext cx="49700" cy="59250"/>
            </a:xfrm>
            <a:custGeom>
              <a:avLst/>
              <a:gdLst/>
              <a:ahLst/>
              <a:cxnLst/>
              <a:rect l="l" t="t" r="r" b="b"/>
              <a:pathLst>
                <a:path w="1988" h="2370" extrusionOk="0">
                  <a:moveTo>
                    <a:pt x="1" y="0"/>
                  </a:moveTo>
                  <a:cubicBezTo>
                    <a:pt x="75" y="705"/>
                    <a:pt x="117" y="1490"/>
                    <a:pt x="126" y="2369"/>
                  </a:cubicBezTo>
                  <a:lnTo>
                    <a:pt x="1616" y="2369"/>
                  </a:lnTo>
                  <a:cubicBezTo>
                    <a:pt x="1824" y="2369"/>
                    <a:pt x="1987" y="2188"/>
                    <a:pt x="1987" y="1969"/>
                  </a:cubicBezTo>
                  <a:cubicBezTo>
                    <a:pt x="1987" y="1260"/>
                    <a:pt x="1958" y="606"/>
                    <a:pt x="1900" y="0"/>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5" name="Google Shape;2060;p64">
              <a:extLst>
                <a:ext uri="{FF2B5EF4-FFF2-40B4-BE49-F238E27FC236}">
                  <a16:creationId xmlns:a16="http://schemas.microsoft.com/office/drawing/2014/main" id="{6D009CF8-FE16-3B92-3D67-F6F78CC23DFC}"/>
                </a:ext>
              </a:extLst>
            </p:cNvPr>
            <p:cNvSpPr/>
            <p:nvPr/>
          </p:nvSpPr>
          <p:spPr>
            <a:xfrm>
              <a:off x="2103575" y="1618125"/>
              <a:ext cx="49675" cy="59250"/>
            </a:xfrm>
            <a:custGeom>
              <a:avLst/>
              <a:gdLst/>
              <a:ahLst/>
              <a:cxnLst/>
              <a:rect l="l" t="t" r="r" b="b"/>
              <a:pathLst>
                <a:path w="1987" h="2370" extrusionOk="0">
                  <a:moveTo>
                    <a:pt x="88" y="0"/>
                  </a:moveTo>
                  <a:cubicBezTo>
                    <a:pt x="32" y="606"/>
                    <a:pt x="0" y="1260"/>
                    <a:pt x="0" y="1969"/>
                  </a:cubicBezTo>
                  <a:cubicBezTo>
                    <a:pt x="0" y="2188"/>
                    <a:pt x="166" y="2369"/>
                    <a:pt x="372" y="2369"/>
                  </a:cubicBezTo>
                  <a:lnTo>
                    <a:pt x="1864" y="2369"/>
                  </a:lnTo>
                  <a:cubicBezTo>
                    <a:pt x="1870" y="1490"/>
                    <a:pt x="1913" y="705"/>
                    <a:pt x="1987" y="0"/>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6" name="Google Shape;2061;p64">
              <a:extLst>
                <a:ext uri="{FF2B5EF4-FFF2-40B4-BE49-F238E27FC236}">
                  <a16:creationId xmlns:a16="http://schemas.microsoft.com/office/drawing/2014/main" id="{5B3DD952-C65D-0790-C5EA-1261E681C586}"/>
                </a:ext>
              </a:extLst>
            </p:cNvPr>
            <p:cNvSpPr/>
            <p:nvPr/>
          </p:nvSpPr>
          <p:spPr>
            <a:xfrm>
              <a:off x="2164175" y="1450075"/>
              <a:ext cx="135475" cy="87500"/>
            </a:xfrm>
            <a:custGeom>
              <a:avLst/>
              <a:gdLst/>
              <a:ahLst/>
              <a:cxnLst/>
              <a:rect l="l" t="t" r="r" b="b"/>
              <a:pathLst>
                <a:path w="5419" h="3500" extrusionOk="0">
                  <a:moveTo>
                    <a:pt x="2041" y="1"/>
                  </a:moveTo>
                  <a:cubicBezTo>
                    <a:pt x="1298" y="1"/>
                    <a:pt x="638" y="464"/>
                    <a:pt x="375" y="1157"/>
                  </a:cubicBezTo>
                  <a:cubicBezTo>
                    <a:pt x="229" y="1542"/>
                    <a:pt x="120" y="1940"/>
                    <a:pt x="57" y="2336"/>
                  </a:cubicBezTo>
                  <a:cubicBezTo>
                    <a:pt x="1" y="2685"/>
                    <a:pt x="57" y="3085"/>
                    <a:pt x="330" y="3311"/>
                  </a:cubicBezTo>
                  <a:cubicBezTo>
                    <a:pt x="498" y="3449"/>
                    <a:pt x="721" y="3499"/>
                    <a:pt x="941" y="3499"/>
                  </a:cubicBezTo>
                  <a:cubicBezTo>
                    <a:pt x="981" y="3499"/>
                    <a:pt x="1022" y="3498"/>
                    <a:pt x="1061" y="3495"/>
                  </a:cubicBezTo>
                  <a:cubicBezTo>
                    <a:pt x="1562" y="3454"/>
                    <a:pt x="2070" y="3322"/>
                    <a:pt x="2531" y="3114"/>
                  </a:cubicBezTo>
                  <a:cubicBezTo>
                    <a:pt x="2588" y="3089"/>
                    <a:pt x="2649" y="3076"/>
                    <a:pt x="2710" y="3076"/>
                  </a:cubicBezTo>
                  <a:cubicBezTo>
                    <a:pt x="2771" y="3076"/>
                    <a:pt x="2832" y="3089"/>
                    <a:pt x="2889" y="3114"/>
                  </a:cubicBezTo>
                  <a:cubicBezTo>
                    <a:pt x="3349" y="3322"/>
                    <a:pt x="3859" y="3454"/>
                    <a:pt x="4358" y="3495"/>
                  </a:cubicBezTo>
                  <a:cubicBezTo>
                    <a:pt x="4398" y="3498"/>
                    <a:pt x="4438" y="3499"/>
                    <a:pt x="4478" y="3499"/>
                  </a:cubicBezTo>
                  <a:cubicBezTo>
                    <a:pt x="4699" y="3499"/>
                    <a:pt x="4923" y="3449"/>
                    <a:pt x="5090" y="3311"/>
                  </a:cubicBezTo>
                  <a:cubicBezTo>
                    <a:pt x="5363" y="3085"/>
                    <a:pt x="5418" y="2685"/>
                    <a:pt x="5363" y="2336"/>
                  </a:cubicBezTo>
                  <a:cubicBezTo>
                    <a:pt x="5298" y="1929"/>
                    <a:pt x="5184" y="1520"/>
                    <a:pt x="5034" y="1126"/>
                  </a:cubicBezTo>
                  <a:cubicBezTo>
                    <a:pt x="4772" y="444"/>
                    <a:pt x="4110" y="1"/>
                    <a:pt x="3381" y="1"/>
                  </a:cubicBezTo>
                  <a:close/>
                </a:path>
              </a:pathLst>
            </a:custGeom>
            <a:solidFill>
              <a:srgbClr val="F27E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7" name="Google Shape;2062;p64">
              <a:extLst>
                <a:ext uri="{FF2B5EF4-FFF2-40B4-BE49-F238E27FC236}">
                  <a16:creationId xmlns:a16="http://schemas.microsoft.com/office/drawing/2014/main" id="{52FBE638-16C2-CC84-1D4E-B3848EC05426}"/>
                </a:ext>
              </a:extLst>
            </p:cNvPr>
            <p:cNvSpPr/>
            <p:nvPr/>
          </p:nvSpPr>
          <p:spPr>
            <a:xfrm>
              <a:off x="2201600" y="1405625"/>
              <a:ext cx="60650" cy="95500"/>
            </a:xfrm>
            <a:custGeom>
              <a:avLst/>
              <a:gdLst/>
              <a:ahLst/>
              <a:cxnLst/>
              <a:rect l="l" t="t" r="r" b="b"/>
              <a:pathLst>
                <a:path w="2426" h="3820" extrusionOk="0">
                  <a:moveTo>
                    <a:pt x="0" y="1"/>
                  </a:moveTo>
                  <a:lnTo>
                    <a:pt x="0" y="2304"/>
                  </a:lnTo>
                  <a:cubicBezTo>
                    <a:pt x="0" y="2582"/>
                    <a:pt x="70" y="2857"/>
                    <a:pt x="173" y="3116"/>
                  </a:cubicBezTo>
                  <a:cubicBezTo>
                    <a:pt x="361" y="3585"/>
                    <a:pt x="787" y="3819"/>
                    <a:pt x="1213" y="3819"/>
                  </a:cubicBezTo>
                  <a:cubicBezTo>
                    <a:pt x="1639" y="3819"/>
                    <a:pt x="2065" y="3585"/>
                    <a:pt x="2253" y="3116"/>
                  </a:cubicBezTo>
                  <a:cubicBezTo>
                    <a:pt x="2358" y="2857"/>
                    <a:pt x="2425" y="2582"/>
                    <a:pt x="2425" y="2304"/>
                  </a:cubicBezTo>
                  <a:lnTo>
                    <a:pt x="2425" y="1"/>
                  </a:lnTo>
                  <a:close/>
                </a:path>
              </a:pathLst>
            </a:custGeom>
            <a:solidFill>
              <a:srgbClr val="DDBD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8" name="Google Shape;2063;p64">
              <a:extLst>
                <a:ext uri="{FF2B5EF4-FFF2-40B4-BE49-F238E27FC236}">
                  <a16:creationId xmlns:a16="http://schemas.microsoft.com/office/drawing/2014/main" id="{CECD6961-CDFE-0D34-3E50-E4C409E67FFC}"/>
                </a:ext>
              </a:extLst>
            </p:cNvPr>
            <p:cNvSpPr/>
            <p:nvPr/>
          </p:nvSpPr>
          <p:spPr>
            <a:xfrm>
              <a:off x="2150100" y="1281850"/>
              <a:ext cx="163650" cy="151600"/>
            </a:xfrm>
            <a:custGeom>
              <a:avLst/>
              <a:gdLst/>
              <a:ahLst/>
              <a:cxnLst/>
              <a:rect l="l" t="t" r="r" b="b"/>
              <a:pathLst>
                <a:path w="6546" h="6064" extrusionOk="0">
                  <a:moveTo>
                    <a:pt x="1686" y="1"/>
                  </a:moveTo>
                  <a:cubicBezTo>
                    <a:pt x="1617" y="1"/>
                    <a:pt x="1549" y="33"/>
                    <a:pt x="1506" y="93"/>
                  </a:cubicBezTo>
                  <a:cubicBezTo>
                    <a:pt x="1161" y="574"/>
                    <a:pt x="669" y="950"/>
                    <a:pt x="117" y="1156"/>
                  </a:cubicBezTo>
                  <a:cubicBezTo>
                    <a:pt x="41" y="1536"/>
                    <a:pt x="0" y="1972"/>
                    <a:pt x="0" y="2469"/>
                  </a:cubicBezTo>
                  <a:cubicBezTo>
                    <a:pt x="0" y="5166"/>
                    <a:pt x="2248" y="6063"/>
                    <a:pt x="3273" y="6063"/>
                  </a:cubicBezTo>
                  <a:cubicBezTo>
                    <a:pt x="4299" y="6063"/>
                    <a:pt x="6545" y="5166"/>
                    <a:pt x="6545" y="2469"/>
                  </a:cubicBezTo>
                  <a:cubicBezTo>
                    <a:pt x="6545" y="1916"/>
                    <a:pt x="6496" y="1440"/>
                    <a:pt x="6404" y="1028"/>
                  </a:cubicBezTo>
                  <a:cubicBezTo>
                    <a:pt x="6032" y="1105"/>
                    <a:pt x="5649" y="1142"/>
                    <a:pt x="5265" y="1142"/>
                  </a:cubicBezTo>
                  <a:cubicBezTo>
                    <a:pt x="4036" y="1142"/>
                    <a:pt x="2792" y="760"/>
                    <a:pt x="1819" y="44"/>
                  </a:cubicBezTo>
                  <a:cubicBezTo>
                    <a:pt x="1779" y="15"/>
                    <a:pt x="1732" y="1"/>
                    <a:pt x="1686" y="1"/>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19" name="Google Shape;2064;p64">
              <a:extLst>
                <a:ext uri="{FF2B5EF4-FFF2-40B4-BE49-F238E27FC236}">
                  <a16:creationId xmlns:a16="http://schemas.microsoft.com/office/drawing/2014/main" id="{1E20E8BC-0498-6B5C-BD64-A8D257541849}"/>
                </a:ext>
              </a:extLst>
            </p:cNvPr>
            <p:cNvSpPr/>
            <p:nvPr/>
          </p:nvSpPr>
          <p:spPr>
            <a:xfrm>
              <a:off x="2263550" y="1336450"/>
              <a:ext cx="14400" cy="17425"/>
            </a:xfrm>
            <a:custGeom>
              <a:avLst/>
              <a:gdLst/>
              <a:ahLst/>
              <a:cxnLst/>
              <a:rect l="l" t="t" r="r" b="b"/>
              <a:pathLst>
                <a:path w="576" h="697" extrusionOk="0">
                  <a:moveTo>
                    <a:pt x="287" y="1"/>
                  </a:moveTo>
                  <a:cubicBezTo>
                    <a:pt x="128" y="1"/>
                    <a:pt x="1" y="130"/>
                    <a:pt x="1" y="289"/>
                  </a:cubicBezTo>
                  <a:lnTo>
                    <a:pt x="1" y="408"/>
                  </a:lnTo>
                  <a:cubicBezTo>
                    <a:pt x="1" y="569"/>
                    <a:pt x="128" y="696"/>
                    <a:pt x="287" y="696"/>
                  </a:cubicBezTo>
                  <a:cubicBezTo>
                    <a:pt x="446" y="696"/>
                    <a:pt x="576" y="569"/>
                    <a:pt x="576" y="408"/>
                  </a:cubicBezTo>
                  <a:lnTo>
                    <a:pt x="576" y="289"/>
                  </a:lnTo>
                  <a:cubicBezTo>
                    <a:pt x="576" y="130"/>
                    <a:pt x="446" y="1"/>
                    <a:pt x="287"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0" name="Google Shape;2065;p64">
              <a:extLst>
                <a:ext uri="{FF2B5EF4-FFF2-40B4-BE49-F238E27FC236}">
                  <a16:creationId xmlns:a16="http://schemas.microsoft.com/office/drawing/2014/main" id="{7F824316-CC30-3950-D470-F53A2FBA3CB1}"/>
                </a:ext>
              </a:extLst>
            </p:cNvPr>
            <p:cNvSpPr/>
            <p:nvPr/>
          </p:nvSpPr>
          <p:spPr>
            <a:xfrm>
              <a:off x="2185875" y="1336450"/>
              <a:ext cx="14450" cy="17425"/>
            </a:xfrm>
            <a:custGeom>
              <a:avLst/>
              <a:gdLst/>
              <a:ahLst/>
              <a:cxnLst/>
              <a:rect l="l" t="t" r="r" b="b"/>
              <a:pathLst>
                <a:path w="578" h="697" extrusionOk="0">
                  <a:moveTo>
                    <a:pt x="289" y="1"/>
                  </a:moveTo>
                  <a:cubicBezTo>
                    <a:pt x="131" y="1"/>
                    <a:pt x="1" y="130"/>
                    <a:pt x="1" y="289"/>
                  </a:cubicBezTo>
                  <a:lnTo>
                    <a:pt x="1" y="408"/>
                  </a:lnTo>
                  <a:cubicBezTo>
                    <a:pt x="1" y="569"/>
                    <a:pt x="131" y="696"/>
                    <a:pt x="289" y="696"/>
                  </a:cubicBezTo>
                  <a:cubicBezTo>
                    <a:pt x="448" y="696"/>
                    <a:pt x="578" y="569"/>
                    <a:pt x="578" y="408"/>
                  </a:cubicBezTo>
                  <a:lnTo>
                    <a:pt x="578" y="289"/>
                  </a:lnTo>
                  <a:cubicBezTo>
                    <a:pt x="578" y="130"/>
                    <a:pt x="448" y="1"/>
                    <a:pt x="289"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1" name="Google Shape;2066;p64">
              <a:extLst>
                <a:ext uri="{FF2B5EF4-FFF2-40B4-BE49-F238E27FC236}">
                  <a16:creationId xmlns:a16="http://schemas.microsoft.com/office/drawing/2014/main" id="{17FDF74B-D81B-A0B8-BC02-B55FEC9FCF57}"/>
                </a:ext>
              </a:extLst>
            </p:cNvPr>
            <p:cNvSpPr/>
            <p:nvPr/>
          </p:nvSpPr>
          <p:spPr>
            <a:xfrm>
              <a:off x="2207075" y="1373750"/>
              <a:ext cx="49750" cy="20675"/>
            </a:xfrm>
            <a:custGeom>
              <a:avLst/>
              <a:gdLst/>
              <a:ahLst/>
              <a:cxnLst/>
              <a:rect l="l" t="t" r="r" b="b"/>
              <a:pathLst>
                <a:path w="1990" h="827" extrusionOk="0">
                  <a:moveTo>
                    <a:pt x="325" y="1"/>
                  </a:moveTo>
                  <a:cubicBezTo>
                    <a:pt x="237" y="1"/>
                    <a:pt x="150" y="41"/>
                    <a:pt x="95" y="117"/>
                  </a:cubicBezTo>
                  <a:cubicBezTo>
                    <a:pt x="1" y="244"/>
                    <a:pt x="27" y="426"/>
                    <a:pt x="155" y="520"/>
                  </a:cubicBezTo>
                  <a:cubicBezTo>
                    <a:pt x="430" y="725"/>
                    <a:pt x="712" y="826"/>
                    <a:pt x="994" y="826"/>
                  </a:cubicBezTo>
                  <a:cubicBezTo>
                    <a:pt x="1278" y="826"/>
                    <a:pt x="1560" y="725"/>
                    <a:pt x="1835" y="520"/>
                  </a:cubicBezTo>
                  <a:cubicBezTo>
                    <a:pt x="1962" y="426"/>
                    <a:pt x="1989" y="244"/>
                    <a:pt x="1893" y="117"/>
                  </a:cubicBezTo>
                  <a:cubicBezTo>
                    <a:pt x="1837" y="41"/>
                    <a:pt x="1750" y="1"/>
                    <a:pt x="1663" y="1"/>
                  </a:cubicBezTo>
                  <a:cubicBezTo>
                    <a:pt x="1603" y="1"/>
                    <a:pt x="1542" y="20"/>
                    <a:pt x="1490" y="59"/>
                  </a:cubicBezTo>
                  <a:cubicBezTo>
                    <a:pt x="1319" y="185"/>
                    <a:pt x="1157" y="248"/>
                    <a:pt x="995" y="248"/>
                  </a:cubicBezTo>
                  <a:cubicBezTo>
                    <a:pt x="832" y="248"/>
                    <a:pt x="669" y="185"/>
                    <a:pt x="497" y="59"/>
                  </a:cubicBezTo>
                  <a:cubicBezTo>
                    <a:pt x="445" y="20"/>
                    <a:pt x="385" y="1"/>
                    <a:pt x="325"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grpSp>
      <p:grpSp>
        <p:nvGrpSpPr>
          <p:cNvPr id="22" name="Google Shape;2067;p64">
            <a:extLst>
              <a:ext uri="{FF2B5EF4-FFF2-40B4-BE49-F238E27FC236}">
                <a16:creationId xmlns:a16="http://schemas.microsoft.com/office/drawing/2014/main" id="{B4326540-0824-CA85-19DE-04A4440E3063}"/>
              </a:ext>
            </a:extLst>
          </p:cNvPr>
          <p:cNvGrpSpPr/>
          <p:nvPr/>
        </p:nvGrpSpPr>
        <p:grpSpPr>
          <a:xfrm>
            <a:off x="5569188" y="1330103"/>
            <a:ext cx="543529" cy="1127273"/>
            <a:chOff x="6192450" y="2785425"/>
            <a:chExt cx="230075" cy="477200"/>
          </a:xfrm>
        </p:grpSpPr>
        <p:sp>
          <p:nvSpPr>
            <p:cNvPr id="23" name="Google Shape;2068;p64">
              <a:extLst>
                <a:ext uri="{FF2B5EF4-FFF2-40B4-BE49-F238E27FC236}">
                  <a16:creationId xmlns:a16="http://schemas.microsoft.com/office/drawing/2014/main" id="{55037DD5-586E-2ACD-8D59-2E0DAA30EF56}"/>
                </a:ext>
              </a:extLst>
            </p:cNvPr>
            <p:cNvSpPr/>
            <p:nvPr/>
          </p:nvSpPr>
          <p:spPr>
            <a:xfrm>
              <a:off x="6192450" y="2858700"/>
              <a:ext cx="230075" cy="301250"/>
            </a:xfrm>
            <a:custGeom>
              <a:avLst/>
              <a:gdLst/>
              <a:ahLst/>
              <a:cxnLst/>
              <a:rect l="l" t="t" r="r" b="b"/>
              <a:pathLst>
                <a:path w="9203" h="12050" extrusionOk="0">
                  <a:moveTo>
                    <a:pt x="4601" y="0"/>
                  </a:moveTo>
                  <a:cubicBezTo>
                    <a:pt x="2060" y="0"/>
                    <a:pt x="0" y="1268"/>
                    <a:pt x="0" y="5104"/>
                  </a:cubicBezTo>
                  <a:cubicBezTo>
                    <a:pt x="0" y="8940"/>
                    <a:pt x="2060" y="12050"/>
                    <a:pt x="4601" y="12050"/>
                  </a:cubicBezTo>
                  <a:cubicBezTo>
                    <a:pt x="7142" y="12050"/>
                    <a:pt x="9202" y="8940"/>
                    <a:pt x="9202" y="5104"/>
                  </a:cubicBezTo>
                  <a:cubicBezTo>
                    <a:pt x="9202" y="1268"/>
                    <a:pt x="7142" y="0"/>
                    <a:pt x="4601"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4" name="Google Shape;2069;p64">
              <a:extLst>
                <a:ext uri="{FF2B5EF4-FFF2-40B4-BE49-F238E27FC236}">
                  <a16:creationId xmlns:a16="http://schemas.microsoft.com/office/drawing/2014/main" id="{B27999E0-9D38-5322-83C7-758AFABA49F9}"/>
                </a:ext>
              </a:extLst>
            </p:cNvPr>
            <p:cNvSpPr/>
            <p:nvPr/>
          </p:nvSpPr>
          <p:spPr>
            <a:xfrm>
              <a:off x="6242875" y="3108025"/>
              <a:ext cx="127600" cy="154600"/>
            </a:xfrm>
            <a:custGeom>
              <a:avLst/>
              <a:gdLst/>
              <a:ahLst/>
              <a:cxnLst/>
              <a:rect l="l" t="t" r="r" b="b"/>
              <a:pathLst>
                <a:path w="5104" h="6184" extrusionOk="0">
                  <a:moveTo>
                    <a:pt x="2397" y="1"/>
                  </a:moveTo>
                  <a:cubicBezTo>
                    <a:pt x="963" y="1732"/>
                    <a:pt x="115" y="3940"/>
                    <a:pt x="1" y="6183"/>
                  </a:cubicBezTo>
                  <a:lnTo>
                    <a:pt x="5103" y="6183"/>
                  </a:lnTo>
                  <a:cubicBezTo>
                    <a:pt x="4987" y="3940"/>
                    <a:pt x="4141" y="1732"/>
                    <a:pt x="2705" y="1"/>
                  </a:cubicBezTo>
                  <a:close/>
                </a:path>
              </a:pathLst>
            </a:custGeom>
            <a:solidFill>
              <a:srgbClr val="F27E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5" name="Google Shape;2070;p64">
              <a:extLst>
                <a:ext uri="{FF2B5EF4-FFF2-40B4-BE49-F238E27FC236}">
                  <a16:creationId xmlns:a16="http://schemas.microsoft.com/office/drawing/2014/main" id="{450C571E-83E4-EEF6-6973-37B1D619A98B}"/>
                </a:ext>
              </a:extLst>
            </p:cNvPr>
            <p:cNvSpPr/>
            <p:nvPr/>
          </p:nvSpPr>
          <p:spPr>
            <a:xfrm>
              <a:off x="6296350" y="3065425"/>
              <a:ext cx="126175" cy="197200"/>
            </a:xfrm>
            <a:custGeom>
              <a:avLst/>
              <a:gdLst/>
              <a:ahLst/>
              <a:cxnLst/>
              <a:rect l="l" t="t" r="r" b="b"/>
              <a:pathLst>
                <a:path w="5047" h="7888" extrusionOk="0">
                  <a:moveTo>
                    <a:pt x="445" y="0"/>
                  </a:moveTo>
                  <a:cubicBezTo>
                    <a:pt x="296" y="0"/>
                    <a:pt x="146" y="7"/>
                    <a:pt x="0" y="21"/>
                  </a:cubicBezTo>
                  <a:cubicBezTo>
                    <a:pt x="2298" y="242"/>
                    <a:pt x="4156" y="2246"/>
                    <a:pt x="4156" y="7527"/>
                  </a:cubicBezTo>
                  <a:cubicBezTo>
                    <a:pt x="4156" y="7726"/>
                    <a:pt x="4009" y="7887"/>
                    <a:pt x="3823" y="7887"/>
                  </a:cubicBezTo>
                  <a:lnTo>
                    <a:pt x="4713" y="7887"/>
                  </a:lnTo>
                  <a:cubicBezTo>
                    <a:pt x="4899" y="7887"/>
                    <a:pt x="5046" y="7726"/>
                    <a:pt x="5046" y="7527"/>
                  </a:cubicBezTo>
                  <a:cubicBezTo>
                    <a:pt x="5046" y="1908"/>
                    <a:pt x="2942" y="0"/>
                    <a:pt x="445" y="0"/>
                  </a:cubicBezTo>
                  <a:close/>
                </a:path>
              </a:pathLst>
            </a:custGeom>
            <a:solidFill>
              <a:srgbClr val="7FBD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6" name="Google Shape;2071;p64">
              <a:extLst>
                <a:ext uri="{FF2B5EF4-FFF2-40B4-BE49-F238E27FC236}">
                  <a16:creationId xmlns:a16="http://schemas.microsoft.com/office/drawing/2014/main" id="{756898A0-02AB-54D6-A107-933E303A8A7B}"/>
                </a:ext>
              </a:extLst>
            </p:cNvPr>
            <p:cNvSpPr/>
            <p:nvPr/>
          </p:nvSpPr>
          <p:spPr>
            <a:xfrm>
              <a:off x="6192450" y="3065425"/>
              <a:ext cx="230075" cy="197200"/>
            </a:xfrm>
            <a:custGeom>
              <a:avLst/>
              <a:gdLst/>
              <a:ahLst/>
              <a:cxnLst/>
              <a:rect l="l" t="t" r="r" b="b"/>
              <a:pathLst>
                <a:path w="9203" h="7888" extrusionOk="0">
                  <a:moveTo>
                    <a:pt x="4601" y="0"/>
                  </a:moveTo>
                  <a:cubicBezTo>
                    <a:pt x="2103" y="0"/>
                    <a:pt x="0" y="1908"/>
                    <a:pt x="0" y="7527"/>
                  </a:cubicBezTo>
                  <a:cubicBezTo>
                    <a:pt x="0" y="7726"/>
                    <a:pt x="146" y="7887"/>
                    <a:pt x="331" y="7887"/>
                  </a:cubicBezTo>
                  <a:lnTo>
                    <a:pt x="2018" y="7887"/>
                  </a:lnTo>
                  <a:cubicBezTo>
                    <a:pt x="2132" y="5644"/>
                    <a:pt x="2980" y="3436"/>
                    <a:pt x="4414" y="1705"/>
                  </a:cubicBezTo>
                  <a:lnTo>
                    <a:pt x="4722" y="1705"/>
                  </a:lnTo>
                  <a:cubicBezTo>
                    <a:pt x="6158" y="3436"/>
                    <a:pt x="7004" y="5644"/>
                    <a:pt x="7120" y="7887"/>
                  </a:cubicBezTo>
                  <a:lnTo>
                    <a:pt x="8869" y="7887"/>
                  </a:lnTo>
                  <a:cubicBezTo>
                    <a:pt x="9055" y="7887"/>
                    <a:pt x="9202" y="7726"/>
                    <a:pt x="9202" y="7527"/>
                  </a:cubicBezTo>
                  <a:cubicBezTo>
                    <a:pt x="9202" y="1908"/>
                    <a:pt x="7098" y="0"/>
                    <a:pt x="4601" y="0"/>
                  </a:cubicBezTo>
                  <a:close/>
                </a:path>
              </a:pathLst>
            </a:custGeom>
            <a:solidFill>
              <a:srgbClr val="A1C9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7" name="Google Shape;2072;p64">
              <a:extLst>
                <a:ext uri="{FF2B5EF4-FFF2-40B4-BE49-F238E27FC236}">
                  <a16:creationId xmlns:a16="http://schemas.microsoft.com/office/drawing/2014/main" id="{D1933C67-5C2C-13F5-E1A1-407ECC1568EC}"/>
                </a:ext>
              </a:extLst>
            </p:cNvPr>
            <p:cNvSpPr/>
            <p:nvPr/>
          </p:nvSpPr>
          <p:spPr>
            <a:xfrm>
              <a:off x="6280300" y="3019075"/>
              <a:ext cx="54375" cy="85575"/>
            </a:xfrm>
            <a:custGeom>
              <a:avLst/>
              <a:gdLst/>
              <a:ahLst/>
              <a:cxnLst/>
              <a:rect l="l" t="t" r="r" b="b"/>
              <a:pathLst>
                <a:path w="2175" h="3423" extrusionOk="0">
                  <a:moveTo>
                    <a:pt x="0" y="0"/>
                  </a:moveTo>
                  <a:lnTo>
                    <a:pt x="0" y="2065"/>
                  </a:lnTo>
                  <a:cubicBezTo>
                    <a:pt x="0" y="2313"/>
                    <a:pt x="61" y="2561"/>
                    <a:pt x="155" y="2794"/>
                  </a:cubicBezTo>
                  <a:cubicBezTo>
                    <a:pt x="322" y="3213"/>
                    <a:pt x="704" y="3423"/>
                    <a:pt x="1086" y="3423"/>
                  </a:cubicBezTo>
                  <a:cubicBezTo>
                    <a:pt x="1468" y="3423"/>
                    <a:pt x="1850" y="3213"/>
                    <a:pt x="2018" y="2794"/>
                  </a:cubicBezTo>
                  <a:cubicBezTo>
                    <a:pt x="2112" y="2561"/>
                    <a:pt x="2175" y="2313"/>
                    <a:pt x="2175" y="2065"/>
                  </a:cubicBezTo>
                  <a:lnTo>
                    <a:pt x="2175" y="0"/>
                  </a:ln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8" name="Google Shape;2073;p64">
              <a:extLst>
                <a:ext uri="{FF2B5EF4-FFF2-40B4-BE49-F238E27FC236}">
                  <a16:creationId xmlns:a16="http://schemas.microsoft.com/office/drawing/2014/main" id="{F8C30661-3511-0DAC-1D7C-A0122A5F0E5F}"/>
                </a:ext>
              </a:extLst>
            </p:cNvPr>
            <p:cNvSpPr/>
            <p:nvPr/>
          </p:nvSpPr>
          <p:spPr>
            <a:xfrm>
              <a:off x="6234100" y="2908075"/>
              <a:ext cx="146700" cy="135900"/>
            </a:xfrm>
            <a:custGeom>
              <a:avLst/>
              <a:gdLst/>
              <a:ahLst/>
              <a:cxnLst/>
              <a:rect l="l" t="t" r="r" b="b"/>
              <a:pathLst>
                <a:path w="5868" h="5436" extrusionOk="0">
                  <a:moveTo>
                    <a:pt x="1512" y="1"/>
                  </a:moveTo>
                  <a:cubicBezTo>
                    <a:pt x="1449" y="1"/>
                    <a:pt x="1389" y="30"/>
                    <a:pt x="1350" y="85"/>
                  </a:cubicBezTo>
                  <a:cubicBezTo>
                    <a:pt x="1043" y="517"/>
                    <a:pt x="602" y="852"/>
                    <a:pt x="104" y="1038"/>
                  </a:cubicBezTo>
                  <a:cubicBezTo>
                    <a:pt x="37" y="1378"/>
                    <a:pt x="1" y="1769"/>
                    <a:pt x="1" y="2212"/>
                  </a:cubicBezTo>
                  <a:cubicBezTo>
                    <a:pt x="1" y="4632"/>
                    <a:pt x="2016" y="5435"/>
                    <a:pt x="2935" y="5435"/>
                  </a:cubicBezTo>
                  <a:cubicBezTo>
                    <a:pt x="3855" y="5435"/>
                    <a:pt x="5868" y="4632"/>
                    <a:pt x="5868" y="2212"/>
                  </a:cubicBezTo>
                  <a:cubicBezTo>
                    <a:pt x="5868" y="1718"/>
                    <a:pt x="5823" y="1291"/>
                    <a:pt x="5740" y="924"/>
                  </a:cubicBezTo>
                  <a:cubicBezTo>
                    <a:pt x="5407" y="992"/>
                    <a:pt x="5064" y="1025"/>
                    <a:pt x="4720" y="1025"/>
                  </a:cubicBezTo>
                  <a:cubicBezTo>
                    <a:pt x="3619" y="1025"/>
                    <a:pt x="2502" y="683"/>
                    <a:pt x="1631" y="40"/>
                  </a:cubicBezTo>
                  <a:cubicBezTo>
                    <a:pt x="1595" y="14"/>
                    <a:pt x="1553" y="1"/>
                    <a:pt x="1512" y="1"/>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29" name="Google Shape;2074;p64">
              <a:extLst>
                <a:ext uri="{FF2B5EF4-FFF2-40B4-BE49-F238E27FC236}">
                  <a16:creationId xmlns:a16="http://schemas.microsoft.com/office/drawing/2014/main" id="{1AE216C7-E00A-F4D4-CB2E-4A3F2ECB72F2}"/>
                </a:ext>
              </a:extLst>
            </p:cNvPr>
            <p:cNvSpPr/>
            <p:nvPr/>
          </p:nvSpPr>
          <p:spPr>
            <a:xfrm>
              <a:off x="6335050" y="2956325"/>
              <a:ext cx="14450" cy="17075"/>
            </a:xfrm>
            <a:custGeom>
              <a:avLst/>
              <a:gdLst/>
              <a:ahLst/>
              <a:cxnLst/>
              <a:rect l="l" t="t" r="r" b="b"/>
              <a:pathLst>
                <a:path w="578" h="683" extrusionOk="0">
                  <a:moveTo>
                    <a:pt x="289" y="0"/>
                  </a:moveTo>
                  <a:cubicBezTo>
                    <a:pt x="130" y="0"/>
                    <a:pt x="0" y="128"/>
                    <a:pt x="0" y="287"/>
                  </a:cubicBezTo>
                  <a:lnTo>
                    <a:pt x="0" y="394"/>
                  </a:lnTo>
                  <a:cubicBezTo>
                    <a:pt x="0" y="553"/>
                    <a:pt x="130" y="683"/>
                    <a:pt x="289" y="683"/>
                  </a:cubicBezTo>
                  <a:cubicBezTo>
                    <a:pt x="448" y="683"/>
                    <a:pt x="577" y="553"/>
                    <a:pt x="577" y="394"/>
                  </a:cubicBezTo>
                  <a:lnTo>
                    <a:pt x="577" y="287"/>
                  </a:lnTo>
                  <a:cubicBezTo>
                    <a:pt x="577" y="128"/>
                    <a:pt x="448" y="0"/>
                    <a:pt x="289"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0" name="Google Shape;2075;p64">
              <a:extLst>
                <a:ext uri="{FF2B5EF4-FFF2-40B4-BE49-F238E27FC236}">
                  <a16:creationId xmlns:a16="http://schemas.microsoft.com/office/drawing/2014/main" id="{5A4062E0-D311-B19A-ACCA-958D0D8457A2}"/>
                </a:ext>
              </a:extLst>
            </p:cNvPr>
            <p:cNvSpPr/>
            <p:nvPr/>
          </p:nvSpPr>
          <p:spPr>
            <a:xfrm>
              <a:off x="6265475" y="2956325"/>
              <a:ext cx="14400" cy="17075"/>
            </a:xfrm>
            <a:custGeom>
              <a:avLst/>
              <a:gdLst/>
              <a:ahLst/>
              <a:cxnLst/>
              <a:rect l="l" t="t" r="r" b="b"/>
              <a:pathLst>
                <a:path w="576" h="683" extrusionOk="0">
                  <a:moveTo>
                    <a:pt x="287" y="0"/>
                  </a:moveTo>
                  <a:cubicBezTo>
                    <a:pt x="128" y="0"/>
                    <a:pt x="1" y="128"/>
                    <a:pt x="1" y="287"/>
                  </a:cubicBezTo>
                  <a:lnTo>
                    <a:pt x="1" y="394"/>
                  </a:lnTo>
                  <a:cubicBezTo>
                    <a:pt x="1" y="553"/>
                    <a:pt x="128" y="683"/>
                    <a:pt x="287" y="683"/>
                  </a:cubicBezTo>
                  <a:cubicBezTo>
                    <a:pt x="448" y="683"/>
                    <a:pt x="575" y="553"/>
                    <a:pt x="575" y="394"/>
                  </a:cubicBezTo>
                  <a:lnTo>
                    <a:pt x="575" y="287"/>
                  </a:lnTo>
                  <a:cubicBezTo>
                    <a:pt x="575" y="128"/>
                    <a:pt x="448" y="0"/>
                    <a:pt x="287"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1" name="Google Shape;2076;p64">
              <a:extLst>
                <a:ext uri="{FF2B5EF4-FFF2-40B4-BE49-F238E27FC236}">
                  <a16:creationId xmlns:a16="http://schemas.microsoft.com/office/drawing/2014/main" id="{3F0CF291-3995-8CB0-127D-04AA29547ABE}"/>
                </a:ext>
              </a:extLst>
            </p:cNvPr>
            <p:cNvSpPr/>
            <p:nvPr/>
          </p:nvSpPr>
          <p:spPr>
            <a:xfrm>
              <a:off x="6284325" y="2989750"/>
              <a:ext cx="46275" cy="20000"/>
            </a:xfrm>
            <a:custGeom>
              <a:avLst/>
              <a:gdLst/>
              <a:ahLst/>
              <a:cxnLst/>
              <a:rect l="l" t="t" r="r" b="b"/>
              <a:pathLst>
                <a:path w="1851" h="800" extrusionOk="0">
                  <a:moveTo>
                    <a:pt x="1526" y="0"/>
                  </a:moveTo>
                  <a:cubicBezTo>
                    <a:pt x="1466" y="0"/>
                    <a:pt x="1405" y="19"/>
                    <a:pt x="1354" y="57"/>
                  </a:cubicBezTo>
                  <a:cubicBezTo>
                    <a:pt x="1206" y="167"/>
                    <a:pt x="1066" y="221"/>
                    <a:pt x="926" y="221"/>
                  </a:cubicBezTo>
                  <a:cubicBezTo>
                    <a:pt x="787" y="221"/>
                    <a:pt x="647" y="167"/>
                    <a:pt x="499" y="57"/>
                  </a:cubicBezTo>
                  <a:cubicBezTo>
                    <a:pt x="447" y="19"/>
                    <a:pt x="387" y="1"/>
                    <a:pt x="327" y="1"/>
                  </a:cubicBezTo>
                  <a:cubicBezTo>
                    <a:pt x="239" y="1"/>
                    <a:pt x="152" y="41"/>
                    <a:pt x="94" y="117"/>
                  </a:cubicBezTo>
                  <a:cubicBezTo>
                    <a:pt x="0" y="245"/>
                    <a:pt x="27" y="424"/>
                    <a:pt x="155" y="520"/>
                  </a:cubicBezTo>
                  <a:cubicBezTo>
                    <a:pt x="408" y="706"/>
                    <a:pt x="667" y="800"/>
                    <a:pt x="926" y="800"/>
                  </a:cubicBezTo>
                  <a:cubicBezTo>
                    <a:pt x="1186" y="800"/>
                    <a:pt x="1443" y="706"/>
                    <a:pt x="1696" y="520"/>
                  </a:cubicBezTo>
                  <a:cubicBezTo>
                    <a:pt x="1823" y="424"/>
                    <a:pt x="1850" y="245"/>
                    <a:pt x="1756" y="117"/>
                  </a:cubicBezTo>
                  <a:cubicBezTo>
                    <a:pt x="1700" y="40"/>
                    <a:pt x="1614" y="0"/>
                    <a:pt x="1526"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2" name="Google Shape;2077;p64">
              <a:extLst>
                <a:ext uri="{FF2B5EF4-FFF2-40B4-BE49-F238E27FC236}">
                  <a16:creationId xmlns:a16="http://schemas.microsoft.com/office/drawing/2014/main" id="{DD2B29F7-2429-DFBD-8382-0EC819E96252}"/>
                </a:ext>
              </a:extLst>
            </p:cNvPr>
            <p:cNvSpPr/>
            <p:nvPr/>
          </p:nvSpPr>
          <p:spPr>
            <a:xfrm>
              <a:off x="6289575" y="3089625"/>
              <a:ext cx="35750" cy="35775"/>
            </a:xfrm>
            <a:custGeom>
              <a:avLst/>
              <a:gdLst/>
              <a:ahLst/>
              <a:cxnLst/>
              <a:rect l="l" t="t" r="r" b="b"/>
              <a:pathLst>
                <a:path w="1430" h="1431" extrusionOk="0">
                  <a:moveTo>
                    <a:pt x="716" y="1"/>
                  </a:moveTo>
                  <a:cubicBezTo>
                    <a:pt x="321" y="1"/>
                    <a:pt x="1" y="321"/>
                    <a:pt x="1" y="714"/>
                  </a:cubicBezTo>
                  <a:cubicBezTo>
                    <a:pt x="1" y="1110"/>
                    <a:pt x="321" y="1430"/>
                    <a:pt x="716" y="1430"/>
                  </a:cubicBezTo>
                  <a:cubicBezTo>
                    <a:pt x="1110" y="1430"/>
                    <a:pt x="1430" y="1110"/>
                    <a:pt x="1430" y="714"/>
                  </a:cubicBezTo>
                  <a:cubicBezTo>
                    <a:pt x="1430" y="321"/>
                    <a:pt x="1110" y="1"/>
                    <a:pt x="716" y="1"/>
                  </a:cubicBezTo>
                  <a:close/>
                </a:path>
              </a:pathLst>
            </a:custGeom>
            <a:solidFill>
              <a:srgbClr val="E5C9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3" name="Google Shape;2078;p64">
              <a:extLst>
                <a:ext uri="{FF2B5EF4-FFF2-40B4-BE49-F238E27FC236}">
                  <a16:creationId xmlns:a16="http://schemas.microsoft.com/office/drawing/2014/main" id="{FB132668-1C63-9B4E-984F-D1F6EBD937DB}"/>
                </a:ext>
              </a:extLst>
            </p:cNvPr>
            <p:cNvSpPr/>
            <p:nvPr/>
          </p:nvSpPr>
          <p:spPr>
            <a:xfrm>
              <a:off x="6300250" y="3148625"/>
              <a:ext cx="14400" cy="18475"/>
            </a:xfrm>
            <a:custGeom>
              <a:avLst/>
              <a:gdLst/>
              <a:ahLst/>
              <a:cxnLst/>
              <a:rect l="l" t="t" r="r" b="b"/>
              <a:pathLst>
                <a:path w="576" h="739" extrusionOk="0">
                  <a:moveTo>
                    <a:pt x="289" y="1"/>
                  </a:moveTo>
                  <a:cubicBezTo>
                    <a:pt x="131" y="1"/>
                    <a:pt x="1" y="130"/>
                    <a:pt x="1" y="289"/>
                  </a:cubicBezTo>
                  <a:lnTo>
                    <a:pt x="1" y="453"/>
                  </a:lnTo>
                  <a:cubicBezTo>
                    <a:pt x="1" y="611"/>
                    <a:pt x="131" y="739"/>
                    <a:pt x="289" y="739"/>
                  </a:cubicBezTo>
                  <a:cubicBezTo>
                    <a:pt x="448" y="739"/>
                    <a:pt x="576" y="611"/>
                    <a:pt x="576" y="453"/>
                  </a:cubicBezTo>
                  <a:lnTo>
                    <a:pt x="576" y="289"/>
                  </a:lnTo>
                  <a:cubicBezTo>
                    <a:pt x="576" y="130"/>
                    <a:pt x="448" y="1"/>
                    <a:pt x="289" y="1"/>
                  </a:cubicBezTo>
                  <a:close/>
                </a:path>
              </a:pathLst>
            </a:custGeom>
            <a:solidFill>
              <a:srgbClr val="EDF6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4" name="Google Shape;2079;p64">
              <a:extLst>
                <a:ext uri="{FF2B5EF4-FFF2-40B4-BE49-F238E27FC236}">
                  <a16:creationId xmlns:a16="http://schemas.microsoft.com/office/drawing/2014/main" id="{A93D5A01-02D6-D227-7507-5AC86563A03B}"/>
                </a:ext>
              </a:extLst>
            </p:cNvPr>
            <p:cNvSpPr/>
            <p:nvPr/>
          </p:nvSpPr>
          <p:spPr>
            <a:xfrm>
              <a:off x="6300250" y="3203550"/>
              <a:ext cx="14400" cy="18475"/>
            </a:xfrm>
            <a:custGeom>
              <a:avLst/>
              <a:gdLst/>
              <a:ahLst/>
              <a:cxnLst/>
              <a:rect l="l" t="t" r="r" b="b"/>
              <a:pathLst>
                <a:path w="576" h="739" extrusionOk="0">
                  <a:moveTo>
                    <a:pt x="289" y="0"/>
                  </a:moveTo>
                  <a:cubicBezTo>
                    <a:pt x="131" y="0"/>
                    <a:pt x="1" y="130"/>
                    <a:pt x="1" y="289"/>
                  </a:cubicBezTo>
                  <a:lnTo>
                    <a:pt x="1" y="452"/>
                  </a:lnTo>
                  <a:cubicBezTo>
                    <a:pt x="1" y="611"/>
                    <a:pt x="131" y="738"/>
                    <a:pt x="289" y="738"/>
                  </a:cubicBezTo>
                  <a:cubicBezTo>
                    <a:pt x="448" y="738"/>
                    <a:pt x="576" y="611"/>
                    <a:pt x="576" y="452"/>
                  </a:cubicBezTo>
                  <a:lnTo>
                    <a:pt x="576" y="289"/>
                  </a:lnTo>
                  <a:cubicBezTo>
                    <a:pt x="576" y="130"/>
                    <a:pt x="448" y="0"/>
                    <a:pt x="289" y="0"/>
                  </a:cubicBezTo>
                  <a:close/>
                </a:path>
              </a:pathLst>
            </a:custGeom>
            <a:solidFill>
              <a:srgbClr val="EDF6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5" name="Google Shape;2080;p64">
              <a:extLst>
                <a:ext uri="{FF2B5EF4-FFF2-40B4-BE49-F238E27FC236}">
                  <a16:creationId xmlns:a16="http://schemas.microsoft.com/office/drawing/2014/main" id="{F4C7487F-DAC6-F50D-0747-A57B95CAC39C}"/>
                </a:ext>
              </a:extLst>
            </p:cNvPr>
            <p:cNvSpPr/>
            <p:nvPr/>
          </p:nvSpPr>
          <p:spPr>
            <a:xfrm>
              <a:off x="6211125" y="2785425"/>
              <a:ext cx="192675" cy="102025"/>
            </a:xfrm>
            <a:custGeom>
              <a:avLst/>
              <a:gdLst/>
              <a:ahLst/>
              <a:cxnLst/>
              <a:rect l="l" t="t" r="r" b="b"/>
              <a:pathLst>
                <a:path w="7707" h="4081" extrusionOk="0">
                  <a:moveTo>
                    <a:pt x="3854" y="1"/>
                  </a:moveTo>
                  <a:cubicBezTo>
                    <a:pt x="3700" y="1"/>
                    <a:pt x="3550" y="5"/>
                    <a:pt x="3400" y="17"/>
                  </a:cubicBezTo>
                  <a:cubicBezTo>
                    <a:pt x="3320" y="23"/>
                    <a:pt x="3253" y="86"/>
                    <a:pt x="3244" y="166"/>
                  </a:cubicBezTo>
                  <a:cubicBezTo>
                    <a:pt x="3136" y="1157"/>
                    <a:pt x="2638" y="1907"/>
                    <a:pt x="2036" y="1907"/>
                  </a:cubicBezTo>
                  <a:cubicBezTo>
                    <a:pt x="1609" y="1907"/>
                    <a:pt x="1231" y="1526"/>
                    <a:pt x="1012" y="947"/>
                  </a:cubicBezTo>
                  <a:cubicBezTo>
                    <a:pt x="984" y="879"/>
                    <a:pt x="920" y="838"/>
                    <a:pt x="853" y="838"/>
                  </a:cubicBezTo>
                  <a:cubicBezTo>
                    <a:pt x="822" y="838"/>
                    <a:pt x="790" y="847"/>
                    <a:pt x="761" y="867"/>
                  </a:cubicBezTo>
                  <a:cubicBezTo>
                    <a:pt x="502" y="1034"/>
                    <a:pt x="267" y="1222"/>
                    <a:pt x="63" y="1430"/>
                  </a:cubicBezTo>
                  <a:cubicBezTo>
                    <a:pt x="18" y="1475"/>
                    <a:pt x="0" y="1540"/>
                    <a:pt x="21" y="1598"/>
                  </a:cubicBezTo>
                  <a:lnTo>
                    <a:pt x="678" y="3754"/>
                  </a:lnTo>
                  <a:cubicBezTo>
                    <a:pt x="739" y="3950"/>
                    <a:pt x="919" y="4080"/>
                    <a:pt x="1117" y="4080"/>
                  </a:cubicBezTo>
                  <a:cubicBezTo>
                    <a:pt x="1146" y="4080"/>
                    <a:pt x="1175" y="4077"/>
                    <a:pt x="1204" y="4072"/>
                  </a:cubicBezTo>
                  <a:cubicBezTo>
                    <a:pt x="1976" y="3922"/>
                    <a:pt x="2884" y="3835"/>
                    <a:pt x="3854" y="3835"/>
                  </a:cubicBezTo>
                  <a:cubicBezTo>
                    <a:pt x="4825" y="3835"/>
                    <a:pt x="5731" y="3922"/>
                    <a:pt x="6505" y="4072"/>
                  </a:cubicBezTo>
                  <a:cubicBezTo>
                    <a:pt x="6534" y="4077"/>
                    <a:pt x="6563" y="4080"/>
                    <a:pt x="6591" y="4080"/>
                  </a:cubicBezTo>
                  <a:cubicBezTo>
                    <a:pt x="6788" y="4080"/>
                    <a:pt x="6970" y="3950"/>
                    <a:pt x="7028" y="3754"/>
                  </a:cubicBezTo>
                  <a:lnTo>
                    <a:pt x="7688" y="1598"/>
                  </a:lnTo>
                  <a:cubicBezTo>
                    <a:pt x="7706" y="1540"/>
                    <a:pt x="7688" y="1475"/>
                    <a:pt x="7646" y="1430"/>
                  </a:cubicBezTo>
                  <a:cubicBezTo>
                    <a:pt x="7440" y="1222"/>
                    <a:pt x="7207" y="1034"/>
                    <a:pt x="6948" y="867"/>
                  </a:cubicBezTo>
                  <a:cubicBezTo>
                    <a:pt x="6919" y="847"/>
                    <a:pt x="6886" y="838"/>
                    <a:pt x="6854" y="838"/>
                  </a:cubicBezTo>
                  <a:cubicBezTo>
                    <a:pt x="6787" y="838"/>
                    <a:pt x="6723" y="879"/>
                    <a:pt x="6697" y="947"/>
                  </a:cubicBezTo>
                  <a:cubicBezTo>
                    <a:pt x="6476" y="1526"/>
                    <a:pt x="6100" y="1907"/>
                    <a:pt x="5671" y="1907"/>
                  </a:cubicBezTo>
                  <a:cubicBezTo>
                    <a:pt x="5071" y="1907"/>
                    <a:pt x="4570" y="1157"/>
                    <a:pt x="4463" y="166"/>
                  </a:cubicBezTo>
                  <a:cubicBezTo>
                    <a:pt x="4454" y="86"/>
                    <a:pt x="4389" y="23"/>
                    <a:pt x="4306" y="17"/>
                  </a:cubicBezTo>
                  <a:cubicBezTo>
                    <a:pt x="4159" y="5"/>
                    <a:pt x="4007" y="1"/>
                    <a:pt x="3854" y="1"/>
                  </a:cubicBezTo>
                  <a:close/>
                </a:path>
              </a:pathLst>
            </a:custGeom>
            <a:solidFill>
              <a:srgbClr val="E5C9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grpSp>
      <p:grpSp>
        <p:nvGrpSpPr>
          <p:cNvPr id="36" name="Google Shape;2081;p64">
            <a:extLst>
              <a:ext uri="{FF2B5EF4-FFF2-40B4-BE49-F238E27FC236}">
                <a16:creationId xmlns:a16="http://schemas.microsoft.com/office/drawing/2014/main" id="{19E7B1BA-16A7-C265-4921-665CA0EC9149}"/>
              </a:ext>
            </a:extLst>
          </p:cNvPr>
          <p:cNvGrpSpPr/>
          <p:nvPr/>
        </p:nvGrpSpPr>
        <p:grpSpPr>
          <a:xfrm>
            <a:off x="9193278" y="1425080"/>
            <a:ext cx="768415" cy="937319"/>
            <a:chOff x="7385925" y="3544025"/>
            <a:chExt cx="391250" cy="477250"/>
          </a:xfrm>
        </p:grpSpPr>
        <p:sp>
          <p:nvSpPr>
            <p:cNvPr id="37" name="Google Shape;2082;p64">
              <a:extLst>
                <a:ext uri="{FF2B5EF4-FFF2-40B4-BE49-F238E27FC236}">
                  <a16:creationId xmlns:a16="http://schemas.microsoft.com/office/drawing/2014/main" id="{75EF585C-2D54-DA3A-4725-C2BD5DDBA495}"/>
                </a:ext>
              </a:extLst>
            </p:cNvPr>
            <p:cNvSpPr/>
            <p:nvPr/>
          </p:nvSpPr>
          <p:spPr>
            <a:xfrm>
              <a:off x="7421950" y="3544025"/>
              <a:ext cx="198750" cy="329075"/>
            </a:xfrm>
            <a:custGeom>
              <a:avLst/>
              <a:gdLst/>
              <a:ahLst/>
              <a:cxnLst/>
              <a:rect l="l" t="t" r="r" b="b"/>
              <a:pathLst>
                <a:path w="7950" h="13163" extrusionOk="0">
                  <a:moveTo>
                    <a:pt x="4380" y="1"/>
                  </a:moveTo>
                  <a:cubicBezTo>
                    <a:pt x="3772" y="1"/>
                    <a:pt x="3226" y="269"/>
                    <a:pt x="2857" y="694"/>
                  </a:cubicBezTo>
                  <a:cubicBezTo>
                    <a:pt x="2770" y="795"/>
                    <a:pt x="2646" y="851"/>
                    <a:pt x="2519" y="851"/>
                  </a:cubicBezTo>
                  <a:cubicBezTo>
                    <a:pt x="2459" y="851"/>
                    <a:pt x="2399" y="839"/>
                    <a:pt x="2342" y="813"/>
                  </a:cubicBezTo>
                  <a:cubicBezTo>
                    <a:pt x="2172" y="737"/>
                    <a:pt x="2011" y="694"/>
                    <a:pt x="1745" y="694"/>
                  </a:cubicBezTo>
                  <a:cubicBezTo>
                    <a:pt x="781" y="694"/>
                    <a:pt x="0" y="1475"/>
                    <a:pt x="0" y="2439"/>
                  </a:cubicBezTo>
                  <a:lnTo>
                    <a:pt x="0" y="9272"/>
                  </a:lnTo>
                  <a:cubicBezTo>
                    <a:pt x="0" y="11420"/>
                    <a:pt x="1741" y="13162"/>
                    <a:pt x="3890" y="13162"/>
                  </a:cubicBezTo>
                  <a:lnTo>
                    <a:pt x="4060" y="13162"/>
                  </a:lnTo>
                  <a:cubicBezTo>
                    <a:pt x="6207" y="13162"/>
                    <a:pt x="7950" y="11420"/>
                    <a:pt x="7950" y="9272"/>
                  </a:cubicBezTo>
                  <a:lnTo>
                    <a:pt x="7950" y="2815"/>
                  </a:lnTo>
                  <a:cubicBezTo>
                    <a:pt x="7950" y="1260"/>
                    <a:pt x="6691" y="1"/>
                    <a:pt x="5138"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8" name="Google Shape;2083;p64">
              <a:extLst>
                <a:ext uri="{FF2B5EF4-FFF2-40B4-BE49-F238E27FC236}">
                  <a16:creationId xmlns:a16="http://schemas.microsoft.com/office/drawing/2014/main" id="{5DC916B6-9945-ABF0-ADA8-B21CA24B3CB9}"/>
                </a:ext>
              </a:extLst>
            </p:cNvPr>
            <p:cNvSpPr/>
            <p:nvPr/>
          </p:nvSpPr>
          <p:spPr>
            <a:xfrm>
              <a:off x="7418025" y="3844600"/>
              <a:ext cx="106950" cy="109750"/>
            </a:xfrm>
            <a:custGeom>
              <a:avLst/>
              <a:gdLst/>
              <a:ahLst/>
              <a:cxnLst/>
              <a:rect l="l" t="t" r="r" b="b"/>
              <a:pathLst>
                <a:path w="4278" h="4390" extrusionOk="0">
                  <a:moveTo>
                    <a:pt x="844" y="1"/>
                  </a:moveTo>
                  <a:lnTo>
                    <a:pt x="1" y="4389"/>
                  </a:lnTo>
                  <a:lnTo>
                    <a:pt x="4277" y="4389"/>
                  </a:lnTo>
                  <a:lnTo>
                    <a:pt x="4277" y="3776"/>
                  </a:lnTo>
                  <a:cubicBezTo>
                    <a:pt x="1392" y="3776"/>
                    <a:pt x="1242" y="1459"/>
                    <a:pt x="1430" y="97"/>
                  </a:cubicBezTo>
                  <a:lnTo>
                    <a:pt x="844" y="1"/>
                  </a:lnTo>
                  <a:close/>
                </a:path>
              </a:pathLst>
            </a:custGeom>
            <a:solidFill>
              <a:srgbClr val="BD96E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39" name="Google Shape;2084;p64">
              <a:extLst>
                <a:ext uri="{FF2B5EF4-FFF2-40B4-BE49-F238E27FC236}">
                  <a16:creationId xmlns:a16="http://schemas.microsoft.com/office/drawing/2014/main" id="{5D81BCB1-7A99-D86F-6B66-4BC09F355C1C}"/>
                </a:ext>
              </a:extLst>
            </p:cNvPr>
            <p:cNvSpPr/>
            <p:nvPr/>
          </p:nvSpPr>
          <p:spPr>
            <a:xfrm>
              <a:off x="7434975" y="3785825"/>
              <a:ext cx="288225" cy="235450"/>
            </a:xfrm>
            <a:custGeom>
              <a:avLst/>
              <a:gdLst/>
              <a:ahLst/>
              <a:cxnLst/>
              <a:rect l="l" t="t" r="r" b="b"/>
              <a:pathLst>
                <a:path w="11529" h="9418" extrusionOk="0">
                  <a:moveTo>
                    <a:pt x="365" y="1"/>
                  </a:moveTo>
                  <a:cubicBezTo>
                    <a:pt x="238" y="1"/>
                    <a:pt x="115" y="28"/>
                    <a:pt x="1" y="79"/>
                  </a:cubicBezTo>
                  <a:lnTo>
                    <a:pt x="1" y="8818"/>
                  </a:lnTo>
                  <a:cubicBezTo>
                    <a:pt x="1" y="9149"/>
                    <a:pt x="269" y="9417"/>
                    <a:pt x="600" y="9417"/>
                  </a:cubicBezTo>
                  <a:lnTo>
                    <a:pt x="6308" y="9417"/>
                  </a:lnTo>
                  <a:cubicBezTo>
                    <a:pt x="6639" y="9417"/>
                    <a:pt x="6908" y="9149"/>
                    <a:pt x="6908" y="8818"/>
                  </a:cubicBezTo>
                  <a:lnTo>
                    <a:pt x="6908" y="2454"/>
                  </a:lnTo>
                  <a:lnTo>
                    <a:pt x="9075" y="5624"/>
                  </a:lnTo>
                  <a:cubicBezTo>
                    <a:pt x="9185" y="5783"/>
                    <a:pt x="9115" y="6004"/>
                    <a:pt x="8934" y="6074"/>
                  </a:cubicBezTo>
                  <a:lnTo>
                    <a:pt x="8203" y="6353"/>
                  </a:lnTo>
                  <a:lnTo>
                    <a:pt x="8203" y="8234"/>
                  </a:lnTo>
                  <a:lnTo>
                    <a:pt x="10958" y="7183"/>
                  </a:lnTo>
                  <a:cubicBezTo>
                    <a:pt x="11209" y="7087"/>
                    <a:pt x="11404" y="6881"/>
                    <a:pt x="11484" y="6624"/>
                  </a:cubicBezTo>
                  <a:cubicBezTo>
                    <a:pt x="11515" y="6525"/>
                    <a:pt x="11529" y="6422"/>
                    <a:pt x="11524" y="6320"/>
                  </a:cubicBezTo>
                  <a:cubicBezTo>
                    <a:pt x="11515" y="6159"/>
                    <a:pt x="11464" y="6002"/>
                    <a:pt x="11370" y="5865"/>
                  </a:cubicBezTo>
                  <a:lnTo>
                    <a:pt x="7628" y="397"/>
                  </a:lnTo>
                  <a:cubicBezTo>
                    <a:pt x="7460" y="151"/>
                    <a:pt x="7187" y="7"/>
                    <a:pt x="6908" y="1"/>
                  </a:cubicBezTo>
                  <a:close/>
                </a:path>
              </a:pathLst>
            </a:custGeom>
            <a:solidFill>
              <a:srgbClr val="A1C9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0" name="Google Shape;2085;p64">
              <a:extLst>
                <a:ext uri="{FF2B5EF4-FFF2-40B4-BE49-F238E27FC236}">
                  <a16:creationId xmlns:a16="http://schemas.microsoft.com/office/drawing/2014/main" id="{C1A56862-FD67-C765-BDAB-9E797F3761A6}"/>
                </a:ext>
              </a:extLst>
            </p:cNvPr>
            <p:cNvSpPr/>
            <p:nvPr/>
          </p:nvSpPr>
          <p:spPr>
            <a:xfrm>
              <a:off x="7702550" y="3832850"/>
              <a:ext cx="29000" cy="50250"/>
            </a:xfrm>
            <a:custGeom>
              <a:avLst/>
              <a:gdLst/>
              <a:ahLst/>
              <a:cxnLst/>
              <a:rect l="l" t="t" r="r" b="b"/>
              <a:pathLst>
                <a:path w="1160" h="2010" extrusionOk="0">
                  <a:moveTo>
                    <a:pt x="1159" y="1"/>
                  </a:moveTo>
                  <a:lnTo>
                    <a:pt x="0" y="2009"/>
                  </a:lnTo>
                </a:path>
              </a:pathLst>
            </a:custGeom>
            <a:solidFill>
              <a:srgbClr val="E8A2C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1" name="Google Shape;2086;p64">
              <a:extLst>
                <a:ext uri="{FF2B5EF4-FFF2-40B4-BE49-F238E27FC236}">
                  <a16:creationId xmlns:a16="http://schemas.microsoft.com/office/drawing/2014/main" id="{6B2427C5-70F8-AC0F-64CB-626C4D141CEE}"/>
                </a:ext>
              </a:extLst>
            </p:cNvPr>
            <p:cNvSpPr/>
            <p:nvPr/>
          </p:nvSpPr>
          <p:spPr>
            <a:xfrm>
              <a:off x="7627725" y="3789700"/>
              <a:ext cx="29050" cy="50225"/>
            </a:xfrm>
            <a:custGeom>
              <a:avLst/>
              <a:gdLst/>
              <a:ahLst/>
              <a:cxnLst/>
              <a:rect l="l" t="t" r="r" b="b"/>
              <a:pathLst>
                <a:path w="1162" h="2009" extrusionOk="0">
                  <a:moveTo>
                    <a:pt x="1162" y="0"/>
                  </a:moveTo>
                  <a:lnTo>
                    <a:pt x="1" y="2009"/>
                  </a:lnTo>
                </a:path>
              </a:pathLst>
            </a:custGeom>
            <a:solidFill>
              <a:srgbClr val="E8A2CB"/>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2" name="Google Shape;2087;p64">
              <a:extLst>
                <a:ext uri="{FF2B5EF4-FFF2-40B4-BE49-F238E27FC236}">
                  <a16:creationId xmlns:a16="http://schemas.microsoft.com/office/drawing/2014/main" id="{4A8B47A6-F1B3-1A9E-2822-4CE6A82DD733}"/>
                </a:ext>
              </a:extLst>
            </p:cNvPr>
            <p:cNvSpPr/>
            <p:nvPr/>
          </p:nvSpPr>
          <p:spPr>
            <a:xfrm>
              <a:off x="7695400" y="3826650"/>
              <a:ext cx="43250" cy="62700"/>
            </a:xfrm>
            <a:custGeom>
              <a:avLst/>
              <a:gdLst/>
              <a:ahLst/>
              <a:cxnLst/>
              <a:rect l="l" t="t" r="r" b="b"/>
              <a:pathLst>
                <a:path w="1730" h="2508" extrusionOk="0">
                  <a:moveTo>
                    <a:pt x="1444" y="0"/>
                  </a:moveTo>
                  <a:cubicBezTo>
                    <a:pt x="1358" y="0"/>
                    <a:pt x="1274" y="44"/>
                    <a:pt x="1228" y="124"/>
                  </a:cubicBezTo>
                  <a:lnTo>
                    <a:pt x="70" y="2132"/>
                  </a:lnTo>
                  <a:cubicBezTo>
                    <a:pt x="0" y="2253"/>
                    <a:pt x="40" y="2405"/>
                    <a:pt x="161" y="2474"/>
                  </a:cubicBezTo>
                  <a:cubicBezTo>
                    <a:pt x="199" y="2497"/>
                    <a:pt x="244" y="2508"/>
                    <a:pt x="286" y="2508"/>
                  </a:cubicBezTo>
                  <a:cubicBezTo>
                    <a:pt x="371" y="2508"/>
                    <a:pt x="456" y="2463"/>
                    <a:pt x="501" y="2383"/>
                  </a:cubicBezTo>
                  <a:lnTo>
                    <a:pt x="1662" y="374"/>
                  </a:lnTo>
                  <a:cubicBezTo>
                    <a:pt x="1729" y="256"/>
                    <a:pt x="1689" y="101"/>
                    <a:pt x="1570" y="34"/>
                  </a:cubicBezTo>
                  <a:cubicBezTo>
                    <a:pt x="1530" y="11"/>
                    <a:pt x="1487" y="0"/>
                    <a:pt x="1444"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3" name="Google Shape;2088;p64">
              <a:extLst>
                <a:ext uri="{FF2B5EF4-FFF2-40B4-BE49-F238E27FC236}">
                  <a16:creationId xmlns:a16="http://schemas.microsoft.com/office/drawing/2014/main" id="{43639F9B-456B-1D43-3F6C-44B9203D38A1}"/>
                </a:ext>
              </a:extLst>
            </p:cNvPr>
            <p:cNvSpPr/>
            <p:nvPr/>
          </p:nvSpPr>
          <p:spPr>
            <a:xfrm>
              <a:off x="7620625" y="3783450"/>
              <a:ext cx="43250" cy="62750"/>
            </a:xfrm>
            <a:custGeom>
              <a:avLst/>
              <a:gdLst/>
              <a:ahLst/>
              <a:cxnLst/>
              <a:rect l="l" t="t" r="r" b="b"/>
              <a:pathLst>
                <a:path w="1730" h="2510" extrusionOk="0">
                  <a:moveTo>
                    <a:pt x="1446" y="1"/>
                  </a:moveTo>
                  <a:cubicBezTo>
                    <a:pt x="1359" y="1"/>
                    <a:pt x="1275" y="45"/>
                    <a:pt x="1229" y="125"/>
                  </a:cubicBezTo>
                  <a:lnTo>
                    <a:pt x="70" y="2133"/>
                  </a:lnTo>
                  <a:cubicBezTo>
                    <a:pt x="1" y="2252"/>
                    <a:pt x="41" y="2406"/>
                    <a:pt x="159" y="2476"/>
                  </a:cubicBezTo>
                  <a:cubicBezTo>
                    <a:pt x="200" y="2498"/>
                    <a:pt x="242" y="2509"/>
                    <a:pt x="285" y="2509"/>
                  </a:cubicBezTo>
                  <a:cubicBezTo>
                    <a:pt x="372" y="2509"/>
                    <a:pt x="455" y="2462"/>
                    <a:pt x="502" y="2384"/>
                  </a:cubicBezTo>
                  <a:lnTo>
                    <a:pt x="1660" y="375"/>
                  </a:lnTo>
                  <a:cubicBezTo>
                    <a:pt x="1730" y="254"/>
                    <a:pt x="1689" y="102"/>
                    <a:pt x="1569" y="33"/>
                  </a:cubicBezTo>
                  <a:cubicBezTo>
                    <a:pt x="1530" y="11"/>
                    <a:pt x="1487" y="1"/>
                    <a:pt x="1446"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4" name="Google Shape;2089;p64">
              <a:extLst>
                <a:ext uri="{FF2B5EF4-FFF2-40B4-BE49-F238E27FC236}">
                  <a16:creationId xmlns:a16="http://schemas.microsoft.com/office/drawing/2014/main" id="{8E848A6A-F871-DF62-86D6-0AD02784BE66}"/>
                </a:ext>
              </a:extLst>
            </p:cNvPr>
            <p:cNvSpPr/>
            <p:nvPr/>
          </p:nvSpPr>
          <p:spPr>
            <a:xfrm>
              <a:off x="7669050" y="3785875"/>
              <a:ext cx="43250" cy="62725"/>
            </a:xfrm>
            <a:custGeom>
              <a:avLst/>
              <a:gdLst/>
              <a:ahLst/>
              <a:cxnLst/>
              <a:rect l="l" t="t" r="r" b="b"/>
              <a:pathLst>
                <a:path w="1730" h="2509" extrusionOk="0">
                  <a:moveTo>
                    <a:pt x="1445" y="1"/>
                  </a:moveTo>
                  <a:cubicBezTo>
                    <a:pt x="1358" y="1"/>
                    <a:pt x="1275" y="45"/>
                    <a:pt x="1229" y="126"/>
                  </a:cubicBezTo>
                  <a:lnTo>
                    <a:pt x="70" y="2135"/>
                  </a:lnTo>
                  <a:cubicBezTo>
                    <a:pt x="1" y="2253"/>
                    <a:pt x="41" y="2405"/>
                    <a:pt x="162" y="2475"/>
                  </a:cubicBezTo>
                  <a:cubicBezTo>
                    <a:pt x="200" y="2497"/>
                    <a:pt x="244" y="2508"/>
                    <a:pt x="287" y="2508"/>
                  </a:cubicBezTo>
                  <a:cubicBezTo>
                    <a:pt x="372" y="2508"/>
                    <a:pt x="457" y="2464"/>
                    <a:pt x="502" y="2383"/>
                  </a:cubicBezTo>
                  <a:lnTo>
                    <a:pt x="1663" y="374"/>
                  </a:lnTo>
                  <a:cubicBezTo>
                    <a:pt x="1730" y="256"/>
                    <a:pt x="1689" y="104"/>
                    <a:pt x="1571" y="34"/>
                  </a:cubicBezTo>
                  <a:cubicBezTo>
                    <a:pt x="1531" y="12"/>
                    <a:pt x="1488" y="1"/>
                    <a:pt x="1445" y="1"/>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5" name="Google Shape;2090;p64">
              <a:extLst>
                <a:ext uri="{FF2B5EF4-FFF2-40B4-BE49-F238E27FC236}">
                  <a16:creationId xmlns:a16="http://schemas.microsoft.com/office/drawing/2014/main" id="{62B984D4-A0C2-E522-99D0-0FEBCA740A7F}"/>
                </a:ext>
              </a:extLst>
            </p:cNvPr>
            <p:cNvSpPr/>
            <p:nvPr/>
          </p:nvSpPr>
          <p:spPr>
            <a:xfrm>
              <a:off x="7594525" y="3801500"/>
              <a:ext cx="146925" cy="159500"/>
            </a:xfrm>
            <a:custGeom>
              <a:avLst/>
              <a:gdLst/>
              <a:ahLst/>
              <a:cxnLst/>
              <a:rect l="l" t="t" r="r" b="b"/>
              <a:pathLst>
                <a:path w="5877" h="6380" extrusionOk="0">
                  <a:moveTo>
                    <a:pt x="1102" y="0"/>
                  </a:moveTo>
                  <a:cubicBezTo>
                    <a:pt x="932" y="0"/>
                    <a:pt x="771" y="122"/>
                    <a:pt x="745" y="309"/>
                  </a:cubicBezTo>
                  <a:lnTo>
                    <a:pt x="0" y="5464"/>
                  </a:lnTo>
                  <a:lnTo>
                    <a:pt x="1581" y="6379"/>
                  </a:lnTo>
                  <a:lnTo>
                    <a:pt x="5675" y="3156"/>
                  </a:lnTo>
                  <a:cubicBezTo>
                    <a:pt x="5876" y="2997"/>
                    <a:pt x="5854" y="2686"/>
                    <a:pt x="5632" y="2559"/>
                  </a:cubicBezTo>
                  <a:lnTo>
                    <a:pt x="1282" y="49"/>
                  </a:lnTo>
                  <a:cubicBezTo>
                    <a:pt x="1224" y="16"/>
                    <a:pt x="1162" y="0"/>
                    <a:pt x="1102" y="0"/>
                  </a:cubicBezTo>
                  <a:close/>
                </a:path>
              </a:pathLst>
            </a:custGeom>
            <a:solidFill>
              <a:srgbClr val="E5C9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6" name="Google Shape;2091;p64">
              <a:extLst>
                <a:ext uri="{FF2B5EF4-FFF2-40B4-BE49-F238E27FC236}">
                  <a16:creationId xmlns:a16="http://schemas.microsoft.com/office/drawing/2014/main" id="{67785CE0-E20F-8356-E1B0-8CD88AFD9AAB}"/>
                </a:ext>
              </a:extLst>
            </p:cNvPr>
            <p:cNvSpPr/>
            <p:nvPr/>
          </p:nvSpPr>
          <p:spPr>
            <a:xfrm>
              <a:off x="7559225" y="3938100"/>
              <a:ext cx="74850" cy="74175"/>
            </a:xfrm>
            <a:custGeom>
              <a:avLst/>
              <a:gdLst/>
              <a:ahLst/>
              <a:cxnLst/>
              <a:rect l="l" t="t" r="r" b="b"/>
              <a:pathLst>
                <a:path w="2994" h="2967" extrusionOk="0">
                  <a:moveTo>
                    <a:pt x="1412" y="0"/>
                  </a:moveTo>
                  <a:lnTo>
                    <a:pt x="235" y="1307"/>
                  </a:lnTo>
                  <a:cubicBezTo>
                    <a:pt x="1" y="1566"/>
                    <a:pt x="65" y="1975"/>
                    <a:pt x="370" y="2150"/>
                  </a:cubicBezTo>
                  <a:lnTo>
                    <a:pt x="1654" y="2893"/>
                  </a:lnTo>
                  <a:cubicBezTo>
                    <a:pt x="1741" y="2943"/>
                    <a:pt x="1836" y="2966"/>
                    <a:pt x="1929" y="2966"/>
                  </a:cubicBezTo>
                  <a:cubicBezTo>
                    <a:pt x="2158" y="2966"/>
                    <a:pt x="2376" y="2823"/>
                    <a:pt x="2452" y="2586"/>
                  </a:cubicBezTo>
                  <a:lnTo>
                    <a:pt x="2993" y="915"/>
                  </a:lnTo>
                  <a:lnTo>
                    <a:pt x="1412" y="0"/>
                  </a:lnTo>
                  <a:close/>
                </a:path>
              </a:pathLst>
            </a:custGeom>
            <a:solidFill>
              <a:srgbClr val="E5C9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7" name="Google Shape;2092;p64">
              <a:extLst>
                <a:ext uri="{FF2B5EF4-FFF2-40B4-BE49-F238E27FC236}">
                  <a16:creationId xmlns:a16="http://schemas.microsoft.com/office/drawing/2014/main" id="{ED1F3A46-CF1F-CF15-83AF-4B77B7AAB8D7}"/>
                </a:ext>
              </a:extLst>
            </p:cNvPr>
            <p:cNvSpPr/>
            <p:nvPr/>
          </p:nvSpPr>
          <p:spPr>
            <a:xfrm>
              <a:off x="7385925" y="3785825"/>
              <a:ext cx="201350" cy="190500"/>
            </a:xfrm>
            <a:custGeom>
              <a:avLst/>
              <a:gdLst/>
              <a:ahLst/>
              <a:cxnLst/>
              <a:rect l="l" t="t" r="r" b="b"/>
              <a:pathLst>
                <a:path w="8054" h="7620" extrusionOk="0">
                  <a:moveTo>
                    <a:pt x="2327" y="1"/>
                  </a:moveTo>
                  <a:cubicBezTo>
                    <a:pt x="2200" y="1"/>
                    <a:pt x="2077" y="28"/>
                    <a:pt x="1963" y="79"/>
                  </a:cubicBezTo>
                  <a:cubicBezTo>
                    <a:pt x="1725" y="186"/>
                    <a:pt x="1538" y="399"/>
                    <a:pt x="1473" y="674"/>
                  </a:cubicBezTo>
                  <a:lnTo>
                    <a:pt x="63" y="6537"/>
                  </a:lnTo>
                  <a:cubicBezTo>
                    <a:pt x="1" y="6798"/>
                    <a:pt x="61" y="7073"/>
                    <a:pt x="229" y="7286"/>
                  </a:cubicBezTo>
                  <a:cubicBezTo>
                    <a:pt x="294" y="7369"/>
                    <a:pt x="372" y="7436"/>
                    <a:pt x="459" y="7489"/>
                  </a:cubicBezTo>
                  <a:cubicBezTo>
                    <a:pt x="596" y="7574"/>
                    <a:pt x="755" y="7619"/>
                    <a:pt x="918" y="7619"/>
                  </a:cubicBezTo>
                  <a:lnTo>
                    <a:pt x="7136" y="7619"/>
                  </a:lnTo>
                  <a:cubicBezTo>
                    <a:pt x="7613" y="7619"/>
                    <a:pt x="8017" y="7250"/>
                    <a:pt x="8035" y="6774"/>
                  </a:cubicBezTo>
                  <a:cubicBezTo>
                    <a:pt x="8053" y="6275"/>
                    <a:pt x="7653" y="5861"/>
                    <a:pt x="7156" y="5861"/>
                  </a:cubicBezTo>
                  <a:lnTo>
                    <a:pt x="2417" y="5861"/>
                  </a:lnTo>
                  <a:cubicBezTo>
                    <a:pt x="2222" y="5861"/>
                    <a:pt x="2077" y="5680"/>
                    <a:pt x="2124" y="5492"/>
                  </a:cubicBezTo>
                  <a:lnTo>
                    <a:pt x="3182" y="1083"/>
                  </a:lnTo>
                  <a:cubicBezTo>
                    <a:pt x="3208" y="978"/>
                    <a:pt x="3213" y="873"/>
                    <a:pt x="3199" y="770"/>
                  </a:cubicBezTo>
                  <a:cubicBezTo>
                    <a:pt x="3191" y="692"/>
                    <a:pt x="3170" y="616"/>
                    <a:pt x="3139" y="544"/>
                  </a:cubicBezTo>
                  <a:cubicBezTo>
                    <a:pt x="3036" y="291"/>
                    <a:pt x="2817" y="92"/>
                    <a:pt x="2533" y="25"/>
                  </a:cubicBezTo>
                  <a:cubicBezTo>
                    <a:pt x="2464" y="7"/>
                    <a:pt x="2394" y="1"/>
                    <a:pt x="2327" y="1"/>
                  </a:cubicBezTo>
                  <a:close/>
                </a:path>
              </a:pathLst>
            </a:custGeom>
            <a:solidFill>
              <a:srgbClr val="A1C9C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8" name="Google Shape;2093;p64">
              <a:extLst>
                <a:ext uri="{FF2B5EF4-FFF2-40B4-BE49-F238E27FC236}">
                  <a16:creationId xmlns:a16="http://schemas.microsoft.com/office/drawing/2014/main" id="{1E16E6E4-BD3C-DE14-D150-8A8B2E6E955D}"/>
                </a:ext>
              </a:extLst>
            </p:cNvPr>
            <p:cNvSpPr/>
            <p:nvPr/>
          </p:nvSpPr>
          <p:spPr>
            <a:xfrm>
              <a:off x="7553800" y="3932350"/>
              <a:ext cx="43700" cy="43975"/>
            </a:xfrm>
            <a:custGeom>
              <a:avLst/>
              <a:gdLst/>
              <a:ahLst/>
              <a:cxnLst/>
              <a:rect l="l" t="t" r="r" b="b"/>
              <a:pathLst>
                <a:path w="1748" h="1759" extrusionOk="0">
                  <a:moveTo>
                    <a:pt x="1" y="0"/>
                  </a:moveTo>
                  <a:lnTo>
                    <a:pt x="1" y="1758"/>
                  </a:lnTo>
                  <a:lnTo>
                    <a:pt x="831" y="1758"/>
                  </a:lnTo>
                  <a:cubicBezTo>
                    <a:pt x="1307" y="1758"/>
                    <a:pt x="1712" y="1389"/>
                    <a:pt x="1730" y="913"/>
                  </a:cubicBezTo>
                  <a:cubicBezTo>
                    <a:pt x="1748" y="414"/>
                    <a:pt x="1347" y="0"/>
                    <a:pt x="851" y="0"/>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49" name="Google Shape;2094;p64">
              <a:extLst>
                <a:ext uri="{FF2B5EF4-FFF2-40B4-BE49-F238E27FC236}">
                  <a16:creationId xmlns:a16="http://schemas.microsoft.com/office/drawing/2014/main" id="{5908C528-5971-434F-0072-E0D6C329FB57}"/>
                </a:ext>
              </a:extLst>
            </p:cNvPr>
            <p:cNvSpPr/>
            <p:nvPr/>
          </p:nvSpPr>
          <p:spPr>
            <a:xfrm>
              <a:off x="7613200" y="3954000"/>
              <a:ext cx="47550" cy="44675"/>
            </a:xfrm>
            <a:custGeom>
              <a:avLst/>
              <a:gdLst/>
              <a:ahLst/>
              <a:cxnLst/>
              <a:rect l="l" t="t" r="r" b="b"/>
              <a:pathLst>
                <a:path w="1902" h="1787" extrusionOk="0">
                  <a:moveTo>
                    <a:pt x="1065" y="0"/>
                  </a:moveTo>
                  <a:cubicBezTo>
                    <a:pt x="917" y="0"/>
                    <a:pt x="770" y="57"/>
                    <a:pt x="658" y="170"/>
                  </a:cubicBezTo>
                  <a:lnTo>
                    <a:pt x="226" y="599"/>
                  </a:lnTo>
                  <a:cubicBezTo>
                    <a:pt x="0" y="825"/>
                    <a:pt x="0" y="1190"/>
                    <a:pt x="226" y="1416"/>
                  </a:cubicBezTo>
                  <a:lnTo>
                    <a:pt x="427" y="1617"/>
                  </a:lnTo>
                  <a:cubicBezTo>
                    <a:pt x="540" y="1730"/>
                    <a:pt x="688" y="1786"/>
                    <a:pt x="837" y="1786"/>
                  </a:cubicBezTo>
                  <a:cubicBezTo>
                    <a:pt x="985" y="1786"/>
                    <a:pt x="1133" y="1730"/>
                    <a:pt x="1246" y="1617"/>
                  </a:cubicBezTo>
                  <a:lnTo>
                    <a:pt x="1675" y="1187"/>
                  </a:lnTo>
                  <a:cubicBezTo>
                    <a:pt x="1901" y="961"/>
                    <a:pt x="1901" y="597"/>
                    <a:pt x="1675" y="371"/>
                  </a:cubicBezTo>
                  <a:lnTo>
                    <a:pt x="1474" y="170"/>
                  </a:lnTo>
                  <a:cubicBezTo>
                    <a:pt x="1361" y="57"/>
                    <a:pt x="1213" y="0"/>
                    <a:pt x="1065" y="0"/>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0" name="Google Shape;2095;p64">
              <a:extLst>
                <a:ext uri="{FF2B5EF4-FFF2-40B4-BE49-F238E27FC236}">
                  <a16:creationId xmlns:a16="http://schemas.microsoft.com/office/drawing/2014/main" id="{C50067AC-BD28-24D2-9E5E-1AAFCE5BC446}"/>
                </a:ext>
              </a:extLst>
            </p:cNvPr>
            <p:cNvSpPr/>
            <p:nvPr/>
          </p:nvSpPr>
          <p:spPr>
            <a:xfrm>
              <a:off x="7472000" y="3735775"/>
              <a:ext cx="98650" cy="100300"/>
            </a:xfrm>
            <a:custGeom>
              <a:avLst/>
              <a:gdLst/>
              <a:ahLst/>
              <a:cxnLst/>
              <a:rect l="l" t="t" r="r" b="b"/>
              <a:pathLst>
                <a:path w="3946" h="4012" extrusionOk="0">
                  <a:moveTo>
                    <a:pt x="799" y="1"/>
                  </a:moveTo>
                  <a:lnTo>
                    <a:pt x="799" y="2003"/>
                  </a:lnTo>
                  <a:lnTo>
                    <a:pt x="119" y="2003"/>
                  </a:lnTo>
                  <a:cubicBezTo>
                    <a:pt x="25" y="2206"/>
                    <a:pt x="0" y="2448"/>
                    <a:pt x="74" y="2687"/>
                  </a:cubicBezTo>
                  <a:lnTo>
                    <a:pt x="269" y="3311"/>
                  </a:lnTo>
                  <a:cubicBezTo>
                    <a:pt x="398" y="3727"/>
                    <a:pt x="783" y="4011"/>
                    <a:pt x="1219" y="4011"/>
                  </a:cubicBezTo>
                  <a:lnTo>
                    <a:pt x="2725" y="4011"/>
                  </a:lnTo>
                  <a:cubicBezTo>
                    <a:pt x="3163" y="4011"/>
                    <a:pt x="3548" y="3727"/>
                    <a:pt x="3678" y="3311"/>
                  </a:cubicBezTo>
                  <a:lnTo>
                    <a:pt x="3872" y="2687"/>
                  </a:lnTo>
                  <a:cubicBezTo>
                    <a:pt x="3946" y="2448"/>
                    <a:pt x="3921" y="2206"/>
                    <a:pt x="3827" y="2003"/>
                  </a:cubicBezTo>
                  <a:lnTo>
                    <a:pt x="3145" y="2003"/>
                  </a:lnTo>
                  <a:lnTo>
                    <a:pt x="3145" y="1"/>
                  </a:ln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1" name="Google Shape;2096;p64">
              <a:extLst>
                <a:ext uri="{FF2B5EF4-FFF2-40B4-BE49-F238E27FC236}">
                  <a16:creationId xmlns:a16="http://schemas.microsoft.com/office/drawing/2014/main" id="{03E510F9-89D8-31DC-6845-742D457FC3B6}"/>
                </a:ext>
              </a:extLst>
            </p:cNvPr>
            <p:cNvSpPr/>
            <p:nvPr/>
          </p:nvSpPr>
          <p:spPr>
            <a:xfrm>
              <a:off x="7448450" y="3601375"/>
              <a:ext cx="145700" cy="157700"/>
            </a:xfrm>
            <a:custGeom>
              <a:avLst/>
              <a:gdLst/>
              <a:ahLst/>
              <a:cxnLst/>
              <a:rect l="l" t="t" r="r" b="b"/>
              <a:pathLst>
                <a:path w="5828" h="6308" extrusionOk="0">
                  <a:moveTo>
                    <a:pt x="1666" y="0"/>
                  </a:moveTo>
                  <a:cubicBezTo>
                    <a:pt x="1598" y="0"/>
                    <a:pt x="1529" y="41"/>
                    <a:pt x="1508" y="120"/>
                  </a:cubicBezTo>
                  <a:cubicBezTo>
                    <a:pt x="1311" y="867"/>
                    <a:pt x="830" y="1541"/>
                    <a:pt x="186" y="1968"/>
                  </a:cubicBezTo>
                  <a:cubicBezTo>
                    <a:pt x="121" y="2010"/>
                    <a:pt x="79" y="2078"/>
                    <a:pt x="68" y="2156"/>
                  </a:cubicBezTo>
                  <a:cubicBezTo>
                    <a:pt x="23" y="2440"/>
                    <a:pt x="1" y="2755"/>
                    <a:pt x="1" y="3106"/>
                  </a:cubicBezTo>
                  <a:cubicBezTo>
                    <a:pt x="1" y="5509"/>
                    <a:pt x="2000" y="6307"/>
                    <a:pt x="2915" y="6307"/>
                  </a:cubicBezTo>
                  <a:cubicBezTo>
                    <a:pt x="3828" y="6307"/>
                    <a:pt x="5827" y="5509"/>
                    <a:pt x="5827" y="3106"/>
                  </a:cubicBezTo>
                  <a:cubicBezTo>
                    <a:pt x="5827" y="2773"/>
                    <a:pt x="5807" y="2471"/>
                    <a:pt x="5769" y="2196"/>
                  </a:cubicBezTo>
                  <a:cubicBezTo>
                    <a:pt x="5751" y="2069"/>
                    <a:pt x="5648" y="1972"/>
                    <a:pt x="5521" y="1961"/>
                  </a:cubicBezTo>
                  <a:cubicBezTo>
                    <a:pt x="4962" y="1916"/>
                    <a:pt x="4396" y="1870"/>
                    <a:pt x="3832" y="1823"/>
                  </a:cubicBezTo>
                  <a:cubicBezTo>
                    <a:pt x="3014" y="1755"/>
                    <a:pt x="2298" y="1239"/>
                    <a:pt x="1978" y="483"/>
                  </a:cubicBezTo>
                  <a:cubicBezTo>
                    <a:pt x="1924" y="355"/>
                    <a:pt x="1871" y="230"/>
                    <a:pt x="1819" y="102"/>
                  </a:cubicBezTo>
                  <a:cubicBezTo>
                    <a:pt x="1790" y="34"/>
                    <a:pt x="1728" y="0"/>
                    <a:pt x="1666" y="0"/>
                  </a:cubicBezTo>
                  <a:close/>
                </a:path>
              </a:pathLst>
            </a:custGeom>
            <a:solidFill>
              <a:srgbClr val="F4C5B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2" name="Google Shape;2097;p64">
              <a:extLst>
                <a:ext uri="{FF2B5EF4-FFF2-40B4-BE49-F238E27FC236}">
                  <a16:creationId xmlns:a16="http://schemas.microsoft.com/office/drawing/2014/main" id="{32D2B16E-95B1-DF3A-86AE-961E9E04D115}"/>
                </a:ext>
              </a:extLst>
            </p:cNvPr>
            <p:cNvSpPr/>
            <p:nvPr/>
          </p:nvSpPr>
          <p:spPr>
            <a:xfrm>
              <a:off x="7552625" y="3669525"/>
              <a:ext cx="12500" cy="15400"/>
            </a:xfrm>
            <a:custGeom>
              <a:avLst/>
              <a:gdLst/>
              <a:ahLst/>
              <a:cxnLst/>
              <a:rect l="l" t="t" r="r" b="b"/>
              <a:pathLst>
                <a:path w="500" h="616" extrusionOk="0">
                  <a:moveTo>
                    <a:pt x="251" y="0"/>
                  </a:moveTo>
                  <a:cubicBezTo>
                    <a:pt x="113" y="0"/>
                    <a:pt x="1" y="112"/>
                    <a:pt x="1" y="251"/>
                  </a:cubicBezTo>
                  <a:lnTo>
                    <a:pt x="1" y="367"/>
                  </a:lnTo>
                  <a:cubicBezTo>
                    <a:pt x="1" y="503"/>
                    <a:pt x="113" y="615"/>
                    <a:pt x="251" y="615"/>
                  </a:cubicBezTo>
                  <a:cubicBezTo>
                    <a:pt x="388" y="615"/>
                    <a:pt x="499" y="503"/>
                    <a:pt x="499" y="367"/>
                  </a:cubicBezTo>
                  <a:lnTo>
                    <a:pt x="499" y="251"/>
                  </a:lnTo>
                  <a:cubicBezTo>
                    <a:pt x="499" y="112"/>
                    <a:pt x="388" y="0"/>
                    <a:pt x="251"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3" name="Google Shape;2098;p64">
              <a:extLst>
                <a:ext uri="{FF2B5EF4-FFF2-40B4-BE49-F238E27FC236}">
                  <a16:creationId xmlns:a16="http://schemas.microsoft.com/office/drawing/2014/main" id="{EAD05D84-CCC6-D7F6-FE90-80AA246622EE}"/>
                </a:ext>
              </a:extLst>
            </p:cNvPr>
            <p:cNvSpPr/>
            <p:nvPr/>
          </p:nvSpPr>
          <p:spPr>
            <a:xfrm>
              <a:off x="7477525" y="3669525"/>
              <a:ext cx="12500" cy="15400"/>
            </a:xfrm>
            <a:custGeom>
              <a:avLst/>
              <a:gdLst/>
              <a:ahLst/>
              <a:cxnLst/>
              <a:rect l="l" t="t" r="r" b="b"/>
              <a:pathLst>
                <a:path w="500" h="616" extrusionOk="0">
                  <a:moveTo>
                    <a:pt x="249" y="0"/>
                  </a:moveTo>
                  <a:cubicBezTo>
                    <a:pt x="113" y="0"/>
                    <a:pt x="1" y="112"/>
                    <a:pt x="1" y="251"/>
                  </a:cubicBezTo>
                  <a:lnTo>
                    <a:pt x="1" y="367"/>
                  </a:lnTo>
                  <a:cubicBezTo>
                    <a:pt x="1" y="503"/>
                    <a:pt x="113" y="615"/>
                    <a:pt x="249" y="615"/>
                  </a:cubicBezTo>
                  <a:cubicBezTo>
                    <a:pt x="388" y="615"/>
                    <a:pt x="500" y="503"/>
                    <a:pt x="500" y="367"/>
                  </a:cubicBezTo>
                  <a:lnTo>
                    <a:pt x="500" y="251"/>
                  </a:lnTo>
                  <a:cubicBezTo>
                    <a:pt x="500" y="112"/>
                    <a:pt x="388" y="0"/>
                    <a:pt x="249"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4" name="Google Shape;2099;p64">
              <a:extLst>
                <a:ext uri="{FF2B5EF4-FFF2-40B4-BE49-F238E27FC236}">
                  <a16:creationId xmlns:a16="http://schemas.microsoft.com/office/drawing/2014/main" id="{B7386D6E-56ED-8811-0FE5-BD31EAB1BE36}"/>
                </a:ext>
              </a:extLst>
            </p:cNvPr>
            <p:cNvSpPr/>
            <p:nvPr/>
          </p:nvSpPr>
          <p:spPr>
            <a:xfrm>
              <a:off x="7498100" y="3705625"/>
              <a:ext cx="46450" cy="18500"/>
            </a:xfrm>
            <a:custGeom>
              <a:avLst/>
              <a:gdLst/>
              <a:ahLst/>
              <a:cxnLst/>
              <a:rect l="l" t="t" r="r" b="b"/>
              <a:pathLst>
                <a:path w="1858" h="740" extrusionOk="0">
                  <a:moveTo>
                    <a:pt x="282" y="0"/>
                  </a:moveTo>
                  <a:cubicBezTo>
                    <a:pt x="206" y="0"/>
                    <a:pt x="131" y="35"/>
                    <a:pt x="81" y="102"/>
                  </a:cubicBezTo>
                  <a:cubicBezTo>
                    <a:pt x="1" y="211"/>
                    <a:pt x="23" y="368"/>
                    <a:pt x="133" y="451"/>
                  </a:cubicBezTo>
                  <a:cubicBezTo>
                    <a:pt x="395" y="643"/>
                    <a:pt x="661" y="739"/>
                    <a:pt x="929" y="739"/>
                  </a:cubicBezTo>
                  <a:cubicBezTo>
                    <a:pt x="1198" y="739"/>
                    <a:pt x="1464" y="643"/>
                    <a:pt x="1723" y="451"/>
                  </a:cubicBezTo>
                  <a:cubicBezTo>
                    <a:pt x="1835" y="368"/>
                    <a:pt x="1857" y="211"/>
                    <a:pt x="1777" y="102"/>
                  </a:cubicBezTo>
                  <a:cubicBezTo>
                    <a:pt x="1728" y="35"/>
                    <a:pt x="1652" y="0"/>
                    <a:pt x="1576" y="0"/>
                  </a:cubicBezTo>
                  <a:cubicBezTo>
                    <a:pt x="1525" y="0"/>
                    <a:pt x="1472" y="17"/>
                    <a:pt x="1428" y="50"/>
                  </a:cubicBezTo>
                  <a:cubicBezTo>
                    <a:pt x="1256" y="178"/>
                    <a:pt x="1092" y="242"/>
                    <a:pt x="929" y="242"/>
                  </a:cubicBezTo>
                  <a:cubicBezTo>
                    <a:pt x="766" y="242"/>
                    <a:pt x="603" y="178"/>
                    <a:pt x="430" y="50"/>
                  </a:cubicBezTo>
                  <a:cubicBezTo>
                    <a:pt x="386" y="17"/>
                    <a:pt x="334" y="0"/>
                    <a:pt x="282" y="0"/>
                  </a:cubicBezTo>
                  <a:close/>
                </a:path>
              </a:pathLst>
            </a:custGeom>
            <a:solidFill>
              <a:srgbClr val="15424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5" name="Google Shape;2100;p64">
              <a:extLst>
                <a:ext uri="{FF2B5EF4-FFF2-40B4-BE49-F238E27FC236}">
                  <a16:creationId xmlns:a16="http://schemas.microsoft.com/office/drawing/2014/main" id="{DB2C2DA0-30EF-E64C-87ED-71CEC2FCAD40}"/>
                </a:ext>
              </a:extLst>
            </p:cNvPr>
            <p:cNvSpPr/>
            <p:nvPr/>
          </p:nvSpPr>
          <p:spPr>
            <a:xfrm>
              <a:off x="7715750" y="3778300"/>
              <a:ext cx="61425" cy="57800"/>
            </a:xfrm>
            <a:custGeom>
              <a:avLst/>
              <a:gdLst/>
              <a:ahLst/>
              <a:cxnLst/>
              <a:rect l="l" t="t" r="r" b="b"/>
              <a:pathLst>
                <a:path w="2457" h="2312" extrusionOk="0">
                  <a:moveTo>
                    <a:pt x="810" y="0"/>
                  </a:moveTo>
                  <a:cubicBezTo>
                    <a:pt x="773" y="0"/>
                    <a:pt x="738" y="20"/>
                    <a:pt x="718" y="53"/>
                  </a:cubicBezTo>
                  <a:lnTo>
                    <a:pt x="269" y="832"/>
                  </a:lnTo>
                  <a:cubicBezTo>
                    <a:pt x="0" y="1299"/>
                    <a:pt x="155" y="1896"/>
                    <a:pt x="613" y="2174"/>
                  </a:cubicBezTo>
                  <a:cubicBezTo>
                    <a:pt x="769" y="2268"/>
                    <a:pt x="941" y="2312"/>
                    <a:pt x="1112" y="2312"/>
                  </a:cubicBezTo>
                  <a:cubicBezTo>
                    <a:pt x="1463" y="2312"/>
                    <a:pt x="1807" y="2126"/>
                    <a:pt x="1993" y="1803"/>
                  </a:cubicBezTo>
                  <a:lnTo>
                    <a:pt x="2432" y="1042"/>
                  </a:lnTo>
                  <a:cubicBezTo>
                    <a:pt x="2456" y="1000"/>
                    <a:pt x="2450" y="948"/>
                    <a:pt x="2414" y="915"/>
                  </a:cubicBezTo>
                  <a:cubicBezTo>
                    <a:pt x="2365" y="868"/>
                    <a:pt x="2311" y="825"/>
                    <a:pt x="2248" y="789"/>
                  </a:cubicBezTo>
                  <a:cubicBezTo>
                    <a:pt x="2110" y="710"/>
                    <a:pt x="1960" y="673"/>
                    <a:pt x="1812" y="673"/>
                  </a:cubicBezTo>
                  <a:cubicBezTo>
                    <a:pt x="1735" y="673"/>
                    <a:pt x="1658" y="683"/>
                    <a:pt x="1584" y="702"/>
                  </a:cubicBezTo>
                  <a:cubicBezTo>
                    <a:pt x="1573" y="705"/>
                    <a:pt x="1562" y="706"/>
                    <a:pt x="1552" y="706"/>
                  </a:cubicBezTo>
                  <a:cubicBezTo>
                    <a:pt x="1499" y="706"/>
                    <a:pt x="1451" y="671"/>
                    <a:pt x="1436" y="617"/>
                  </a:cubicBezTo>
                  <a:cubicBezTo>
                    <a:pt x="1378" y="402"/>
                    <a:pt x="1237" y="208"/>
                    <a:pt x="1029" y="85"/>
                  </a:cubicBezTo>
                  <a:cubicBezTo>
                    <a:pt x="967" y="51"/>
                    <a:pt x="904" y="22"/>
                    <a:pt x="839" y="4"/>
                  </a:cubicBezTo>
                  <a:cubicBezTo>
                    <a:pt x="829" y="1"/>
                    <a:pt x="820" y="0"/>
                    <a:pt x="810" y="0"/>
                  </a:cubicBezTo>
                  <a:close/>
                </a:path>
              </a:pathLst>
            </a:custGeom>
            <a:solidFill>
              <a:srgbClr val="F27E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6" name="Google Shape;2101;p64">
              <a:extLst>
                <a:ext uri="{FF2B5EF4-FFF2-40B4-BE49-F238E27FC236}">
                  <a16:creationId xmlns:a16="http://schemas.microsoft.com/office/drawing/2014/main" id="{6335ADE1-7919-DC8F-A403-017656C413B3}"/>
                </a:ext>
              </a:extLst>
            </p:cNvPr>
            <p:cNvSpPr/>
            <p:nvPr/>
          </p:nvSpPr>
          <p:spPr>
            <a:xfrm>
              <a:off x="7640925" y="3735125"/>
              <a:ext cx="61425" cy="57800"/>
            </a:xfrm>
            <a:custGeom>
              <a:avLst/>
              <a:gdLst/>
              <a:ahLst/>
              <a:cxnLst/>
              <a:rect l="l" t="t" r="r" b="b"/>
              <a:pathLst>
                <a:path w="2457" h="2312" extrusionOk="0">
                  <a:moveTo>
                    <a:pt x="811" y="0"/>
                  </a:moveTo>
                  <a:cubicBezTo>
                    <a:pt x="775" y="0"/>
                    <a:pt x="740" y="20"/>
                    <a:pt x="721" y="51"/>
                  </a:cubicBezTo>
                  <a:lnTo>
                    <a:pt x="271" y="832"/>
                  </a:lnTo>
                  <a:cubicBezTo>
                    <a:pt x="1" y="1299"/>
                    <a:pt x="155" y="1894"/>
                    <a:pt x="616" y="2174"/>
                  </a:cubicBezTo>
                  <a:cubicBezTo>
                    <a:pt x="771" y="2268"/>
                    <a:pt x="942" y="2311"/>
                    <a:pt x="1112" y="2311"/>
                  </a:cubicBezTo>
                  <a:cubicBezTo>
                    <a:pt x="1462" y="2311"/>
                    <a:pt x="1807" y="2125"/>
                    <a:pt x="1994" y="1803"/>
                  </a:cubicBezTo>
                  <a:lnTo>
                    <a:pt x="2434" y="1042"/>
                  </a:lnTo>
                  <a:cubicBezTo>
                    <a:pt x="2457" y="1000"/>
                    <a:pt x="2450" y="948"/>
                    <a:pt x="2416" y="915"/>
                  </a:cubicBezTo>
                  <a:cubicBezTo>
                    <a:pt x="2367" y="868"/>
                    <a:pt x="2311" y="825"/>
                    <a:pt x="2251" y="790"/>
                  </a:cubicBezTo>
                  <a:cubicBezTo>
                    <a:pt x="2112" y="710"/>
                    <a:pt x="1961" y="672"/>
                    <a:pt x="1813" y="672"/>
                  </a:cubicBezTo>
                  <a:cubicBezTo>
                    <a:pt x="1735" y="672"/>
                    <a:pt x="1658" y="682"/>
                    <a:pt x="1584" y="702"/>
                  </a:cubicBezTo>
                  <a:cubicBezTo>
                    <a:pt x="1574" y="705"/>
                    <a:pt x="1563" y="707"/>
                    <a:pt x="1553" y="707"/>
                  </a:cubicBezTo>
                  <a:cubicBezTo>
                    <a:pt x="1501" y="707"/>
                    <a:pt x="1452" y="671"/>
                    <a:pt x="1439" y="617"/>
                  </a:cubicBezTo>
                  <a:cubicBezTo>
                    <a:pt x="1381" y="400"/>
                    <a:pt x="1240" y="206"/>
                    <a:pt x="1029" y="85"/>
                  </a:cubicBezTo>
                  <a:cubicBezTo>
                    <a:pt x="969" y="49"/>
                    <a:pt x="904" y="22"/>
                    <a:pt x="839" y="4"/>
                  </a:cubicBezTo>
                  <a:cubicBezTo>
                    <a:pt x="830" y="2"/>
                    <a:pt x="820" y="0"/>
                    <a:pt x="811" y="0"/>
                  </a:cubicBezTo>
                  <a:close/>
                </a:path>
              </a:pathLst>
            </a:custGeom>
            <a:solidFill>
              <a:srgbClr val="F27E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sp>
          <p:nvSpPr>
            <p:cNvPr id="57" name="Google Shape;2102;p64">
              <a:extLst>
                <a:ext uri="{FF2B5EF4-FFF2-40B4-BE49-F238E27FC236}">
                  <a16:creationId xmlns:a16="http://schemas.microsoft.com/office/drawing/2014/main" id="{728E879B-92F0-808B-8022-3647F807A463}"/>
                </a:ext>
              </a:extLst>
            </p:cNvPr>
            <p:cNvSpPr/>
            <p:nvPr/>
          </p:nvSpPr>
          <p:spPr>
            <a:xfrm>
              <a:off x="7689400" y="3737525"/>
              <a:ext cx="61425" cy="57825"/>
            </a:xfrm>
            <a:custGeom>
              <a:avLst/>
              <a:gdLst/>
              <a:ahLst/>
              <a:cxnLst/>
              <a:rect l="l" t="t" r="r" b="b"/>
              <a:pathLst>
                <a:path w="2457" h="2313" extrusionOk="0">
                  <a:moveTo>
                    <a:pt x="812" y="1"/>
                  </a:moveTo>
                  <a:cubicBezTo>
                    <a:pt x="774" y="1"/>
                    <a:pt x="739" y="21"/>
                    <a:pt x="719" y="54"/>
                  </a:cubicBezTo>
                  <a:lnTo>
                    <a:pt x="269" y="834"/>
                  </a:lnTo>
                  <a:cubicBezTo>
                    <a:pt x="1" y="1302"/>
                    <a:pt x="155" y="1897"/>
                    <a:pt x="614" y="2174"/>
                  </a:cubicBezTo>
                  <a:cubicBezTo>
                    <a:pt x="770" y="2268"/>
                    <a:pt x="942" y="2312"/>
                    <a:pt x="1113" y="2312"/>
                  </a:cubicBezTo>
                  <a:cubicBezTo>
                    <a:pt x="1463" y="2312"/>
                    <a:pt x="1807" y="2126"/>
                    <a:pt x="1994" y="1803"/>
                  </a:cubicBezTo>
                  <a:lnTo>
                    <a:pt x="2432" y="1042"/>
                  </a:lnTo>
                  <a:cubicBezTo>
                    <a:pt x="2457" y="1002"/>
                    <a:pt x="2450" y="948"/>
                    <a:pt x="2414" y="915"/>
                  </a:cubicBezTo>
                  <a:cubicBezTo>
                    <a:pt x="2365" y="870"/>
                    <a:pt x="2311" y="828"/>
                    <a:pt x="2249" y="792"/>
                  </a:cubicBezTo>
                  <a:cubicBezTo>
                    <a:pt x="2110" y="712"/>
                    <a:pt x="1960" y="675"/>
                    <a:pt x="1812" y="675"/>
                  </a:cubicBezTo>
                  <a:cubicBezTo>
                    <a:pt x="1735" y="675"/>
                    <a:pt x="1659" y="685"/>
                    <a:pt x="1584" y="705"/>
                  </a:cubicBezTo>
                  <a:cubicBezTo>
                    <a:pt x="1574" y="708"/>
                    <a:pt x="1563" y="709"/>
                    <a:pt x="1552" y="709"/>
                  </a:cubicBezTo>
                  <a:cubicBezTo>
                    <a:pt x="1499" y="709"/>
                    <a:pt x="1452" y="674"/>
                    <a:pt x="1437" y="620"/>
                  </a:cubicBezTo>
                  <a:cubicBezTo>
                    <a:pt x="1379" y="403"/>
                    <a:pt x="1238" y="208"/>
                    <a:pt x="1030" y="87"/>
                  </a:cubicBezTo>
                  <a:cubicBezTo>
                    <a:pt x="967" y="52"/>
                    <a:pt x="904" y="25"/>
                    <a:pt x="840" y="5"/>
                  </a:cubicBezTo>
                  <a:cubicBezTo>
                    <a:pt x="830" y="2"/>
                    <a:pt x="821" y="1"/>
                    <a:pt x="812" y="1"/>
                  </a:cubicBezTo>
                  <a:close/>
                </a:path>
              </a:pathLst>
            </a:custGeom>
            <a:solidFill>
              <a:srgbClr val="F27EA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cs typeface="Arial"/>
                <a:sym typeface="Arial"/>
              </a:endParaRPr>
            </a:p>
          </p:txBody>
        </p:sp>
      </p:grpSp>
      <p:sp>
        <p:nvSpPr>
          <p:cNvPr id="58" name="TextBox 57">
            <a:extLst>
              <a:ext uri="{FF2B5EF4-FFF2-40B4-BE49-F238E27FC236}">
                <a16:creationId xmlns:a16="http://schemas.microsoft.com/office/drawing/2014/main" id="{1853E7A1-AE1D-1A6C-0541-BEFA12B9A287}"/>
              </a:ext>
            </a:extLst>
          </p:cNvPr>
          <p:cNvSpPr txBox="1"/>
          <p:nvPr/>
        </p:nvSpPr>
        <p:spPr>
          <a:xfrm>
            <a:off x="380259" y="2934343"/>
            <a:ext cx="3155576" cy="2677656"/>
          </a:xfrm>
          <a:prstGeom prst="rect">
            <a:avLst/>
          </a:prstGeom>
          <a:noFill/>
        </p:spPr>
        <p:txBody>
          <a:bodyPr wrap="square">
            <a:spAutoFit/>
          </a:bodyPr>
          <a:lstStyle/>
          <a:p>
            <a:pPr algn="ctr" defTabSz="1219170">
              <a:buClr>
                <a:srgbClr val="000000"/>
              </a:buClr>
            </a:pPr>
            <a:r>
              <a:rPr lang="vi-VN" sz="2800" dirty="0">
                <a:solidFill>
                  <a:schemeClr val="tx1">
                    <a:lumMod val="50000"/>
                  </a:schemeClr>
                </a:solidFill>
                <a:latin typeface="Times New Roman" panose="02020603050405020304" pitchFamily="18" charset="0"/>
                <a:cs typeface="Times New Roman" panose="02020603050405020304" pitchFamily="18" charset="0"/>
              </a:rPr>
              <a:t>Với luận điểm về chủ đề của tác phẩm, đầu tiên, người viết nêu chủ đề và một số căn cứ để xác định chủ đề. </a:t>
            </a:r>
            <a:endParaRPr lang="en-US" sz="44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id="{C24B70BC-ACEF-61CC-A80B-AD8AA6E61AC4}"/>
              </a:ext>
            </a:extLst>
          </p:cNvPr>
          <p:cNvSpPr txBox="1"/>
          <p:nvPr/>
        </p:nvSpPr>
        <p:spPr>
          <a:xfrm>
            <a:off x="4220847" y="2869109"/>
            <a:ext cx="3155576" cy="3539430"/>
          </a:xfrm>
          <a:prstGeom prst="rect">
            <a:avLst/>
          </a:prstGeom>
          <a:noFill/>
        </p:spPr>
        <p:txBody>
          <a:bodyPr wrap="square">
            <a:spAutoFit/>
          </a:bodyPr>
          <a:lstStyle/>
          <a:p>
            <a:pPr algn="ctr" defTabSz="1219170">
              <a:buClr>
                <a:srgbClr val="000000"/>
              </a:buClr>
            </a:pPr>
            <a:r>
              <a:rPr lang="vi-VN" sz="2800" dirty="0">
                <a:solidFill>
                  <a:schemeClr val="tx1">
                    <a:lumMod val="50000"/>
                  </a:schemeClr>
                </a:solidFill>
                <a:latin typeface="Times New Roman" panose="02020603050405020304" pitchFamily="18" charset="0"/>
                <a:cs typeface="Times New Roman" panose="02020603050405020304" pitchFamily="18" charset="0"/>
              </a:rPr>
              <a:t>Sau đó, người viết lần lượt phân tích, làm rõ từng khía cạnh nội dung của chủ đề bằng cách đưa ra các lí lẽ và bằng chứng lấy từ tác phẩm. </a:t>
            </a:r>
            <a:endParaRPr lang="en-US" sz="44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sp>
        <p:nvSpPr>
          <p:cNvPr id="60" name="TextBox 59">
            <a:extLst>
              <a:ext uri="{FF2B5EF4-FFF2-40B4-BE49-F238E27FC236}">
                <a16:creationId xmlns:a16="http://schemas.microsoft.com/office/drawing/2014/main" id="{CB34DC08-C968-1D7E-9DD2-9400DB0BB704}"/>
              </a:ext>
            </a:extLst>
          </p:cNvPr>
          <p:cNvSpPr txBox="1"/>
          <p:nvPr/>
        </p:nvSpPr>
        <p:spPr>
          <a:xfrm>
            <a:off x="7416002" y="2776738"/>
            <a:ext cx="4556191" cy="3970318"/>
          </a:xfrm>
          <a:prstGeom prst="rect">
            <a:avLst/>
          </a:prstGeom>
          <a:noFill/>
        </p:spPr>
        <p:txBody>
          <a:bodyPr wrap="square">
            <a:spAutoFit/>
          </a:bodyPr>
          <a:lstStyle/>
          <a:p>
            <a:pPr algn="ctr"/>
            <a:r>
              <a:rPr lang="en-US" sz="2800" dirty="0">
                <a:solidFill>
                  <a:schemeClr val="tx1">
                    <a:lumMod val="50000"/>
                  </a:schemeClr>
                </a:solidFill>
                <a:latin typeface="Times New Roman" panose="02020603050405020304" pitchFamily="18" charset="0"/>
                <a:cs typeface="Times New Roman" panose="02020603050405020304" pitchFamily="18" charset="0"/>
              </a:rPr>
              <a:t>V</a:t>
            </a:r>
            <a:r>
              <a:rPr lang="vi-VN" sz="2800" dirty="0">
                <a:solidFill>
                  <a:schemeClr val="tx1">
                    <a:lumMod val="50000"/>
                  </a:schemeClr>
                </a:solidFill>
                <a:latin typeface="Times New Roman" panose="02020603050405020304" pitchFamily="18" charset="0"/>
                <a:cs typeface="Times New Roman" panose="02020603050405020304" pitchFamily="18" charset="0"/>
              </a:rPr>
              <a:t>ới luận điểm những nét đặc sắc về hình thức nghệ thuật, người viết cũng sử dụng lí lẽ và bằng chứng lấy từ tác phẩm để phân tích, đánh giá hiệu quả thẩm mĩ của hai nét đặc sắc về hình thức nghệ thuật của bài thơ là hình ảnh thơ và âm hưởng toàn bài thơ.</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3527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barn(inVertical)">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58" grpId="0"/>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D0EFF-70CE-3EE0-CDE6-A158BD92923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8BA47F-714B-CE81-F085-EB7AB0CA95B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6FF3082-6D1F-A5AF-D9BE-BDCC19A105C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B96B08A-F187-E3B7-1E1A-889884A46EBF}"/>
              </a:ext>
            </a:extLst>
          </p:cNvPr>
          <p:cNvGrpSpPr/>
          <p:nvPr/>
        </p:nvGrpSpPr>
        <p:grpSpPr>
          <a:xfrm>
            <a:off x="3164306" y="1640614"/>
            <a:ext cx="8408754" cy="4557371"/>
            <a:chOff x="4557820" y="1639032"/>
            <a:chExt cx="6879004" cy="3437936"/>
          </a:xfrm>
        </p:grpSpPr>
        <p:sp>
          <p:nvSpPr>
            <p:cNvPr id="5" name="Google Shape;1486;p46">
              <a:extLst>
                <a:ext uri="{FF2B5EF4-FFF2-40B4-BE49-F238E27FC236}">
                  <a16:creationId xmlns:a16="http://schemas.microsoft.com/office/drawing/2014/main" id="{CC7C9E81-CFA7-8FA2-AFA8-94C253103A7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4">
                <a:lumMod val="20000"/>
                <a:lumOff val="80000"/>
              </a:schemeClr>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ysClr val="windowText" lastClr="000000"/>
                </a:solidFill>
                <a:effectLst/>
                <a:uLnTx/>
                <a:uFillTx/>
                <a:latin typeface="Arial"/>
                <a:ea typeface="字魂86号-杨任东楷书"/>
                <a:cs typeface="+mn-cs"/>
              </a:endParaRPr>
            </a:p>
          </p:txBody>
        </p:sp>
        <p:sp>
          <p:nvSpPr>
            <p:cNvPr id="6" name="TextBox 5">
              <a:extLst>
                <a:ext uri="{FF2B5EF4-FFF2-40B4-BE49-F238E27FC236}">
                  <a16:creationId xmlns:a16="http://schemas.microsoft.com/office/drawing/2014/main" id="{613C377B-614B-8372-5D4D-091622BD5ECF}"/>
                </a:ext>
              </a:extLst>
            </p:cNvPr>
            <p:cNvSpPr txBox="1"/>
            <p:nvPr/>
          </p:nvSpPr>
          <p:spPr>
            <a:xfrm flipH="1">
              <a:off x="4924369" y="1945813"/>
              <a:ext cx="6203993" cy="2112810"/>
            </a:xfrm>
            <a:prstGeom prst="rect">
              <a:avLst/>
            </a:prstGeom>
            <a:noFill/>
          </p:spPr>
          <p:txBody>
            <a:bodyPr wrap="square">
              <a:spAutoFit/>
            </a:body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Theo em, phân tích, đánh giá một số nét đặc sắc nghệ thuật của một tác phẩm thơ khác gì so với tác phẩm truyện?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93054F2-4B82-DC19-839D-D13443339CAF}"/>
              </a:ext>
            </a:extLst>
          </p:cNvPr>
          <p:cNvPicPr>
            <a:picLocks noChangeAspect="1"/>
          </p:cNvPicPr>
          <p:nvPr/>
        </p:nvPicPr>
        <p:blipFill>
          <a:blip r:embed="rId3"/>
          <a:stretch>
            <a:fillRect/>
          </a:stretch>
        </p:blipFill>
        <p:spPr>
          <a:xfrm>
            <a:off x="547935" y="3418429"/>
            <a:ext cx="2616371" cy="3351691"/>
          </a:xfrm>
          <a:prstGeom prst="rect">
            <a:avLst/>
          </a:prstGeom>
        </p:spPr>
      </p:pic>
    </p:spTree>
    <p:extLst>
      <p:ext uri="{BB962C8B-B14F-4D97-AF65-F5344CB8AC3E}">
        <p14:creationId xmlns:p14="http://schemas.microsoft.com/office/powerpoint/2010/main" val="3585433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2BDF-A792-65D3-8709-349389A378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FDE048-201C-5B77-5F7D-7B793B5BEB5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FCFC184-98B6-CF10-6EA7-227E9CDD08A1}"/>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Google Shape;660;p56">
            <a:extLst>
              <a:ext uri="{FF2B5EF4-FFF2-40B4-BE49-F238E27FC236}">
                <a16:creationId xmlns:a16="http://schemas.microsoft.com/office/drawing/2014/main" id="{93D01FB3-D295-0D35-A62D-0AC9971280DD}"/>
              </a:ext>
            </a:extLst>
          </p:cNvPr>
          <p:cNvCxnSpPr>
            <a:cxnSpLocks/>
          </p:cNvCxnSpPr>
          <p:nvPr/>
        </p:nvCxnSpPr>
        <p:spPr>
          <a:xfrm flipH="1">
            <a:off x="2562101" y="1528259"/>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5" name="Google Shape;660;p56">
            <a:extLst>
              <a:ext uri="{FF2B5EF4-FFF2-40B4-BE49-F238E27FC236}">
                <a16:creationId xmlns:a16="http://schemas.microsoft.com/office/drawing/2014/main" id="{452C4657-2575-A3BF-2057-E928A7F554C7}"/>
              </a:ext>
            </a:extLst>
          </p:cNvPr>
          <p:cNvCxnSpPr>
            <a:cxnSpLocks/>
          </p:cNvCxnSpPr>
          <p:nvPr/>
        </p:nvCxnSpPr>
        <p:spPr>
          <a:xfrm>
            <a:off x="8517719" y="1528259"/>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6" name="Google Shape;676;p56">
            <a:extLst>
              <a:ext uri="{FF2B5EF4-FFF2-40B4-BE49-F238E27FC236}">
                <a16:creationId xmlns:a16="http://schemas.microsoft.com/office/drawing/2014/main" id="{4239F764-CA38-5343-E722-822B41EDC2CE}"/>
              </a:ext>
            </a:extLst>
          </p:cNvPr>
          <p:cNvSpPr/>
          <p:nvPr/>
        </p:nvSpPr>
        <p:spPr>
          <a:xfrm>
            <a:off x="3563904" y="1120429"/>
            <a:ext cx="4953816" cy="743838"/>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7" name="Google Shape;661;p56">
            <a:extLst>
              <a:ext uri="{FF2B5EF4-FFF2-40B4-BE49-F238E27FC236}">
                <a16:creationId xmlns:a16="http://schemas.microsoft.com/office/drawing/2014/main" id="{A862FAB5-F3DA-225D-7B13-5AFA46D69310}"/>
              </a:ext>
            </a:extLst>
          </p:cNvPr>
          <p:cNvSpPr txBox="1"/>
          <p:nvPr/>
        </p:nvSpPr>
        <p:spPr>
          <a:xfrm>
            <a:off x="3446117" y="1184531"/>
            <a:ext cx="4953817"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SO SÁNH</a:t>
            </a:r>
            <a:endParaRPr kumimoji="0" sz="66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8" name="Google Shape;678;p56">
            <a:extLst>
              <a:ext uri="{FF2B5EF4-FFF2-40B4-BE49-F238E27FC236}">
                <a16:creationId xmlns:a16="http://schemas.microsoft.com/office/drawing/2014/main" id="{111A2488-1367-C1F1-7B72-46B4BF32643E}"/>
              </a:ext>
            </a:extLst>
          </p:cNvPr>
          <p:cNvSpPr/>
          <p:nvPr/>
        </p:nvSpPr>
        <p:spPr>
          <a:xfrm>
            <a:off x="8282150" y="2091107"/>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9" name="Google Shape;670;p56">
            <a:extLst>
              <a:ext uri="{FF2B5EF4-FFF2-40B4-BE49-F238E27FC236}">
                <a16:creationId xmlns:a16="http://schemas.microsoft.com/office/drawing/2014/main" id="{9C70366E-DB70-4FDF-C065-4E3D18B53A61}"/>
              </a:ext>
            </a:extLst>
          </p:cNvPr>
          <p:cNvSpPr txBox="1"/>
          <p:nvPr/>
        </p:nvSpPr>
        <p:spPr>
          <a:xfrm>
            <a:off x="8517718" y="2221069"/>
            <a:ext cx="2692000" cy="425107"/>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TRUYỆN</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10" name="Google Shape;682;p56">
            <a:extLst>
              <a:ext uri="{FF2B5EF4-FFF2-40B4-BE49-F238E27FC236}">
                <a16:creationId xmlns:a16="http://schemas.microsoft.com/office/drawing/2014/main" id="{D8D38562-1EB0-CFAC-43DC-EA9818A4CB27}"/>
              </a:ext>
            </a:extLst>
          </p:cNvPr>
          <p:cNvSpPr/>
          <p:nvPr/>
        </p:nvSpPr>
        <p:spPr>
          <a:xfrm>
            <a:off x="1103433" y="2091102"/>
            <a:ext cx="3163136" cy="66147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1" name="Google Shape;664;p56">
            <a:extLst>
              <a:ext uri="{FF2B5EF4-FFF2-40B4-BE49-F238E27FC236}">
                <a16:creationId xmlns:a16="http://schemas.microsoft.com/office/drawing/2014/main" id="{4CCDE62D-F354-82B2-9F46-62783CD6CA88}"/>
              </a:ext>
            </a:extLst>
          </p:cNvPr>
          <p:cNvSpPr txBox="1"/>
          <p:nvPr/>
        </p:nvSpPr>
        <p:spPr>
          <a:xfrm>
            <a:off x="1191138" y="2113471"/>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THƠ</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12" name="TextBox 11">
            <a:extLst>
              <a:ext uri="{FF2B5EF4-FFF2-40B4-BE49-F238E27FC236}">
                <a16:creationId xmlns:a16="http://schemas.microsoft.com/office/drawing/2014/main" id="{BC4C75FF-0892-4191-40D2-D108C31E1F1C}"/>
              </a:ext>
            </a:extLst>
          </p:cNvPr>
          <p:cNvSpPr txBox="1"/>
          <p:nvPr/>
        </p:nvSpPr>
        <p:spPr>
          <a:xfrm>
            <a:off x="386561" y="2955737"/>
            <a:ext cx="3860765" cy="2862322"/>
          </a:xfrm>
          <a:prstGeom prst="rect">
            <a:avLst/>
          </a:prstGeom>
          <a:noFill/>
        </p:spPr>
        <p:txBody>
          <a:bodyPr wrap="square">
            <a:spAutoFit/>
          </a:bodyPr>
          <a:lstStyle/>
          <a:p>
            <a:pPr lvl="0" algn="ctr"/>
            <a:r>
              <a:rPr lang="en-US" sz="3600" dirty="0">
                <a:solidFill>
                  <a:schemeClr val="tx1">
                    <a:lumMod val="50000"/>
                  </a:schemeClr>
                </a:solidFill>
                <a:latin typeface="Times New Roman" panose="02020603050405020304" pitchFamily="18" charset="0"/>
                <a:cs typeface="Times New Roman" panose="02020603050405020304" pitchFamily="18" charset="0"/>
              </a:rPr>
              <a:t>N</a:t>
            </a:r>
            <a:r>
              <a:rPr lang="vi-VN" sz="3600" dirty="0">
                <a:solidFill>
                  <a:schemeClr val="tx1">
                    <a:lumMod val="50000"/>
                  </a:schemeClr>
                </a:solidFill>
                <a:latin typeface="Times New Roman" panose="02020603050405020304" pitchFamily="18" charset="0"/>
                <a:cs typeface="Times New Roman" panose="02020603050405020304" pitchFamily="18" charset="0"/>
              </a:rPr>
              <a:t>ét đặc sắc về hình thức nghệ thuật thể hiện ở từ ngữ, hình ảnh, vần, nhịp, biện pháp tu từ,...; </a:t>
            </a:r>
            <a:endParaRPr kumimoji="0" lang="en-SG" sz="5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1F0CA5B-BAE3-0266-DA9F-347CB74A9339}"/>
              </a:ext>
            </a:extLst>
          </p:cNvPr>
          <p:cNvSpPr txBox="1"/>
          <p:nvPr/>
        </p:nvSpPr>
        <p:spPr>
          <a:xfrm>
            <a:off x="7789762" y="2918793"/>
            <a:ext cx="4015677" cy="3416320"/>
          </a:xfrm>
          <a:prstGeom prst="rect">
            <a:avLst/>
          </a:prstGeom>
          <a:noFill/>
        </p:spPr>
        <p:txBody>
          <a:bodyPr wrap="square">
            <a:spAutoFit/>
          </a:bodyPr>
          <a:lstStyle/>
          <a:p>
            <a:pPr algn="ctr"/>
            <a:r>
              <a:rPr lang="en-US" sz="3600" dirty="0">
                <a:solidFill>
                  <a:schemeClr val="tx1">
                    <a:lumMod val="50000"/>
                  </a:schemeClr>
                </a:solidFill>
                <a:latin typeface="Times New Roman" panose="02020603050405020304" pitchFamily="18" charset="0"/>
                <a:cs typeface="Times New Roman" panose="02020603050405020304" pitchFamily="18" charset="0"/>
              </a:rPr>
              <a:t>N</a:t>
            </a:r>
            <a:r>
              <a:rPr lang="vi-VN" sz="3600" dirty="0">
                <a:solidFill>
                  <a:schemeClr val="tx1">
                    <a:lumMod val="50000"/>
                  </a:schemeClr>
                </a:solidFill>
                <a:latin typeface="Times New Roman" panose="02020603050405020304" pitchFamily="18" charset="0"/>
                <a:cs typeface="Times New Roman" panose="02020603050405020304" pitchFamily="18" charset="0"/>
              </a:rPr>
              <a:t>ét đặc sắc về hình thức nghệ thuật thể hiện ở cốt truyện, tình huống, nhân vật, ngôi kể, sự việc, chi tiết nghệ thuật,.</a:t>
            </a:r>
            <a:endParaRPr lang="en-SG"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4" name="Freeform 10">
            <a:extLst>
              <a:ext uri="{FF2B5EF4-FFF2-40B4-BE49-F238E27FC236}">
                <a16:creationId xmlns:a16="http://schemas.microsoft.com/office/drawing/2014/main" id="{CD1D0E94-51BB-7111-0104-41FE2F31821F}"/>
              </a:ext>
            </a:extLst>
          </p:cNvPr>
          <p:cNvSpPr/>
          <p:nvPr/>
        </p:nvSpPr>
        <p:spPr>
          <a:xfrm>
            <a:off x="4110429" y="3565046"/>
            <a:ext cx="3860765" cy="3322204"/>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7137922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BB80-B054-6655-9598-F0281332FC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7CD7FF-F947-8FAD-C19C-1259108E6A1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B2E5CE0-6BAD-6C38-A91E-8261BAE54845}"/>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0031BF30-5FBF-528A-295C-4DC25033B761}"/>
              </a:ext>
            </a:extLst>
          </p:cNvPr>
          <p:cNvGrpSpPr/>
          <p:nvPr/>
        </p:nvGrpSpPr>
        <p:grpSpPr>
          <a:xfrm>
            <a:off x="3566023" y="1034391"/>
            <a:ext cx="8474571" cy="5604220"/>
            <a:chOff x="0" y="0"/>
            <a:chExt cx="4997794" cy="3075612"/>
          </a:xfrm>
        </p:grpSpPr>
        <p:sp>
          <p:nvSpPr>
            <p:cNvPr id="5" name="Freeform 30">
              <a:extLst>
                <a:ext uri="{FF2B5EF4-FFF2-40B4-BE49-F238E27FC236}">
                  <a16:creationId xmlns:a16="http://schemas.microsoft.com/office/drawing/2014/main" id="{992B5C75-35C4-5D48-F583-A9AC9DFFB532}"/>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Freeform 31">
              <a:extLst>
                <a:ext uri="{FF2B5EF4-FFF2-40B4-BE49-F238E27FC236}">
                  <a16:creationId xmlns:a16="http://schemas.microsoft.com/office/drawing/2014/main" id="{05BB453D-1927-C762-3083-477D43E07DB4}"/>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Freeform 32">
              <a:extLst>
                <a:ext uri="{FF2B5EF4-FFF2-40B4-BE49-F238E27FC236}">
                  <a16:creationId xmlns:a16="http://schemas.microsoft.com/office/drawing/2014/main" id="{4B0D12DC-3CD8-DBCB-9066-74C6C4ECA455}"/>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TextBox 7">
            <a:extLst>
              <a:ext uri="{FF2B5EF4-FFF2-40B4-BE49-F238E27FC236}">
                <a16:creationId xmlns:a16="http://schemas.microsoft.com/office/drawing/2014/main" id="{8B416A8C-ECC4-3CF9-5678-B796472223E8}"/>
              </a:ext>
            </a:extLst>
          </p:cNvPr>
          <p:cNvSpPr txBox="1"/>
          <p:nvPr/>
        </p:nvSpPr>
        <p:spPr>
          <a:xfrm>
            <a:off x="4229485" y="2407289"/>
            <a:ext cx="6352198" cy="3416320"/>
          </a:xfrm>
          <a:prstGeom prst="rect">
            <a:avLst/>
          </a:prstGeom>
          <a:noFill/>
        </p:spPr>
        <p:txBody>
          <a:bodyPr wrap="square">
            <a:spAutoFit/>
          </a:bodyPr>
          <a:lstStyle/>
          <a:p>
            <a:pPr algn="ctr"/>
            <a:r>
              <a:rPr lang="vi-VN" sz="3600" dirty="0">
                <a:latin typeface="+mj-lt"/>
              </a:rPr>
              <a:t>Từ văn bản trên, em rút ra kinh nghiệm gì khi viết bài văn nghị luận phân tích một tác phẩm thơ: chủ đề, những nét đặc sắc về nghệ thuật và hiệu quả thấm mĩ của nó?</a:t>
            </a:r>
            <a:endParaRPr lang="en-SG" sz="3600" dirty="0">
              <a:latin typeface="+mj-lt"/>
            </a:endParaRPr>
          </a:p>
        </p:txBody>
      </p:sp>
      <p:sp>
        <p:nvSpPr>
          <p:cNvPr id="9" name="Freeform 4">
            <a:extLst>
              <a:ext uri="{FF2B5EF4-FFF2-40B4-BE49-F238E27FC236}">
                <a16:creationId xmlns:a16="http://schemas.microsoft.com/office/drawing/2014/main" id="{11174A3F-CBBD-3481-1FBC-B4D63F256777}"/>
              </a:ext>
            </a:extLst>
          </p:cNvPr>
          <p:cNvSpPr/>
          <p:nvPr/>
        </p:nvSpPr>
        <p:spPr>
          <a:xfrm>
            <a:off x="323625" y="3177695"/>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24905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D2052-679C-E1CF-567F-E19F6695E5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8D7EEB-B39A-D08C-E591-B7C9E5BC309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84F0041-0887-138D-8A2E-0842DD714E38}"/>
              </a:ext>
            </a:extLst>
          </p:cNvPr>
          <p:cNvSpPr txBox="1"/>
          <p:nvPr/>
        </p:nvSpPr>
        <p:spPr>
          <a:xfrm>
            <a:off x="5360895" y="139603"/>
            <a:ext cx="4321048"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11">
            <a:extLst>
              <a:ext uri="{FF2B5EF4-FFF2-40B4-BE49-F238E27FC236}">
                <a16:creationId xmlns:a16="http://schemas.microsoft.com/office/drawing/2014/main" id="{25B7B2DD-28AE-CB50-8BD6-1EF0919BD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797" y="466617"/>
            <a:ext cx="7894363" cy="6592599"/>
          </a:xfrm>
          <a:prstGeom prst="rect">
            <a:avLst/>
          </a:prstGeom>
        </p:spPr>
      </p:pic>
      <p:sp>
        <p:nvSpPr>
          <p:cNvPr id="5" name="TextBox 4">
            <a:extLst>
              <a:ext uri="{FF2B5EF4-FFF2-40B4-BE49-F238E27FC236}">
                <a16:creationId xmlns:a16="http://schemas.microsoft.com/office/drawing/2014/main" id="{A39DDD43-FF55-D045-39C7-CBDBC900C52C}"/>
              </a:ext>
            </a:extLst>
          </p:cNvPr>
          <p:cNvSpPr txBox="1"/>
          <p:nvPr/>
        </p:nvSpPr>
        <p:spPr>
          <a:xfrm>
            <a:off x="4904259" y="1807369"/>
            <a:ext cx="6056964" cy="3416320"/>
          </a:xfrm>
          <a:prstGeom prst="rect">
            <a:avLst/>
          </a:prstGeom>
          <a:noFill/>
        </p:spPr>
        <p:txBody>
          <a:bodyPr wrap="square">
            <a:spAutoFit/>
          </a:bodyPr>
          <a:lstStyle/>
          <a:p>
            <a:pPr lvl="0" algn="just" defTabSz="1219170">
              <a:buClr>
                <a:srgbClr val="000000"/>
              </a:buClr>
              <a:defRPr/>
            </a:pPr>
            <a:r>
              <a:rPr lang="vi-VN" sz="3600" dirty="0">
                <a:latin typeface="+mj-lt"/>
              </a:rPr>
              <a:t>Khi viết bài bài văn nghị luận phân tích một tác phẩm thơ, cần chú ý phân tích nội dung chủ đề, những nét đặc sắc về hình thức nghệ thuật của tác phẩm và hiệu quả thẩm mĩ của nó.</a:t>
            </a:r>
            <a:endParaRPr kumimoji="0" lang="en-SG" sz="307000" b="0" i="0" u="none" strike="noStrike" kern="0" cap="none" spc="0" normalizeH="0" baseline="0" noProof="0" dirty="0">
              <a:ln>
                <a:noFill/>
              </a:ln>
              <a:solidFill>
                <a:srgbClr val="FFFCEC">
                  <a:lumMod val="10000"/>
                </a:srgbClr>
              </a:solidFill>
              <a:effectLst/>
              <a:uLnTx/>
              <a:uFillTx/>
              <a:latin typeface="+mj-lt"/>
              <a:cs typeface="Arial"/>
              <a:sym typeface="Arial"/>
            </a:endParaRPr>
          </a:p>
        </p:txBody>
      </p:sp>
      <p:grpSp>
        <p:nvGrpSpPr>
          <p:cNvPr id="6" name="Group 5">
            <a:extLst>
              <a:ext uri="{FF2B5EF4-FFF2-40B4-BE49-F238E27FC236}">
                <a16:creationId xmlns:a16="http://schemas.microsoft.com/office/drawing/2014/main" id="{99004C36-6F07-4C18-07F8-868A21582EF7}"/>
              </a:ext>
            </a:extLst>
          </p:cNvPr>
          <p:cNvGrpSpPr/>
          <p:nvPr/>
        </p:nvGrpSpPr>
        <p:grpSpPr>
          <a:xfrm>
            <a:off x="462987" y="2407534"/>
            <a:ext cx="3738204" cy="4457597"/>
            <a:chOff x="863598" y="1722152"/>
            <a:chExt cx="3696827" cy="4849639"/>
          </a:xfrm>
        </p:grpSpPr>
        <p:sp>
          <p:nvSpPr>
            <p:cNvPr id="7" name="Freeform 20">
              <a:extLst>
                <a:ext uri="{FF2B5EF4-FFF2-40B4-BE49-F238E27FC236}">
                  <a16:creationId xmlns:a16="http://schemas.microsoft.com/office/drawing/2014/main" id="{3A028FE7-F8DB-EABC-4BAB-E0962C817C99}"/>
                </a:ext>
              </a:extLst>
            </p:cNvPr>
            <p:cNvSpPr/>
            <p:nvPr/>
          </p:nvSpPr>
          <p:spPr>
            <a:xfrm>
              <a:off x="1648179" y="1722152"/>
              <a:ext cx="2690035" cy="1589845"/>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GỢI Ý</a:t>
              </a:r>
              <a:endParaRPr kumimoji="0" lang="en-SG"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8" name="Freeform 21">
              <a:extLst>
                <a:ext uri="{FF2B5EF4-FFF2-40B4-BE49-F238E27FC236}">
                  <a16:creationId xmlns:a16="http://schemas.microsoft.com/office/drawing/2014/main" id="{59CB2692-E7B2-BD5C-F184-BD66406B6E8D}"/>
                </a:ext>
              </a:extLst>
            </p:cNvPr>
            <p:cNvSpPr/>
            <p:nvPr/>
          </p:nvSpPr>
          <p:spPr>
            <a:xfrm>
              <a:off x="863598" y="3311997"/>
              <a:ext cx="3696827" cy="3259794"/>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r:embed="rId7"/>
                  </a:ext>
                </a:extLst>
              </a:blip>
              <a:stretch>
                <a:fillRect r="-69273" b="-52568"/>
              </a:stretch>
            </a:blipFill>
            <a:ln cap="sq">
              <a:noFill/>
              <a:prstDash val="solid"/>
              <a:miter/>
            </a:ln>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SG" sz="1351"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spTree>
    <p:extLst>
      <p:ext uri="{BB962C8B-B14F-4D97-AF65-F5344CB8AC3E}">
        <p14:creationId xmlns:p14="http://schemas.microsoft.com/office/powerpoint/2010/main" val="37134532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6C91D7-D371-3498-C0AC-D6367021BC4A}"/>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594855" y="828966"/>
            <a:ext cx="9611591" cy="4380349"/>
          </a:xfrm>
          <a:prstGeom prst="rect">
            <a:avLst/>
          </a:prstGeom>
        </p:spPr>
      </p:pic>
    </p:spTree>
    <p:extLst>
      <p:ext uri="{BB962C8B-B14F-4D97-AF65-F5344CB8AC3E}">
        <p14:creationId xmlns:p14="http://schemas.microsoft.com/office/powerpoint/2010/main" val="629620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1972471" y="3467463"/>
            <a:ext cx="7877707" cy="2099200"/>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66241B"/>
              </a:buClr>
              <a:buSzPts val="7000"/>
              <a:buFont typeface="Denk One"/>
              <a:buNone/>
              <a:tabLst/>
              <a:defRPr/>
            </a:pP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Thực</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hành</a:t>
            </a:r>
            <a:r>
              <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a:t>
            </a:r>
            <a:r>
              <a:rPr kumimoji="0" lang="en-SG" sz="10666"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viết</a:t>
            </a:r>
            <a:endParaRPr kumimoji="0" lang="en-SG" sz="10666"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endParaRP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4961679" y="236614"/>
            <a:ext cx="1899291" cy="1743053"/>
          </a:xfrm>
          <a:prstGeom prst="rect">
            <a:avLst/>
          </a:prstGeom>
          <a:solidFill>
            <a:srgbClr val="F9DB0E">
              <a:lumMod val="20000"/>
              <a:lumOff val="80000"/>
            </a:srgbClr>
          </a:solid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1219170" rtl="0" eaLnBrk="1" fontAlgn="auto" latinLnBrk="0" hangingPunct="1">
              <a:lnSpc>
                <a:spcPct val="115000"/>
              </a:lnSpc>
              <a:spcBef>
                <a:spcPts val="0"/>
              </a:spcBef>
              <a:spcAft>
                <a:spcPts val="0"/>
              </a:spcAft>
              <a:buClr>
                <a:srgbClr val="2A1B4C"/>
              </a:buClr>
              <a:buSzPts val="5000"/>
              <a:buFont typeface="Denk One"/>
              <a:buNone/>
              <a:tabLst/>
              <a:defRPr/>
            </a:pPr>
            <a:r>
              <a:rPr kumimoji="0" lang="en" sz="10666" b="1" i="0" u="none" strike="noStrike" kern="0" cap="none" spc="0" normalizeH="0" baseline="0" noProof="0" dirty="0">
                <a:ln>
                  <a:noFill/>
                </a:ln>
                <a:solidFill>
                  <a:srgbClr val="2A1B4C"/>
                </a:solidFill>
                <a:effectLst/>
                <a:uLnTx/>
                <a:uFillTx/>
                <a:latin typeface="Denk One"/>
                <a:sym typeface="Denk One"/>
              </a:rPr>
              <a:t>II</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3751566" y="2575889"/>
            <a:ext cx="4441879" cy="98623"/>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62533" tIns="162533" rIns="162533" bIns="162533" anchor="ctr" anchorCtr="0">
            <a:no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endParaRPr kumimoji="0" sz="2489"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8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1</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chuẩn bị trước khi viết</a:t>
            </a:r>
            <a:endParaRPr kumimoji="0" lang="en-SG" sz="66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40742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71535958-8F49-9169-32EF-123E9C461B53}"/>
              </a:ext>
            </a:extLst>
          </p:cNvPr>
          <p:cNvGrpSpPr/>
          <p:nvPr/>
        </p:nvGrpSpPr>
        <p:grpSpPr>
          <a:xfrm>
            <a:off x="5355088" y="1228351"/>
            <a:ext cx="4872645" cy="1372360"/>
            <a:chOff x="73349" y="1614466"/>
            <a:chExt cx="5749785" cy="1960373"/>
          </a:xfrm>
        </p:grpSpPr>
        <p:grpSp>
          <p:nvGrpSpPr>
            <p:cNvPr id="4" name="组合 34">
              <a:extLst>
                <a:ext uri="{FF2B5EF4-FFF2-40B4-BE49-F238E27FC236}">
                  <a16:creationId xmlns:a16="http://schemas.microsoft.com/office/drawing/2014/main" id="{501F2DB1-E34D-5949-A0AF-418F6841EF88}"/>
                </a:ext>
              </a:extLst>
            </p:cNvPr>
            <p:cNvGrpSpPr/>
            <p:nvPr/>
          </p:nvGrpSpPr>
          <p:grpSpPr>
            <a:xfrm>
              <a:off x="73349" y="1614467"/>
              <a:ext cx="5749785" cy="1960372"/>
              <a:chOff x="569774" y="1614467"/>
              <a:chExt cx="4732684" cy="1960372"/>
            </a:xfrm>
          </p:grpSpPr>
          <p:sp>
            <p:nvSpPr>
              <p:cNvPr id="7" name="圆角矩形 30">
                <a:extLst>
                  <a:ext uri="{FF2B5EF4-FFF2-40B4-BE49-F238E27FC236}">
                    <a16:creationId xmlns:a16="http://schemas.microsoft.com/office/drawing/2014/main" id="{60167426-4352-B63F-DF2C-135841064DD8}"/>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21EB899F-F130-990D-7C6B-BF2ADAB7E9DA}"/>
                  </a:ext>
                </a:extLst>
              </p:cNvPr>
              <p:cNvSpPr/>
              <p:nvPr/>
            </p:nvSpPr>
            <p:spPr>
              <a:xfrm>
                <a:off x="694221" y="1820039"/>
                <a:ext cx="4561871" cy="1550312"/>
              </a:xfrm>
              <a:prstGeom prst="roundRect">
                <a:avLst>
                  <a:gd name="adj" fmla="val 10006"/>
                </a:avLst>
              </a:prstGeom>
              <a:solidFill>
                <a:srgbClr val="DC541E">
                  <a:lumMod val="20000"/>
                  <a:lumOff val="80000"/>
                </a:srgbClr>
              </a:solidFill>
              <a:ln w="25400" cap="rnd" cmpd="sng" algn="ctr">
                <a:noFill/>
                <a:prstDash val="lgDash"/>
                <a:round/>
              </a:ln>
              <a:effectLst/>
            </p:spPr>
            <p:txBody>
              <a:bodyPr rtlCol="0" anchor="ctr"/>
              <a:lstStyle/>
              <a:p>
                <a:pPr marL="0" marR="0" lvl="0" indent="0" algn="ctr" defTabSz="914354" rtl="0" eaLnBrk="1" fontAlgn="auto" latinLnBrk="0" hangingPunct="1">
                  <a:lnSpc>
                    <a:spcPct val="100000"/>
                  </a:lnSpc>
                  <a:spcBef>
                    <a:spcPts val="0"/>
                  </a:spcBef>
                  <a:spcAft>
                    <a:spcPts val="80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ĐỀ BÀI</a:t>
                </a:r>
                <a:endParaRPr kumimoji="0" lang="en-SG" sz="8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6" name="矩形 33">
              <a:extLst>
                <a:ext uri="{FF2B5EF4-FFF2-40B4-BE49-F238E27FC236}">
                  <a16:creationId xmlns:a16="http://schemas.microsoft.com/office/drawing/2014/main" id="{EE9CEB67-3F4A-7912-A866-DACDE951B19A}"/>
                </a:ext>
              </a:extLst>
            </p:cNvPr>
            <p:cNvSpPr/>
            <p:nvPr/>
          </p:nvSpPr>
          <p:spPr>
            <a:xfrm>
              <a:off x="627264" y="1614466"/>
              <a:ext cx="4572002" cy="1525033"/>
            </a:xfrm>
            <a:prstGeom prst="rect">
              <a:avLst/>
            </a:prstGeom>
          </p:spPr>
          <p:txBody>
            <a:bodyPr>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sz="48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FC9C8AD2-88B3-185E-C5B9-8DFFA19B1D4B}"/>
              </a:ext>
            </a:extLst>
          </p:cNvPr>
          <p:cNvGrpSpPr/>
          <p:nvPr/>
        </p:nvGrpSpPr>
        <p:grpSpPr>
          <a:xfrm>
            <a:off x="3900421" y="3146691"/>
            <a:ext cx="8085699" cy="3400284"/>
            <a:chOff x="440180" y="3419486"/>
            <a:chExt cx="4946168" cy="2127299"/>
          </a:xfrm>
        </p:grpSpPr>
        <p:grpSp>
          <p:nvGrpSpPr>
            <p:cNvPr id="10" name="组合 35">
              <a:extLst>
                <a:ext uri="{FF2B5EF4-FFF2-40B4-BE49-F238E27FC236}">
                  <a16:creationId xmlns:a16="http://schemas.microsoft.com/office/drawing/2014/main" id="{0C3F654C-DA0F-CECA-8C33-FEF2919B9CBC}"/>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EE0592C6-2C53-B633-B7E4-04EB1ACEBD1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3" name="圆角矩形 37">
                <a:extLst>
                  <a:ext uri="{FF2B5EF4-FFF2-40B4-BE49-F238E27FC236}">
                    <a16:creationId xmlns:a16="http://schemas.microsoft.com/office/drawing/2014/main" id="{F207312F-CB8E-D3E4-B988-8F93777729DE}"/>
                  </a:ext>
                </a:extLst>
              </p:cNvPr>
              <p:cNvSpPr/>
              <p:nvPr/>
            </p:nvSpPr>
            <p:spPr>
              <a:xfrm>
                <a:off x="916564" y="1618129"/>
                <a:ext cx="3909351" cy="1355747"/>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8480574B-9294-8CD1-6F7B-ABDE050F2C1A}"/>
                </a:ext>
              </a:extLst>
            </p:cNvPr>
            <p:cNvSpPr/>
            <p:nvPr/>
          </p:nvSpPr>
          <p:spPr>
            <a:xfrm>
              <a:off x="627264" y="3712591"/>
              <a:ext cx="4463927" cy="251845"/>
            </a:xfrm>
            <a:prstGeom prst="rect">
              <a:avLst/>
            </a:prstGeom>
          </p:spPr>
          <p:txBody>
            <a:bodyPr wrap="square">
              <a:spAutoFit/>
            </a:bodyPr>
            <a:lstStyle/>
            <a:p>
              <a:pPr marL="0" marR="0" lvl="0" indent="0" algn="ctr" defTabSz="685766" rtl="0" eaLnBrk="1" fontAlgn="auto" latinLnBrk="0" hangingPunct="1">
                <a:lnSpc>
                  <a:spcPct val="15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B02A24ED-F212-05B2-5B55-AF49AAB43FD2}"/>
              </a:ext>
            </a:extLst>
          </p:cNvPr>
          <p:cNvGrpSpPr/>
          <p:nvPr/>
        </p:nvGrpSpPr>
        <p:grpSpPr>
          <a:xfrm>
            <a:off x="6765154" y="2650220"/>
            <a:ext cx="2356231" cy="296980"/>
            <a:chOff x="1500706" y="3155738"/>
            <a:chExt cx="2697446" cy="362310"/>
          </a:xfrm>
        </p:grpSpPr>
        <p:sp>
          <p:nvSpPr>
            <p:cNvPr id="15" name="燕尾形 40">
              <a:extLst>
                <a:ext uri="{FF2B5EF4-FFF2-40B4-BE49-F238E27FC236}">
                  <a16:creationId xmlns:a16="http://schemas.microsoft.com/office/drawing/2014/main" id="{31245322-8288-84E7-2A68-317BEF80BFF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24718165-80FC-DB0E-15AE-5A11DE57881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A8CBC514-F252-2FE8-925A-313827B3CA9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TextBox 17">
            <a:extLst>
              <a:ext uri="{FF2B5EF4-FFF2-40B4-BE49-F238E27FC236}">
                <a16:creationId xmlns:a16="http://schemas.microsoft.com/office/drawing/2014/main" id="{7AF56B93-F86B-C181-3E3D-D7A77396F44F}"/>
              </a:ext>
            </a:extLst>
          </p:cNvPr>
          <p:cNvSpPr txBox="1"/>
          <p:nvPr/>
        </p:nvSpPr>
        <p:spPr>
          <a:xfrm>
            <a:off x="4041390" y="3335618"/>
            <a:ext cx="7440758" cy="3170099"/>
          </a:xfrm>
          <a:prstGeom prst="rect">
            <a:avLst/>
          </a:prstGeom>
          <a:noFill/>
        </p:spPr>
        <p:txBody>
          <a:bodyPr wrap="square">
            <a:spAutoFit/>
          </a:bodyPr>
          <a:lstStyle/>
          <a:p>
            <a:pPr algn="ctr"/>
            <a:r>
              <a:rPr lang="vi-VN" sz="4000" dirty="0">
                <a:solidFill>
                  <a:schemeClr val="tx1">
                    <a:lumMod val="50000"/>
                  </a:schemeClr>
                </a:solidFill>
                <a:latin typeface="+mj-lt"/>
              </a:rPr>
              <a:t>Hãy viết bài văn nghị luận phân tích một bài thơ mà em yêu thích, làm rõ chủ đề, những nét đặc sắc về hình thức nghệ thuật và hiệu quả thẩm mĩ của nó.</a:t>
            </a:r>
            <a:endParaRPr lang="en-SG" sz="4000" dirty="0">
              <a:solidFill>
                <a:schemeClr val="tx1">
                  <a:lumMod val="50000"/>
                </a:schemeClr>
              </a:solidFill>
              <a:latin typeface="+mj-lt"/>
            </a:endParaRPr>
          </a:p>
        </p:txBody>
      </p:sp>
      <p:pic>
        <p:nvPicPr>
          <p:cNvPr id="19" name="Picture 18" descr="A person writing on a book&#10;&#10;Description automatically generated">
            <a:extLst>
              <a:ext uri="{FF2B5EF4-FFF2-40B4-BE49-F238E27FC236}">
                <a16:creationId xmlns:a16="http://schemas.microsoft.com/office/drawing/2014/main" id="{D9E41ADF-DBF9-45A9-5EF0-F469A5D4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297" y="2650219"/>
            <a:ext cx="5406552" cy="4507107"/>
          </a:xfrm>
          <a:prstGeom prst="rect">
            <a:avLst/>
          </a:prstGeom>
        </p:spPr>
      </p:pic>
    </p:spTree>
    <p:extLst>
      <p:ext uri="{BB962C8B-B14F-4D97-AF65-F5344CB8AC3E}">
        <p14:creationId xmlns:p14="http://schemas.microsoft.com/office/powerpoint/2010/main" val="376126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F8E9A-6476-CC4B-5197-951C36C364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BFAAAB-CAF8-18D6-6A6C-A29A62F464A3}"/>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2E85728-0313-30B8-30EA-A3FE7E41FBD7}"/>
              </a:ext>
            </a:extLst>
          </p:cNvPr>
          <p:cNvGrpSpPr/>
          <p:nvPr/>
        </p:nvGrpSpPr>
        <p:grpSpPr>
          <a:xfrm>
            <a:off x="5359077" y="1200437"/>
            <a:ext cx="5812059" cy="5392280"/>
            <a:chOff x="5359078" y="1200436"/>
            <a:chExt cx="5812058" cy="4917497"/>
          </a:xfrm>
        </p:grpSpPr>
        <p:pic>
          <p:nvPicPr>
            <p:cNvPr id="3" name="图片 10245" descr="22">
              <a:extLst>
                <a:ext uri="{FF2B5EF4-FFF2-40B4-BE49-F238E27FC236}">
                  <a16:creationId xmlns:a16="http://schemas.microsoft.com/office/drawing/2014/main" id="{A112AFA3-B984-71C0-9E2E-45CC830DD3A7}"/>
                </a:ext>
              </a:extLst>
            </p:cNvPr>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6" name="TextBox 5">
              <a:extLst>
                <a:ext uri="{FF2B5EF4-FFF2-40B4-BE49-F238E27FC236}">
                  <a16:creationId xmlns:a16="http://schemas.microsoft.com/office/drawing/2014/main" id="{6EC56C59-0414-47C8-ACF0-B57DAE43A88B}"/>
                </a:ext>
              </a:extLst>
            </p:cNvPr>
            <p:cNvSpPr txBox="1"/>
            <p:nvPr/>
          </p:nvSpPr>
          <p:spPr>
            <a:xfrm>
              <a:off x="5848333" y="2655040"/>
              <a:ext cx="4846675" cy="2554163"/>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Nhắc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lại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bố</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cục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một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nghị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luận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Courier New" panose="02070309020205020404" pitchFamily="49" charset="0"/>
                  <a:cs typeface="+mn-cs"/>
                </a:rPr>
                <a:t>phân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r>
                <a:rPr lang="en-US" sz="4400" dirty="0" err="1">
                  <a:solidFill>
                    <a:srgbClr val="000000"/>
                  </a:solidFill>
                  <a:latin typeface="Times New Roman" panose="02020603050405020304" pitchFamily="18" charset="0"/>
                  <a:ea typeface="Courier New" panose="02070309020205020404" pitchFamily="49" charset="0"/>
                </a:rPr>
                <a:t>tích</a:t>
              </a:r>
              <a:r>
                <a:rPr lang="en-US" sz="4400" dirty="0">
                  <a:solidFill>
                    <a:srgbClr val="000000"/>
                  </a:solidFill>
                  <a:latin typeface="Times New Roman" panose="02020603050405020304" pitchFamily="18" charset="0"/>
                  <a:ea typeface="Courier New" panose="02070309020205020404" pitchFamily="49" charset="0"/>
                </a:rPr>
                <a:t> </a:t>
              </a:r>
              <a:r>
                <a:rPr lang="en-US" sz="4400" dirty="0" err="1">
                  <a:solidFill>
                    <a:srgbClr val="000000"/>
                  </a:solidFill>
                  <a:latin typeface="Times New Roman" panose="02020603050405020304" pitchFamily="18" charset="0"/>
                  <a:ea typeface="Courier New" panose="02070309020205020404" pitchFamily="49" charset="0"/>
                </a:rPr>
                <a:t>một</a:t>
              </a:r>
              <a:r>
                <a:rPr lang="en-US" sz="4400" dirty="0">
                  <a:solidFill>
                    <a:srgbClr val="000000"/>
                  </a:solidFill>
                  <a:latin typeface="Times New Roman" panose="02020603050405020304" pitchFamily="18" charset="0"/>
                  <a:ea typeface="Courier New" panose="02070309020205020404" pitchFamily="49" charset="0"/>
                </a:rPr>
                <a:t> </a:t>
              </a:r>
              <a:r>
                <a:rPr lang="en-US" sz="4400" dirty="0" err="1">
                  <a:solidFill>
                    <a:srgbClr val="000000"/>
                  </a:solidFill>
                  <a:latin typeface="Times New Roman" panose="02020603050405020304" pitchFamily="18" charset="0"/>
                  <a:ea typeface="Courier New" panose="02070309020205020404" pitchFamily="49" charset="0"/>
                </a:rPr>
                <a:t>tác</a:t>
              </a:r>
              <a:r>
                <a:rPr lang="en-US" sz="4400" dirty="0">
                  <a:solidFill>
                    <a:srgbClr val="000000"/>
                  </a:solidFill>
                  <a:latin typeface="Times New Roman" panose="02020603050405020304" pitchFamily="18" charset="0"/>
                  <a:ea typeface="Courier New" panose="02070309020205020404" pitchFamily="49" charset="0"/>
                </a:rPr>
                <a:t> </a:t>
              </a:r>
              <a:r>
                <a:rPr lang="en-US" sz="4400" dirty="0" err="1">
                  <a:solidFill>
                    <a:srgbClr val="000000"/>
                  </a:solidFill>
                  <a:latin typeface="Times New Roman" panose="02020603050405020304" pitchFamily="18" charset="0"/>
                  <a:ea typeface="Courier New" panose="02070309020205020404" pitchFamily="49" charset="0"/>
                </a:rPr>
                <a:t>phẩm</a:t>
              </a:r>
              <a:r>
                <a:rPr lang="en-US" sz="4400" dirty="0">
                  <a:solidFill>
                    <a:srgbClr val="000000"/>
                  </a:solidFill>
                  <a:latin typeface="Times New Roman" panose="02020603050405020304" pitchFamily="18" charset="0"/>
                  <a:ea typeface="Courier New" panose="02070309020205020404" pitchFamily="49" charset="0"/>
                </a:rPr>
                <a:t> </a:t>
              </a:r>
              <a:r>
                <a:rPr lang="en-US" sz="4400" dirty="0" err="1">
                  <a:solidFill>
                    <a:srgbClr val="000000"/>
                  </a:solidFill>
                  <a:latin typeface="Times New Roman" panose="02020603050405020304" pitchFamily="18" charset="0"/>
                  <a:ea typeface="Courier New" panose="02070309020205020404" pitchFamily="49" charset="0"/>
                </a:rPr>
                <a:t>văn</a:t>
              </a:r>
              <a:r>
                <a:rPr lang="en-US" sz="4400" dirty="0">
                  <a:solidFill>
                    <a:srgbClr val="000000"/>
                  </a:solidFill>
                  <a:latin typeface="Times New Roman" panose="02020603050405020304" pitchFamily="18" charset="0"/>
                  <a:ea typeface="Courier New" panose="02070309020205020404" pitchFamily="49" charset="0"/>
                </a:rPr>
                <a:t> </a:t>
              </a:r>
              <a:r>
                <a:rPr lang="en-US" sz="4400" dirty="0" err="1">
                  <a:solidFill>
                    <a:srgbClr val="000000"/>
                  </a:solidFill>
                  <a:latin typeface="Times New Roman" panose="02020603050405020304" pitchFamily="18" charset="0"/>
                  <a:ea typeface="Courier New" panose="02070309020205020404" pitchFamily="49" charset="0"/>
                </a:rPr>
                <a:t>học</a:t>
              </a:r>
              <a:r>
                <a:rPr lang="en-US" sz="4400" dirty="0">
                  <a:solidFill>
                    <a:srgbClr val="000000"/>
                  </a:solidFill>
                  <a:latin typeface="Times New Roman" panose="02020603050405020304" pitchFamily="18" charset="0"/>
                  <a:ea typeface="Courier New" panose="02070309020205020404" pitchFamily="49" charset="0"/>
                </a:rPr>
                <a: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mn-cs"/>
                </a:rPr>
                <a:t> </a:t>
              </a:r>
              <a:endParaRPr kumimoji="0" lang="en-SG" sz="400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sp>
        <p:nvSpPr>
          <p:cNvPr id="9" name="Freeform 21">
            <a:extLst>
              <a:ext uri="{FF2B5EF4-FFF2-40B4-BE49-F238E27FC236}">
                <a16:creationId xmlns:a16="http://schemas.microsoft.com/office/drawing/2014/main" id="{4EFE8373-648E-3986-9EA5-632AC4D73D34}"/>
              </a:ext>
            </a:extLst>
          </p:cNvPr>
          <p:cNvSpPr/>
          <p:nvPr/>
        </p:nvSpPr>
        <p:spPr>
          <a:xfrm>
            <a:off x="830451" y="3817119"/>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r:embed="rId5"/>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6513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F9A1-B925-C98E-FFCB-9C91BA8D22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957453-1CDC-4781-1652-BC98E4FE8858}"/>
              </a:ext>
            </a:extLst>
          </p:cNvPr>
          <p:cNvPicPr>
            <a:picLocks noChangeAspect="1"/>
          </p:cNvPicPr>
          <p:nvPr/>
        </p:nvPicPr>
        <p:blipFill>
          <a:blip r:embed="rId2"/>
          <a:stretch>
            <a:fillRect/>
          </a:stretch>
        </p:blipFill>
        <p:spPr>
          <a:xfrm>
            <a:off x="-48804" y="0"/>
            <a:ext cx="12192000" cy="6858000"/>
          </a:xfrm>
          <a:prstGeom prst="rect">
            <a:avLst/>
          </a:prstGeom>
        </p:spPr>
      </p:pic>
      <p:sp>
        <p:nvSpPr>
          <p:cNvPr id="5" name="TextBox 4">
            <a:extLst>
              <a:ext uri="{FF2B5EF4-FFF2-40B4-BE49-F238E27FC236}">
                <a16:creationId xmlns:a16="http://schemas.microsoft.com/office/drawing/2014/main" id="{F877D2FB-D551-AF72-4A5F-30D3D3B944D5}"/>
              </a:ext>
            </a:extLst>
          </p:cNvPr>
          <p:cNvSpPr txBox="1"/>
          <p:nvPr/>
        </p:nvSpPr>
        <p:spPr>
          <a:xfrm>
            <a:off x="3166176" y="157192"/>
            <a:ext cx="6096000"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1. Hoạt động chuẩn bị trước khi viết</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4">
            <a:extLst>
              <a:ext uri="{FF2B5EF4-FFF2-40B4-BE49-F238E27FC236}">
                <a16:creationId xmlns:a16="http://schemas.microsoft.com/office/drawing/2014/main" id="{60E5B516-7564-F91E-A975-0A369AE8F414}"/>
              </a:ext>
            </a:extLst>
          </p:cNvPr>
          <p:cNvSpPr/>
          <p:nvPr/>
        </p:nvSpPr>
        <p:spPr>
          <a:xfrm>
            <a:off x="4290119" y="2732142"/>
            <a:ext cx="2476269" cy="246906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09599" rtl="0" eaLnBrk="1" fontAlgn="auto" latinLnBrk="0" hangingPunct="1">
              <a:lnSpc>
                <a:spcPct val="100000"/>
              </a:lnSpc>
              <a:spcBef>
                <a:spcPts val="0"/>
              </a:spcBef>
              <a:spcAft>
                <a:spcPts val="0"/>
              </a:spcAft>
              <a:buClrTx/>
              <a:buSzTx/>
              <a:buFont typeface="Arial"/>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pSp>
        <p:nvGrpSpPr>
          <p:cNvPr id="75" name="Group 74">
            <a:extLst>
              <a:ext uri="{FF2B5EF4-FFF2-40B4-BE49-F238E27FC236}">
                <a16:creationId xmlns:a16="http://schemas.microsoft.com/office/drawing/2014/main" id="{80207178-44B8-AE50-26B0-E68CA923AB20}"/>
              </a:ext>
            </a:extLst>
          </p:cNvPr>
          <p:cNvGrpSpPr/>
          <p:nvPr/>
        </p:nvGrpSpPr>
        <p:grpSpPr>
          <a:xfrm>
            <a:off x="3346922" y="157192"/>
            <a:ext cx="4714335" cy="6016072"/>
            <a:chOff x="2650957" y="-147444"/>
            <a:chExt cx="4297186" cy="4383925"/>
          </a:xfrm>
        </p:grpSpPr>
        <p:sp>
          <p:nvSpPr>
            <p:cNvPr id="76" name="Google Shape;1004;p25">
              <a:extLst>
                <a:ext uri="{FF2B5EF4-FFF2-40B4-BE49-F238E27FC236}">
                  <a16:creationId xmlns:a16="http://schemas.microsoft.com/office/drawing/2014/main" id="{B8FDC714-4583-B4D2-C02D-38B3FD727F4A}"/>
                </a:ext>
              </a:extLst>
            </p:cNvPr>
            <p:cNvSpPr txBox="1"/>
            <p:nvPr/>
          </p:nvSpPr>
          <p:spPr>
            <a:xfrm>
              <a:off x="6208683" y="1466568"/>
              <a:ext cx="739460" cy="598200"/>
            </a:xfrm>
            <a:prstGeom prst="rect">
              <a:avLst/>
            </a:prstGeom>
            <a:solidFill>
              <a:srgbClr val="DCE6B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191919"/>
                  </a:solidFill>
                  <a:effectLst/>
                  <a:uLnTx/>
                  <a:uFillTx/>
                  <a:latin typeface="Fira Sans Extra Condensed SemiBold"/>
                  <a:ea typeface="Fira Sans Extra Condensed SemiBold"/>
                  <a:cs typeface="Fira Sans Extra Condensed SemiBold"/>
                  <a:sym typeface="Fira Sans Extra Condensed SemiBold"/>
                </a:rPr>
                <a:t>04</a:t>
              </a:r>
              <a:endParaRPr kumimoji="0" sz="3200" b="1" i="0" u="none" strike="noStrike" kern="0" cap="none" spc="0" normalizeH="0" baseline="0" noProof="0" dirty="0">
                <a:ln>
                  <a:noFill/>
                </a:ln>
                <a:solidFill>
                  <a:srgbClr val="191919"/>
                </a:solidFill>
                <a:effectLst/>
                <a:uLnTx/>
                <a:uFillTx/>
                <a:latin typeface="Fira Sans Extra Condensed SemiBold"/>
                <a:ea typeface="Fira Sans Extra Condensed SemiBold"/>
                <a:cs typeface="Fira Sans Extra Condensed SemiBold"/>
                <a:sym typeface="Fira Sans Extra Condensed SemiBold"/>
              </a:endParaRPr>
            </a:p>
          </p:txBody>
        </p:sp>
        <p:grpSp>
          <p:nvGrpSpPr>
            <p:cNvPr id="77" name="Group 76">
              <a:extLst>
                <a:ext uri="{FF2B5EF4-FFF2-40B4-BE49-F238E27FC236}">
                  <a16:creationId xmlns:a16="http://schemas.microsoft.com/office/drawing/2014/main" id="{D3DDBDD7-258E-7129-8E17-B944314226E9}"/>
                </a:ext>
              </a:extLst>
            </p:cNvPr>
            <p:cNvGrpSpPr/>
            <p:nvPr/>
          </p:nvGrpSpPr>
          <p:grpSpPr>
            <a:xfrm>
              <a:off x="2650957" y="-147444"/>
              <a:ext cx="4075611" cy="4383925"/>
              <a:chOff x="2129896" y="-427433"/>
              <a:chExt cx="4697050" cy="4383925"/>
            </a:xfrm>
          </p:grpSpPr>
          <p:grpSp>
            <p:nvGrpSpPr>
              <p:cNvPr id="78" name="Google Shape;999;p25">
                <a:extLst>
                  <a:ext uri="{FF2B5EF4-FFF2-40B4-BE49-F238E27FC236}">
                    <a16:creationId xmlns:a16="http://schemas.microsoft.com/office/drawing/2014/main" id="{77F8EE8C-D3F0-291D-E645-E70F0328AE35}"/>
                  </a:ext>
                </a:extLst>
              </p:cNvPr>
              <p:cNvGrpSpPr/>
              <p:nvPr/>
            </p:nvGrpSpPr>
            <p:grpSpPr>
              <a:xfrm>
                <a:off x="2443021" y="-427433"/>
                <a:ext cx="4383925" cy="4383925"/>
                <a:chOff x="2380050" y="330213"/>
                <a:chExt cx="4383925" cy="4383925"/>
              </a:xfrm>
            </p:grpSpPr>
            <p:sp>
              <p:nvSpPr>
                <p:cNvPr id="82" name="Google Shape;1000;p25">
                  <a:extLst>
                    <a:ext uri="{FF2B5EF4-FFF2-40B4-BE49-F238E27FC236}">
                      <a16:creationId xmlns:a16="http://schemas.microsoft.com/office/drawing/2014/main" id="{798FDB4F-B7DC-8494-B784-81BA6D592370}"/>
                    </a:ext>
                  </a:extLst>
                </p:cNvPr>
                <p:cNvSpPr/>
                <p:nvPr/>
              </p:nvSpPr>
              <p:spPr>
                <a:xfrm rot="10800000">
                  <a:off x="2380075" y="330238"/>
                  <a:ext cx="4383900" cy="4383900"/>
                </a:xfrm>
                <a:prstGeom prst="arc">
                  <a:avLst>
                    <a:gd name="adj1" fmla="val 18949289"/>
                    <a:gd name="adj2" fmla="val 21268808"/>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1001;p25">
                  <a:extLst>
                    <a:ext uri="{FF2B5EF4-FFF2-40B4-BE49-F238E27FC236}">
                      <a16:creationId xmlns:a16="http://schemas.microsoft.com/office/drawing/2014/main" id="{6F8EC74B-B081-03CE-9BBB-90858258EBAD}"/>
                    </a:ext>
                  </a:extLst>
                </p:cNvPr>
                <p:cNvSpPr/>
                <p:nvPr/>
              </p:nvSpPr>
              <p:spPr>
                <a:xfrm rot="10800000">
                  <a:off x="2380075" y="330225"/>
                  <a:ext cx="4383900" cy="4383900"/>
                </a:xfrm>
                <a:prstGeom prst="arc">
                  <a:avLst>
                    <a:gd name="adj1" fmla="val 14934205"/>
                    <a:gd name="adj2" fmla="val 17448800"/>
                  </a:avLst>
                </a:prstGeom>
                <a:noFill/>
                <a:ln w="9525" cap="flat" cmpd="sng">
                  <a:solidFill>
                    <a:srgbClr val="414042"/>
                  </a:solidFill>
                  <a:prstDash val="solid"/>
                  <a:round/>
                  <a:headEnd type="triangl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1002;p25">
                  <a:extLst>
                    <a:ext uri="{FF2B5EF4-FFF2-40B4-BE49-F238E27FC236}">
                      <a16:creationId xmlns:a16="http://schemas.microsoft.com/office/drawing/2014/main" id="{4ED2F2E2-1C38-29F2-AA68-560C7F66AB36}"/>
                    </a:ext>
                  </a:extLst>
                </p:cNvPr>
                <p:cNvSpPr/>
                <p:nvPr/>
              </p:nvSpPr>
              <p:spPr>
                <a:xfrm rot="10800000" flipH="1">
                  <a:off x="2380050" y="330213"/>
                  <a:ext cx="4383900" cy="4383900"/>
                </a:xfrm>
                <a:prstGeom prst="arc">
                  <a:avLst>
                    <a:gd name="adj1" fmla="val 18949289"/>
                    <a:gd name="adj2" fmla="val 21268808"/>
                  </a:avLst>
                </a:prstGeom>
                <a:noFill/>
                <a:ln w="9525" cap="flat" cmpd="sng">
                  <a:solidFill>
                    <a:srgbClr val="414042"/>
                  </a:solidFill>
                  <a:prstDash val="solid"/>
                  <a:round/>
                  <a:headEnd type="none" w="sm" len="sm"/>
                  <a:tailEnd type="triangl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1"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79" name="Google Shape;1003;p25">
                <a:extLst>
                  <a:ext uri="{FF2B5EF4-FFF2-40B4-BE49-F238E27FC236}">
                    <a16:creationId xmlns:a16="http://schemas.microsoft.com/office/drawing/2014/main" id="{3BD4C317-2A3E-0771-3A95-065321B98149}"/>
                  </a:ext>
                </a:extLst>
              </p:cNvPr>
              <p:cNvSpPr txBox="1"/>
              <p:nvPr/>
            </p:nvSpPr>
            <p:spPr>
              <a:xfrm>
                <a:off x="2129896" y="1186579"/>
                <a:ext cx="852211" cy="598200"/>
              </a:xfrm>
              <a:prstGeom prst="rect">
                <a:avLst/>
              </a:prstGeom>
              <a:solidFill>
                <a:srgbClr val="54C6B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01</a:t>
                </a:r>
                <a:endParaRPr kumimoji="0"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sp>
            <p:nvSpPr>
              <p:cNvPr id="80" name="Google Shape;1005;p25">
                <a:extLst>
                  <a:ext uri="{FF2B5EF4-FFF2-40B4-BE49-F238E27FC236}">
                    <a16:creationId xmlns:a16="http://schemas.microsoft.com/office/drawing/2014/main" id="{61F4BB5B-AE0A-4C2C-6DA4-819D1645451B}"/>
                  </a:ext>
                </a:extLst>
              </p:cNvPr>
              <p:cNvSpPr txBox="1"/>
              <p:nvPr/>
            </p:nvSpPr>
            <p:spPr>
              <a:xfrm>
                <a:off x="5617034" y="3173254"/>
                <a:ext cx="856106" cy="598200"/>
              </a:xfrm>
              <a:prstGeom prst="rect">
                <a:avLst/>
              </a:prstGeom>
              <a:solidFill>
                <a:srgbClr val="F65C5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03</a:t>
                </a:r>
                <a:endParaRPr kumimoji="0"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sp>
            <p:nvSpPr>
              <p:cNvPr id="81" name="Google Shape;1006;p25">
                <a:extLst>
                  <a:ext uri="{FF2B5EF4-FFF2-40B4-BE49-F238E27FC236}">
                    <a16:creationId xmlns:a16="http://schemas.microsoft.com/office/drawing/2014/main" id="{B439FCAC-4695-AAFC-707E-8C2DC4464881}"/>
                  </a:ext>
                </a:extLst>
              </p:cNvPr>
              <p:cNvSpPr txBox="1"/>
              <p:nvPr/>
            </p:nvSpPr>
            <p:spPr>
              <a:xfrm>
                <a:off x="3037109" y="3173254"/>
                <a:ext cx="748186" cy="598200"/>
              </a:xfrm>
              <a:prstGeom prst="rect">
                <a:avLst/>
              </a:prstGeom>
              <a:solidFill>
                <a:srgbClr val="F7B15B"/>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rPr>
                  <a:t>02</a:t>
                </a:r>
                <a:endParaRPr kumimoji="0" sz="3200" b="1" i="0" u="none" strike="noStrike" kern="0" cap="none" spc="0" normalizeH="0" baseline="0" noProof="0" dirty="0">
                  <a:ln>
                    <a:noFill/>
                  </a:ln>
                  <a:solidFill>
                    <a:srgbClr val="FFFFFF"/>
                  </a:solidFill>
                  <a:effectLst/>
                  <a:uLnTx/>
                  <a:uFillTx/>
                  <a:latin typeface="Fira Sans Extra Condensed SemiBold"/>
                  <a:ea typeface="Fira Sans Extra Condensed SemiBold"/>
                  <a:cs typeface="Fira Sans Extra Condensed SemiBold"/>
                  <a:sym typeface="Fira Sans Extra Condensed SemiBold"/>
                </a:endParaRPr>
              </a:p>
            </p:txBody>
          </p:sp>
        </p:grpSp>
      </p:grpSp>
      <p:sp>
        <p:nvSpPr>
          <p:cNvPr id="85" name="TextBox 84">
            <a:extLst>
              <a:ext uri="{FF2B5EF4-FFF2-40B4-BE49-F238E27FC236}">
                <a16:creationId xmlns:a16="http://schemas.microsoft.com/office/drawing/2014/main" id="{B2BADB11-2D86-38FF-BF02-B2CF2A81DDD0}"/>
              </a:ext>
            </a:extLst>
          </p:cNvPr>
          <p:cNvSpPr txBox="1"/>
          <p:nvPr/>
        </p:nvSpPr>
        <p:spPr>
          <a:xfrm>
            <a:off x="96281" y="2193533"/>
            <a:ext cx="3142077" cy="1077218"/>
          </a:xfrm>
          <a:prstGeom prst="rect">
            <a:avLst/>
          </a:prstGeom>
          <a:noFill/>
        </p:spPr>
        <p:txBody>
          <a:bodyPr wrap="square">
            <a:spAutoFit/>
          </a:bodyPr>
          <a:lstStyle/>
          <a:p>
            <a:pPr algn="ctr"/>
            <a:r>
              <a:rPr lang="vi-VN" sz="3200" dirty="0">
                <a:solidFill>
                  <a:schemeClr val="tx1">
                    <a:lumMod val="50000"/>
                  </a:schemeClr>
                </a:solidFill>
                <a:latin typeface="+mj-lt"/>
              </a:rPr>
              <a:t>Đề tài bài viết là gì?</a:t>
            </a:r>
            <a:endParaRPr lang="en-SG" sz="3200" dirty="0">
              <a:solidFill>
                <a:schemeClr val="tx1">
                  <a:lumMod val="50000"/>
                </a:schemeClr>
              </a:solidFill>
              <a:latin typeface="+mj-lt"/>
            </a:endParaRPr>
          </a:p>
        </p:txBody>
      </p:sp>
      <p:sp>
        <p:nvSpPr>
          <p:cNvPr id="86" name="TextBox 85">
            <a:extLst>
              <a:ext uri="{FF2B5EF4-FFF2-40B4-BE49-F238E27FC236}">
                <a16:creationId xmlns:a16="http://schemas.microsoft.com/office/drawing/2014/main" id="{9439F0BB-343D-1197-C2BC-FB53A3B0E1A7}"/>
              </a:ext>
            </a:extLst>
          </p:cNvPr>
          <p:cNvSpPr txBox="1"/>
          <p:nvPr/>
        </p:nvSpPr>
        <p:spPr>
          <a:xfrm>
            <a:off x="172232" y="4825926"/>
            <a:ext cx="3715740" cy="1569660"/>
          </a:xfrm>
          <a:prstGeom prst="rect">
            <a:avLst/>
          </a:prstGeom>
          <a:noFill/>
        </p:spPr>
        <p:txBody>
          <a:bodyPr wrap="square">
            <a:spAutoFit/>
          </a:bodyPr>
          <a:lstStyle/>
          <a:p>
            <a:pPr algn="ctr"/>
            <a:r>
              <a:rPr lang="vi-VN" sz="3200" dirty="0">
                <a:solidFill>
                  <a:schemeClr val="tx1">
                    <a:lumMod val="50000"/>
                  </a:schemeClr>
                </a:solidFill>
                <a:latin typeface="+mj-lt"/>
              </a:rPr>
              <a:t>Em dự định viết bài này cho ai đọc, nhằm mục đích gì?</a:t>
            </a:r>
            <a:endParaRPr lang="en-SG" sz="3200" dirty="0">
              <a:solidFill>
                <a:schemeClr val="tx1">
                  <a:lumMod val="50000"/>
                </a:schemeClr>
              </a:solidFill>
              <a:latin typeface="+mj-lt"/>
            </a:endParaRPr>
          </a:p>
        </p:txBody>
      </p:sp>
      <p:sp>
        <p:nvSpPr>
          <p:cNvPr id="87" name="TextBox 86">
            <a:extLst>
              <a:ext uri="{FF2B5EF4-FFF2-40B4-BE49-F238E27FC236}">
                <a16:creationId xmlns:a16="http://schemas.microsoft.com/office/drawing/2014/main" id="{4282FA1D-0640-E9B0-E54A-9F161AFE272F}"/>
              </a:ext>
            </a:extLst>
          </p:cNvPr>
          <p:cNvSpPr txBox="1"/>
          <p:nvPr/>
        </p:nvSpPr>
        <p:spPr>
          <a:xfrm>
            <a:off x="7655635" y="4831937"/>
            <a:ext cx="3992339" cy="1569660"/>
          </a:xfrm>
          <a:prstGeom prst="rect">
            <a:avLst/>
          </a:prstGeom>
          <a:noFill/>
        </p:spPr>
        <p:txBody>
          <a:bodyPr wrap="square">
            <a:spAutoFit/>
          </a:bodyPr>
          <a:lstStyle/>
          <a:p>
            <a:pPr lvl="0" algn="ctr"/>
            <a:r>
              <a:rPr lang="vi-VN" sz="3200" dirty="0">
                <a:solidFill>
                  <a:schemeClr val="tx1">
                    <a:lumMod val="50000"/>
                  </a:schemeClr>
                </a:solidFill>
                <a:latin typeface="+mj-lt"/>
              </a:rPr>
              <a:t>Em cần thu thập những thông tin gì về tác phẩm thơ? </a:t>
            </a:r>
            <a:endParaRPr kumimoji="0" lang="en-SG" sz="9600" b="0" i="0" u="none" strike="noStrike" kern="1200" cap="none" spc="0" normalizeH="0" baseline="0" noProof="0" dirty="0">
              <a:ln>
                <a:noFill/>
              </a:ln>
              <a:solidFill>
                <a:schemeClr val="tx1">
                  <a:lumMod val="50000"/>
                </a:schemeClr>
              </a:solidFill>
              <a:effectLst/>
              <a:uLnTx/>
              <a:uFillTx/>
              <a:latin typeface="+mj-lt"/>
            </a:endParaRPr>
          </a:p>
        </p:txBody>
      </p:sp>
      <p:sp>
        <p:nvSpPr>
          <p:cNvPr id="88" name="TextBox 87">
            <a:extLst>
              <a:ext uri="{FF2B5EF4-FFF2-40B4-BE49-F238E27FC236}">
                <a16:creationId xmlns:a16="http://schemas.microsoft.com/office/drawing/2014/main" id="{647ED394-0CBE-2DB4-8C82-AB3360F1FD46}"/>
              </a:ext>
            </a:extLst>
          </p:cNvPr>
          <p:cNvSpPr txBox="1"/>
          <p:nvPr/>
        </p:nvSpPr>
        <p:spPr>
          <a:xfrm>
            <a:off x="8083636" y="1674674"/>
            <a:ext cx="3719907" cy="2062103"/>
          </a:xfrm>
          <a:prstGeom prst="rect">
            <a:avLst/>
          </a:prstGeom>
          <a:noFill/>
        </p:spPr>
        <p:txBody>
          <a:bodyPr wrap="square">
            <a:spAutoFit/>
          </a:bodyPr>
          <a:lstStyle/>
          <a:p>
            <a:pPr algn="ctr"/>
            <a:r>
              <a:rPr lang="vi-VN" sz="3200" dirty="0">
                <a:solidFill>
                  <a:schemeClr val="tx1">
                    <a:lumMod val="50000"/>
                  </a:schemeClr>
                </a:solidFill>
                <a:latin typeface="+mj-lt"/>
              </a:rPr>
              <a:t>Những thông tin đó có thể tìm được ở đâu và thu thập bằng cách nào?</a:t>
            </a:r>
            <a:endParaRPr lang="en-SG" sz="3200" dirty="0">
              <a:solidFill>
                <a:schemeClr val="tx1">
                  <a:lumMod val="50000"/>
                </a:schemeClr>
              </a:solidFill>
              <a:latin typeface="+mj-lt"/>
            </a:endParaRPr>
          </a:p>
        </p:txBody>
      </p:sp>
      <p:sp>
        <p:nvSpPr>
          <p:cNvPr id="2" name="Speech Bubble: Rectangle with Corners Rounded 1">
            <a:extLst>
              <a:ext uri="{FF2B5EF4-FFF2-40B4-BE49-F238E27FC236}">
                <a16:creationId xmlns:a16="http://schemas.microsoft.com/office/drawing/2014/main" id="{70BBF852-D464-09D9-2DE5-F758A2B7DECE}"/>
              </a:ext>
            </a:extLst>
          </p:cNvPr>
          <p:cNvSpPr/>
          <p:nvPr/>
        </p:nvSpPr>
        <p:spPr>
          <a:xfrm>
            <a:off x="4778523" y="1343184"/>
            <a:ext cx="2064478" cy="841216"/>
          </a:xfrm>
          <a:prstGeom prst="wedgeRoundRectCallout">
            <a:avLst>
              <a:gd name="adj1" fmla="val -18950"/>
              <a:gd name="adj2" fmla="val 947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rPr>
              <a:t>hỏi</a:t>
            </a:r>
            <a:endParaRPr kumimoji="0" lang="en-SG" sz="36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556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000"/>
                                        <p:tgtEl>
                                          <p:spTgt spid="75"/>
                                        </p:tgtEl>
                                      </p:cBhvr>
                                    </p:animEffect>
                                    <p:anim calcmode="lin" valueType="num">
                                      <p:cBhvr>
                                        <p:cTn id="11" dur="1000" fill="hold"/>
                                        <p:tgtEl>
                                          <p:spTgt spid="75"/>
                                        </p:tgtEl>
                                        <p:attrNameLst>
                                          <p:attrName>ppt_x</p:attrName>
                                        </p:attrNameLst>
                                      </p:cBhvr>
                                      <p:tavLst>
                                        <p:tav tm="0">
                                          <p:val>
                                            <p:strVal val="#ppt_x"/>
                                          </p:val>
                                        </p:tav>
                                        <p:tav tm="100000">
                                          <p:val>
                                            <p:strVal val="#ppt_x"/>
                                          </p:val>
                                        </p:tav>
                                      </p:tavLst>
                                    </p:anim>
                                    <p:anim calcmode="lin" valueType="num">
                                      <p:cBhvr>
                                        <p:cTn id="12"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barn(inVertical)">
                                      <p:cBhvr>
                                        <p:cTn id="24" dur="500"/>
                                        <p:tgtEl>
                                          <p:spTgt spid="8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2000"/>
                                        <p:tgtEl>
                                          <p:spTgt spid="86"/>
                                        </p:tgtEl>
                                      </p:cBhvr>
                                    </p:animEffect>
                                    <p:anim calcmode="lin" valueType="num">
                                      <p:cBhvr>
                                        <p:cTn id="30" dur="2000" fill="hold"/>
                                        <p:tgtEl>
                                          <p:spTgt spid="86"/>
                                        </p:tgtEl>
                                        <p:attrNameLst>
                                          <p:attrName>ppt_w</p:attrName>
                                        </p:attrNameLst>
                                      </p:cBhvr>
                                      <p:tavLst>
                                        <p:tav tm="0" fmla="#ppt_w*sin(2.5*pi*$)">
                                          <p:val>
                                            <p:fltVal val="0"/>
                                          </p:val>
                                        </p:tav>
                                        <p:tav tm="100000">
                                          <p:val>
                                            <p:fltVal val="1"/>
                                          </p:val>
                                        </p:tav>
                                      </p:tavLst>
                                    </p:anim>
                                    <p:anim calcmode="lin" valueType="num">
                                      <p:cBhvr>
                                        <p:cTn id="31" dur="2000" fill="hold"/>
                                        <p:tgtEl>
                                          <p:spTgt spid="8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style.rotation</p:attrName>
                                        </p:attrNameLst>
                                      </p:cBhvr>
                                      <p:tavLst>
                                        <p:tav tm="0">
                                          <p:val>
                                            <p:fltVal val="90"/>
                                          </p:val>
                                        </p:tav>
                                        <p:tav tm="100000">
                                          <p:val>
                                            <p:fltVal val="0"/>
                                          </p:val>
                                        </p:tav>
                                      </p:tavLst>
                                    </p:anim>
                                    <p:animEffect transition="in" filter="fade">
                                      <p:cBhvr>
                                        <p:cTn id="39" dur="10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down)">
                                      <p:cBhvr>
                                        <p:cTn id="44" dur="580">
                                          <p:stCondLst>
                                            <p:cond delay="0"/>
                                          </p:stCondLst>
                                        </p:cTn>
                                        <p:tgtEl>
                                          <p:spTgt spid="88"/>
                                        </p:tgtEl>
                                      </p:cBhvr>
                                    </p:animEffect>
                                    <p:anim calcmode="lin" valueType="num">
                                      <p:cBhvr>
                                        <p:cTn id="45"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50" dur="26">
                                          <p:stCondLst>
                                            <p:cond delay="650"/>
                                          </p:stCondLst>
                                        </p:cTn>
                                        <p:tgtEl>
                                          <p:spTgt spid="88"/>
                                        </p:tgtEl>
                                      </p:cBhvr>
                                      <p:to x="100000" y="60000"/>
                                    </p:animScale>
                                    <p:animScale>
                                      <p:cBhvr>
                                        <p:cTn id="51" dur="166" decel="50000">
                                          <p:stCondLst>
                                            <p:cond delay="676"/>
                                          </p:stCondLst>
                                        </p:cTn>
                                        <p:tgtEl>
                                          <p:spTgt spid="88"/>
                                        </p:tgtEl>
                                      </p:cBhvr>
                                      <p:to x="100000" y="100000"/>
                                    </p:animScale>
                                    <p:animScale>
                                      <p:cBhvr>
                                        <p:cTn id="52" dur="26">
                                          <p:stCondLst>
                                            <p:cond delay="1312"/>
                                          </p:stCondLst>
                                        </p:cTn>
                                        <p:tgtEl>
                                          <p:spTgt spid="88"/>
                                        </p:tgtEl>
                                      </p:cBhvr>
                                      <p:to x="100000" y="80000"/>
                                    </p:animScale>
                                    <p:animScale>
                                      <p:cBhvr>
                                        <p:cTn id="53" dur="166" decel="50000">
                                          <p:stCondLst>
                                            <p:cond delay="1338"/>
                                          </p:stCondLst>
                                        </p:cTn>
                                        <p:tgtEl>
                                          <p:spTgt spid="88"/>
                                        </p:tgtEl>
                                      </p:cBhvr>
                                      <p:to x="100000" y="100000"/>
                                    </p:animScale>
                                    <p:animScale>
                                      <p:cBhvr>
                                        <p:cTn id="54" dur="26">
                                          <p:stCondLst>
                                            <p:cond delay="1642"/>
                                          </p:stCondLst>
                                        </p:cTn>
                                        <p:tgtEl>
                                          <p:spTgt spid="88"/>
                                        </p:tgtEl>
                                      </p:cBhvr>
                                      <p:to x="100000" y="90000"/>
                                    </p:animScale>
                                    <p:animScale>
                                      <p:cBhvr>
                                        <p:cTn id="55" dur="166" decel="50000">
                                          <p:stCondLst>
                                            <p:cond delay="1668"/>
                                          </p:stCondLst>
                                        </p:cTn>
                                        <p:tgtEl>
                                          <p:spTgt spid="88"/>
                                        </p:tgtEl>
                                      </p:cBhvr>
                                      <p:to x="100000" y="100000"/>
                                    </p:animScale>
                                    <p:animScale>
                                      <p:cBhvr>
                                        <p:cTn id="56" dur="26">
                                          <p:stCondLst>
                                            <p:cond delay="1808"/>
                                          </p:stCondLst>
                                        </p:cTn>
                                        <p:tgtEl>
                                          <p:spTgt spid="88"/>
                                        </p:tgtEl>
                                      </p:cBhvr>
                                      <p:to x="100000" y="95000"/>
                                    </p:animScale>
                                    <p:animScale>
                                      <p:cBhvr>
                                        <p:cTn id="57" dur="166" decel="50000">
                                          <p:stCondLst>
                                            <p:cond delay="1834"/>
                                          </p:stCondLst>
                                        </p:cTn>
                                        <p:tgtEl>
                                          <p:spTgt spid="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5" grpId="0"/>
      <p:bldP spid="86" grpId="0"/>
      <p:bldP spid="87" grpId="0"/>
      <p:bldP spid="88"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2</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479979" y="2770040"/>
            <a:ext cx="923204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Hoạt động tìm ý, lập dàn ý và viết bài văn (thực hiện tại nhà)</a:t>
            </a:r>
            <a:endParaRPr kumimoji="0" lang="en-SG" sz="5400" b="0" i="0" u="none" strike="noStrike" kern="1200" cap="none" spc="0" normalizeH="0" baseline="0" noProof="0" dirty="0">
              <a:ln>
                <a:noFill/>
              </a:ln>
              <a:solidFill>
                <a:srgbClr val="66241B"/>
              </a:solidFill>
              <a:effectLst/>
              <a:uLnTx/>
              <a:uFillTx/>
              <a:latin typeface="Arial"/>
              <a:ea typeface="+mn-ea"/>
              <a:cs typeface="+mn-cs"/>
            </a:endParaRPr>
          </a:p>
        </p:txBody>
      </p:sp>
    </p:spTree>
    <p:extLst>
      <p:ext uri="{BB962C8B-B14F-4D97-AF65-F5344CB8AC3E}">
        <p14:creationId xmlns:p14="http://schemas.microsoft.com/office/powerpoint/2010/main" val="27382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4507808" y="58700"/>
            <a:ext cx="6360600" cy="823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Bước 1: Tìm ý </a:t>
            </a:r>
            <a:endParaRPr kumimoji="0" lang="en-SG" sz="6000" b="0" i="0" u="none" strike="noStrike" kern="1200" cap="none" spc="0" normalizeH="0" baseline="0" noProof="0" dirty="0">
              <a:ln>
                <a:noFill/>
              </a:ln>
              <a:solidFill>
                <a:srgbClr val="66241B"/>
              </a:solidFill>
              <a:effectLst/>
              <a:uLnTx/>
              <a:uFillTx/>
              <a:latin typeface="Arial"/>
              <a:ea typeface="Calibri" panose="020F0502020204030204" pitchFamily="34" charset="0"/>
              <a:cs typeface="Times New Roman" panose="02020603050405020304" pitchFamily="18" charset="0"/>
            </a:endParaRPr>
          </a:p>
        </p:txBody>
      </p:sp>
      <p:pic>
        <p:nvPicPr>
          <p:cNvPr id="13" name="Picture 12" descr="A person writing on a book&#10;&#10;Description automatically generated">
            <a:extLst>
              <a:ext uri="{FF2B5EF4-FFF2-40B4-BE49-F238E27FC236}">
                <a16:creationId xmlns:a16="http://schemas.microsoft.com/office/drawing/2014/main" id="{7D92D671-99D3-4B88-0F14-4A5125D9B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14" name="组合 15">
            <a:extLst>
              <a:ext uri="{FF2B5EF4-FFF2-40B4-BE49-F238E27FC236}">
                <a16:creationId xmlns:a16="http://schemas.microsoft.com/office/drawing/2014/main" id="{FAB89A05-05D8-CEC3-FAED-CD5158EDE823}"/>
              </a:ext>
            </a:extLst>
          </p:cNvPr>
          <p:cNvGrpSpPr/>
          <p:nvPr/>
        </p:nvGrpSpPr>
        <p:grpSpPr>
          <a:xfrm>
            <a:off x="4307840" y="1084461"/>
            <a:ext cx="7814984" cy="5534463"/>
            <a:chOff x="7388353" y="2526841"/>
            <a:chExt cx="3873506" cy="3873506"/>
          </a:xfrm>
        </p:grpSpPr>
        <p:pic>
          <p:nvPicPr>
            <p:cNvPr id="15" name="图片 14">
              <a:extLst>
                <a:ext uri="{FF2B5EF4-FFF2-40B4-BE49-F238E27FC236}">
                  <a16:creationId xmlns:a16="http://schemas.microsoft.com/office/drawing/2014/main" id="{77C2F9F9-31D5-ABB9-66B5-70094C991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16" name="矩形 13">
              <a:extLst>
                <a:ext uri="{FF2B5EF4-FFF2-40B4-BE49-F238E27FC236}">
                  <a16:creationId xmlns:a16="http://schemas.microsoft.com/office/drawing/2014/main" id="{BE7F3C48-2D06-DAAC-5E76-12141C619E1A}"/>
                </a:ext>
              </a:extLst>
            </p:cNvPr>
            <p:cNvSpPr/>
            <p:nvPr/>
          </p:nvSpPr>
          <p:spPr>
            <a:xfrm>
              <a:off x="8542339" y="3429000"/>
              <a:ext cx="1797050" cy="11581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字魂95号-手刻宋" panose="00000500000000000000" pitchFamily="2" charset="-122"/>
                <a:cs typeface="Times New Roman" panose="02020603050405020304" pitchFamily="18" charset="0"/>
                <a:sym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sp>
        <p:nvSpPr>
          <p:cNvPr id="17" name="TextBox 16">
            <a:extLst>
              <a:ext uri="{FF2B5EF4-FFF2-40B4-BE49-F238E27FC236}">
                <a16:creationId xmlns:a16="http://schemas.microsoft.com/office/drawing/2014/main" id="{5F7513A3-9A99-D7A2-497B-10612A5101F2}"/>
              </a:ext>
            </a:extLst>
          </p:cNvPr>
          <p:cNvSpPr txBox="1"/>
          <p:nvPr/>
        </p:nvSpPr>
        <p:spPr>
          <a:xfrm>
            <a:off x="6096001" y="2312809"/>
            <a:ext cx="4382940"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Tìm ý cho bài viết theo </a:t>
            </a:r>
            <a:r>
              <a:rPr kumimoji="0" lang="vi-VN" sz="54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mn-cs"/>
              </a:rPr>
              <a:t>PHT số 2</a:t>
            </a:r>
            <a:endParaRPr kumimoji="0" lang="en-SG" sz="5400" b="0" i="0" u="none" strike="noStrike" kern="1200" cap="none" spc="0" normalizeH="0" baseline="0" noProof="0" dirty="0">
              <a:ln>
                <a:noFill/>
              </a:ln>
              <a:solidFill>
                <a:srgbClr val="66241B"/>
              </a:solidFill>
              <a:effectLst/>
              <a:uLnTx/>
              <a:uFillTx/>
              <a:latin typeface="Arial"/>
              <a:ea typeface="+mn-ea"/>
              <a:cs typeface="+mn-cs"/>
            </a:endParaRPr>
          </a:p>
        </p:txBody>
      </p:sp>
    </p:spTree>
    <p:extLst>
      <p:ext uri="{BB962C8B-B14F-4D97-AF65-F5344CB8AC3E}">
        <p14:creationId xmlns:p14="http://schemas.microsoft.com/office/powerpoint/2010/main" val="267596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1863670" y="155330"/>
            <a:ext cx="9079831" cy="689099"/>
          </a:xfrm>
          <a:prstGeom prst="rect">
            <a:avLst/>
          </a:prstGeom>
          <a:noFill/>
        </p:spPr>
        <p:txBody>
          <a:bodyPr wrap="square">
            <a:spAutoFit/>
          </a:bodyPr>
          <a:lstStyle/>
          <a:p>
            <a:pPr marL="0" marR="0" lvl="0" indent="0" algn="ctr" defTabSz="914377" rtl="0" eaLnBrk="1" fontAlgn="auto" latinLnBrk="0" hangingPunct="1">
              <a:lnSpc>
                <a:spcPct val="115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sym typeface="Arial"/>
              </a:rPr>
              <a:t>PHT TÌM Ý</a:t>
            </a:r>
            <a:endParaRPr kumimoji="0" lang="en-SG"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7657BABC-B0A7-3566-B966-CE6E289078E8}"/>
              </a:ext>
            </a:extLst>
          </p:cNvPr>
          <p:cNvGrpSpPr/>
          <p:nvPr/>
        </p:nvGrpSpPr>
        <p:grpSpPr>
          <a:xfrm>
            <a:off x="162720" y="1046059"/>
            <a:ext cx="11851801" cy="5702911"/>
            <a:chOff x="0" y="0"/>
            <a:chExt cx="6105525" cy="6257925"/>
          </a:xfrm>
        </p:grpSpPr>
        <p:sp>
          <p:nvSpPr>
            <p:cNvPr id="6" name="Rectangle: Diagonal Corners Rounded 5">
              <a:extLst>
                <a:ext uri="{FF2B5EF4-FFF2-40B4-BE49-F238E27FC236}">
                  <a16:creationId xmlns:a16="http://schemas.microsoft.com/office/drawing/2014/main" id="{B5F2E636-C71A-AECE-0208-A38C6437C712}"/>
                </a:ext>
              </a:extLst>
            </p:cNvPr>
            <p:cNvSpPr/>
            <p:nvPr/>
          </p:nvSpPr>
          <p:spPr>
            <a:xfrm flipH="1">
              <a:off x="0" y="0"/>
              <a:ext cx="2867025" cy="2924175"/>
            </a:xfrm>
            <a:prstGeom prst="round2DiagRect">
              <a:avLst>
                <a:gd name="adj1" fmla="val 8216"/>
                <a:gd name="adj2" fmla="val 0"/>
              </a:avLst>
            </a:prstGeom>
            <a:solidFill>
              <a:srgbClr val="E2F0D9"/>
            </a:solidFill>
            <a:ln w="317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Thông tin về tác giả, hoàn cảnh ra đời của tác phẩm (nếu có) và những thông tin khác có liên quan.</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Diagonal Corners Rounded 6">
              <a:extLst>
                <a:ext uri="{FF2B5EF4-FFF2-40B4-BE49-F238E27FC236}">
                  <a16:creationId xmlns:a16="http://schemas.microsoft.com/office/drawing/2014/main" id="{03BA2DB2-A6CB-1D9B-141D-3B1327B4F63A}"/>
                </a:ext>
              </a:extLst>
            </p:cNvPr>
            <p:cNvSpPr/>
            <p:nvPr/>
          </p:nvSpPr>
          <p:spPr>
            <a:xfrm flipH="1">
              <a:off x="3181350" y="57150"/>
              <a:ext cx="2867025" cy="2924175"/>
            </a:xfrm>
            <a:prstGeom prst="round2DiagRect">
              <a:avLst>
                <a:gd name="adj1" fmla="val 8216"/>
                <a:gd name="adj2" fmla="val 0"/>
              </a:avLst>
            </a:prstGeom>
            <a:solidFill>
              <a:srgbClr val="F79646">
                <a:lumMod val="20000"/>
                <a:lumOff val="80000"/>
              </a:srgbClr>
            </a:solidFill>
            <a:ln w="3175"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Chủ đề của bài thơ </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Diagonal Corners Rounded 7">
              <a:extLst>
                <a:ext uri="{FF2B5EF4-FFF2-40B4-BE49-F238E27FC236}">
                  <a16:creationId xmlns:a16="http://schemas.microsoft.com/office/drawing/2014/main" id="{A1D42060-5A94-1F10-9270-6F7C5FB8AAD5}"/>
                </a:ext>
              </a:extLst>
            </p:cNvPr>
            <p:cNvSpPr/>
            <p:nvPr/>
          </p:nvSpPr>
          <p:spPr>
            <a:xfrm flipH="1">
              <a:off x="57150" y="3276600"/>
              <a:ext cx="2867025" cy="2924175"/>
            </a:xfrm>
            <a:prstGeom prst="round2DiagRect">
              <a:avLst>
                <a:gd name="adj1" fmla="val 8216"/>
                <a:gd name="adj2" fmla="val 0"/>
              </a:avLst>
            </a:prstGeom>
            <a:solidFill>
              <a:schemeClr val="accent4">
                <a:lumMod val="20000"/>
                <a:lumOff val="80000"/>
              </a:schemeClr>
            </a:solid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nỗi niềm tâm tư, xúc cảm chủ đạo trong tác phẩm.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Diagonal Corners Rounded 8">
              <a:extLst>
                <a:ext uri="{FF2B5EF4-FFF2-40B4-BE49-F238E27FC236}">
                  <a16:creationId xmlns:a16="http://schemas.microsoft.com/office/drawing/2014/main" id="{EE344057-0722-60A5-1BAE-6B98BC630323}"/>
                </a:ext>
              </a:extLst>
            </p:cNvPr>
            <p:cNvSpPr/>
            <p:nvPr/>
          </p:nvSpPr>
          <p:spPr>
            <a:xfrm flipH="1">
              <a:off x="3238500" y="3333750"/>
              <a:ext cx="2867025" cy="2924175"/>
            </a:xfrm>
            <a:prstGeom prst="round2DiagRect">
              <a:avLst>
                <a:gd name="adj1" fmla="val 8216"/>
                <a:gd name="adj2" fmla="val 0"/>
              </a:avLst>
            </a:prstGeom>
            <a:solidFill>
              <a:srgbClr val="F5F7FC"/>
            </a:solid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Những đặc sắc về hình thức nghệ thuật và tác dụng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0756DA53-4050-3774-0E0C-CAFBBE8B04CB}"/>
                </a:ext>
              </a:extLst>
            </p:cNvPr>
            <p:cNvSpPr/>
            <p:nvPr/>
          </p:nvSpPr>
          <p:spPr>
            <a:xfrm>
              <a:off x="1676400" y="1790700"/>
              <a:ext cx="2800350" cy="2300384"/>
            </a:xfrm>
            <a:prstGeom prst="ellipse">
              <a:avLst/>
            </a:prstGeom>
            <a:solidFill>
              <a:srgbClr val="FFFFCC"/>
            </a:solidFill>
            <a:ln w="3175"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thơ em</a:t>
              </a:r>
              <a:r>
                <a:rPr lang="en-SG" sz="2000" b="1" dirty="0">
                  <a:effectLst/>
                  <a:latin typeface="Calibri" panose="020F0502020204030204" pitchFamily="34"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lựa chọn là</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78568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D1CF-8EE1-6911-78AF-301A92C2F1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8D0FE8-03C6-B5AD-09B4-1DD2F922312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F6E507-C702-2A71-E3AF-D613957F0A8E}"/>
              </a:ext>
            </a:extLst>
          </p:cNvPr>
          <p:cNvSpPr txBox="1"/>
          <p:nvPr/>
        </p:nvSpPr>
        <p:spPr>
          <a:xfrm>
            <a:off x="2984069" y="78071"/>
            <a:ext cx="6587696" cy="83452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Bước 2: Lập dàn ý </a:t>
            </a:r>
            <a:endParaRPr kumimoji="0" lang="en-SG" sz="54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C33FCECA-0AE1-7CE3-A268-27FEAB4AE0A2}"/>
              </a:ext>
            </a:extLst>
          </p:cNvPr>
          <p:cNvGrpSpPr/>
          <p:nvPr/>
        </p:nvGrpSpPr>
        <p:grpSpPr>
          <a:xfrm>
            <a:off x="461623" y="3144254"/>
            <a:ext cx="3739568" cy="3720877"/>
            <a:chOff x="862249" y="2523666"/>
            <a:chExt cx="3698176" cy="4048125"/>
          </a:xfrm>
        </p:grpSpPr>
        <p:sp>
          <p:nvSpPr>
            <p:cNvPr id="4" name="Freeform 20">
              <a:extLst>
                <a:ext uri="{FF2B5EF4-FFF2-40B4-BE49-F238E27FC236}">
                  <a16:creationId xmlns:a16="http://schemas.microsoft.com/office/drawing/2014/main" id="{3F4932BE-9FBB-3918-3AAD-47A9C24AF769}"/>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Freeform 21">
              <a:extLst>
                <a:ext uri="{FF2B5EF4-FFF2-40B4-BE49-F238E27FC236}">
                  <a16:creationId xmlns:a16="http://schemas.microsoft.com/office/drawing/2014/main" id="{3425ABE1-BD3F-C5DE-29B9-22D4E81C9D53}"/>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5">
                <a:extLst>
                  <a:ext uri="{96DAC541-7B7A-43D3-8B79-37D633B846F1}">
                    <asvg:svgBlip xmlns:asvg="http://schemas.microsoft.com/office/drawing/2016/SVG/main" r:embed="rId6"/>
                  </a:ext>
                </a:extLst>
              </a:blip>
              <a:stretch>
                <a:fillRect r="-69273" b="-52568"/>
              </a:stretch>
            </a:blipFill>
            <a:ln cap="sq">
              <a:noFill/>
              <a:prstDash val="solid"/>
              <a:miter/>
            </a:ln>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grpSp>
        <p:nvGrpSpPr>
          <p:cNvPr id="13" name="Group 12">
            <a:extLst>
              <a:ext uri="{FF2B5EF4-FFF2-40B4-BE49-F238E27FC236}">
                <a16:creationId xmlns:a16="http://schemas.microsoft.com/office/drawing/2014/main" id="{3A402205-4564-9858-9E5A-3151E0AC8BBC}"/>
              </a:ext>
            </a:extLst>
          </p:cNvPr>
          <p:cNvGrpSpPr/>
          <p:nvPr/>
        </p:nvGrpSpPr>
        <p:grpSpPr>
          <a:xfrm>
            <a:off x="4304144" y="1375504"/>
            <a:ext cx="7560203" cy="4776423"/>
            <a:chOff x="4557820" y="1639032"/>
            <a:chExt cx="6879004" cy="3437936"/>
          </a:xfrm>
        </p:grpSpPr>
        <p:sp>
          <p:nvSpPr>
            <p:cNvPr id="14" name="Google Shape;1486;p46">
              <a:extLst>
                <a:ext uri="{FF2B5EF4-FFF2-40B4-BE49-F238E27FC236}">
                  <a16:creationId xmlns:a16="http://schemas.microsoft.com/office/drawing/2014/main" id="{D3163A1E-4AE3-9765-CF48-84F76F9A0D05}"/>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1"/>
            </a:solidFill>
            <a:ln w="12700" cmpd="sng">
              <a:solidFill>
                <a:srgbClr val="682F2D"/>
              </a:solidFill>
              <a:prstDash val="dash"/>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srgbClr val="000000"/>
                </a:solidFill>
                <a:effectLst/>
                <a:uLnTx/>
                <a:uFillTx/>
                <a:latin typeface="Arial"/>
                <a:ea typeface="字魂86号-杨任东楷书"/>
                <a:cs typeface="Arial"/>
                <a:sym typeface="Arial"/>
              </a:endParaRPr>
            </a:p>
          </p:txBody>
        </p:sp>
        <p:sp>
          <p:nvSpPr>
            <p:cNvPr id="25" name="TextBox 24">
              <a:extLst>
                <a:ext uri="{FF2B5EF4-FFF2-40B4-BE49-F238E27FC236}">
                  <a16:creationId xmlns:a16="http://schemas.microsoft.com/office/drawing/2014/main" id="{02CDEF09-B04C-FAE3-C6E2-853660ED1AD4}"/>
                </a:ext>
              </a:extLst>
            </p:cNvPr>
            <p:cNvSpPr txBox="1"/>
            <p:nvPr/>
          </p:nvSpPr>
          <p:spPr>
            <a:xfrm flipH="1">
              <a:off x="4884172" y="2023282"/>
              <a:ext cx="6192526" cy="1661467"/>
            </a:xfrm>
            <a:prstGeom prst="rect">
              <a:avLst/>
            </a:prstGeom>
            <a:noFill/>
          </p:spPr>
          <p:txBody>
            <a:bodyPr wrap="square">
              <a:spAutoFit/>
            </a:bodyPr>
            <a:lstStyle/>
            <a:p>
              <a:pPr algn="ctr">
                <a:spcAft>
                  <a:spcPts val="800"/>
                </a:spcAft>
              </a:pP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PHT số 1</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vi-VN"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vi-VN"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2</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7146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1894-1622-1BB2-FCCC-8C0E474D0B9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111EA1B-4CED-8269-63EC-E6369361A137}"/>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1EC2A66F-CF12-F39D-7893-FE4991B10602}"/>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75A3D6-AB71-2D19-E99B-681A36105388}"/>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1BA4C714-4FC5-67F0-C6ED-2DDBEC891B9A}"/>
              </a:ext>
            </a:extLst>
          </p:cNvPr>
          <p:cNvSpPr txBox="1"/>
          <p:nvPr/>
        </p:nvSpPr>
        <p:spPr>
          <a:xfrm>
            <a:off x="4318000" y="252568"/>
            <a:ext cx="3505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PHT SỐ 3</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1BC7BF81-4297-48AA-13CE-D1CB293BDC42}"/>
              </a:ext>
            </a:extLst>
          </p:cNvPr>
          <p:cNvGraphicFramePr>
            <a:graphicFrameLocks noGrp="1"/>
          </p:cNvGraphicFramePr>
          <p:nvPr>
            <p:extLst>
              <p:ext uri="{D42A27DB-BD31-4B8C-83A1-F6EECF244321}">
                <p14:modId xmlns:p14="http://schemas.microsoft.com/office/powerpoint/2010/main" val="2708951171"/>
              </p:ext>
            </p:extLst>
          </p:nvPr>
        </p:nvGraphicFramePr>
        <p:xfrm>
          <a:off x="115746" y="1032932"/>
          <a:ext cx="11910349" cy="5706534"/>
        </p:xfrm>
        <a:graphic>
          <a:graphicData uri="http://schemas.openxmlformats.org/drawingml/2006/table">
            <a:tbl>
              <a:tblPr firstRow="1" firstCol="1" bandRow="1">
                <a:tableStyleId>{1E171933-4619-4E11-9A3F-F7608DF75F80}</a:tableStyleId>
              </a:tblPr>
              <a:tblGrid>
                <a:gridCol w="1388963">
                  <a:extLst>
                    <a:ext uri="{9D8B030D-6E8A-4147-A177-3AD203B41FA5}">
                      <a16:colId xmlns:a16="http://schemas.microsoft.com/office/drawing/2014/main" val="3926314749"/>
                    </a:ext>
                  </a:extLst>
                </a:gridCol>
                <a:gridCol w="7211028">
                  <a:extLst>
                    <a:ext uri="{9D8B030D-6E8A-4147-A177-3AD203B41FA5}">
                      <a16:colId xmlns:a16="http://schemas.microsoft.com/office/drawing/2014/main" val="1638669268"/>
                    </a:ext>
                  </a:extLst>
                </a:gridCol>
                <a:gridCol w="3310358">
                  <a:extLst>
                    <a:ext uri="{9D8B030D-6E8A-4147-A177-3AD203B41FA5}">
                      <a16:colId xmlns:a16="http://schemas.microsoft.com/office/drawing/2014/main" val="2949296095"/>
                    </a:ext>
                  </a:extLst>
                </a:gridCol>
              </a:tblGrid>
              <a:tr h="795792">
                <a:tc>
                  <a:txBody>
                    <a:bodyPr/>
                    <a:lstStyle/>
                    <a:p>
                      <a:pPr algn="ctr">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 Nhiệm vụ</a:t>
                      </a:r>
                      <a:endParaRPr lang="en-SG"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Áp dụng vào đề tài của em</a:t>
                      </a:r>
                      <a:endParaRPr lang="en-SG"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3663683663"/>
                  </a:ext>
                </a:extLst>
              </a:tr>
              <a:tr h="465891">
                <a:tc rowSpan="2">
                  <a:txBody>
                    <a:bodyPr/>
                    <a:lstStyle/>
                    <a:p>
                      <a:pPr algn="ctr">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Mở bài</a:t>
                      </a:r>
                      <a:endParaRPr lang="en-SG"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Giới thiệu tên tác phẩm, thể loại, tên tác giả</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67694"/>
                  </a:ext>
                </a:extLst>
              </a:tr>
              <a:tr h="795792">
                <a:tc vMerge="1">
                  <a:txBody>
                    <a:bodyPr/>
                    <a:lstStyle/>
                    <a:p>
                      <a:endParaRPr lang="en-SG"/>
                    </a:p>
                  </a:txBody>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Khái quát những nét đặc sắc của tác phẩm (chủ đề, hình thức nghệ thuật nổi bật)</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5328"/>
                  </a:ext>
                </a:extLst>
              </a:tr>
              <a:tr h="465891">
                <a:tc rowSpan="4">
                  <a:txBody>
                    <a:bodyPr/>
                    <a:lstStyle/>
                    <a:p>
                      <a:pPr algn="ctr">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Thân bài</a:t>
                      </a:r>
                      <a:endParaRPr lang="en-SG" sz="200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Trình bày luận điểm về chủ đề tác phẩm</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581913"/>
                  </a:ext>
                </a:extLst>
              </a:tr>
              <a:tr h="795792">
                <a:tc vMerge="1">
                  <a:txBody>
                    <a:bodyPr/>
                    <a:lstStyle/>
                    <a:p>
                      <a:endParaRPr lang="en-SG"/>
                    </a:p>
                  </a:txBody>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Phân tích lí lẽ và bằng chứng để làm sáng tỏ các một vài khía cạnh nội dung chủ đề</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166089"/>
                  </a:ext>
                </a:extLst>
              </a:tr>
              <a:tr h="397896">
                <a:tc vMerge="1">
                  <a:txBody>
                    <a:bodyPr/>
                    <a:lstStyle/>
                    <a:p>
                      <a:endParaRPr lang="en-SG"/>
                    </a:p>
                  </a:txBody>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Trình bày luận điểm về những nét đặc sắc nghệ thuật</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691538"/>
                  </a:ext>
                </a:extLst>
              </a:tr>
              <a:tr h="795792">
                <a:tc vMerge="1">
                  <a:txBody>
                    <a:bodyPr/>
                    <a:lstStyle/>
                    <a:p>
                      <a:endParaRPr lang="en-SG"/>
                    </a:p>
                  </a:txBody>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Phân tích lí lẽ và bằng chứng để làm sáng tỏ các đặc sắc nghệ thuật trong tác phẩm</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876775"/>
                  </a:ext>
                </a:extLst>
              </a:tr>
              <a:tr h="795792">
                <a:tc rowSpan="2">
                  <a:txBody>
                    <a:bodyPr/>
                    <a:lstStyle/>
                    <a:p>
                      <a:pPr algn="ctr">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Kết bài</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Khẳng định lại ý kiến về chủ đề, những nét đặc sắc nghệ thuật trong tác phẩm</a:t>
                      </a:r>
                      <a:endParaRPr lang="en-SG"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686614"/>
                  </a:ext>
                </a:extLst>
              </a:tr>
              <a:tr h="397896">
                <a:tc vMerge="1">
                  <a:txBody>
                    <a:bodyPr/>
                    <a:lstStyle/>
                    <a:p>
                      <a:endParaRPr lang="en-SG"/>
                    </a:p>
                  </a:txBody>
                  <a:tcPr/>
                </a:tc>
                <a:tc>
                  <a:txBody>
                    <a:bodyPr/>
                    <a:lstStyle/>
                    <a:p>
                      <a:pPr marR="30480" algn="just">
                        <a:lnSpc>
                          <a:spcPct val="100000"/>
                        </a:lnSpc>
                        <a:spcAft>
                          <a:spcPts val="1200"/>
                        </a:spcAft>
                      </a:pPr>
                      <a:r>
                        <a:rPr lang="vi-VN" sz="2400">
                          <a:solidFill>
                            <a:schemeClr val="tx1">
                              <a:lumMod val="50000"/>
                            </a:schemeClr>
                          </a:solidFill>
                          <a:effectLst/>
                          <a:latin typeface="Times New Roman" panose="02020603050405020304" pitchFamily="18" charset="0"/>
                          <a:cs typeface="Times New Roman" panose="02020603050405020304" pitchFamily="18" charset="0"/>
                        </a:rPr>
                        <a:t>Nêu suy nghĩ, cảm xúc hoặc bài học rút ra từ tác phẩm</a:t>
                      </a:r>
                      <a:endParaRPr lang="en-SG" sz="20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30480" algn="just">
                        <a:lnSpc>
                          <a:spcPct val="100000"/>
                        </a:lnSpc>
                        <a:spcAft>
                          <a:spcPts val="12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721" marR="317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176561"/>
                  </a:ext>
                </a:extLst>
              </a:tr>
            </a:tbl>
          </a:graphicData>
        </a:graphic>
      </p:graphicFrame>
    </p:spTree>
    <p:extLst>
      <p:ext uri="{BB962C8B-B14F-4D97-AF65-F5344CB8AC3E}">
        <p14:creationId xmlns:p14="http://schemas.microsoft.com/office/powerpoint/2010/main" val="599314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A4193-A403-594B-683A-F1818DFEC1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39AE52-D1B1-FD8F-7858-07C368C26FB5}"/>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2B3112-EB2B-5D32-8CFC-41CC54AB265B}"/>
              </a:ext>
            </a:extLst>
          </p:cNvPr>
          <p:cNvSpPr txBox="1"/>
          <p:nvPr/>
        </p:nvSpPr>
        <p:spPr>
          <a:xfrm>
            <a:off x="3150859" y="124560"/>
            <a:ext cx="6096000" cy="83452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3600" b="1"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endParaRPr kumimoji="0" lang="en-SG" sz="36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11">
            <a:extLst>
              <a:ext uri="{FF2B5EF4-FFF2-40B4-BE49-F238E27FC236}">
                <a16:creationId xmlns:a16="http://schemas.microsoft.com/office/drawing/2014/main" id="{1BEAEE9D-D5CF-F4EE-5D10-5D942275759D}"/>
              </a:ext>
            </a:extLst>
          </p:cNvPr>
          <p:cNvSpPr/>
          <p:nvPr/>
        </p:nvSpPr>
        <p:spPr>
          <a:xfrm>
            <a:off x="4619196" y="1083644"/>
            <a:ext cx="7109825" cy="548442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 name="Google Shape;897;p36">
            <a:extLst>
              <a:ext uri="{FF2B5EF4-FFF2-40B4-BE49-F238E27FC236}">
                <a16:creationId xmlns:a16="http://schemas.microsoft.com/office/drawing/2014/main" id="{9D9D12EC-6310-1AB2-94D6-AAF5D5730CB5}"/>
              </a:ext>
            </a:extLst>
          </p:cNvPr>
          <p:cNvGrpSpPr/>
          <p:nvPr/>
        </p:nvGrpSpPr>
        <p:grpSpPr>
          <a:xfrm>
            <a:off x="693441" y="3500502"/>
            <a:ext cx="3358204" cy="3119888"/>
            <a:chOff x="698048" y="2449711"/>
            <a:chExt cx="2518653" cy="2339916"/>
          </a:xfrm>
        </p:grpSpPr>
        <p:sp>
          <p:nvSpPr>
            <p:cNvPr id="22" name="Google Shape;902;p36">
              <a:extLst>
                <a:ext uri="{FF2B5EF4-FFF2-40B4-BE49-F238E27FC236}">
                  <a16:creationId xmlns:a16="http://schemas.microsoft.com/office/drawing/2014/main" id="{D6D7110A-FC17-3209-4434-88FF1B9D6920}"/>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03;p36">
              <a:extLst>
                <a:ext uri="{FF2B5EF4-FFF2-40B4-BE49-F238E27FC236}">
                  <a16:creationId xmlns:a16="http://schemas.microsoft.com/office/drawing/2014/main" id="{A9385E8F-4A7A-1466-C973-1AC9506BC563}"/>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04;p36">
              <a:extLst>
                <a:ext uri="{FF2B5EF4-FFF2-40B4-BE49-F238E27FC236}">
                  <a16:creationId xmlns:a16="http://schemas.microsoft.com/office/drawing/2014/main" id="{B09E825A-27DD-9123-9F74-75353864759E}"/>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05;p36">
              <a:extLst>
                <a:ext uri="{FF2B5EF4-FFF2-40B4-BE49-F238E27FC236}">
                  <a16:creationId xmlns:a16="http://schemas.microsoft.com/office/drawing/2014/main" id="{CA9C347C-F8E3-DBB9-89D3-8705931BF433}"/>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06;p36">
              <a:extLst>
                <a:ext uri="{FF2B5EF4-FFF2-40B4-BE49-F238E27FC236}">
                  <a16:creationId xmlns:a16="http://schemas.microsoft.com/office/drawing/2014/main" id="{33ECA241-19C7-A724-3667-2EA4B15ADBE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7;p36">
              <a:extLst>
                <a:ext uri="{FF2B5EF4-FFF2-40B4-BE49-F238E27FC236}">
                  <a16:creationId xmlns:a16="http://schemas.microsoft.com/office/drawing/2014/main" id="{8AE8F238-1DE2-F38E-1D53-7EFE7D25A89B}"/>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08;p36">
              <a:extLst>
                <a:ext uri="{FF2B5EF4-FFF2-40B4-BE49-F238E27FC236}">
                  <a16:creationId xmlns:a16="http://schemas.microsoft.com/office/drawing/2014/main" id="{D254C533-4942-39B5-B408-1654DF858B3B}"/>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10;p36">
              <a:extLst>
                <a:ext uri="{FF2B5EF4-FFF2-40B4-BE49-F238E27FC236}">
                  <a16:creationId xmlns:a16="http://schemas.microsoft.com/office/drawing/2014/main" id="{D916F94C-2852-F5EB-A9A5-953CBADDF2E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11;p36">
              <a:extLst>
                <a:ext uri="{FF2B5EF4-FFF2-40B4-BE49-F238E27FC236}">
                  <a16:creationId xmlns:a16="http://schemas.microsoft.com/office/drawing/2014/main" id="{3DFB6DD2-4E04-7560-7DFD-A8F278FDD48D}"/>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12;p36">
              <a:extLst>
                <a:ext uri="{FF2B5EF4-FFF2-40B4-BE49-F238E27FC236}">
                  <a16:creationId xmlns:a16="http://schemas.microsoft.com/office/drawing/2014/main" id="{916E263B-A92F-4D64-9024-B55B3FEB810B}"/>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13;p36">
              <a:extLst>
                <a:ext uri="{FF2B5EF4-FFF2-40B4-BE49-F238E27FC236}">
                  <a16:creationId xmlns:a16="http://schemas.microsoft.com/office/drawing/2014/main" id="{1916339F-B125-79FC-C884-7BA1A261368B}"/>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14;p36">
              <a:extLst>
                <a:ext uri="{FF2B5EF4-FFF2-40B4-BE49-F238E27FC236}">
                  <a16:creationId xmlns:a16="http://schemas.microsoft.com/office/drawing/2014/main" id="{99951920-707D-FA6F-3529-95C396F1EDB9}"/>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15;p36">
              <a:extLst>
                <a:ext uri="{FF2B5EF4-FFF2-40B4-BE49-F238E27FC236}">
                  <a16:creationId xmlns:a16="http://schemas.microsoft.com/office/drawing/2014/main" id="{19B504A3-6B5A-D36B-414D-AE469A02F7E6}"/>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16;p36">
              <a:extLst>
                <a:ext uri="{FF2B5EF4-FFF2-40B4-BE49-F238E27FC236}">
                  <a16:creationId xmlns:a16="http://schemas.microsoft.com/office/drawing/2014/main" id="{E3AC0946-A5D6-EE99-AAFB-C96F05505507}"/>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17;p36">
              <a:extLst>
                <a:ext uri="{FF2B5EF4-FFF2-40B4-BE49-F238E27FC236}">
                  <a16:creationId xmlns:a16="http://schemas.microsoft.com/office/drawing/2014/main" id="{F7B4469B-9F6B-506C-37CF-84A84DC5B658}"/>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18;p36">
              <a:extLst>
                <a:ext uri="{FF2B5EF4-FFF2-40B4-BE49-F238E27FC236}">
                  <a16:creationId xmlns:a16="http://schemas.microsoft.com/office/drawing/2014/main" id="{4D27385E-7C0A-7FAB-A648-40F0FA64A9AF}"/>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19;p36">
              <a:extLst>
                <a:ext uri="{FF2B5EF4-FFF2-40B4-BE49-F238E27FC236}">
                  <a16:creationId xmlns:a16="http://schemas.microsoft.com/office/drawing/2014/main" id="{E681EC61-5E4E-83D9-764C-7FC7435A70D8}"/>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20;p36">
              <a:extLst>
                <a:ext uri="{FF2B5EF4-FFF2-40B4-BE49-F238E27FC236}">
                  <a16:creationId xmlns:a16="http://schemas.microsoft.com/office/drawing/2014/main" id="{41D13C3F-847E-B262-2FC4-6D5E9661775D}"/>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24;p36">
              <a:extLst>
                <a:ext uri="{FF2B5EF4-FFF2-40B4-BE49-F238E27FC236}">
                  <a16:creationId xmlns:a16="http://schemas.microsoft.com/office/drawing/2014/main" id="{F0352449-47EA-1D7A-AC9E-AFB33DD5AF51}"/>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25;p36">
              <a:extLst>
                <a:ext uri="{FF2B5EF4-FFF2-40B4-BE49-F238E27FC236}">
                  <a16:creationId xmlns:a16="http://schemas.microsoft.com/office/drawing/2014/main" id="{26CCACE8-DB72-CD89-88FE-704C687A054E}"/>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26;p36">
              <a:extLst>
                <a:ext uri="{FF2B5EF4-FFF2-40B4-BE49-F238E27FC236}">
                  <a16:creationId xmlns:a16="http://schemas.microsoft.com/office/drawing/2014/main" id="{16600ECB-1C87-C575-F91D-003CB0473DF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27;p36">
              <a:extLst>
                <a:ext uri="{FF2B5EF4-FFF2-40B4-BE49-F238E27FC236}">
                  <a16:creationId xmlns:a16="http://schemas.microsoft.com/office/drawing/2014/main" id="{4FA4990E-990A-F1FF-B5FB-4C97E3F255FF}"/>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28;p36">
              <a:extLst>
                <a:ext uri="{FF2B5EF4-FFF2-40B4-BE49-F238E27FC236}">
                  <a16:creationId xmlns:a16="http://schemas.microsoft.com/office/drawing/2014/main" id="{AE396246-C5A9-235E-E8F6-87C7CA85C3E9}"/>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29;p36">
              <a:extLst>
                <a:ext uri="{FF2B5EF4-FFF2-40B4-BE49-F238E27FC236}">
                  <a16:creationId xmlns:a16="http://schemas.microsoft.com/office/drawing/2014/main" id="{12685432-5D36-1EC6-9DE4-F7219805771A}"/>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30;p36">
              <a:extLst>
                <a:ext uri="{FF2B5EF4-FFF2-40B4-BE49-F238E27FC236}">
                  <a16:creationId xmlns:a16="http://schemas.microsoft.com/office/drawing/2014/main" id="{83C8578F-9430-2FE7-0272-3031F0A8270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31;p36">
              <a:extLst>
                <a:ext uri="{FF2B5EF4-FFF2-40B4-BE49-F238E27FC236}">
                  <a16:creationId xmlns:a16="http://schemas.microsoft.com/office/drawing/2014/main" id="{09C2AD32-B24A-2EE8-538A-C0BB840F7976}"/>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32;p36">
              <a:extLst>
                <a:ext uri="{FF2B5EF4-FFF2-40B4-BE49-F238E27FC236}">
                  <a16:creationId xmlns:a16="http://schemas.microsoft.com/office/drawing/2014/main" id="{BC8B1DE6-AD83-B178-6624-CB8F1FAD4648}"/>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33;p36">
              <a:extLst>
                <a:ext uri="{FF2B5EF4-FFF2-40B4-BE49-F238E27FC236}">
                  <a16:creationId xmlns:a16="http://schemas.microsoft.com/office/drawing/2014/main" id="{C44D9284-3A40-9A91-B4E4-FAD67520692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34;p36">
              <a:extLst>
                <a:ext uri="{FF2B5EF4-FFF2-40B4-BE49-F238E27FC236}">
                  <a16:creationId xmlns:a16="http://schemas.microsoft.com/office/drawing/2014/main" id="{7ED1A7AA-B6C5-411D-D715-29BE63722F16}"/>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35;p36">
              <a:extLst>
                <a:ext uri="{FF2B5EF4-FFF2-40B4-BE49-F238E27FC236}">
                  <a16:creationId xmlns:a16="http://schemas.microsoft.com/office/drawing/2014/main" id="{4EA847E2-1C4B-85E2-B0D1-353AC0A4EAA4}"/>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36;p36">
              <a:extLst>
                <a:ext uri="{FF2B5EF4-FFF2-40B4-BE49-F238E27FC236}">
                  <a16:creationId xmlns:a16="http://schemas.microsoft.com/office/drawing/2014/main" id="{C27D0E02-1DAC-4ED9-6858-5EB012BEAD97}"/>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37;p36">
              <a:extLst>
                <a:ext uri="{FF2B5EF4-FFF2-40B4-BE49-F238E27FC236}">
                  <a16:creationId xmlns:a16="http://schemas.microsoft.com/office/drawing/2014/main" id="{5D979050-8063-1A6D-5981-E8ACD9A7DAEA}"/>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38;p36">
              <a:extLst>
                <a:ext uri="{FF2B5EF4-FFF2-40B4-BE49-F238E27FC236}">
                  <a16:creationId xmlns:a16="http://schemas.microsoft.com/office/drawing/2014/main" id="{29A9A87A-49EC-5C30-FDA0-99517C6C0397}"/>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39;p36">
              <a:extLst>
                <a:ext uri="{FF2B5EF4-FFF2-40B4-BE49-F238E27FC236}">
                  <a16:creationId xmlns:a16="http://schemas.microsoft.com/office/drawing/2014/main" id="{B36058F4-F5A2-1D53-2853-A391C7D60757}"/>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40;p36">
              <a:extLst>
                <a:ext uri="{FF2B5EF4-FFF2-40B4-BE49-F238E27FC236}">
                  <a16:creationId xmlns:a16="http://schemas.microsoft.com/office/drawing/2014/main" id="{3209DCEB-46FE-7F2A-19E4-3701FE18884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41;p36">
              <a:extLst>
                <a:ext uri="{FF2B5EF4-FFF2-40B4-BE49-F238E27FC236}">
                  <a16:creationId xmlns:a16="http://schemas.microsoft.com/office/drawing/2014/main" id="{131A16A0-AF8B-8D1B-CDB6-4339C93009F6}"/>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42;p36">
              <a:extLst>
                <a:ext uri="{FF2B5EF4-FFF2-40B4-BE49-F238E27FC236}">
                  <a16:creationId xmlns:a16="http://schemas.microsoft.com/office/drawing/2014/main" id="{75FC0ACF-ED78-2C81-A706-4883CC01F72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43;p36">
              <a:extLst>
                <a:ext uri="{FF2B5EF4-FFF2-40B4-BE49-F238E27FC236}">
                  <a16:creationId xmlns:a16="http://schemas.microsoft.com/office/drawing/2014/main" id="{652FAF88-CA3B-748A-85FC-66566AD1EF98}"/>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944;p36">
              <a:extLst>
                <a:ext uri="{FF2B5EF4-FFF2-40B4-BE49-F238E27FC236}">
                  <a16:creationId xmlns:a16="http://schemas.microsoft.com/office/drawing/2014/main" id="{C09281C1-0514-2199-DB32-A0CFCCA66D5C}"/>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945;p36">
              <a:extLst>
                <a:ext uri="{FF2B5EF4-FFF2-40B4-BE49-F238E27FC236}">
                  <a16:creationId xmlns:a16="http://schemas.microsoft.com/office/drawing/2014/main" id="{5B26A8FF-F7D1-0025-5888-B1BAA90ED37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946;p36">
              <a:extLst>
                <a:ext uri="{FF2B5EF4-FFF2-40B4-BE49-F238E27FC236}">
                  <a16:creationId xmlns:a16="http://schemas.microsoft.com/office/drawing/2014/main" id="{555A8488-4227-664B-3EB9-CD03B0D1DCCA}"/>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947;p36">
              <a:extLst>
                <a:ext uri="{FF2B5EF4-FFF2-40B4-BE49-F238E27FC236}">
                  <a16:creationId xmlns:a16="http://schemas.microsoft.com/office/drawing/2014/main" id="{47EBFD3B-8967-8514-8295-38D04AC545C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948;p36">
              <a:extLst>
                <a:ext uri="{FF2B5EF4-FFF2-40B4-BE49-F238E27FC236}">
                  <a16:creationId xmlns:a16="http://schemas.microsoft.com/office/drawing/2014/main" id="{19C4BCBE-E679-0E35-708F-CD6CAFB88FA3}"/>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949;p36">
              <a:extLst>
                <a:ext uri="{FF2B5EF4-FFF2-40B4-BE49-F238E27FC236}">
                  <a16:creationId xmlns:a16="http://schemas.microsoft.com/office/drawing/2014/main" id="{CFFC1E90-BCF4-CB04-A03C-CA99D280D81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950;p36">
              <a:extLst>
                <a:ext uri="{FF2B5EF4-FFF2-40B4-BE49-F238E27FC236}">
                  <a16:creationId xmlns:a16="http://schemas.microsoft.com/office/drawing/2014/main" id="{FEA6DA4F-4295-EA45-6583-C706C7D70B75}"/>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951;p36">
              <a:extLst>
                <a:ext uri="{FF2B5EF4-FFF2-40B4-BE49-F238E27FC236}">
                  <a16:creationId xmlns:a16="http://schemas.microsoft.com/office/drawing/2014/main" id="{FBB3863A-0213-0DA7-A93B-59DCDE8F9C40}"/>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952;p36">
              <a:extLst>
                <a:ext uri="{FF2B5EF4-FFF2-40B4-BE49-F238E27FC236}">
                  <a16:creationId xmlns:a16="http://schemas.microsoft.com/office/drawing/2014/main" id="{3562102F-8659-1956-9006-4920B51A390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953;p36">
              <a:extLst>
                <a:ext uri="{FF2B5EF4-FFF2-40B4-BE49-F238E27FC236}">
                  <a16:creationId xmlns:a16="http://schemas.microsoft.com/office/drawing/2014/main" id="{BF0E147C-A4A5-A378-F4AC-CA1D8E50E145}"/>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954;p36">
              <a:extLst>
                <a:ext uri="{FF2B5EF4-FFF2-40B4-BE49-F238E27FC236}">
                  <a16:creationId xmlns:a16="http://schemas.microsoft.com/office/drawing/2014/main" id="{044A25C7-9EFF-159D-D0B6-53EA0F2DBB8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955;p36">
              <a:extLst>
                <a:ext uri="{FF2B5EF4-FFF2-40B4-BE49-F238E27FC236}">
                  <a16:creationId xmlns:a16="http://schemas.microsoft.com/office/drawing/2014/main" id="{73A8F5D2-9E8B-A385-5A15-8ED7975DE2C5}"/>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956;p36">
              <a:extLst>
                <a:ext uri="{FF2B5EF4-FFF2-40B4-BE49-F238E27FC236}">
                  <a16:creationId xmlns:a16="http://schemas.microsoft.com/office/drawing/2014/main" id="{B8BEB41F-3FF5-90E2-91C0-96E8D8FFFDF3}"/>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57;p36">
              <a:extLst>
                <a:ext uri="{FF2B5EF4-FFF2-40B4-BE49-F238E27FC236}">
                  <a16:creationId xmlns:a16="http://schemas.microsoft.com/office/drawing/2014/main" id="{F5B78136-A5C3-DB18-1B01-E498F8C1D6A6}"/>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58;p36">
              <a:extLst>
                <a:ext uri="{FF2B5EF4-FFF2-40B4-BE49-F238E27FC236}">
                  <a16:creationId xmlns:a16="http://schemas.microsoft.com/office/drawing/2014/main" id="{0F90A07D-3E1B-19E3-C233-A50D41DDEE2B}"/>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59;p36">
              <a:extLst>
                <a:ext uri="{FF2B5EF4-FFF2-40B4-BE49-F238E27FC236}">
                  <a16:creationId xmlns:a16="http://schemas.microsoft.com/office/drawing/2014/main" id="{54F3E757-50DE-D62B-5339-B1DCE6CCF70A}"/>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6" name="TextBox 75">
            <a:extLst>
              <a:ext uri="{FF2B5EF4-FFF2-40B4-BE49-F238E27FC236}">
                <a16:creationId xmlns:a16="http://schemas.microsoft.com/office/drawing/2014/main" id="{7021F5EC-9748-843F-4423-64C1332C0E41}"/>
              </a:ext>
            </a:extLst>
          </p:cNvPr>
          <p:cNvSpPr txBox="1"/>
          <p:nvPr/>
        </p:nvSpPr>
        <p:spPr>
          <a:xfrm>
            <a:off x="5157597" y="3127270"/>
            <a:ext cx="6074338" cy="1938992"/>
          </a:xfrm>
          <a:prstGeom prst="rect">
            <a:avLst/>
          </a:prstGeom>
          <a:noFill/>
        </p:spPr>
        <p:txBody>
          <a:bodyPr wrap="square">
            <a:spAutoFit/>
          </a:bodyPr>
          <a:lstStyle/>
          <a:p>
            <a:pPr algn="ctr"/>
            <a:r>
              <a:rPr lang="vi-VN" sz="6000" dirty="0">
                <a:latin typeface="+mj-lt"/>
              </a:rPr>
              <a:t>Triển khai bài viết dựa trên dàn ý. </a:t>
            </a:r>
            <a:endParaRPr lang="en-SG" sz="6000" dirty="0">
              <a:latin typeface="+mj-lt"/>
            </a:endParaRPr>
          </a:p>
        </p:txBody>
      </p:sp>
    </p:spTree>
    <p:extLst>
      <p:ext uri="{BB962C8B-B14F-4D97-AF65-F5344CB8AC3E}">
        <p14:creationId xmlns:p14="http://schemas.microsoft.com/office/powerpoint/2010/main" val="3269377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29BEA-0335-B7BB-9323-5E7C4405F49F}"/>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9230CF1D-A4CC-7287-294C-71BC3CBB615A}"/>
              </a:ext>
            </a:extLst>
          </p:cNvPr>
          <p:cNvGrpSpPr/>
          <p:nvPr/>
        </p:nvGrpSpPr>
        <p:grpSpPr>
          <a:xfrm>
            <a:off x="4609737" y="1"/>
            <a:ext cx="2380343" cy="2358847"/>
            <a:chOff x="1214509" y="294991"/>
            <a:chExt cx="1852779" cy="1992865"/>
          </a:xfrm>
        </p:grpSpPr>
        <p:sp>
          <p:nvSpPr>
            <p:cNvPr id="5" name="椭圆 12">
              <a:extLst>
                <a:ext uri="{FF2B5EF4-FFF2-40B4-BE49-F238E27FC236}">
                  <a16:creationId xmlns:a16="http://schemas.microsoft.com/office/drawing/2014/main" id="{C4382906-99CF-B463-A28C-81A97D78FA6E}"/>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3</a:t>
              </a:r>
              <a:endParaRPr kumimoji="0" lang="zh-CN" altLang="en-US" sz="5333"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6" name="图片 33">
              <a:extLst>
                <a:ext uri="{FF2B5EF4-FFF2-40B4-BE49-F238E27FC236}">
                  <a16:creationId xmlns:a16="http://schemas.microsoft.com/office/drawing/2014/main" id="{097DCF72-A2D9-9277-F9E9-63D2137DB8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034381">
              <a:off x="1214509" y="294991"/>
              <a:ext cx="1850385" cy="1850385"/>
            </a:xfrm>
            <a:prstGeom prst="rect">
              <a:avLst/>
            </a:prstGeom>
          </p:spPr>
        </p:pic>
      </p:grpSp>
      <p:sp>
        <p:nvSpPr>
          <p:cNvPr id="7" name="TextBox 6">
            <a:extLst>
              <a:ext uri="{FF2B5EF4-FFF2-40B4-BE49-F238E27FC236}">
                <a16:creationId xmlns:a16="http://schemas.microsoft.com/office/drawing/2014/main" id="{93761F04-2383-284F-EF49-F7F8AB9246E7}"/>
              </a:ext>
            </a:extLst>
          </p:cNvPr>
          <p:cNvSpPr txBox="1"/>
          <p:nvPr/>
        </p:nvSpPr>
        <p:spPr>
          <a:xfrm>
            <a:off x="1822036" y="2479754"/>
            <a:ext cx="923204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CEC">
                    <a:lumMod val="10000"/>
                  </a:srgbClr>
                </a:solidFill>
                <a:effectLst/>
                <a:uLnTx/>
                <a:uFillTx/>
                <a:latin typeface="Times New Roman" panose="02020603050405020304" pitchFamily="18" charset="0"/>
                <a:ea typeface="+mn-ea"/>
                <a:cs typeface="+mn-cs"/>
              </a:rPr>
              <a:t>Hoạt động xem lại và chỉnh sửa, rút kinh nghiệm </a:t>
            </a:r>
            <a:endParaRPr kumimoji="0" lang="en-SG" sz="5400" b="0" i="0" u="none" strike="noStrike" kern="1200" cap="none" spc="0" normalizeH="0" baseline="0" noProof="0" dirty="0">
              <a:ln>
                <a:noFill/>
              </a:ln>
              <a:solidFill>
                <a:srgbClr val="FFFCEC">
                  <a:lumMod val="10000"/>
                </a:srgbClr>
              </a:solidFill>
              <a:effectLst/>
              <a:uLnTx/>
              <a:uFillTx/>
              <a:latin typeface="Arial"/>
              <a:ea typeface="+mn-ea"/>
              <a:cs typeface="+mn-cs"/>
            </a:endParaRPr>
          </a:p>
        </p:txBody>
      </p:sp>
    </p:spTree>
    <p:extLst>
      <p:ext uri="{BB962C8B-B14F-4D97-AF65-F5344CB8AC3E}">
        <p14:creationId xmlns:p14="http://schemas.microsoft.com/office/powerpoint/2010/main" val="198131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052337" y="120597"/>
            <a:ext cx="62522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3.1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xem lại và chỉnh sửa</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A2D4E8B-08AA-17F9-785C-93B2D9EF0FEB}"/>
              </a:ext>
            </a:extLst>
          </p:cNvPr>
          <p:cNvGrpSpPr/>
          <p:nvPr/>
        </p:nvGrpSpPr>
        <p:grpSpPr>
          <a:xfrm>
            <a:off x="4377640" y="3188562"/>
            <a:ext cx="3398421" cy="2342730"/>
            <a:chOff x="6977270" y="1567952"/>
            <a:chExt cx="5340626" cy="3560417"/>
          </a:xfrm>
        </p:grpSpPr>
        <p:sp>
          <p:nvSpPr>
            <p:cNvPr id="13" name="Rectangle: Rounded Corners 12">
              <a:extLst>
                <a:ext uri="{FF2B5EF4-FFF2-40B4-BE49-F238E27FC236}">
                  <a16:creationId xmlns:a16="http://schemas.microsoft.com/office/drawing/2014/main" id="{DAD19ADD-E60E-1148-E858-38CE0BC016F7}"/>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a:ea typeface="微软雅黑"/>
                <a:cs typeface="+mn-cs"/>
                <a:sym typeface="Arial"/>
              </a:endParaRPr>
            </a:p>
          </p:txBody>
        </p:sp>
        <p:pic>
          <p:nvPicPr>
            <p:cNvPr id="14" name="Picture 13" descr="A hand holding a pen over a book&#10;&#10;Description automatically generated">
              <a:extLst>
                <a:ext uri="{FF2B5EF4-FFF2-40B4-BE49-F238E27FC236}">
                  <a16:creationId xmlns:a16="http://schemas.microsoft.com/office/drawing/2014/main" id="{9FA79C49-2208-B01B-890C-8EEA02814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15" name="Google Shape;660;p56">
            <a:extLst>
              <a:ext uri="{FF2B5EF4-FFF2-40B4-BE49-F238E27FC236}">
                <a16:creationId xmlns:a16="http://schemas.microsoft.com/office/drawing/2014/main" id="{E4F42137-539D-0FE2-DA5C-D90AA814A2FE}"/>
              </a:ext>
            </a:extLst>
          </p:cNvPr>
          <p:cNvCxnSpPr>
            <a:cxnSpLocks/>
          </p:cNvCxnSpPr>
          <p:nvPr/>
        </p:nvCxnSpPr>
        <p:spPr>
          <a:xfrm flipH="1">
            <a:off x="2307455" y="1605288"/>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16" name="Google Shape;660;p56">
            <a:extLst>
              <a:ext uri="{FF2B5EF4-FFF2-40B4-BE49-F238E27FC236}">
                <a16:creationId xmlns:a16="http://schemas.microsoft.com/office/drawing/2014/main" id="{B46BA8D8-A31D-9001-556B-E1A582FD10F3}"/>
              </a:ext>
            </a:extLst>
          </p:cNvPr>
          <p:cNvCxnSpPr>
            <a:cxnSpLocks/>
          </p:cNvCxnSpPr>
          <p:nvPr/>
        </p:nvCxnSpPr>
        <p:spPr>
          <a:xfrm>
            <a:off x="8263073" y="1605288"/>
            <a:ext cx="1954985" cy="896448"/>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7" name="Google Shape;676;p56">
            <a:extLst>
              <a:ext uri="{FF2B5EF4-FFF2-40B4-BE49-F238E27FC236}">
                <a16:creationId xmlns:a16="http://schemas.microsoft.com/office/drawing/2014/main" id="{47C05EC0-F0C9-84EF-332D-8D6D40106D96}"/>
              </a:ext>
            </a:extLst>
          </p:cNvPr>
          <p:cNvSpPr/>
          <p:nvPr/>
        </p:nvSpPr>
        <p:spPr>
          <a:xfrm>
            <a:off x="3913053" y="1197458"/>
            <a:ext cx="4350020" cy="802685"/>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8" name="Google Shape;661;p56">
            <a:extLst>
              <a:ext uri="{FF2B5EF4-FFF2-40B4-BE49-F238E27FC236}">
                <a16:creationId xmlns:a16="http://schemas.microsoft.com/office/drawing/2014/main" id="{8DA73230-B9C6-289D-B7C8-F041F0D12F57}"/>
              </a:ext>
            </a:extLst>
          </p:cNvPr>
          <p:cNvSpPr txBox="1"/>
          <p:nvPr/>
        </p:nvSpPr>
        <p:spPr>
          <a:xfrm>
            <a:off x="3153349" y="1245481"/>
            <a:ext cx="5978497"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Arial"/>
                <a:sym typeface="Arial"/>
              </a:rPr>
              <a:t>Nhiệm</a:t>
            </a:r>
            <a:r>
              <a:rPr kumimoji="0" lang="en-US" sz="3733" b="1" i="0" u="none" strike="noStrike" kern="0" cap="none" spc="0" normalizeH="0" baseline="0" noProof="0" dirty="0">
                <a:ln>
                  <a:noFill/>
                </a:ln>
                <a:solidFill>
                  <a:srgbClr val="FFFFFF"/>
                </a:solidFill>
                <a:effectLst/>
                <a:uLnTx/>
                <a:uFillTx/>
                <a:latin typeface="Times New Roman" panose="02020603050405020304" pitchFamily="18" charset="0"/>
                <a:ea typeface="+mn-ea"/>
                <a:cs typeface="Arial"/>
                <a:sym typeface="Arial"/>
              </a:rPr>
              <a:t> </a:t>
            </a:r>
            <a:r>
              <a:rPr kumimoji="0" lang="en-US" sz="3733"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Arial"/>
                <a:sym typeface="Arial"/>
              </a:rPr>
              <a:t>vụ</a:t>
            </a:r>
            <a:endParaRPr kumimoji="0" sz="3733"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19" name="Google Shape;678;p56">
            <a:extLst>
              <a:ext uri="{FF2B5EF4-FFF2-40B4-BE49-F238E27FC236}">
                <a16:creationId xmlns:a16="http://schemas.microsoft.com/office/drawing/2014/main" id="{F2821684-EE45-0944-40B7-EAA8127C00C3}"/>
              </a:ext>
            </a:extLst>
          </p:cNvPr>
          <p:cNvSpPr/>
          <p:nvPr/>
        </p:nvSpPr>
        <p:spPr>
          <a:xfrm>
            <a:off x="8027504" y="2223872"/>
            <a:ext cx="3163136" cy="6976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20" name="Google Shape;670;p56">
            <a:extLst>
              <a:ext uri="{FF2B5EF4-FFF2-40B4-BE49-F238E27FC236}">
                <a16:creationId xmlns:a16="http://schemas.microsoft.com/office/drawing/2014/main" id="{846952C7-FE17-1B1F-F9E1-4E35485557CF}"/>
              </a:ext>
            </a:extLst>
          </p:cNvPr>
          <p:cNvSpPr txBox="1"/>
          <p:nvPr/>
        </p:nvSpPr>
        <p:spPr>
          <a:xfrm>
            <a:off x="8263072" y="2379039"/>
            <a:ext cx="2692000" cy="448327"/>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02</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21" name="Google Shape;682;p56">
            <a:extLst>
              <a:ext uri="{FF2B5EF4-FFF2-40B4-BE49-F238E27FC236}">
                <a16:creationId xmlns:a16="http://schemas.microsoft.com/office/drawing/2014/main" id="{7749BB2C-CE93-46AD-7DFC-41A47C617797}"/>
              </a:ext>
            </a:extLst>
          </p:cNvPr>
          <p:cNvSpPr/>
          <p:nvPr/>
        </p:nvSpPr>
        <p:spPr>
          <a:xfrm>
            <a:off x="848787" y="2223867"/>
            <a:ext cx="3163136" cy="6976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22" name="Google Shape;664;p56">
            <a:extLst>
              <a:ext uri="{FF2B5EF4-FFF2-40B4-BE49-F238E27FC236}">
                <a16:creationId xmlns:a16="http://schemas.microsoft.com/office/drawing/2014/main" id="{A4AD1261-7FF3-0EFF-C156-E46248804491}"/>
              </a:ext>
            </a:extLst>
          </p:cNvPr>
          <p:cNvSpPr txBox="1"/>
          <p:nvPr/>
        </p:nvSpPr>
        <p:spPr>
          <a:xfrm>
            <a:off x="1001360" y="2221165"/>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CEC"/>
                </a:solidFill>
                <a:effectLst/>
                <a:uLnTx/>
                <a:uFillTx/>
                <a:latin typeface="Times New Roman" panose="02020603050405020304" pitchFamily="18" charset="0"/>
                <a:ea typeface="+mn-ea"/>
                <a:cs typeface="Arial"/>
                <a:sym typeface="Arial"/>
              </a:rPr>
              <a:t>01</a:t>
            </a:r>
            <a:endParaRPr kumimoji="0" sz="5333" b="1" i="0" u="none" strike="noStrike" kern="0" cap="none" spc="0" normalizeH="0" baseline="0" noProof="0" dirty="0">
              <a:ln>
                <a:noFill/>
              </a:ln>
              <a:solidFill>
                <a:srgbClr val="FFFCEC"/>
              </a:solidFill>
              <a:effectLst/>
              <a:uLnTx/>
              <a:uFillTx/>
              <a:latin typeface="Arial"/>
              <a:ea typeface="Reggae One"/>
              <a:cs typeface="Times New Roman" panose="02020603050405020304" pitchFamily="18" charset="0"/>
              <a:sym typeface="Reggae One"/>
            </a:endParaRPr>
          </a:p>
        </p:txBody>
      </p:sp>
      <p:sp>
        <p:nvSpPr>
          <p:cNvPr id="72" name="TextBox 71">
            <a:extLst>
              <a:ext uri="{FF2B5EF4-FFF2-40B4-BE49-F238E27FC236}">
                <a16:creationId xmlns:a16="http://schemas.microsoft.com/office/drawing/2014/main" id="{85A44A32-6E21-3CC7-F1F0-0623464CF8AE}"/>
              </a:ext>
            </a:extLst>
          </p:cNvPr>
          <p:cNvSpPr txBox="1"/>
          <p:nvPr/>
        </p:nvSpPr>
        <p:spPr>
          <a:xfrm>
            <a:off x="317080" y="3026365"/>
            <a:ext cx="4060560" cy="3539430"/>
          </a:xfrm>
          <a:prstGeom prst="rect">
            <a:avLst/>
          </a:prstGeom>
          <a:noFill/>
        </p:spPr>
        <p:txBody>
          <a:bodyPr wrap="square">
            <a:spAutoFit/>
          </a:bodyPr>
          <a:lstStyle/>
          <a:p>
            <a:pPr algn="ctr"/>
            <a:r>
              <a:rPr lang="vi-VN" sz="3200" dirty="0">
                <a:solidFill>
                  <a:schemeClr val="tx1">
                    <a:lumMod val="50000"/>
                  </a:schemeClr>
                </a:solidFill>
                <a:latin typeface="+mj-lt"/>
              </a:rPr>
              <a:t>HS trao đổi bài viết theo nhóm đôi, dựa vào bảng kiểm kĩ năng viết bài văn nghị luận phân tích một bài thơ để đánh giá, nhận xét bài viết cho nhau.</a:t>
            </a:r>
            <a:endParaRPr lang="en-SG" sz="3200" dirty="0">
              <a:solidFill>
                <a:schemeClr val="tx1">
                  <a:lumMod val="50000"/>
                </a:schemeClr>
              </a:solidFill>
              <a:latin typeface="+mj-lt"/>
            </a:endParaRPr>
          </a:p>
        </p:txBody>
      </p:sp>
      <p:sp>
        <p:nvSpPr>
          <p:cNvPr id="73" name="TextBox 72">
            <a:extLst>
              <a:ext uri="{FF2B5EF4-FFF2-40B4-BE49-F238E27FC236}">
                <a16:creationId xmlns:a16="http://schemas.microsoft.com/office/drawing/2014/main" id="{C398BD34-7CB1-0E5E-50BC-83E67ADFCB88}"/>
              </a:ext>
            </a:extLst>
          </p:cNvPr>
          <p:cNvSpPr txBox="1"/>
          <p:nvPr/>
        </p:nvSpPr>
        <p:spPr>
          <a:xfrm>
            <a:off x="8027504" y="3105997"/>
            <a:ext cx="3677834" cy="2554545"/>
          </a:xfrm>
          <a:prstGeom prst="rect">
            <a:avLst/>
          </a:prstGeom>
          <a:noFill/>
        </p:spPr>
        <p:txBody>
          <a:bodyPr wrap="square">
            <a:spAutoFit/>
          </a:bodyPr>
          <a:lstStyle/>
          <a:p>
            <a:pPr algn="ctr"/>
            <a:r>
              <a:rPr lang="vi-VN" sz="3200" dirty="0">
                <a:solidFill>
                  <a:schemeClr val="tx1">
                    <a:lumMod val="50000"/>
                  </a:schemeClr>
                </a:solidFill>
                <a:latin typeface="+mj-lt"/>
              </a:rPr>
              <a:t>HS đọc bài viết của mình trên lớp, các HS khác nhận xét bài của bạn dựa vào bảng kiểm.</a:t>
            </a:r>
            <a:endParaRPr lang="en-SG" sz="3200" dirty="0">
              <a:solidFill>
                <a:schemeClr val="tx1">
                  <a:lumMod val="50000"/>
                </a:schemeClr>
              </a:solidFill>
              <a:latin typeface="+mj-lt"/>
            </a:endParaRPr>
          </a:p>
        </p:txBody>
      </p:sp>
    </p:spTree>
    <p:extLst>
      <p:ext uri="{BB962C8B-B14F-4D97-AF65-F5344CB8AC3E}">
        <p14:creationId xmlns:p14="http://schemas.microsoft.com/office/powerpoint/2010/main" val="292547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barn(inVertical)">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barn(inVertical)">
                                      <p:cBhvr>
                                        <p:cTn id="4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72" grpId="0"/>
      <p:bldP spid="7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2B26-999F-3121-8D5A-7F6A99ADB1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A5E821-4534-A9AA-A942-3AE7A1B54A9C}"/>
              </a:ext>
            </a:extLst>
          </p:cNvPr>
          <p:cNvPicPr>
            <a:picLocks noChangeAspect="1"/>
          </p:cNvPicPr>
          <p:nvPr/>
        </p:nvPicPr>
        <p:blipFill>
          <a:blip r:embed="rId3"/>
          <a:stretch>
            <a:fillRect/>
          </a:stretch>
        </p:blipFill>
        <p:spPr>
          <a:xfrm>
            <a:off x="-84863" y="0"/>
            <a:ext cx="12192000" cy="6858000"/>
          </a:xfrm>
          <a:prstGeom prst="rect">
            <a:avLst/>
          </a:prstGeom>
        </p:spPr>
      </p:pic>
      <p:sp>
        <p:nvSpPr>
          <p:cNvPr id="5" name="TextBox 4">
            <a:extLst>
              <a:ext uri="{FF2B5EF4-FFF2-40B4-BE49-F238E27FC236}">
                <a16:creationId xmlns:a16="http://schemas.microsoft.com/office/drawing/2014/main" id="{A4C75F9C-498F-3D62-B621-0EAC09E8B721}"/>
              </a:ext>
            </a:extLst>
          </p:cNvPr>
          <p:cNvSpPr txBox="1"/>
          <p:nvPr/>
        </p:nvSpPr>
        <p:spPr>
          <a:xfrm>
            <a:off x="3166176" y="157192"/>
            <a:ext cx="6096000"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3.2.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rút kinh nghiệm</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A_图片 4">
            <a:extLst>
              <a:ext uri="{FF2B5EF4-FFF2-40B4-BE49-F238E27FC236}">
                <a16:creationId xmlns:a16="http://schemas.microsoft.com/office/drawing/2014/main" id="{A2532AB5-718A-10DC-496C-C74031413D71}"/>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763650" y="1270221"/>
            <a:ext cx="6888981" cy="5323315"/>
          </a:xfrm>
          <a:prstGeom prst="rect">
            <a:avLst/>
          </a:prstGeom>
        </p:spPr>
      </p:pic>
      <p:sp>
        <p:nvSpPr>
          <p:cNvPr id="21" name="文本框 5">
            <a:extLst>
              <a:ext uri="{FF2B5EF4-FFF2-40B4-BE49-F238E27FC236}">
                <a16:creationId xmlns:a16="http://schemas.microsoft.com/office/drawing/2014/main" id="{06223A21-CD63-D56A-0796-89E9B3FF2E24}"/>
              </a:ext>
            </a:extLst>
          </p:cNvPr>
          <p:cNvSpPr txBox="1"/>
          <p:nvPr/>
        </p:nvSpPr>
        <p:spPr>
          <a:xfrm>
            <a:off x="5216238" y="2632837"/>
            <a:ext cx="5983804" cy="2800767"/>
          </a:xfrm>
          <a:prstGeom prst="rect">
            <a:avLst/>
          </a:prstGeom>
          <a:noFill/>
        </p:spPr>
        <p:txBody>
          <a:bodyPr wrap="square" rtlCol="0">
            <a:spAutoFit/>
          </a:bodyPr>
          <a:lstStyle/>
          <a:p>
            <a:pPr algn="ctr"/>
            <a:r>
              <a:rPr lang="vi-VN" sz="4400" dirty="0">
                <a:solidFill>
                  <a:schemeClr val="tx1">
                    <a:lumMod val="50000"/>
                  </a:schemeClr>
                </a:solidFill>
                <a:latin typeface="+mj-lt"/>
              </a:rPr>
              <a:t>HS ghi lại những kinh nghiệm của bản thân sau khi viết bài văn nghị luận phân tích một bài thơ.</a:t>
            </a:r>
            <a:endParaRPr lang="en-SG" sz="4400" dirty="0">
              <a:solidFill>
                <a:schemeClr val="tx1">
                  <a:lumMod val="50000"/>
                </a:schemeClr>
              </a:solidFill>
              <a:latin typeface="+mj-lt"/>
            </a:endParaRPr>
          </a:p>
        </p:txBody>
      </p:sp>
      <p:pic>
        <p:nvPicPr>
          <p:cNvPr id="22" name="그림 3">
            <a:extLst>
              <a:ext uri="{FF2B5EF4-FFF2-40B4-BE49-F238E27FC236}">
                <a16:creationId xmlns:a16="http://schemas.microsoft.com/office/drawing/2014/main" id="{7A74253A-3042-FCED-FF81-13D44460E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3713" y="4335037"/>
            <a:ext cx="4050567" cy="2522963"/>
          </a:xfrm>
          <a:prstGeom prst="rect">
            <a:avLst/>
          </a:prstGeom>
        </p:spPr>
      </p:pic>
    </p:spTree>
    <p:extLst>
      <p:ext uri="{BB962C8B-B14F-4D97-AF65-F5344CB8AC3E}">
        <p14:creationId xmlns:p14="http://schemas.microsoft.com/office/powerpoint/2010/main" val="4230069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67A8-AFDD-74E3-5CBA-77951F9B8D8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CC8411A-B779-F37A-A91B-C52C242A6CAC}"/>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2A16151-7E18-8941-1055-FEADAE5E6941}"/>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B7A89D8-9925-DCF8-ADFD-C4F8F523A2AC}"/>
                </a:ext>
              </a:extLst>
            </p:cNvPr>
            <p:cNvPicPr>
              <a:picLocks noChangeAspect="1"/>
            </p:cNvPicPr>
            <p:nvPr/>
          </p:nvPicPr>
          <p:blipFill>
            <a:blip r:embed="rId2"/>
            <a:srcRect t="86667" r="73889"/>
            <a:stretch/>
          </p:blipFill>
          <p:spPr>
            <a:xfrm>
              <a:off x="4639733" y="118534"/>
              <a:ext cx="3183467" cy="914400"/>
            </a:xfrm>
            <a:prstGeom prst="rect">
              <a:avLst/>
            </a:prstGeom>
          </p:spPr>
        </p:pic>
      </p:grpSp>
      <p:sp>
        <p:nvSpPr>
          <p:cNvPr id="6" name="TextBox 5">
            <a:extLst>
              <a:ext uri="{FF2B5EF4-FFF2-40B4-BE49-F238E27FC236}">
                <a16:creationId xmlns:a16="http://schemas.microsoft.com/office/drawing/2014/main" id="{B7E80A46-9E52-94E1-AE70-F3CA7988042F}"/>
              </a:ext>
            </a:extLst>
          </p:cNvPr>
          <p:cNvSpPr txBox="1"/>
          <p:nvPr/>
        </p:nvSpPr>
        <p:spPr>
          <a:xfrm>
            <a:off x="4318000" y="252568"/>
            <a:ext cx="35052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BỐ CỤC</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Shape 8">
            <a:extLst>
              <a:ext uri="{FF2B5EF4-FFF2-40B4-BE49-F238E27FC236}">
                <a16:creationId xmlns:a16="http://schemas.microsoft.com/office/drawing/2014/main" id="{7C85D328-244A-293A-ABED-8C1709BA1C0F}"/>
              </a:ext>
            </a:extLst>
          </p:cNvPr>
          <p:cNvSpPr/>
          <p:nvPr/>
        </p:nvSpPr>
        <p:spPr>
          <a:xfrm>
            <a:off x="3136739" y="1044009"/>
            <a:ext cx="5856790" cy="940502"/>
          </a:xfrm>
          <a:custGeom>
            <a:avLst/>
            <a:gdLst>
              <a:gd name="connsiteX0" fmla="*/ 0 w 4693774"/>
              <a:gd name="connsiteY0" fmla="*/ 94050 h 940502"/>
              <a:gd name="connsiteX1" fmla="*/ 94050 w 4693774"/>
              <a:gd name="connsiteY1" fmla="*/ 0 h 940502"/>
              <a:gd name="connsiteX2" fmla="*/ 4599724 w 4693774"/>
              <a:gd name="connsiteY2" fmla="*/ 0 h 940502"/>
              <a:gd name="connsiteX3" fmla="*/ 4693774 w 4693774"/>
              <a:gd name="connsiteY3" fmla="*/ 94050 h 940502"/>
              <a:gd name="connsiteX4" fmla="*/ 4693774 w 4693774"/>
              <a:gd name="connsiteY4" fmla="*/ 846452 h 940502"/>
              <a:gd name="connsiteX5" fmla="*/ 4599724 w 4693774"/>
              <a:gd name="connsiteY5" fmla="*/ 940502 h 940502"/>
              <a:gd name="connsiteX6" fmla="*/ 94050 w 4693774"/>
              <a:gd name="connsiteY6" fmla="*/ 940502 h 940502"/>
              <a:gd name="connsiteX7" fmla="*/ 0 w 4693774"/>
              <a:gd name="connsiteY7" fmla="*/ 846452 h 940502"/>
              <a:gd name="connsiteX8" fmla="*/ 0 w 4693774"/>
              <a:gd name="connsiteY8" fmla="*/ 94050 h 94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774" h="940502">
                <a:moveTo>
                  <a:pt x="0" y="94050"/>
                </a:moveTo>
                <a:cubicBezTo>
                  <a:pt x="0" y="42108"/>
                  <a:pt x="42108" y="0"/>
                  <a:pt x="94050" y="0"/>
                </a:cubicBezTo>
                <a:lnTo>
                  <a:pt x="4599724" y="0"/>
                </a:lnTo>
                <a:cubicBezTo>
                  <a:pt x="4651666" y="0"/>
                  <a:pt x="4693774" y="42108"/>
                  <a:pt x="4693774" y="94050"/>
                </a:cubicBezTo>
                <a:lnTo>
                  <a:pt x="4693774" y="846452"/>
                </a:lnTo>
                <a:cubicBezTo>
                  <a:pt x="4693774" y="898394"/>
                  <a:pt x="4651666" y="940502"/>
                  <a:pt x="4599724" y="940502"/>
                </a:cubicBezTo>
                <a:lnTo>
                  <a:pt x="94050" y="940502"/>
                </a:lnTo>
                <a:cubicBezTo>
                  <a:pt x="42108" y="940502"/>
                  <a:pt x="0" y="898394"/>
                  <a:pt x="0" y="846452"/>
                </a:cubicBezTo>
                <a:lnTo>
                  <a:pt x="0" y="94050"/>
                </a:lnTo>
                <a:close/>
              </a:path>
            </a:pathLst>
          </a:custGeom>
          <a:solidFill>
            <a:srgbClr val="E6D5F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266" tIns="73266" rIns="73266" bIns="73266" numCol="1" spcCol="1270" anchor="ctr" anchorCtr="0">
            <a:noAutofit/>
          </a:bodyPr>
          <a:lstStyle/>
          <a:p>
            <a:pPr marL="0" lvl="0" indent="0" algn="ctr" defTabSz="533400">
              <a:lnSpc>
                <a:spcPct val="90000"/>
              </a:lnSpc>
              <a:spcBef>
                <a:spcPct val="0"/>
              </a:spcBef>
              <a:spcAft>
                <a:spcPct val="35000"/>
              </a:spcAft>
              <a:buNone/>
            </a:pPr>
            <a:r>
              <a:rPr lang="vi-VN" sz="3200" b="1" kern="1200" dirty="0">
                <a:solidFill>
                  <a:schemeClr val="tx1">
                    <a:lumMod val="50000"/>
                  </a:schemeClr>
                </a:solidFill>
                <a:latin typeface="Times New Roman" panose="02020603050405020304" pitchFamily="18" charset="0"/>
                <a:cs typeface="Times New Roman" panose="02020603050405020304" pitchFamily="18" charset="0"/>
              </a:rPr>
              <a:t>Bố cục bài viết cần đảm bảo:</a:t>
            </a:r>
            <a:endParaRPr lang="en-SG" sz="3200" b="1" kern="1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C56120D-7D30-566D-4DA7-99FA51436DD8}"/>
              </a:ext>
            </a:extLst>
          </p:cNvPr>
          <p:cNvSpPr/>
          <p:nvPr/>
        </p:nvSpPr>
        <p:spPr>
          <a:xfrm>
            <a:off x="2345401" y="1984511"/>
            <a:ext cx="3725197" cy="562324"/>
          </a:xfrm>
          <a:custGeom>
            <a:avLst/>
            <a:gdLst/>
            <a:ahLst/>
            <a:cxnLst/>
            <a:rect l="0" t="0" r="0" b="0"/>
            <a:pathLst>
              <a:path>
                <a:moveTo>
                  <a:pt x="3725197" y="0"/>
                </a:moveTo>
                <a:lnTo>
                  <a:pt x="3725197" y="281162"/>
                </a:lnTo>
                <a:lnTo>
                  <a:pt x="0" y="281162"/>
                </a:lnTo>
                <a:lnTo>
                  <a:pt x="0" y="5623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id="{6602822A-CC17-BE82-CF97-ABF2A4FA6478}"/>
              </a:ext>
            </a:extLst>
          </p:cNvPr>
          <p:cNvSpPr/>
          <p:nvPr/>
        </p:nvSpPr>
        <p:spPr>
          <a:xfrm>
            <a:off x="2299681" y="3015100"/>
            <a:ext cx="91440" cy="562324"/>
          </a:xfrm>
          <a:custGeom>
            <a:avLst/>
            <a:gdLst/>
            <a:ahLst/>
            <a:cxnLst/>
            <a:rect l="0" t="0" r="0" b="0"/>
            <a:pathLst>
              <a:path>
                <a:moveTo>
                  <a:pt x="45720" y="0"/>
                </a:moveTo>
                <a:lnTo>
                  <a:pt x="45720" y="562324"/>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3" name="Freeform: Shape 12">
            <a:extLst>
              <a:ext uri="{FF2B5EF4-FFF2-40B4-BE49-F238E27FC236}">
                <a16:creationId xmlns:a16="http://schemas.microsoft.com/office/drawing/2014/main" id="{924E32A3-B366-70B1-AFD5-3563388D6E62}"/>
              </a:ext>
            </a:extLst>
          </p:cNvPr>
          <p:cNvSpPr/>
          <p:nvPr/>
        </p:nvSpPr>
        <p:spPr>
          <a:xfrm>
            <a:off x="344535" y="3577424"/>
            <a:ext cx="3486685" cy="3211126"/>
          </a:xfrm>
          <a:custGeom>
            <a:avLst/>
            <a:gdLst>
              <a:gd name="connsiteX0" fmla="*/ 0 w 2108717"/>
              <a:gd name="connsiteY0" fmla="*/ 140581 h 1405811"/>
              <a:gd name="connsiteX1" fmla="*/ 140581 w 2108717"/>
              <a:gd name="connsiteY1" fmla="*/ 0 h 1405811"/>
              <a:gd name="connsiteX2" fmla="*/ 1968136 w 2108717"/>
              <a:gd name="connsiteY2" fmla="*/ 0 h 1405811"/>
              <a:gd name="connsiteX3" fmla="*/ 2108717 w 2108717"/>
              <a:gd name="connsiteY3" fmla="*/ 140581 h 1405811"/>
              <a:gd name="connsiteX4" fmla="*/ 2108717 w 2108717"/>
              <a:gd name="connsiteY4" fmla="*/ 1265230 h 1405811"/>
              <a:gd name="connsiteX5" fmla="*/ 1968136 w 2108717"/>
              <a:gd name="connsiteY5" fmla="*/ 1405811 h 1405811"/>
              <a:gd name="connsiteX6" fmla="*/ 140581 w 2108717"/>
              <a:gd name="connsiteY6" fmla="*/ 1405811 h 1405811"/>
              <a:gd name="connsiteX7" fmla="*/ 0 w 2108717"/>
              <a:gd name="connsiteY7" fmla="*/ 1265230 h 1405811"/>
              <a:gd name="connsiteX8" fmla="*/ 0 w 2108717"/>
              <a:gd name="connsiteY8" fmla="*/ 140581 h 14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717" h="1405811">
                <a:moveTo>
                  <a:pt x="0" y="140581"/>
                </a:moveTo>
                <a:cubicBezTo>
                  <a:pt x="0" y="62940"/>
                  <a:pt x="62940" y="0"/>
                  <a:pt x="140581" y="0"/>
                </a:cubicBezTo>
                <a:lnTo>
                  <a:pt x="1968136" y="0"/>
                </a:lnTo>
                <a:cubicBezTo>
                  <a:pt x="2045777" y="0"/>
                  <a:pt x="2108717" y="62940"/>
                  <a:pt x="2108717" y="140581"/>
                </a:cubicBezTo>
                <a:lnTo>
                  <a:pt x="2108717" y="1265230"/>
                </a:lnTo>
                <a:cubicBezTo>
                  <a:pt x="2108717" y="1342871"/>
                  <a:pt x="2045777" y="1405811"/>
                  <a:pt x="1968136" y="1405811"/>
                </a:cubicBezTo>
                <a:lnTo>
                  <a:pt x="140581" y="1405811"/>
                </a:lnTo>
                <a:cubicBezTo>
                  <a:pt x="62940" y="1405811"/>
                  <a:pt x="0" y="1342871"/>
                  <a:pt x="0" y="1265230"/>
                </a:cubicBezTo>
                <a:lnTo>
                  <a:pt x="0" y="140581"/>
                </a:lnTo>
                <a:close/>
              </a:path>
            </a:pathLst>
          </a:cu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95" tIns="86895" rIns="86895" bIns="86895" numCol="1" spcCol="1270" anchor="ctr" anchorCtr="0">
            <a:noAutofit/>
          </a:bodyPr>
          <a:lstStyle/>
          <a:p>
            <a:pPr marL="0" lvl="0" indent="0" algn="just" defTabSz="533400">
              <a:lnSpc>
                <a:spcPct val="90000"/>
              </a:lnSpc>
              <a:spcBef>
                <a:spcPct val="0"/>
              </a:spcBef>
              <a:spcAft>
                <a:spcPct val="35000"/>
              </a:spcAft>
              <a:buNone/>
            </a:pPr>
            <a:r>
              <a:rPr lang="vi-VN" sz="2800" kern="1200" dirty="0">
                <a:solidFill>
                  <a:schemeClr val="tx1">
                    <a:lumMod val="50000"/>
                  </a:schemeClr>
                </a:solidFill>
                <a:latin typeface="Times New Roman" panose="02020603050405020304" pitchFamily="18" charset="0"/>
                <a:cs typeface="Times New Roman" panose="02020603050405020304" pitchFamily="18" charset="0"/>
              </a:rPr>
              <a:t>giới thiệu về tác phẩm văn học (tên tác phẩm, tác giả), nêu ý kiến khái quát về chủ đề và những nét đặc sắc về hình thức nghệ thuật của tác phẩm.</a:t>
            </a:r>
            <a:endParaRPr lang="en-SG" sz="2800" kern="1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1A787FC3-EDB0-6D5B-18D5-36465CD23742}"/>
              </a:ext>
            </a:extLst>
          </p:cNvPr>
          <p:cNvSpPr/>
          <p:nvPr/>
        </p:nvSpPr>
        <p:spPr>
          <a:xfrm>
            <a:off x="6024879" y="1984511"/>
            <a:ext cx="91440" cy="562324"/>
          </a:xfrm>
          <a:custGeom>
            <a:avLst/>
            <a:gdLst/>
            <a:ahLst/>
            <a:cxnLst/>
            <a:rect l="0" t="0" r="0" b="0"/>
            <a:pathLst>
              <a:path>
                <a:moveTo>
                  <a:pt x="45720" y="0"/>
                </a:moveTo>
                <a:lnTo>
                  <a:pt x="45720" y="5623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2774438F-53D1-8DAF-487C-AAA4463B23D0}"/>
              </a:ext>
            </a:extLst>
          </p:cNvPr>
          <p:cNvSpPr/>
          <p:nvPr/>
        </p:nvSpPr>
        <p:spPr>
          <a:xfrm>
            <a:off x="6024879" y="3015100"/>
            <a:ext cx="91440" cy="562324"/>
          </a:xfrm>
          <a:custGeom>
            <a:avLst/>
            <a:gdLst/>
            <a:ahLst/>
            <a:cxnLst/>
            <a:rect l="0" t="0" r="0" b="0"/>
            <a:pathLst>
              <a:path>
                <a:moveTo>
                  <a:pt x="45720" y="0"/>
                </a:moveTo>
                <a:lnTo>
                  <a:pt x="45720" y="562324"/>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2" name="Freeform: Shape 41">
            <a:extLst>
              <a:ext uri="{FF2B5EF4-FFF2-40B4-BE49-F238E27FC236}">
                <a16:creationId xmlns:a16="http://schemas.microsoft.com/office/drawing/2014/main" id="{B6C524F8-567E-E5AA-A561-7377A17D0314}"/>
              </a:ext>
            </a:extLst>
          </p:cNvPr>
          <p:cNvSpPr/>
          <p:nvPr/>
        </p:nvSpPr>
        <p:spPr>
          <a:xfrm>
            <a:off x="4074289" y="3577424"/>
            <a:ext cx="3980435" cy="3211126"/>
          </a:xfrm>
          <a:custGeom>
            <a:avLst/>
            <a:gdLst>
              <a:gd name="connsiteX0" fmla="*/ 0 w 2108717"/>
              <a:gd name="connsiteY0" fmla="*/ 140581 h 1405811"/>
              <a:gd name="connsiteX1" fmla="*/ 140581 w 2108717"/>
              <a:gd name="connsiteY1" fmla="*/ 0 h 1405811"/>
              <a:gd name="connsiteX2" fmla="*/ 1968136 w 2108717"/>
              <a:gd name="connsiteY2" fmla="*/ 0 h 1405811"/>
              <a:gd name="connsiteX3" fmla="*/ 2108717 w 2108717"/>
              <a:gd name="connsiteY3" fmla="*/ 140581 h 1405811"/>
              <a:gd name="connsiteX4" fmla="*/ 2108717 w 2108717"/>
              <a:gd name="connsiteY4" fmla="*/ 1265230 h 1405811"/>
              <a:gd name="connsiteX5" fmla="*/ 1968136 w 2108717"/>
              <a:gd name="connsiteY5" fmla="*/ 1405811 h 1405811"/>
              <a:gd name="connsiteX6" fmla="*/ 140581 w 2108717"/>
              <a:gd name="connsiteY6" fmla="*/ 1405811 h 1405811"/>
              <a:gd name="connsiteX7" fmla="*/ 0 w 2108717"/>
              <a:gd name="connsiteY7" fmla="*/ 1265230 h 1405811"/>
              <a:gd name="connsiteX8" fmla="*/ 0 w 2108717"/>
              <a:gd name="connsiteY8" fmla="*/ 140581 h 14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717" h="1405811">
                <a:moveTo>
                  <a:pt x="0" y="140581"/>
                </a:moveTo>
                <a:cubicBezTo>
                  <a:pt x="0" y="62940"/>
                  <a:pt x="62940" y="0"/>
                  <a:pt x="140581" y="0"/>
                </a:cubicBezTo>
                <a:lnTo>
                  <a:pt x="1968136" y="0"/>
                </a:lnTo>
                <a:cubicBezTo>
                  <a:pt x="2045777" y="0"/>
                  <a:pt x="2108717" y="62940"/>
                  <a:pt x="2108717" y="140581"/>
                </a:cubicBezTo>
                <a:lnTo>
                  <a:pt x="2108717" y="1265230"/>
                </a:lnTo>
                <a:cubicBezTo>
                  <a:pt x="2108717" y="1342871"/>
                  <a:pt x="2045777" y="1405811"/>
                  <a:pt x="1968136" y="1405811"/>
                </a:cubicBezTo>
                <a:lnTo>
                  <a:pt x="140581" y="1405811"/>
                </a:lnTo>
                <a:cubicBezTo>
                  <a:pt x="62940" y="1405811"/>
                  <a:pt x="0" y="1342871"/>
                  <a:pt x="0" y="1265230"/>
                </a:cubicBezTo>
                <a:lnTo>
                  <a:pt x="0" y="140581"/>
                </a:lnTo>
                <a:close/>
              </a:path>
            </a:pathLst>
          </a:cu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95" tIns="86895" rIns="86895" bIns="86895" numCol="1" spcCol="1270" anchor="ctr" anchorCtr="0">
            <a:noAutofit/>
          </a:bodyPr>
          <a:lstStyle/>
          <a:p>
            <a:pPr marL="0" lvl="0" indent="0" algn="just" defTabSz="533400">
              <a:lnSpc>
                <a:spcPct val="90000"/>
              </a:lnSpc>
              <a:spcBef>
                <a:spcPct val="0"/>
              </a:spcBef>
              <a:spcAft>
                <a:spcPct val="35000"/>
              </a:spcAft>
              <a:buNone/>
            </a:pPr>
            <a:r>
              <a:rPr lang="vi-VN" sz="2800" kern="1200" dirty="0">
                <a:solidFill>
                  <a:schemeClr val="tx1">
                    <a:lumMod val="50000"/>
                  </a:schemeClr>
                </a:solidFill>
                <a:latin typeface="Times New Roman" panose="02020603050405020304" pitchFamily="18" charset="0"/>
                <a:cs typeface="Times New Roman" panose="02020603050405020304" pitchFamily="18" charset="0"/>
              </a:rPr>
              <a:t>lần lượt trình bày các luận điểm làm nổi bật chủ đề và những nét đặc sắc về hình thức nghệ thuật trong tác phẩm và tác dụng của nó đối với việc thể hiện nội dung tác phẩm.</a:t>
            </a:r>
            <a:endParaRPr lang="en-SG" sz="2800" kern="1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C92D100B-2D2C-72CA-1FE8-E7854F3E3A5B}"/>
              </a:ext>
            </a:extLst>
          </p:cNvPr>
          <p:cNvSpPr/>
          <p:nvPr/>
        </p:nvSpPr>
        <p:spPr>
          <a:xfrm>
            <a:off x="6070599" y="1984511"/>
            <a:ext cx="4338623" cy="562324"/>
          </a:xfrm>
          <a:custGeom>
            <a:avLst/>
            <a:gdLst/>
            <a:ahLst/>
            <a:cxnLst/>
            <a:rect l="0" t="0" r="0" b="0"/>
            <a:pathLst>
              <a:path>
                <a:moveTo>
                  <a:pt x="0" y="0"/>
                </a:moveTo>
                <a:lnTo>
                  <a:pt x="0" y="281162"/>
                </a:lnTo>
                <a:lnTo>
                  <a:pt x="4338623" y="281162"/>
                </a:lnTo>
                <a:lnTo>
                  <a:pt x="4338623" y="5623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5" name="Freeform: Shape 44">
            <a:extLst>
              <a:ext uri="{FF2B5EF4-FFF2-40B4-BE49-F238E27FC236}">
                <a16:creationId xmlns:a16="http://schemas.microsoft.com/office/drawing/2014/main" id="{6BE2D017-8E4A-8327-16E4-20360772C93A}"/>
              </a:ext>
            </a:extLst>
          </p:cNvPr>
          <p:cNvSpPr/>
          <p:nvPr/>
        </p:nvSpPr>
        <p:spPr>
          <a:xfrm>
            <a:off x="10363503" y="3015100"/>
            <a:ext cx="91440" cy="562324"/>
          </a:xfrm>
          <a:custGeom>
            <a:avLst/>
            <a:gdLst/>
            <a:ahLst/>
            <a:cxnLst/>
            <a:rect l="0" t="0" r="0" b="0"/>
            <a:pathLst>
              <a:path>
                <a:moveTo>
                  <a:pt x="45720" y="0"/>
                </a:moveTo>
                <a:lnTo>
                  <a:pt x="45720" y="562324"/>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46" name="Freeform: Shape 45">
            <a:extLst>
              <a:ext uri="{FF2B5EF4-FFF2-40B4-BE49-F238E27FC236}">
                <a16:creationId xmlns:a16="http://schemas.microsoft.com/office/drawing/2014/main" id="{0CD930AA-9BAF-C71A-7FC0-1F70EF2D2A0D}"/>
              </a:ext>
            </a:extLst>
          </p:cNvPr>
          <p:cNvSpPr/>
          <p:nvPr/>
        </p:nvSpPr>
        <p:spPr>
          <a:xfrm>
            <a:off x="8239910" y="3577424"/>
            <a:ext cx="3766904" cy="3211126"/>
          </a:xfrm>
          <a:custGeom>
            <a:avLst/>
            <a:gdLst>
              <a:gd name="connsiteX0" fmla="*/ 0 w 2108717"/>
              <a:gd name="connsiteY0" fmla="*/ 140581 h 1405811"/>
              <a:gd name="connsiteX1" fmla="*/ 140581 w 2108717"/>
              <a:gd name="connsiteY1" fmla="*/ 0 h 1405811"/>
              <a:gd name="connsiteX2" fmla="*/ 1968136 w 2108717"/>
              <a:gd name="connsiteY2" fmla="*/ 0 h 1405811"/>
              <a:gd name="connsiteX3" fmla="*/ 2108717 w 2108717"/>
              <a:gd name="connsiteY3" fmla="*/ 140581 h 1405811"/>
              <a:gd name="connsiteX4" fmla="*/ 2108717 w 2108717"/>
              <a:gd name="connsiteY4" fmla="*/ 1265230 h 1405811"/>
              <a:gd name="connsiteX5" fmla="*/ 1968136 w 2108717"/>
              <a:gd name="connsiteY5" fmla="*/ 1405811 h 1405811"/>
              <a:gd name="connsiteX6" fmla="*/ 140581 w 2108717"/>
              <a:gd name="connsiteY6" fmla="*/ 1405811 h 1405811"/>
              <a:gd name="connsiteX7" fmla="*/ 0 w 2108717"/>
              <a:gd name="connsiteY7" fmla="*/ 1265230 h 1405811"/>
              <a:gd name="connsiteX8" fmla="*/ 0 w 2108717"/>
              <a:gd name="connsiteY8" fmla="*/ 140581 h 14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717" h="1405811">
                <a:moveTo>
                  <a:pt x="0" y="140581"/>
                </a:moveTo>
                <a:cubicBezTo>
                  <a:pt x="0" y="62940"/>
                  <a:pt x="62940" y="0"/>
                  <a:pt x="140581" y="0"/>
                </a:cubicBezTo>
                <a:lnTo>
                  <a:pt x="1968136" y="0"/>
                </a:lnTo>
                <a:cubicBezTo>
                  <a:pt x="2045777" y="0"/>
                  <a:pt x="2108717" y="62940"/>
                  <a:pt x="2108717" y="140581"/>
                </a:cubicBezTo>
                <a:lnTo>
                  <a:pt x="2108717" y="1265230"/>
                </a:lnTo>
                <a:cubicBezTo>
                  <a:pt x="2108717" y="1342871"/>
                  <a:pt x="2045777" y="1405811"/>
                  <a:pt x="1968136" y="1405811"/>
                </a:cubicBezTo>
                <a:lnTo>
                  <a:pt x="140581" y="1405811"/>
                </a:lnTo>
                <a:cubicBezTo>
                  <a:pt x="62940" y="1405811"/>
                  <a:pt x="0" y="1342871"/>
                  <a:pt x="0" y="1265230"/>
                </a:cubicBezTo>
                <a:lnTo>
                  <a:pt x="0" y="140581"/>
                </a:lnTo>
                <a:close/>
              </a:path>
            </a:pathLst>
          </a:custGeom>
          <a:solidFill>
            <a:schemeClr val="bg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95" tIns="86895" rIns="86895" bIns="86895" numCol="1" spcCol="1270" anchor="ctr" anchorCtr="0">
            <a:noAutofit/>
          </a:bodyPr>
          <a:lstStyle/>
          <a:p>
            <a:pPr marL="0" lvl="0" indent="0" algn="just" defTabSz="533400">
              <a:lnSpc>
                <a:spcPct val="90000"/>
              </a:lnSpc>
              <a:spcBef>
                <a:spcPct val="0"/>
              </a:spcBef>
              <a:spcAft>
                <a:spcPct val="35000"/>
              </a:spcAft>
              <a:buNone/>
            </a:pPr>
            <a:r>
              <a:rPr lang="vi-VN" sz="2800" kern="1200" dirty="0">
                <a:solidFill>
                  <a:schemeClr val="tx1">
                    <a:lumMod val="50000"/>
                  </a:schemeClr>
                </a:solidFill>
                <a:latin typeface="Times New Roman" panose="02020603050405020304" pitchFamily="18" charset="0"/>
                <a:cs typeface="Times New Roman" panose="02020603050405020304" pitchFamily="18" charset="0"/>
              </a:rPr>
              <a:t>khẳng định lại ý kiến về chủ đề và những nét đặc sắc về hình thức nghệ thuật của tác phẩm; nêu suy nghĩ, cảm xúc, trải nghiệm cá nhân hoặc bài học rút ra từ tác phẩm.</a:t>
            </a:r>
            <a:endParaRPr lang="en-SG" sz="2800" kern="1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1B4FDAA-1871-553B-10ED-1022BA9C628E}"/>
              </a:ext>
            </a:extLst>
          </p:cNvPr>
          <p:cNvSpPr/>
          <p:nvPr/>
        </p:nvSpPr>
        <p:spPr>
          <a:xfrm>
            <a:off x="1030148" y="2477387"/>
            <a:ext cx="2369612" cy="843488"/>
          </a:xfrm>
          <a:custGeom>
            <a:avLst/>
            <a:gdLst>
              <a:gd name="connsiteX0" fmla="*/ 0 w 2369612"/>
              <a:gd name="connsiteY0" fmla="*/ 84348 h 843488"/>
              <a:gd name="connsiteX1" fmla="*/ 157973 w 2369612"/>
              <a:gd name="connsiteY1" fmla="*/ 0 h 843488"/>
              <a:gd name="connsiteX2" fmla="*/ 630316 w 2369612"/>
              <a:gd name="connsiteY2" fmla="*/ 0 h 843488"/>
              <a:gd name="connsiteX3" fmla="*/ 1164269 w 2369612"/>
              <a:gd name="connsiteY3" fmla="*/ 0 h 843488"/>
              <a:gd name="connsiteX4" fmla="*/ 1616075 w 2369612"/>
              <a:gd name="connsiteY4" fmla="*/ 0 h 843488"/>
              <a:gd name="connsiteX5" fmla="*/ 2211638 w 2369612"/>
              <a:gd name="connsiteY5" fmla="*/ 0 h 843488"/>
              <a:gd name="connsiteX6" fmla="*/ 2369612 w 2369612"/>
              <a:gd name="connsiteY6" fmla="*/ 84348 h 843488"/>
              <a:gd name="connsiteX7" fmla="*/ 2369612 w 2369612"/>
              <a:gd name="connsiteY7" fmla="*/ 428491 h 843488"/>
              <a:gd name="connsiteX8" fmla="*/ 2369612 w 2369612"/>
              <a:gd name="connsiteY8" fmla="*/ 759139 h 843488"/>
              <a:gd name="connsiteX9" fmla="*/ 2211638 w 2369612"/>
              <a:gd name="connsiteY9" fmla="*/ 843488 h 843488"/>
              <a:gd name="connsiteX10" fmla="*/ 1759832 w 2369612"/>
              <a:gd name="connsiteY10" fmla="*/ 843488 h 843488"/>
              <a:gd name="connsiteX11" fmla="*/ 1266952 w 2369612"/>
              <a:gd name="connsiteY11" fmla="*/ 843488 h 843488"/>
              <a:gd name="connsiteX12" fmla="*/ 753536 w 2369612"/>
              <a:gd name="connsiteY12" fmla="*/ 843488 h 843488"/>
              <a:gd name="connsiteX13" fmla="*/ 157973 w 2369612"/>
              <a:gd name="connsiteY13" fmla="*/ 843488 h 843488"/>
              <a:gd name="connsiteX14" fmla="*/ 0 w 2369612"/>
              <a:gd name="connsiteY14" fmla="*/ 759139 h 843488"/>
              <a:gd name="connsiteX15" fmla="*/ 0 w 2369612"/>
              <a:gd name="connsiteY15" fmla="*/ 428491 h 843488"/>
              <a:gd name="connsiteX16" fmla="*/ 0 w 2369612"/>
              <a:gd name="connsiteY16" fmla="*/ 84348 h 84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9612" h="843488" fill="none" extrusionOk="0">
                <a:moveTo>
                  <a:pt x="0" y="84348"/>
                </a:moveTo>
                <a:cubicBezTo>
                  <a:pt x="-3001" y="38044"/>
                  <a:pt x="67274" y="-4386"/>
                  <a:pt x="157973" y="0"/>
                </a:cubicBezTo>
                <a:cubicBezTo>
                  <a:pt x="301153" y="-34556"/>
                  <a:pt x="428566" y="8295"/>
                  <a:pt x="630316" y="0"/>
                </a:cubicBezTo>
                <a:cubicBezTo>
                  <a:pt x="832066" y="-8295"/>
                  <a:pt x="901756" y="3387"/>
                  <a:pt x="1164269" y="0"/>
                </a:cubicBezTo>
                <a:cubicBezTo>
                  <a:pt x="1426782" y="-3387"/>
                  <a:pt x="1502943" y="17092"/>
                  <a:pt x="1616075" y="0"/>
                </a:cubicBezTo>
                <a:cubicBezTo>
                  <a:pt x="1729207" y="-17092"/>
                  <a:pt x="2019869" y="4289"/>
                  <a:pt x="2211638" y="0"/>
                </a:cubicBezTo>
                <a:cubicBezTo>
                  <a:pt x="2308392" y="-10026"/>
                  <a:pt x="2359675" y="46466"/>
                  <a:pt x="2369612" y="84348"/>
                </a:cubicBezTo>
                <a:cubicBezTo>
                  <a:pt x="2410071" y="204856"/>
                  <a:pt x="2338021" y="271849"/>
                  <a:pt x="2369612" y="428491"/>
                </a:cubicBezTo>
                <a:cubicBezTo>
                  <a:pt x="2401203" y="585133"/>
                  <a:pt x="2343803" y="649270"/>
                  <a:pt x="2369612" y="759139"/>
                </a:cubicBezTo>
                <a:cubicBezTo>
                  <a:pt x="2360342" y="805490"/>
                  <a:pt x="2307581" y="838131"/>
                  <a:pt x="2211638" y="843488"/>
                </a:cubicBezTo>
                <a:cubicBezTo>
                  <a:pt x="2058256" y="849769"/>
                  <a:pt x="1931877" y="830953"/>
                  <a:pt x="1759832" y="843488"/>
                </a:cubicBezTo>
                <a:cubicBezTo>
                  <a:pt x="1587787" y="856023"/>
                  <a:pt x="1475876" y="841826"/>
                  <a:pt x="1266952" y="843488"/>
                </a:cubicBezTo>
                <a:cubicBezTo>
                  <a:pt x="1058028" y="845150"/>
                  <a:pt x="918862" y="840591"/>
                  <a:pt x="753536" y="843488"/>
                </a:cubicBezTo>
                <a:cubicBezTo>
                  <a:pt x="588210" y="846385"/>
                  <a:pt x="382084" y="773490"/>
                  <a:pt x="157973" y="843488"/>
                </a:cubicBezTo>
                <a:cubicBezTo>
                  <a:pt x="68671" y="844314"/>
                  <a:pt x="-4133" y="801365"/>
                  <a:pt x="0" y="759139"/>
                </a:cubicBezTo>
                <a:cubicBezTo>
                  <a:pt x="-16247" y="603639"/>
                  <a:pt x="24588" y="563844"/>
                  <a:pt x="0" y="428491"/>
                </a:cubicBezTo>
                <a:cubicBezTo>
                  <a:pt x="-24588" y="293138"/>
                  <a:pt x="32336" y="246246"/>
                  <a:pt x="0" y="84348"/>
                </a:cubicBezTo>
                <a:close/>
              </a:path>
              <a:path w="2369612" h="843488" stroke="0" extrusionOk="0">
                <a:moveTo>
                  <a:pt x="0" y="84348"/>
                </a:moveTo>
                <a:cubicBezTo>
                  <a:pt x="4065" y="25497"/>
                  <a:pt x="65603" y="66"/>
                  <a:pt x="157973" y="0"/>
                </a:cubicBezTo>
                <a:cubicBezTo>
                  <a:pt x="280602" y="-52523"/>
                  <a:pt x="465868" y="50739"/>
                  <a:pt x="650853" y="0"/>
                </a:cubicBezTo>
                <a:cubicBezTo>
                  <a:pt x="835838" y="-50739"/>
                  <a:pt x="926627" y="2824"/>
                  <a:pt x="1102659" y="0"/>
                </a:cubicBezTo>
                <a:cubicBezTo>
                  <a:pt x="1278691" y="-2824"/>
                  <a:pt x="1462373" y="18533"/>
                  <a:pt x="1595538" y="0"/>
                </a:cubicBezTo>
                <a:cubicBezTo>
                  <a:pt x="1728703" y="-18533"/>
                  <a:pt x="1939856" y="30567"/>
                  <a:pt x="2211638" y="0"/>
                </a:cubicBezTo>
                <a:cubicBezTo>
                  <a:pt x="2294402" y="-11130"/>
                  <a:pt x="2381901" y="37780"/>
                  <a:pt x="2369612" y="84348"/>
                </a:cubicBezTo>
                <a:cubicBezTo>
                  <a:pt x="2407281" y="241086"/>
                  <a:pt x="2345457" y="261992"/>
                  <a:pt x="2369612" y="408248"/>
                </a:cubicBezTo>
                <a:cubicBezTo>
                  <a:pt x="2393767" y="554504"/>
                  <a:pt x="2369405" y="638669"/>
                  <a:pt x="2369612" y="759139"/>
                </a:cubicBezTo>
                <a:cubicBezTo>
                  <a:pt x="2362347" y="815284"/>
                  <a:pt x="2301443" y="842591"/>
                  <a:pt x="2211638" y="843488"/>
                </a:cubicBezTo>
                <a:cubicBezTo>
                  <a:pt x="2036554" y="898612"/>
                  <a:pt x="1839513" y="822319"/>
                  <a:pt x="1739295" y="843488"/>
                </a:cubicBezTo>
                <a:cubicBezTo>
                  <a:pt x="1639077" y="864657"/>
                  <a:pt x="1414543" y="795183"/>
                  <a:pt x="1205342" y="843488"/>
                </a:cubicBezTo>
                <a:cubicBezTo>
                  <a:pt x="996141" y="891793"/>
                  <a:pt x="903446" y="813192"/>
                  <a:pt x="753536" y="843488"/>
                </a:cubicBezTo>
                <a:cubicBezTo>
                  <a:pt x="603626" y="873784"/>
                  <a:pt x="387979" y="779931"/>
                  <a:pt x="157973" y="843488"/>
                </a:cubicBezTo>
                <a:cubicBezTo>
                  <a:pt x="76385" y="841791"/>
                  <a:pt x="-1561" y="807713"/>
                  <a:pt x="0" y="759139"/>
                </a:cubicBezTo>
                <a:cubicBezTo>
                  <a:pt x="-30437" y="685060"/>
                  <a:pt x="30440" y="522974"/>
                  <a:pt x="0" y="414996"/>
                </a:cubicBezTo>
                <a:cubicBezTo>
                  <a:pt x="-30440" y="307018"/>
                  <a:pt x="31566" y="209456"/>
                  <a:pt x="0" y="84348"/>
                </a:cubicBezTo>
                <a:close/>
              </a:path>
            </a:pathLst>
          </a:custGeom>
          <a:solidFill>
            <a:schemeClr val="accent5">
              <a:lumMod val="20000"/>
              <a:lumOff val="80000"/>
            </a:schemeClr>
          </a:solidFill>
          <a:ln>
            <a:extLst>
              <a:ext uri="{C807C97D-BFC1-408E-A445-0C87EB9F89A2}">
                <ask:lineSketchStyleProps xmlns:ask="http://schemas.microsoft.com/office/drawing/2018/sketchyshapes" sd="337711539">
                  <a:custGeom>
                    <a:avLst/>
                    <a:gdLst>
                      <a:gd name="connsiteX0" fmla="*/ 0 w 2108717"/>
                      <a:gd name="connsiteY0" fmla="*/ 140581 h 1405811"/>
                      <a:gd name="connsiteX1" fmla="*/ 140581 w 2108717"/>
                      <a:gd name="connsiteY1" fmla="*/ 0 h 1405811"/>
                      <a:gd name="connsiteX2" fmla="*/ 1968136 w 2108717"/>
                      <a:gd name="connsiteY2" fmla="*/ 0 h 1405811"/>
                      <a:gd name="connsiteX3" fmla="*/ 2108717 w 2108717"/>
                      <a:gd name="connsiteY3" fmla="*/ 140581 h 1405811"/>
                      <a:gd name="connsiteX4" fmla="*/ 2108717 w 2108717"/>
                      <a:gd name="connsiteY4" fmla="*/ 1265230 h 1405811"/>
                      <a:gd name="connsiteX5" fmla="*/ 1968136 w 2108717"/>
                      <a:gd name="connsiteY5" fmla="*/ 1405811 h 1405811"/>
                      <a:gd name="connsiteX6" fmla="*/ 140581 w 2108717"/>
                      <a:gd name="connsiteY6" fmla="*/ 1405811 h 1405811"/>
                      <a:gd name="connsiteX7" fmla="*/ 0 w 2108717"/>
                      <a:gd name="connsiteY7" fmla="*/ 1265230 h 1405811"/>
                      <a:gd name="connsiteX8" fmla="*/ 0 w 2108717"/>
                      <a:gd name="connsiteY8" fmla="*/ 140581 h 14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717" h="1405811">
                        <a:moveTo>
                          <a:pt x="0" y="140581"/>
                        </a:moveTo>
                        <a:cubicBezTo>
                          <a:pt x="0" y="62940"/>
                          <a:pt x="62940" y="0"/>
                          <a:pt x="140581" y="0"/>
                        </a:cubicBezTo>
                        <a:lnTo>
                          <a:pt x="1968136" y="0"/>
                        </a:lnTo>
                        <a:cubicBezTo>
                          <a:pt x="2045777" y="0"/>
                          <a:pt x="2108717" y="62940"/>
                          <a:pt x="2108717" y="140581"/>
                        </a:cubicBezTo>
                        <a:lnTo>
                          <a:pt x="2108717" y="1265230"/>
                        </a:lnTo>
                        <a:cubicBezTo>
                          <a:pt x="2108717" y="1342871"/>
                          <a:pt x="2045777" y="1405811"/>
                          <a:pt x="1968136" y="1405811"/>
                        </a:cubicBezTo>
                        <a:lnTo>
                          <a:pt x="140581" y="1405811"/>
                        </a:lnTo>
                        <a:cubicBezTo>
                          <a:pt x="62940" y="1405811"/>
                          <a:pt x="0" y="1342871"/>
                          <a:pt x="0" y="1265230"/>
                        </a:cubicBezTo>
                        <a:lnTo>
                          <a:pt x="0" y="140581"/>
                        </a:lnTo>
                        <a:close/>
                      </a:path>
                    </a:pathLst>
                  </a:custGeom>
                  <ask:type>
                    <ask:lineSketchScribble/>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95" tIns="86895" rIns="86895" bIns="86895" numCol="1" spcCol="1270" anchor="ctr" anchorCtr="0">
            <a:noAutofit/>
          </a:bodyPr>
          <a:lstStyle/>
          <a:p>
            <a:pPr marL="0" lvl="0" indent="0" algn="ctr" defTabSz="533400">
              <a:lnSpc>
                <a:spcPct val="90000"/>
              </a:lnSpc>
              <a:spcBef>
                <a:spcPct val="0"/>
              </a:spcBef>
              <a:spcAft>
                <a:spcPct val="35000"/>
              </a:spcAft>
              <a:buNone/>
            </a:pPr>
            <a:r>
              <a:rPr lang="vi-VN" sz="2800" b="1" kern="1200" dirty="0">
                <a:solidFill>
                  <a:schemeClr val="tx1">
                    <a:lumMod val="50000"/>
                  </a:schemeClr>
                </a:solidFill>
                <a:latin typeface="Times New Roman" panose="02020603050405020304" pitchFamily="18" charset="0"/>
                <a:cs typeface="Times New Roman" panose="02020603050405020304" pitchFamily="18" charset="0"/>
              </a:rPr>
              <a:t>Mở bài</a:t>
            </a:r>
            <a:endParaRPr lang="en-SG" sz="2800" b="1" kern="1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EA9933A-C87C-2A93-46FF-A615B47C7117}"/>
              </a:ext>
            </a:extLst>
          </p:cNvPr>
          <p:cNvSpPr/>
          <p:nvPr/>
        </p:nvSpPr>
        <p:spPr>
          <a:xfrm>
            <a:off x="4700912" y="2477387"/>
            <a:ext cx="2424045" cy="843488"/>
          </a:xfrm>
          <a:custGeom>
            <a:avLst/>
            <a:gdLst>
              <a:gd name="connsiteX0" fmla="*/ 0 w 2424045"/>
              <a:gd name="connsiteY0" fmla="*/ 84348 h 843488"/>
              <a:gd name="connsiteX1" fmla="*/ 161602 w 2424045"/>
              <a:gd name="connsiteY1" fmla="*/ 0 h 843488"/>
              <a:gd name="connsiteX2" fmla="*/ 644795 w 2424045"/>
              <a:gd name="connsiteY2" fmla="*/ 0 h 843488"/>
              <a:gd name="connsiteX3" fmla="*/ 1127988 w 2424045"/>
              <a:gd name="connsiteY3" fmla="*/ 0 h 843488"/>
              <a:gd name="connsiteX4" fmla="*/ 1590173 w 2424045"/>
              <a:gd name="connsiteY4" fmla="*/ 0 h 843488"/>
              <a:gd name="connsiteX5" fmla="*/ 2262442 w 2424045"/>
              <a:gd name="connsiteY5" fmla="*/ 0 h 843488"/>
              <a:gd name="connsiteX6" fmla="*/ 2424045 w 2424045"/>
              <a:gd name="connsiteY6" fmla="*/ 84348 h 843488"/>
              <a:gd name="connsiteX7" fmla="*/ 2424045 w 2424045"/>
              <a:gd name="connsiteY7" fmla="*/ 401500 h 843488"/>
              <a:gd name="connsiteX8" fmla="*/ 2424045 w 2424045"/>
              <a:gd name="connsiteY8" fmla="*/ 759139 h 843488"/>
              <a:gd name="connsiteX9" fmla="*/ 2262442 w 2424045"/>
              <a:gd name="connsiteY9" fmla="*/ 843488 h 843488"/>
              <a:gd name="connsiteX10" fmla="*/ 1758240 w 2424045"/>
              <a:gd name="connsiteY10" fmla="*/ 843488 h 843488"/>
              <a:gd name="connsiteX11" fmla="*/ 1233030 w 2424045"/>
              <a:gd name="connsiteY11" fmla="*/ 843488 h 843488"/>
              <a:gd name="connsiteX12" fmla="*/ 686812 w 2424045"/>
              <a:gd name="connsiteY12" fmla="*/ 843488 h 843488"/>
              <a:gd name="connsiteX13" fmla="*/ 161602 w 2424045"/>
              <a:gd name="connsiteY13" fmla="*/ 843488 h 843488"/>
              <a:gd name="connsiteX14" fmla="*/ 0 w 2424045"/>
              <a:gd name="connsiteY14" fmla="*/ 759139 h 843488"/>
              <a:gd name="connsiteX15" fmla="*/ 0 w 2424045"/>
              <a:gd name="connsiteY15" fmla="*/ 421744 h 843488"/>
              <a:gd name="connsiteX16" fmla="*/ 0 w 2424045"/>
              <a:gd name="connsiteY16" fmla="*/ 84348 h 84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4045" h="843488" fill="none" extrusionOk="0">
                <a:moveTo>
                  <a:pt x="0" y="84348"/>
                </a:moveTo>
                <a:cubicBezTo>
                  <a:pt x="-13588" y="56047"/>
                  <a:pt x="75117" y="10888"/>
                  <a:pt x="161602" y="0"/>
                </a:cubicBezTo>
                <a:cubicBezTo>
                  <a:pt x="265582" y="-22224"/>
                  <a:pt x="459224" y="49888"/>
                  <a:pt x="644795" y="0"/>
                </a:cubicBezTo>
                <a:cubicBezTo>
                  <a:pt x="830366" y="-49888"/>
                  <a:pt x="920084" y="29105"/>
                  <a:pt x="1127988" y="0"/>
                </a:cubicBezTo>
                <a:cubicBezTo>
                  <a:pt x="1335892" y="-29105"/>
                  <a:pt x="1494405" y="34392"/>
                  <a:pt x="1590173" y="0"/>
                </a:cubicBezTo>
                <a:cubicBezTo>
                  <a:pt x="1685942" y="-34392"/>
                  <a:pt x="1992683" y="79092"/>
                  <a:pt x="2262442" y="0"/>
                </a:cubicBezTo>
                <a:cubicBezTo>
                  <a:pt x="2348609" y="826"/>
                  <a:pt x="2417577" y="40360"/>
                  <a:pt x="2424045" y="84348"/>
                </a:cubicBezTo>
                <a:cubicBezTo>
                  <a:pt x="2458619" y="218618"/>
                  <a:pt x="2416255" y="327024"/>
                  <a:pt x="2424045" y="401500"/>
                </a:cubicBezTo>
                <a:cubicBezTo>
                  <a:pt x="2431835" y="475976"/>
                  <a:pt x="2397814" y="593065"/>
                  <a:pt x="2424045" y="759139"/>
                </a:cubicBezTo>
                <a:cubicBezTo>
                  <a:pt x="2441824" y="819955"/>
                  <a:pt x="2346741" y="831560"/>
                  <a:pt x="2262442" y="843488"/>
                </a:cubicBezTo>
                <a:cubicBezTo>
                  <a:pt x="2081826" y="860714"/>
                  <a:pt x="1912026" y="820081"/>
                  <a:pt x="1758240" y="843488"/>
                </a:cubicBezTo>
                <a:cubicBezTo>
                  <a:pt x="1604454" y="866895"/>
                  <a:pt x="1435953" y="796696"/>
                  <a:pt x="1233030" y="843488"/>
                </a:cubicBezTo>
                <a:cubicBezTo>
                  <a:pt x="1030107" y="890280"/>
                  <a:pt x="801960" y="799114"/>
                  <a:pt x="686812" y="843488"/>
                </a:cubicBezTo>
                <a:cubicBezTo>
                  <a:pt x="571664" y="887862"/>
                  <a:pt x="281375" y="809837"/>
                  <a:pt x="161602" y="843488"/>
                </a:cubicBezTo>
                <a:cubicBezTo>
                  <a:pt x="68754" y="843032"/>
                  <a:pt x="-4369" y="810123"/>
                  <a:pt x="0" y="759139"/>
                </a:cubicBezTo>
                <a:cubicBezTo>
                  <a:pt x="-11806" y="637171"/>
                  <a:pt x="1659" y="552098"/>
                  <a:pt x="0" y="421744"/>
                </a:cubicBezTo>
                <a:cubicBezTo>
                  <a:pt x="-1659" y="291391"/>
                  <a:pt x="27064" y="239435"/>
                  <a:pt x="0" y="84348"/>
                </a:cubicBezTo>
                <a:close/>
              </a:path>
              <a:path w="2424045" h="843488" stroke="0" extrusionOk="0">
                <a:moveTo>
                  <a:pt x="0" y="84348"/>
                </a:moveTo>
                <a:cubicBezTo>
                  <a:pt x="11151" y="50489"/>
                  <a:pt x="75600" y="15209"/>
                  <a:pt x="161602" y="0"/>
                </a:cubicBezTo>
                <a:cubicBezTo>
                  <a:pt x="358331" y="-47450"/>
                  <a:pt x="468905" y="48759"/>
                  <a:pt x="623787" y="0"/>
                </a:cubicBezTo>
                <a:cubicBezTo>
                  <a:pt x="778670" y="-48759"/>
                  <a:pt x="933256" y="12634"/>
                  <a:pt x="1106980" y="0"/>
                </a:cubicBezTo>
                <a:cubicBezTo>
                  <a:pt x="1280704" y="-12634"/>
                  <a:pt x="1405387" y="44421"/>
                  <a:pt x="1569165" y="0"/>
                </a:cubicBezTo>
                <a:cubicBezTo>
                  <a:pt x="1732944" y="-44421"/>
                  <a:pt x="2075213" y="11993"/>
                  <a:pt x="2262442" y="0"/>
                </a:cubicBezTo>
                <a:cubicBezTo>
                  <a:pt x="2353780" y="-3657"/>
                  <a:pt x="2418431" y="44819"/>
                  <a:pt x="2424045" y="84348"/>
                </a:cubicBezTo>
                <a:cubicBezTo>
                  <a:pt x="2425189" y="167545"/>
                  <a:pt x="2384706" y="313529"/>
                  <a:pt x="2424045" y="428491"/>
                </a:cubicBezTo>
                <a:cubicBezTo>
                  <a:pt x="2463384" y="543453"/>
                  <a:pt x="2409649" y="665873"/>
                  <a:pt x="2424045" y="759139"/>
                </a:cubicBezTo>
                <a:cubicBezTo>
                  <a:pt x="2415406" y="801967"/>
                  <a:pt x="2349024" y="838810"/>
                  <a:pt x="2262442" y="843488"/>
                </a:cubicBezTo>
                <a:cubicBezTo>
                  <a:pt x="2079049" y="850316"/>
                  <a:pt x="1980285" y="792784"/>
                  <a:pt x="1737232" y="843488"/>
                </a:cubicBezTo>
                <a:cubicBezTo>
                  <a:pt x="1494179" y="894192"/>
                  <a:pt x="1367454" y="838234"/>
                  <a:pt x="1170005" y="843488"/>
                </a:cubicBezTo>
                <a:cubicBezTo>
                  <a:pt x="972556" y="848742"/>
                  <a:pt x="542358" y="765564"/>
                  <a:pt x="161602" y="843488"/>
                </a:cubicBezTo>
                <a:cubicBezTo>
                  <a:pt x="72003" y="841682"/>
                  <a:pt x="5400" y="798552"/>
                  <a:pt x="0" y="759139"/>
                </a:cubicBezTo>
                <a:cubicBezTo>
                  <a:pt x="-7849" y="592348"/>
                  <a:pt x="11382" y="484260"/>
                  <a:pt x="0" y="408248"/>
                </a:cubicBezTo>
                <a:cubicBezTo>
                  <a:pt x="-11382" y="332236"/>
                  <a:pt x="8972" y="200436"/>
                  <a:pt x="0" y="84348"/>
                </a:cubicBezTo>
                <a:close/>
              </a:path>
            </a:pathLst>
          </a:custGeom>
          <a:solidFill>
            <a:schemeClr val="accent6">
              <a:lumMod val="20000"/>
              <a:lumOff val="80000"/>
            </a:schemeClr>
          </a:solidFill>
          <a:ln>
            <a:extLst>
              <a:ext uri="{C807C97D-BFC1-408E-A445-0C87EB9F89A2}">
                <ask:lineSketchStyleProps xmlns:ask="http://schemas.microsoft.com/office/drawing/2018/sketchyshapes" sd="2744246750">
                  <a:custGeom>
                    <a:avLst/>
                    <a:gdLst>
                      <a:gd name="connsiteX0" fmla="*/ 0 w 2108717"/>
                      <a:gd name="connsiteY0" fmla="*/ 140581 h 1405811"/>
                      <a:gd name="connsiteX1" fmla="*/ 140581 w 2108717"/>
                      <a:gd name="connsiteY1" fmla="*/ 0 h 1405811"/>
                      <a:gd name="connsiteX2" fmla="*/ 1968136 w 2108717"/>
                      <a:gd name="connsiteY2" fmla="*/ 0 h 1405811"/>
                      <a:gd name="connsiteX3" fmla="*/ 2108717 w 2108717"/>
                      <a:gd name="connsiteY3" fmla="*/ 140581 h 1405811"/>
                      <a:gd name="connsiteX4" fmla="*/ 2108717 w 2108717"/>
                      <a:gd name="connsiteY4" fmla="*/ 1265230 h 1405811"/>
                      <a:gd name="connsiteX5" fmla="*/ 1968136 w 2108717"/>
                      <a:gd name="connsiteY5" fmla="*/ 1405811 h 1405811"/>
                      <a:gd name="connsiteX6" fmla="*/ 140581 w 2108717"/>
                      <a:gd name="connsiteY6" fmla="*/ 1405811 h 1405811"/>
                      <a:gd name="connsiteX7" fmla="*/ 0 w 2108717"/>
                      <a:gd name="connsiteY7" fmla="*/ 1265230 h 1405811"/>
                      <a:gd name="connsiteX8" fmla="*/ 0 w 2108717"/>
                      <a:gd name="connsiteY8" fmla="*/ 140581 h 14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717" h="1405811">
                        <a:moveTo>
                          <a:pt x="0" y="140581"/>
                        </a:moveTo>
                        <a:cubicBezTo>
                          <a:pt x="0" y="62940"/>
                          <a:pt x="62940" y="0"/>
                          <a:pt x="140581" y="0"/>
                        </a:cubicBezTo>
                        <a:lnTo>
                          <a:pt x="1968136" y="0"/>
                        </a:lnTo>
                        <a:cubicBezTo>
                          <a:pt x="2045777" y="0"/>
                          <a:pt x="2108717" y="62940"/>
                          <a:pt x="2108717" y="140581"/>
                        </a:cubicBezTo>
                        <a:lnTo>
                          <a:pt x="2108717" y="1265230"/>
                        </a:lnTo>
                        <a:cubicBezTo>
                          <a:pt x="2108717" y="1342871"/>
                          <a:pt x="2045777" y="1405811"/>
                          <a:pt x="1968136" y="1405811"/>
                        </a:cubicBezTo>
                        <a:lnTo>
                          <a:pt x="140581" y="1405811"/>
                        </a:lnTo>
                        <a:cubicBezTo>
                          <a:pt x="62940" y="1405811"/>
                          <a:pt x="0" y="1342871"/>
                          <a:pt x="0" y="1265230"/>
                        </a:cubicBezTo>
                        <a:lnTo>
                          <a:pt x="0" y="140581"/>
                        </a:lnTo>
                        <a:close/>
                      </a:path>
                    </a:pathLst>
                  </a:custGeom>
                  <ask:type>
                    <ask:lineSketchScribble/>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95" tIns="86895" rIns="86895" bIns="86895" numCol="1" spcCol="1270" anchor="ctr" anchorCtr="0">
            <a:noAutofit/>
          </a:bodyPr>
          <a:lstStyle/>
          <a:p>
            <a:pPr marL="0" lvl="0" indent="0" algn="ctr" defTabSz="533400">
              <a:lnSpc>
                <a:spcPct val="90000"/>
              </a:lnSpc>
              <a:spcBef>
                <a:spcPct val="0"/>
              </a:spcBef>
              <a:spcAft>
                <a:spcPct val="35000"/>
              </a:spcAft>
              <a:buNone/>
            </a:pPr>
            <a:r>
              <a:rPr lang="vi-VN" sz="2800" b="1" kern="1200" dirty="0">
                <a:solidFill>
                  <a:schemeClr val="tx1">
                    <a:lumMod val="50000"/>
                  </a:schemeClr>
                </a:solidFill>
                <a:latin typeface="Times New Roman" panose="02020603050405020304" pitchFamily="18" charset="0"/>
                <a:cs typeface="Times New Roman" panose="02020603050405020304" pitchFamily="18" charset="0"/>
              </a:rPr>
              <a:t>Thân bài</a:t>
            </a:r>
            <a:endParaRPr lang="en-SG" sz="2800" b="1" kern="1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2054CBBD-8F2B-9DA5-AA4D-025BC8845218}"/>
              </a:ext>
            </a:extLst>
          </p:cNvPr>
          <p:cNvSpPr/>
          <p:nvPr/>
        </p:nvSpPr>
        <p:spPr>
          <a:xfrm>
            <a:off x="9152112" y="2477386"/>
            <a:ext cx="2311470" cy="893403"/>
          </a:xfrm>
          <a:custGeom>
            <a:avLst/>
            <a:gdLst>
              <a:gd name="connsiteX0" fmla="*/ 0 w 2311470"/>
              <a:gd name="connsiteY0" fmla="*/ 89340 h 893403"/>
              <a:gd name="connsiteX1" fmla="*/ 154097 w 2311470"/>
              <a:gd name="connsiteY1" fmla="*/ 0 h 893403"/>
              <a:gd name="connsiteX2" fmla="*/ 614850 w 2311470"/>
              <a:gd name="connsiteY2" fmla="*/ 0 h 893403"/>
              <a:gd name="connsiteX3" fmla="*/ 1155735 w 2311470"/>
              <a:gd name="connsiteY3" fmla="*/ 0 h 893403"/>
              <a:gd name="connsiteX4" fmla="*/ 1616488 w 2311470"/>
              <a:gd name="connsiteY4" fmla="*/ 0 h 893403"/>
              <a:gd name="connsiteX5" fmla="*/ 2157372 w 2311470"/>
              <a:gd name="connsiteY5" fmla="*/ 0 h 893403"/>
              <a:gd name="connsiteX6" fmla="*/ 2311470 w 2311470"/>
              <a:gd name="connsiteY6" fmla="*/ 89340 h 893403"/>
              <a:gd name="connsiteX7" fmla="*/ 2311470 w 2311470"/>
              <a:gd name="connsiteY7" fmla="*/ 439554 h 893403"/>
              <a:gd name="connsiteX8" fmla="*/ 2311470 w 2311470"/>
              <a:gd name="connsiteY8" fmla="*/ 804062 h 893403"/>
              <a:gd name="connsiteX9" fmla="*/ 2157372 w 2311470"/>
              <a:gd name="connsiteY9" fmla="*/ 893403 h 893403"/>
              <a:gd name="connsiteX10" fmla="*/ 1656553 w 2311470"/>
              <a:gd name="connsiteY10" fmla="*/ 893403 h 893403"/>
              <a:gd name="connsiteX11" fmla="*/ 1175767 w 2311470"/>
              <a:gd name="connsiteY11" fmla="*/ 893403 h 893403"/>
              <a:gd name="connsiteX12" fmla="*/ 654916 w 2311470"/>
              <a:gd name="connsiteY12" fmla="*/ 893403 h 893403"/>
              <a:gd name="connsiteX13" fmla="*/ 154097 w 2311470"/>
              <a:gd name="connsiteY13" fmla="*/ 893403 h 893403"/>
              <a:gd name="connsiteX14" fmla="*/ 0 w 2311470"/>
              <a:gd name="connsiteY14" fmla="*/ 804062 h 893403"/>
              <a:gd name="connsiteX15" fmla="*/ 0 w 2311470"/>
              <a:gd name="connsiteY15" fmla="*/ 439554 h 893403"/>
              <a:gd name="connsiteX16" fmla="*/ 0 w 2311470"/>
              <a:gd name="connsiteY16" fmla="*/ 89340 h 89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470" h="893403" fill="none" extrusionOk="0">
                <a:moveTo>
                  <a:pt x="0" y="89340"/>
                </a:moveTo>
                <a:cubicBezTo>
                  <a:pt x="-17093" y="39580"/>
                  <a:pt x="54015" y="3673"/>
                  <a:pt x="154097" y="0"/>
                </a:cubicBezTo>
                <a:cubicBezTo>
                  <a:pt x="283741" y="-13762"/>
                  <a:pt x="508734" y="20012"/>
                  <a:pt x="614850" y="0"/>
                </a:cubicBezTo>
                <a:cubicBezTo>
                  <a:pt x="720966" y="-20012"/>
                  <a:pt x="1024052" y="350"/>
                  <a:pt x="1155735" y="0"/>
                </a:cubicBezTo>
                <a:cubicBezTo>
                  <a:pt x="1287419" y="-350"/>
                  <a:pt x="1464235" y="6723"/>
                  <a:pt x="1616488" y="0"/>
                </a:cubicBezTo>
                <a:cubicBezTo>
                  <a:pt x="1768741" y="-6723"/>
                  <a:pt x="1894686" y="18032"/>
                  <a:pt x="2157372" y="0"/>
                </a:cubicBezTo>
                <a:cubicBezTo>
                  <a:pt x="2239746" y="-12605"/>
                  <a:pt x="2315037" y="30855"/>
                  <a:pt x="2311470" y="89340"/>
                </a:cubicBezTo>
                <a:cubicBezTo>
                  <a:pt x="2321553" y="174494"/>
                  <a:pt x="2303680" y="274654"/>
                  <a:pt x="2311470" y="439554"/>
                </a:cubicBezTo>
                <a:cubicBezTo>
                  <a:pt x="2319260" y="604454"/>
                  <a:pt x="2281926" y="688369"/>
                  <a:pt x="2311470" y="804062"/>
                </a:cubicBezTo>
                <a:cubicBezTo>
                  <a:pt x="2314479" y="851641"/>
                  <a:pt x="2255231" y="905368"/>
                  <a:pt x="2157372" y="893403"/>
                </a:cubicBezTo>
                <a:cubicBezTo>
                  <a:pt x="1912128" y="940877"/>
                  <a:pt x="1787420" y="870496"/>
                  <a:pt x="1656553" y="893403"/>
                </a:cubicBezTo>
                <a:cubicBezTo>
                  <a:pt x="1525686" y="916310"/>
                  <a:pt x="1296575" y="875685"/>
                  <a:pt x="1175767" y="893403"/>
                </a:cubicBezTo>
                <a:cubicBezTo>
                  <a:pt x="1054959" y="911121"/>
                  <a:pt x="788600" y="861336"/>
                  <a:pt x="654916" y="893403"/>
                </a:cubicBezTo>
                <a:cubicBezTo>
                  <a:pt x="521232" y="925470"/>
                  <a:pt x="311582" y="889189"/>
                  <a:pt x="154097" y="893403"/>
                </a:cubicBezTo>
                <a:cubicBezTo>
                  <a:pt x="76255" y="904676"/>
                  <a:pt x="-518" y="856557"/>
                  <a:pt x="0" y="804062"/>
                </a:cubicBezTo>
                <a:cubicBezTo>
                  <a:pt x="-26922" y="682229"/>
                  <a:pt x="17407" y="566918"/>
                  <a:pt x="0" y="439554"/>
                </a:cubicBezTo>
                <a:cubicBezTo>
                  <a:pt x="-17407" y="312190"/>
                  <a:pt x="28351" y="188962"/>
                  <a:pt x="0" y="89340"/>
                </a:cubicBezTo>
                <a:close/>
              </a:path>
              <a:path w="2311470" h="893403" stroke="0" extrusionOk="0">
                <a:moveTo>
                  <a:pt x="0" y="89340"/>
                </a:moveTo>
                <a:cubicBezTo>
                  <a:pt x="-2180" y="39802"/>
                  <a:pt x="64872" y="-3265"/>
                  <a:pt x="154097" y="0"/>
                </a:cubicBezTo>
                <a:cubicBezTo>
                  <a:pt x="345252" y="-12479"/>
                  <a:pt x="555177" y="49940"/>
                  <a:pt x="694981" y="0"/>
                </a:cubicBezTo>
                <a:cubicBezTo>
                  <a:pt x="834785" y="-49940"/>
                  <a:pt x="991399" y="28734"/>
                  <a:pt x="1195800" y="0"/>
                </a:cubicBezTo>
                <a:cubicBezTo>
                  <a:pt x="1400201" y="-28734"/>
                  <a:pt x="1514849" y="11622"/>
                  <a:pt x="1716652" y="0"/>
                </a:cubicBezTo>
                <a:cubicBezTo>
                  <a:pt x="1918455" y="-11622"/>
                  <a:pt x="2066313" y="39187"/>
                  <a:pt x="2157372" y="0"/>
                </a:cubicBezTo>
                <a:cubicBezTo>
                  <a:pt x="2242750" y="-1874"/>
                  <a:pt x="2304341" y="31251"/>
                  <a:pt x="2311470" y="89340"/>
                </a:cubicBezTo>
                <a:cubicBezTo>
                  <a:pt x="2314488" y="166885"/>
                  <a:pt x="2289417" y="336261"/>
                  <a:pt x="2311470" y="453848"/>
                </a:cubicBezTo>
                <a:cubicBezTo>
                  <a:pt x="2333523" y="571435"/>
                  <a:pt x="2276791" y="662319"/>
                  <a:pt x="2311470" y="804062"/>
                </a:cubicBezTo>
                <a:cubicBezTo>
                  <a:pt x="2305815" y="859892"/>
                  <a:pt x="2249428" y="890105"/>
                  <a:pt x="2157372" y="893403"/>
                </a:cubicBezTo>
                <a:cubicBezTo>
                  <a:pt x="1999965" y="939288"/>
                  <a:pt x="1804529" y="871217"/>
                  <a:pt x="1696619" y="893403"/>
                </a:cubicBezTo>
                <a:cubicBezTo>
                  <a:pt x="1588709" y="915589"/>
                  <a:pt x="1328236" y="842286"/>
                  <a:pt x="1195800" y="893403"/>
                </a:cubicBezTo>
                <a:cubicBezTo>
                  <a:pt x="1063364" y="944520"/>
                  <a:pt x="940570" y="863480"/>
                  <a:pt x="715014" y="893403"/>
                </a:cubicBezTo>
                <a:cubicBezTo>
                  <a:pt x="489458" y="923326"/>
                  <a:pt x="387615" y="858207"/>
                  <a:pt x="154097" y="893403"/>
                </a:cubicBezTo>
                <a:cubicBezTo>
                  <a:pt x="69891" y="903590"/>
                  <a:pt x="37" y="862963"/>
                  <a:pt x="0" y="804062"/>
                </a:cubicBezTo>
                <a:cubicBezTo>
                  <a:pt x="-27783" y="723676"/>
                  <a:pt x="27158" y="570768"/>
                  <a:pt x="0" y="468143"/>
                </a:cubicBezTo>
                <a:cubicBezTo>
                  <a:pt x="-27158" y="365518"/>
                  <a:pt x="23238" y="242503"/>
                  <a:pt x="0" y="89340"/>
                </a:cubicBezTo>
                <a:close/>
              </a:path>
            </a:pathLst>
          </a:custGeom>
          <a:solidFill>
            <a:schemeClr val="accent4">
              <a:lumMod val="20000"/>
              <a:lumOff val="80000"/>
            </a:schemeClr>
          </a:solidFill>
          <a:ln>
            <a:extLst>
              <a:ext uri="{C807C97D-BFC1-408E-A445-0C87EB9F89A2}">
                <ask:lineSketchStyleProps xmlns:ask="http://schemas.microsoft.com/office/drawing/2018/sketchyshapes" sd="367189656">
                  <a:custGeom>
                    <a:avLst/>
                    <a:gdLst>
                      <a:gd name="connsiteX0" fmla="*/ 0 w 2108717"/>
                      <a:gd name="connsiteY0" fmla="*/ 140581 h 1405811"/>
                      <a:gd name="connsiteX1" fmla="*/ 140581 w 2108717"/>
                      <a:gd name="connsiteY1" fmla="*/ 0 h 1405811"/>
                      <a:gd name="connsiteX2" fmla="*/ 1968136 w 2108717"/>
                      <a:gd name="connsiteY2" fmla="*/ 0 h 1405811"/>
                      <a:gd name="connsiteX3" fmla="*/ 2108717 w 2108717"/>
                      <a:gd name="connsiteY3" fmla="*/ 140581 h 1405811"/>
                      <a:gd name="connsiteX4" fmla="*/ 2108717 w 2108717"/>
                      <a:gd name="connsiteY4" fmla="*/ 1265230 h 1405811"/>
                      <a:gd name="connsiteX5" fmla="*/ 1968136 w 2108717"/>
                      <a:gd name="connsiteY5" fmla="*/ 1405811 h 1405811"/>
                      <a:gd name="connsiteX6" fmla="*/ 140581 w 2108717"/>
                      <a:gd name="connsiteY6" fmla="*/ 1405811 h 1405811"/>
                      <a:gd name="connsiteX7" fmla="*/ 0 w 2108717"/>
                      <a:gd name="connsiteY7" fmla="*/ 1265230 h 1405811"/>
                      <a:gd name="connsiteX8" fmla="*/ 0 w 2108717"/>
                      <a:gd name="connsiteY8" fmla="*/ 140581 h 14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8717" h="1405811">
                        <a:moveTo>
                          <a:pt x="0" y="140581"/>
                        </a:moveTo>
                        <a:cubicBezTo>
                          <a:pt x="0" y="62940"/>
                          <a:pt x="62940" y="0"/>
                          <a:pt x="140581" y="0"/>
                        </a:cubicBezTo>
                        <a:lnTo>
                          <a:pt x="1968136" y="0"/>
                        </a:lnTo>
                        <a:cubicBezTo>
                          <a:pt x="2045777" y="0"/>
                          <a:pt x="2108717" y="62940"/>
                          <a:pt x="2108717" y="140581"/>
                        </a:cubicBezTo>
                        <a:lnTo>
                          <a:pt x="2108717" y="1265230"/>
                        </a:lnTo>
                        <a:cubicBezTo>
                          <a:pt x="2108717" y="1342871"/>
                          <a:pt x="2045777" y="1405811"/>
                          <a:pt x="1968136" y="1405811"/>
                        </a:cubicBezTo>
                        <a:lnTo>
                          <a:pt x="140581" y="1405811"/>
                        </a:lnTo>
                        <a:cubicBezTo>
                          <a:pt x="62940" y="1405811"/>
                          <a:pt x="0" y="1342871"/>
                          <a:pt x="0" y="1265230"/>
                        </a:cubicBezTo>
                        <a:lnTo>
                          <a:pt x="0" y="140581"/>
                        </a:lnTo>
                        <a:close/>
                      </a:path>
                    </a:pathLst>
                  </a:custGeom>
                  <ask:type>
                    <ask:lineSketchScribble/>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895" tIns="86895" rIns="86895" bIns="86895" numCol="1" spcCol="1270" anchor="ctr" anchorCtr="0">
            <a:noAutofit/>
          </a:bodyPr>
          <a:lstStyle/>
          <a:p>
            <a:pPr marL="0" lvl="0" indent="0" algn="ctr" defTabSz="533400">
              <a:lnSpc>
                <a:spcPct val="90000"/>
              </a:lnSpc>
              <a:spcBef>
                <a:spcPct val="0"/>
              </a:spcBef>
              <a:spcAft>
                <a:spcPct val="35000"/>
              </a:spcAft>
              <a:buNone/>
            </a:pPr>
            <a:r>
              <a:rPr lang="vi-VN" sz="2800" b="1" kern="1200">
                <a:solidFill>
                  <a:schemeClr val="tx1">
                    <a:lumMod val="50000"/>
                  </a:schemeClr>
                </a:solidFill>
                <a:latin typeface="Times New Roman" panose="02020603050405020304" pitchFamily="18" charset="0"/>
                <a:cs typeface="Times New Roman" panose="02020603050405020304" pitchFamily="18" charset="0"/>
              </a:rPr>
              <a:t>Kết bài</a:t>
            </a:r>
            <a:endParaRPr lang="en-SG" sz="2800" b="1" kern="120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67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barn(inVertical)">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6">
                                            <p:txEl>
                                              <p:pRg st="0" end="0"/>
                                            </p:txEl>
                                          </p:spTgt>
                                        </p:tgtEl>
                                        <p:attrNameLst>
                                          <p:attrName>style.visibility</p:attrName>
                                        </p:attrNameLst>
                                      </p:cBhvr>
                                      <p:to>
                                        <p:strVal val="visible"/>
                                      </p:to>
                                    </p:set>
                                    <p:animEffect transition="in" filter="fade">
                                      <p:cBhvr>
                                        <p:cTn id="17" dur="1000"/>
                                        <p:tgtEl>
                                          <p:spTgt spid="46">
                                            <p:txEl>
                                              <p:pRg st="0" end="0"/>
                                            </p:txEl>
                                          </p:spTgt>
                                        </p:tgtEl>
                                      </p:cBhvr>
                                    </p:animEffect>
                                    <p:anim calcmode="lin" valueType="num">
                                      <p:cBhvr>
                                        <p:cTn id="18"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96C9B3-0A13-6498-561C-A178E74A7C1C}"/>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744744" y="544109"/>
            <a:ext cx="10971187" cy="4767187"/>
          </a:xfrm>
          <a:prstGeom prst="rect">
            <a:avLst/>
          </a:prstGeom>
        </p:spPr>
      </p:pic>
    </p:spTree>
    <p:extLst>
      <p:ext uri="{BB962C8B-B14F-4D97-AF65-F5344CB8AC3E}">
        <p14:creationId xmlns:p14="http://schemas.microsoft.com/office/powerpoint/2010/main" val="13814476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553096" y="159529"/>
            <a:ext cx="6096000" cy="748988"/>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động</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vận</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dụng</a:t>
            </a:r>
            <a:endParaRPr kumimoji="0" lang="en-SG" sz="4267" b="1"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2" name="Google Shape;503;p21">
            <a:extLst>
              <a:ext uri="{FF2B5EF4-FFF2-40B4-BE49-F238E27FC236}">
                <a16:creationId xmlns:a16="http://schemas.microsoft.com/office/drawing/2014/main" id="{0152E0DF-CD9B-EF5D-4D51-18B2A082BC7F}"/>
              </a:ext>
            </a:extLst>
          </p:cNvPr>
          <p:cNvCxnSpPr>
            <a:cxnSpLocks/>
          </p:cNvCxnSpPr>
          <p:nvPr/>
        </p:nvCxnSpPr>
        <p:spPr>
          <a:xfrm rot="5400000">
            <a:off x="3811996" y="46782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4" name="Google Shape;504;p21">
            <a:extLst>
              <a:ext uri="{FF2B5EF4-FFF2-40B4-BE49-F238E27FC236}">
                <a16:creationId xmlns:a16="http://schemas.microsoft.com/office/drawing/2014/main" id="{49F2E33A-1FE1-231B-6813-CB1E0B61C5B3}"/>
              </a:ext>
            </a:extLst>
          </p:cNvPr>
          <p:cNvCxnSpPr>
            <a:cxnSpLocks/>
          </p:cNvCxnSpPr>
          <p:nvPr/>
        </p:nvCxnSpPr>
        <p:spPr>
          <a:xfrm rot="16200000" flipH="1">
            <a:off x="7164423" y="46816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2" name="Google Shape;495;p21">
            <a:extLst>
              <a:ext uri="{FF2B5EF4-FFF2-40B4-BE49-F238E27FC236}">
                <a16:creationId xmlns:a16="http://schemas.microsoft.com/office/drawing/2014/main" id="{091FEBC7-D2EA-6DF0-9C61-36A8E97887CC}"/>
              </a:ext>
            </a:extLst>
          </p:cNvPr>
          <p:cNvSpPr/>
          <p:nvPr/>
        </p:nvSpPr>
        <p:spPr>
          <a:xfrm>
            <a:off x="1162514" y="2814268"/>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496;p21">
            <a:extLst>
              <a:ext uri="{FF2B5EF4-FFF2-40B4-BE49-F238E27FC236}">
                <a16:creationId xmlns:a16="http://schemas.microsoft.com/office/drawing/2014/main" id="{AE89B65C-94DE-4B1D-E439-FDC4C3D4E273}"/>
              </a:ext>
            </a:extLst>
          </p:cNvPr>
          <p:cNvSpPr txBox="1"/>
          <p:nvPr/>
        </p:nvSpPr>
        <p:spPr>
          <a:xfrm>
            <a:off x="1046067" y="2762504"/>
            <a:ext cx="3115200"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01</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Google Shape;499;p21">
            <a:extLst>
              <a:ext uri="{FF2B5EF4-FFF2-40B4-BE49-F238E27FC236}">
                <a16:creationId xmlns:a16="http://schemas.microsoft.com/office/drawing/2014/main" id="{E21B9551-1135-5317-2D4B-4B679BA4F340}"/>
              </a:ext>
            </a:extLst>
          </p:cNvPr>
          <p:cNvSpPr/>
          <p:nvPr/>
        </p:nvSpPr>
        <p:spPr>
          <a:xfrm>
            <a:off x="7760225" y="2736111"/>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500;p21">
            <a:extLst>
              <a:ext uri="{FF2B5EF4-FFF2-40B4-BE49-F238E27FC236}">
                <a16:creationId xmlns:a16="http://schemas.microsoft.com/office/drawing/2014/main" id="{6FBCC2E4-525A-DEB8-3981-2E7482C8C9EE}"/>
              </a:ext>
            </a:extLst>
          </p:cNvPr>
          <p:cNvSpPr txBox="1"/>
          <p:nvPr/>
        </p:nvSpPr>
        <p:spPr>
          <a:xfrm>
            <a:off x="7757010" y="2736111"/>
            <a:ext cx="3875897" cy="703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rPr>
              <a:t>02</a:t>
            </a:r>
            <a:endParaRPr kumimoji="0" sz="3733"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6" name="Google Shape;501;p21">
            <a:extLst>
              <a:ext uri="{FF2B5EF4-FFF2-40B4-BE49-F238E27FC236}">
                <a16:creationId xmlns:a16="http://schemas.microsoft.com/office/drawing/2014/main" id="{1EF36769-4CCC-59C0-8D75-F1614B7B7EC9}"/>
              </a:ext>
            </a:extLst>
          </p:cNvPr>
          <p:cNvSpPr/>
          <p:nvPr/>
        </p:nvSpPr>
        <p:spPr>
          <a:xfrm>
            <a:off x="3389985" y="1183947"/>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502;p21">
            <a:extLst>
              <a:ext uri="{FF2B5EF4-FFF2-40B4-BE49-F238E27FC236}">
                <a16:creationId xmlns:a16="http://schemas.microsoft.com/office/drawing/2014/main" id="{82303EAA-E20A-523B-42E9-D6D3AFAF9137}"/>
              </a:ext>
            </a:extLst>
          </p:cNvPr>
          <p:cNvSpPr txBox="1"/>
          <p:nvPr/>
        </p:nvSpPr>
        <p:spPr>
          <a:xfrm>
            <a:off x="3352089" y="1086244"/>
            <a:ext cx="5412000" cy="775884"/>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a:ln>
                  <a:noFill/>
                </a:ln>
                <a:solidFill>
                  <a:srgbClr val="66241B"/>
                </a:solidFill>
                <a:effectLst/>
                <a:uLnTx/>
                <a:uFillTx/>
                <a:latin typeface="Times New Roman" panose="02020603050405020304" pitchFamily="18" charset="0"/>
                <a:ea typeface="+mn-ea"/>
                <a:cs typeface="Times New Roman" panose="02020603050405020304" pitchFamily="18" charset="0"/>
              </a:rPr>
              <a:t>NHIỆM VỤ</a:t>
            </a:r>
            <a:endParaRPr kumimoji="0" sz="48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18" name="TextBox 17">
            <a:extLst>
              <a:ext uri="{FF2B5EF4-FFF2-40B4-BE49-F238E27FC236}">
                <a16:creationId xmlns:a16="http://schemas.microsoft.com/office/drawing/2014/main" id="{83ADDF2A-1800-44B0-9ABC-C341F84231D4}"/>
              </a:ext>
            </a:extLst>
          </p:cNvPr>
          <p:cNvSpPr txBox="1"/>
          <p:nvPr/>
        </p:nvSpPr>
        <p:spPr>
          <a:xfrm>
            <a:off x="741476" y="3749626"/>
            <a:ext cx="3795194" cy="2123658"/>
          </a:xfrm>
          <a:prstGeom prst="rect">
            <a:avLst/>
          </a:prstGeom>
          <a:noFill/>
        </p:spPr>
        <p:txBody>
          <a:bodyPr wrap="square">
            <a:spAutoFit/>
          </a:bodyPr>
          <a:lstStyle/>
          <a:p>
            <a:pPr algn="ctr"/>
            <a:r>
              <a:rPr lang="vi-VN" sz="4400" dirty="0">
                <a:latin typeface="+mj-lt"/>
              </a:rPr>
              <a:t>Sửa bài viết cho hoàn chỉnh và công bố.</a:t>
            </a:r>
            <a:endParaRPr lang="en-SG" sz="4400" dirty="0">
              <a:latin typeface="+mj-lt"/>
            </a:endParaRPr>
          </a:p>
        </p:txBody>
      </p:sp>
      <p:sp>
        <p:nvSpPr>
          <p:cNvPr id="19" name="TextBox 18">
            <a:extLst>
              <a:ext uri="{FF2B5EF4-FFF2-40B4-BE49-F238E27FC236}">
                <a16:creationId xmlns:a16="http://schemas.microsoft.com/office/drawing/2014/main" id="{85B8FB0F-194D-D560-D482-CD322BFBDCA1}"/>
              </a:ext>
            </a:extLst>
          </p:cNvPr>
          <p:cNvSpPr txBox="1"/>
          <p:nvPr/>
        </p:nvSpPr>
        <p:spPr>
          <a:xfrm>
            <a:off x="7655332" y="3589053"/>
            <a:ext cx="4372343" cy="2123658"/>
          </a:xfrm>
          <a:prstGeom prst="rect">
            <a:avLst/>
          </a:prstGeom>
          <a:noFill/>
        </p:spPr>
        <p:txBody>
          <a:bodyPr wrap="square">
            <a:spAutoFit/>
          </a:bodyPr>
          <a:lstStyle/>
          <a:p>
            <a:pPr algn="ctr"/>
            <a:r>
              <a:rPr lang="vi-VN" sz="4400" dirty="0">
                <a:latin typeface="+mj-lt"/>
              </a:rPr>
              <a:t>Chọn một đề tài khác để viết bài mới và công bố.</a:t>
            </a:r>
            <a:endParaRPr lang="en-SG" sz="4400" dirty="0">
              <a:latin typeface="+mj-lt"/>
            </a:endParaRPr>
          </a:p>
        </p:txBody>
      </p:sp>
      <p:sp>
        <p:nvSpPr>
          <p:cNvPr id="20" name="Freeform 4">
            <a:extLst>
              <a:ext uri="{FF2B5EF4-FFF2-40B4-BE49-F238E27FC236}">
                <a16:creationId xmlns:a16="http://schemas.microsoft.com/office/drawing/2014/main" id="{CEA51850-1870-F791-94A9-1D75273BB51A}"/>
              </a:ext>
            </a:extLst>
          </p:cNvPr>
          <p:cNvSpPr/>
          <p:nvPr/>
        </p:nvSpPr>
        <p:spPr>
          <a:xfrm>
            <a:off x="4277678" y="3903671"/>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12139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Effect transition="in" filter="fade">
                                      <p:cBhvr>
                                        <p:cTn id="48" dur="1000"/>
                                        <p:tgtEl>
                                          <p:spTgt spid="19">
                                            <p:txEl>
                                              <p:pRg st="0" end="0"/>
                                            </p:txEl>
                                          </p:spTgt>
                                        </p:tgtEl>
                                      </p:cBhvr>
                                    </p:animEffect>
                                    <p:anim calcmode="lin" valueType="num">
                                      <p:cBhvr>
                                        <p:cTn id="4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517913" y="-58058"/>
            <a:ext cx="7288695" cy="6695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 kiểm</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96C9A7BA-21F7-DE19-19B6-60BC0B9FC36B}"/>
              </a:ext>
            </a:extLst>
          </p:cNvPr>
          <p:cNvGraphicFramePr>
            <a:graphicFrameLocks noGrp="1"/>
          </p:cNvGraphicFramePr>
          <p:nvPr>
            <p:extLst>
              <p:ext uri="{D42A27DB-BD31-4B8C-83A1-F6EECF244321}">
                <p14:modId xmlns:p14="http://schemas.microsoft.com/office/powerpoint/2010/main" val="733015697"/>
              </p:ext>
            </p:extLst>
          </p:nvPr>
        </p:nvGraphicFramePr>
        <p:xfrm>
          <a:off x="122847" y="864487"/>
          <a:ext cx="11972696" cy="5906701"/>
        </p:xfrm>
        <a:graphic>
          <a:graphicData uri="http://schemas.openxmlformats.org/drawingml/2006/table">
            <a:tbl>
              <a:tblPr firstRow="1" firstCol="1" bandRow="1">
                <a:tableStyleId>{1E171933-4619-4E11-9A3F-F7608DF75F80}</a:tableStyleId>
              </a:tblPr>
              <a:tblGrid>
                <a:gridCol w="1057771">
                  <a:extLst>
                    <a:ext uri="{9D8B030D-6E8A-4147-A177-3AD203B41FA5}">
                      <a16:colId xmlns:a16="http://schemas.microsoft.com/office/drawing/2014/main" val="3783406800"/>
                    </a:ext>
                  </a:extLst>
                </a:gridCol>
                <a:gridCol w="8681012">
                  <a:extLst>
                    <a:ext uri="{9D8B030D-6E8A-4147-A177-3AD203B41FA5}">
                      <a16:colId xmlns:a16="http://schemas.microsoft.com/office/drawing/2014/main" val="3586512436"/>
                    </a:ext>
                  </a:extLst>
                </a:gridCol>
                <a:gridCol w="821803">
                  <a:extLst>
                    <a:ext uri="{9D8B030D-6E8A-4147-A177-3AD203B41FA5}">
                      <a16:colId xmlns:a16="http://schemas.microsoft.com/office/drawing/2014/main" val="1024498584"/>
                    </a:ext>
                  </a:extLst>
                </a:gridCol>
                <a:gridCol w="1412110">
                  <a:extLst>
                    <a:ext uri="{9D8B030D-6E8A-4147-A177-3AD203B41FA5}">
                      <a16:colId xmlns:a16="http://schemas.microsoft.com/office/drawing/2014/main" val="4157900902"/>
                    </a:ext>
                  </a:extLst>
                </a:gridCol>
              </a:tblGrid>
              <a:tr h="429119">
                <a:tc gridSpan="2">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Tiêu</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chí</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Đạt</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Chưa</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đạt</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174722202"/>
                  </a:ext>
                </a:extLst>
              </a:tr>
              <a:tr h="429119">
                <a:tc rowSpan="2">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Mở</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bài</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Giới thiệu tên bài thơ, thể loại, tên tác giả (nếu có)</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386946"/>
                  </a:ext>
                </a:extLst>
              </a:tr>
              <a:tr h="683837">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Khái quát những nét đặc sắc của bài thơ (chủ đề, hình thức nghệ thuật nổi bật)</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073938"/>
                  </a:ext>
                </a:extLst>
              </a:tr>
              <a:tr h="341919">
                <a:tc rowSpan="4">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Thân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bài</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Trình bày luận điểm về chủ đề bài thơ</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4805263"/>
                  </a:ext>
                </a:extLst>
              </a:tr>
              <a:tr h="683837">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Phân tích lí lẽ và bằng chứng để làm sáng tỏ một vài khía cạnh nội dung của chủ đề</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999823"/>
                  </a:ext>
                </a:extLst>
              </a:tr>
              <a:tr h="429119">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Trình bày luận điểm về những nét đặc sắc nghệ thuật của bài thơ</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976499"/>
                  </a:ext>
                </a:extLst>
              </a:tr>
              <a:tr h="683837">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Phân tích lí lẽ và bằng chứng để làm sáng tỏ những nét đặc sắc nghệ thuật của bài thơ</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736156"/>
                  </a:ext>
                </a:extLst>
              </a:tr>
              <a:tr h="429119">
                <a:tc rowSpan="2">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Kết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bài</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Khẳng định lại ý kiến về chủ đề, những nét đặc sắc nghệ thuật của bài thơ</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1779902"/>
                  </a:ext>
                </a:extLst>
              </a:tr>
              <a:tr h="429119">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Nêu suy nghĩ, cảm xúc hoặc bài học rút ra từ bài thơ</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9283657"/>
                  </a:ext>
                </a:extLst>
              </a:tr>
              <a:tr h="341919">
                <a:tc rowSpan="4">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Diễn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đạt</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Không mắc lỗi chính tả, ngữ pháp</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6363286"/>
                  </a:ext>
                </a:extLst>
              </a:tr>
              <a:tr h="341919">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Sử dụng từ ngữ phù hợp</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123223"/>
                  </a:ext>
                </a:extLst>
              </a:tr>
              <a:tr h="341919">
                <a:tc vMerge="1">
                  <a:txBody>
                    <a:bodyPr/>
                    <a:lstStyle/>
                    <a:p>
                      <a:endParaRPr lang="en-SG"/>
                    </a:p>
                  </a:txBody>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Có phần mở bài lôi cuốn, hấp dẫn</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964817"/>
                  </a:ext>
                </a:extLst>
              </a:tr>
              <a:tr h="341919">
                <a:tc vMerge="1">
                  <a:txBody>
                    <a:bodyPr/>
                    <a:lstStyle/>
                    <a:p>
                      <a:endParaRPr lang="en-SG"/>
                    </a:p>
                  </a:txBody>
                  <a:tcPr/>
                </a:tc>
                <a:tc>
                  <a:txBody>
                    <a:bodyPr/>
                    <a:lstStyle/>
                    <a:p>
                      <a:pPr indent="190500" algn="just">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Có</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cách</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kết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bài</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ấn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tượng</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sắc</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953" marR="47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4350328"/>
                  </a:ext>
                </a:extLst>
              </a:tr>
            </a:tbl>
          </a:graphicData>
        </a:graphic>
      </p:graphicFrame>
    </p:spTree>
    <p:extLst>
      <p:ext uri="{BB962C8B-B14F-4D97-AF65-F5344CB8AC3E}">
        <p14:creationId xmlns:p14="http://schemas.microsoft.com/office/powerpoint/2010/main" val="3179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DA53B-D31F-DD01-1466-9052F4E5D3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2F7877-8A5E-3894-B8B5-8E53D3F7C44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06E3E93-206F-1DE7-2AB9-5D9F98A292C1}"/>
              </a:ext>
            </a:extLst>
          </p:cNvPr>
          <p:cNvSpPr txBox="1"/>
          <p:nvPr/>
        </p:nvSpPr>
        <p:spPr>
          <a:xfrm>
            <a:off x="2422689" y="184604"/>
            <a:ext cx="8578392"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endParaRPr kumimoji="0" lang="en-SG" sz="28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26F263B-76FD-581B-81AC-939A26BFCF30}"/>
              </a:ext>
            </a:extLst>
          </p:cNvPr>
          <p:cNvSpPr txBox="1"/>
          <p:nvPr/>
        </p:nvSpPr>
        <p:spPr>
          <a:xfrm>
            <a:off x="293801" y="1017253"/>
            <a:ext cx="5663939"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Thân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srgbClr val="66241B"/>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EC6E107-1BE1-B1FE-C768-398E8D6051B7}"/>
              </a:ext>
            </a:extLst>
          </p:cNvPr>
          <p:cNvSpPr txBox="1"/>
          <p:nvPr/>
        </p:nvSpPr>
        <p:spPr>
          <a:xfrm>
            <a:off x="857839" y="1544759"/>
            <a:ext cx="6089716"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Luận</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97311EF-9095-F9C5-DF39-417F79E51532}"/>
              </a:ext>
            </a:extLst>
          </p:cNvPr>
          <p:cNvSpPr txBox="1"/>
          <p:nvPr/>
        </p:nvSpPr>
        <p:spPr>
          <a:xfrm>
            <a:off x="1472938" y="2143989"/>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1.1</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1372330-C3C1-1359-E898-4DFDEC9213E8}"/>
              </a:ext>
            </a:extLst>
          </p:cNvPr>
          <p:cNvSpPr txBox="1"/>
          <p:nvPr/>
        </p:nvSpPr>
        <p:spPr>
          <a:xfrm>
            <a:off x="1472937" y="2767654"/>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1.1</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Left Brace 12">
            <a:extLst>
              <a:ext uri="{FF2B5EF4-FFF2-40B4-BE49-F238E27FC236}">
                <a16:creationId xmlns:a16="http://schemas.microsoft.com/office/drawing/2014/main" id="{42FD966B-E7CA-149B-CBBE-12551E6ECF6D}"/>
              </a:ext>
            </a:extLst>
          </p:cNvPr>
          <p:cNvSpPr/>
          <p:nvPr/>
        </p:nvSpPr>
        <p:spPr>
          <a:xfrm>
            <a:off x="3516197" y="1461155"/>
            <a:ext cx="527901" cy="8257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726349C7-3FFD-9669-E2BE-C1C0042D284C}"/>
              </a:ext>
            </a:extLst>
          </p:cNvPr>
          <p:cNvSpPr/>
          <p:nvPr/>
        </p:nvSpPr>
        <p:spPr>
          <a:xfrm>
            <a:off x="4044098" y="1461154"/>
            <a:ext cx="2394409" cy="2101160"/>
          </a:xfrm>
          <a:prstGeom prst="leftBrace">
            <a:avLst>
              <a:gd name="adj1" fmla="val 18652"/>
              <a:gd name="adj2" fmla="val 562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49AEEC8-2681-2E46-C012-58F4B565CFA0}"/>
              </a:ext>
            </a:extLst>
          </p:cNvPr>
          <p:cNvSpPr txBox="1"/>
          <p:nvPr/>
        </p:nvSpPr>
        <p:spPr>
          <a:xfrm>
            <a:off x="1472936" y="3391319"/>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1.2</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2FF33F8-823F-6A94-8ED2-EAF4F573079C}"/>
              </a:ext>
            </a:extLst>
          </p:cNvPr>
          <p:cNvSpPr txBox="1"/>
          <p:nvPr/>
        </p:nvSpPr>
        <p:spPr>
          <a:xfrm>
            <a:off x="1435227" y="3984322"/>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1.2</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F4C97AB-DF19-5CDC-97AE-6BD1A2AA1918}"/>
              </a:ext>
            </a:extLst>
          </p:cNvPr>
          <p:cNvSpPr txBox="1"/>
          <p:nvPr/>
        </p:nvSpPr>
        <p:spPr>
          <a:xfrm>
            <a:off x="857839" y="4603781"/>
            <a:ext cx="6089716"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Luận</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E728D651-4B02-4BCB-5E82-6E96C7AF8D9A}"/>
              </a:ext>
            </a:extLst>
          </p:cNvPr>
          <p:cNvSpPr txBox="1"/>
          <p:nvPr/>
        </p:nvSpPr>
        <p:spPr>
          <a:xfrm>
            <a:off x="1350388" y="5181826"/>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lẽ</a:t>
            </a: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 2.1</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105FC409-3AA9-DDC9-7986-A99FBFC7EC5F}"/>
              </a:ext>
            </a:extLst>
          </p:cNvPr>
          <p:cNvSpPr txBox="1"/>
          <p:nvPr/>
        </p:nvSpPr>
        <p:spPr>
          <a:xfrm>
            <a:off x="1340959" y="5766601"/>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r>
              <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baseline="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Bằng</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SG" sz="3200" b="0" i="0" u="none" strike="noStrike" kern="1200" cap="none" spc="0" normalizeH="0" noProof="0" dirty="0" err="1">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SG" sz="3200" b="0" i="0" u="none" strike="noStrike" kern="1200" cap="none" spc="0" normalizeH="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rPr>
              <a:t> 2.1</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114FF84E-D8CA-70B1-2C3C-18BD8282D570}"/>
              </a:ext>
            </a:extLst>
          </p:cNvPr>
          <p:cNvSpPr txBox="1"/>
          <p:nvPr/>
        </p:nvSpPr>
        <p:spPr>
          <a:xfrm>
            <a:off x="4599494" y="6026772"/>
            <a:ext cx="4859517" cy="584775"/>
          </a:xfrm>
          <a:prstGeom prst="rect">
            <a:avLst/>
          </a:prstGeom>
          <a:noFill/>
        </p:spPr>
        <p:txBody>
          <a:bodyPr wrap="square">
            <a:spAutoFit/>
          </a:bodyPr>
          <a:lstStyle/>
          <a:p>
            <a:pPr marL="0" marR="0" lvl="0" indent="0" algn="just" defTabSz="914400" rtl="0" eaLnBrk="1" fontAlgn="auto" latinLnBrk="0" hangingPunct="1">
              <a:spcBef>
                <a:spcPts val="0"/>
              </a:spcBef>
              <a:buClrTx/>
              <a:buSzTx/>
              <a:buFontTx/>
              <a:buNone/>
              <a:tabLst/>
              <a:defRPr/>
            </a:pPr>
            <a:r>
              <a:rPr lang="en-SG" sz="3200" noProof="0" dirty="0">
                <a:solidFill>
                  <a:srgbClr val="66241B"/>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srgbClr val="66241B"/>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683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6" grpId="0"/>
      <p:bldP spid="15"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39BF2-768A-72F7-BECC-82DCC002D73D}"/>
              </a:ext>
            </a:extLst>
          </p:cNvPr>
          <p:cNvPicPr>
            <a:picLocks noChangeAspect="1"/>
          </p:cNvPicPr>
          <p:nvPr/>
        </p:nvPicPr>
        <p:blipFill>
          <a:blip r:embed="rId2"/>
          <a:stretch>
            <a:fillRect/>
          </a:stretch>
        </p:blipFill>
        <p:spPr>
          <a:xfrm>
            <a:off x="0" y="0"/>
            <a:ext cx="12192000" cy="6858000"/>
          </a:xfrm>
          <a:prstGeom prst="rect">
            <a:avLst/>
          </a:prstGeom>
        </p:spPr>
      </p:pic>
      <p:sp>
        <p:nvSpPr>
          <p:cNvPr id="10" name="Google Shape;4209;p39">
            <a:extLst>
              <a:ext uri="{FF2B5EF4-FFF2-40B4-BE49-F238E27FC236}">
                <a16:creationId xmlns:a16="http://schemas.microsoft.com/office/drawing/2014/main" id="{0E503507-21E1-457F-0493-36D640045284}"/>
              </a:ext>
            </a:extLst>
          </p:cNvPr>
          <p:cNvSpPr txBox="1">
            <a:spLocks/>
          </p:cNvSpPr>
          <p:nvPr/>
        </p:nvSpPr>
        <p:spPr>
          <a:xfrm>
            <a:off x="692721" y="339485"/>
            <a:ext cx="102720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SG" sz="4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SG" sz="4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110,111</a:t>
            </a:r>
          </a:p>
        </p:txBody>
      </p:sp>
      <p:pic>
        <p:nvPicPr>
          <p:cNvPr id="4" name="Picture 3">
            <a:extLst>
              <a:ext uri="{FF2B5EF4-FFF2-40B4-BE49-F238E27FC236}">
                <a16:creationId xmlns:a16="http://schemas.microsoft.com/office/drawing/2014/main" id="{701521E7-80DA-32B9-F62F-C4E138E77C53}"/>
              </a:ext>
            </a:extLst>
          </p:cNvPr>
          <p:cNvPicPr>
            <a:picLocks noChangeAspect="1"/>
          </p:cNvPicPr>
          <p:nvPr/>
        </p:nvPicPr>
        <p:blipFill>
          <a:blip r:embed="rId3">
            <a:clrChange>
              <a:clrFrom>
                <a:srgbClr val="FFFFFF"/>
              </a:clrFrom>
              <a:clrTo>
                <a:srgbClr val="FFFFFF">
                  <a:alpha val="0"/>
                </a:srgbClr>
              </a:clrTo>
            </a:clrChange>
          </a:blip>
          <a:srcRect t="21399"/>
          <a:stretch/>
        </p:blipFill>
        <p:spPr>
          <a:xfrm>
            <a:off x="0" y="1796143"/>
            <a:ext cx="12192000" cy="5390456"/>
          </a:xfrm>
          <a:prstGeom prst="rect">
            <a:avLst/>
          </a:prstGeom>
        </p:spPr>
      </p:pic>
    </p:spTree>
    <p:extLst>
      <p:ext uri="{BB962C8B-B14F-4D97-AF65-F5344CB8AC3E}">
        <p14:creationId xmlns:p14="http://schemas.microsoft.com/office/powerpoint/2010/main" val="338757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AC9BB-76A7-71CC-962E-165741C99E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8CA0BD-FC8D-ED68-A9A6-1C63C56A884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E73D8DF-C63A-716D-F07B-F6BB275F6537}"/>
              </a:ext>
            </a:extLst>
          </p:cNvPr>
          <p:cNvSpPr txBox="1"/>
          <p:nvPr/>
        </p:nvSpPr>
        <p:spPr>
          <a:xfrm>
            <a:off x="3644045" y="276127"/>
            <a:ext cx="6096000" cy="6667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I. Tri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thức</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về</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kiểu</a:t>
            </a: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bài</a:t>
            </a:r>
            <a:endParaRPr kumimoji="0" lang="en-SG" sz="3733"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1331;p31">
            <a:extLst>
              <a:ext uri="{FF2B5EF4-FFF2-40B4-BE49-F238E27FC236}">
                <a16:creationId xmlns:a16="http://schemas.microsoft.com/office/drawing/2014/main" id="{96589143-801C-AABC-B153-A5D442C5CFFA}"/>
              </a:ext>
            </a:extLst>
          </p:cNvPr>
          <p:cNvSpPr/>
          <p:nvPr/>
        </p:nvSpPr>
        <p:spPr>
          <a:xfrm>
            <a:off x="390193" y="1219040"/>
            <a:ext cx="9823472" cy="5362833"/>
          </a:xfrm>
          <a:prstGeom prst="roundRect">
            <a:avLst>
              <a:gd name="adj" fmla="val 9634"/>
            </a:avLst>
          </a:prstGeom>
          <a:solidFill>
            <a:srgbClr val="FFFFFF"/>
          </a:solidFill>
          <a:ln w="19050" cap="flat" cmpd="sng">
            <a:solidFill>
              <a:srgbClr val="E1E2EA"/>
            </a:solidFill>
            <a:prstDash val="solid"/>
            <a:round/>
            <a:headEnd type="none" w="sm" len="sm"/>
            <a:tailEnd type="none" w="sm" len="sm"/>
          </a:ln>
          <a:effectLst>
            <a:outerShdw dist="57150" dir="2280000" algn="bl" rotWithShape="0">
              <a:srgbClr val="E1E2EA"/>
            </a:outerShdw>
          </a:effectLst>
        </p:spPr>
        <p:txBody>
          <a:bodyPr spcFirstLastPara="1" wrap="square" lIns="121900" tIns="121900" rIns="121900" bIns="121900" anchor="ctr" anchorCtr="0">
            <a:noAutofit/>
          </a:bodyPr>
          <a:lstStyle/>
          <a:p>
            <a:pPr algn="ctr" defTabSz="1219170">
              <a:defRPr/>
            </a:pPr>
            <a:endParaRPr sz="2400" kern="0">
              <a:solidFill>
                <a:sysClr val="windowText" lastClr="000000"/>
              </a:solidFill>
              <a:ea typeface="微软雅黑"/>
              <a:cs typeface="Arial"/>
              <a:sym typeface="Arial"/>
            </a:endParaRPr>
          </a:p>
        </p:txBody>
      </p:sp>
      <p:grpSp>
        <p:nvGrpSpPr>
          <p:cNvPr id="8" name="Google Shape;1333;p31">
            <a:extLst>
              <a:ext uri="{FF2B5EF4-FFF2-40B4-BE49-F238E27FC236}">
                <a16:creationId xmlns:a16="http://schemas.microsoft.com/office/drawing/2014/main" id="{5047467D-CBA8-0134-B140-CF30B777786A}"/>
              </a:ext>
            </a:extLst>
          </p:cNvPr>
          <p:cNvGrpSpPr/>
          <p:nvPr/>
        </p:nvGrpSpPr>
        <p:grpSpPr>
          <a:xfrm>
            <a:off x="444856" y="2145790"/>
            <a:ext cx="669996" cy="740447"/>
            <a:chOff x="5020347" y="2784874"/>
            <a:chExt cx="441436" cy="441224"/>
          </a:xfrm>
        </p:grpSpPr>
        <p:sp>
          <p:nvSpPr>
            <p:cNvPr id="9" name="Google Shape;1334;p31">
              <a:extLst>
                <a:ext uri="{FF2B5EF4-FFF2-40B4-BE49-F238E27FC236}">
                  <a16:creationId xmlns:a16="http://schemas.microsoft.com/office/drawing/2014/main" id="{4CFDB888-D72C-46E4-F2DC-CAC9D8E38444}"/>
                </a:ext>
              </a:extLst>
            </p:cNvPr>
            <p:cNvSpPr/>
            <p:nvPr/>
          </p:nvSpPr>
          <p:spPr>
            <a:xfrm>
              <a:off x="5020347" y="2784874"/>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defTabSz="1219170">
                <a:defRPr/>
              </a:pPr>
              <a:endParaRPr sz="2400" kern="0" dirty="0">
                <a:solidFill>
                  <a:sysClr val="windowText" lastClr="000000"/>
                </a:solidFill>
                <a:ea typeface="微软雅黑"/>
                <a:cs typeface="Arial"/>
                <a:sym typeface="Arial"/>
              </a:endParaRPr>
            </a:p>
          </p:txBody>
        </p:sp>
        <p:sp>
          <p:nvSpPr>
            <p:cNvPr id="10" name="Google Shape;1335;p31">
              <a:extLst>
                <a:ext uri="{FF2B5EF4-FFF2-40B4-BE49-F238E27FC236}">
                  <a16:creationId xmlns:a16="http://schemas.microsoft.com/office/drawing/2014/main" id="{6AB75A52-2201-BBC8-2BC1-D2915E3FE532}"/>
                </a:ext>
              </a:extLst>
            </p:cNvPr>
            <p:cNvSpPr/>
            <p:nvPr/>
          </p:nvSpPr>
          <p:spPr>
            <a:xfrm>
              <a:off x="5139915" y="2924267"/>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ea typeface="微软雅黑"/>
                <a:cs typeface="Arial"/>
                <a:sym typeface="Arial"/>
              </a:endParaRPr>
            </a:p>
          </p:txBody>
        </p:sp>
      </p:grpSp>
      <p:sp>
        <p:nvSpPr>
          <p:cNvPr id="11" name="Google Shape;1434;p31">
            <a:extLst>
              <a:ext uri="{FF2B5EF4-FFF2-40B4-BE49-F238E27FC236}">
                <a16:creationId xmlns:a16="http://schemas.microsoft.com/office/drawing/2014/main" id="{57964ED6-052D-7E52-7C27-85F6F0D9A3A9}"/>
              </a:ext>
            </a:extLst>
          </p:cNvPr>
          <p:cNvSpPr/>
          <p:nvPr/>
        </p:nvSpPr>
        <p:spPr>
          <a:xfrm flipH="1">
            <a:off x="2006318" y="1312225"/>
            <a:ext cx="5841489" cy="671242"/>
          </a:xfrm>
          <a:prstGeom prst="roundRect">
            <a:avLst>
              <a:gd name="adj" fmla="val 50000"/>
            </a:avLst>
          </a:prstGeom>
          <a:solidFill>
            <a:srgbClr val="FFE2CC"/>
          </a:solidFill>
          <a:ln>
            <a:noFill/>
          </a:ln>
        </p:spPr>
        <p:txBody>
          <a:bodyPr spcFirstLastPara="1" wrap="square" lIns="0" tIns="121900" rIns="0" bIns="121900" anchor="ctr" anchorCtr="0">
            <a:noAutofit/>
          </a:bodyPr>
          <a:lstStyle/>
          <a:p>
            <a:pPr indent="253994" algn="ctr" defTabSz="1219170">
              <a:spcAft>
                <a:spcPts val="533"/>
              </a:spcAft>
              <a:buClr>
                <a:srgbClr val="000000"/>
              </a:buClr>
            </a:pPr>
            <a:r>
              <a:rPr lang="en-US" sz="32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Khái</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niệm</a:t>
            </a:r>
            <a:endParaRPr lang="en-SG"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A569FABE-76FA-5829-52DB-867D4C4E297C}"/>
              </a:ext>
            </a:extLst>
          </p:cNvPr>
          <p:cNvSpPr txBox="1"/>
          <p:nvPr/>
        </p:nvSpPr>
        <p:spPr>
          <a:xfrm>
            <a:off x="1169515" y="2044086"/>
            <a:ext cx="8815181" cy="4524315"/>
          </a:xfrm>
          <a:prstGeom prst="rect">
            <a:avLst/>
          </a:prstGeom>
          <a:noFill/>
        </p:spPr>
        <p:txBody>
          <a:bodyPr wrap="square">
            <a:spAutoFit/>
          </a:bodyPr>
          <a:lstStyle/>
          <a:p>
            <a:pPr algn="just"/>
            <a:r>
              <a:rPr lang="vi-VN" sz="3600" dirty="0">
                <a:latin typeface="+mj-lt"/>
              </a:rPr>
              <a:t>Phân tích một tác phẩm văn học (nội dung chủ đề, những nét đặc sắc về hình thức nghệ thuật và hiệu quả thẩm mỹ của nó) thuộc kiểu bài nghị luận văn học, trong đó người viết dùng lí lẽ, bằng chứng để làm sáng tỏ chủ đề, những nét đặc sắc về hình thức nghệ thuật của tác phẩm và hiệu quả của nó đối với việc thể hiện nội dung tác phẩm.</a:t>
            </a:r>
            <a:endParaRPr lang="en-SG" sz="3600" dirty="0">
              <a:latin typeface="+mj-lt"/>
            </a:endParaRPr>
          </a:p>
        </p:txBody>
      </p:sp>
      <p:grpSp>
        <p:nvGrpSpPr>
          <p:cNvPr id="57" name="Group 56">
            <a:extLst>
              <a:ext uri="{FF2B5EF4-FFF2-40B4-BE49-F238E27FC236}">
                <a16:creationId xmlns:a16="http://schemas.microsoft.com/office/drawing/2014/main" id="{B46F522D-9632-2B40-75B8-9F9A74FE2773}"/>
              </a:ext>
            </a:extLst>
          </p:cNvPr>
          <p:cNvGrpSpPr/>
          <p:nvPr/>
        </p:nvGrpSpPr>
        <p:grpSpPr>
          <a:xfrm flipH="1">
            <a:off x="9740044" y="2500132"/>
            <a:ext cx="2566439" cy="4357868"/>
            <a:chOff x="-84820" y="1936425"/>
            <a:chExt cx="3281981" cy="5502737"/>
          </a:xfrm>
        </p:grpSpPr>
        <p:sp>
          <p:nvSpPr>
            <p:cNvPr id="58" name="Google Shape;763;p46">
              <a:extLst>
                <a:ext uri="{FF2B5EF4-FFF2-40B4-BE49-F238E27FC236}">
                  <a16:creationId xmlns:a16="http://schemas.microsoft.com/office/drawing/2014/main" id="{7FAD4720-79FE-AC0E-CCC1-1CBB6B78AE8E}"/>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9" name="Google Shape;994;p31">
              <a:extLst>
                <a:ext uri="{FF2B5EF4-FFF2-40B4-BE49-F238E27FC236}">
                  <a16:creationId xmlns:a16="http://schemas.microsoft.com/office/drawing/2014/main" id="{21FF50ED-4E49-9B11-6C42-F8351CCF004B}"/>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60" name="Google Shape;995;p31">
              <a:extLst>
                <a:ext uri="{FF2B5EF4-FFF2-40B4-BE49-F238E27FC236}">
                  <a16:creationId xmlns:a16="http://schemas.microsoft.com/office/drawing/2014/main" id="{789FF4AA-9E15-2C66-CA5A-3DFB1EF89553}"/>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96;p31">
              <a:extLst>
                <a:ext uri="{FF2B5EF4-FFF2-40B4-BE49-F238E27FC236}">
                  <a16:creationId xmlns:a16="http://schemas.microsoft.com/office/drawing/2014/main" id="{5635AA7A-4ADC-6DF1-41D2-C80EE686D998}"/>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97;p31">
              <a:extLst>
                <a:ext uri="{FF2B5EF4-FFF2-40B4-BE49-F238E27FC236}">
                  <a16:creationId xmlns:a16="http://schemas.microsoft.com/office/drawing/2014/main" id="{5D7F6A32-1880-3344-2708-5FE4754C3816}"/>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98;p31">
              <a:extLst>
                <a:ext uri="{FF2B5EF4-FFF2-40B4-BE49-F238E27FC236}">
                  <a16:creationId xmlns:a16="http://schemas.microsoft.com/office/drawing/2014/main" id="{F49545A4-3086-87D0-EB77-C4DD34F91C46}"/>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99;p31">
              <a:extLst>
                <a:ext uri="{FF2B5EF4-FFF2-40B4-BE49-F238E27FC236}">
                  <a16:creationId xmlns:a16="http://schemas.microsoft.com/office/drawing/2014/main" id="{42CFE895-0932-8A1A-3B82-ED50F84FCA69}"/>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00;p31">
              <a:extLst>
                <a:ext uri="{FF2B5EF4-FFF2-40B4-BE49-F238E27FC236}">
                  <a16:creationId xmlns:a16="http://schemas.microsoft.com/office/drawing/2014/main" id="{2D43B56C-8532-4ED5-FBAD-3A5748CC717B}"/>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01;p31">
              <a:extLst>
                <a:ext uri="{FF2B5EF4-FFF2-40B4-BE49-F238E27FC236}">
                  <a16:creationId xmlns:a16="http://schemas.microsoft.com/office/drawing/2014/main" id="{C0126EB8-7C11-F2BB-60D2-F46D8A79E63C}"/>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02;p31">
              <a:extLst>
                <a:ext uri="{FF2B5EF4-FFF2-40B4-BE49-F238E27FC236}">
                  <a16:creationId xmlns:a16="http://schemas.microsoft.com/office/drawing/2014/main" id="{5C47914B-900D-CCBB-8CAC-F1006765BB0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03;p31">
              <a:extLst>
                <a:ext uri="{FF2B5EF4-FFF2-40B4-BE49-F238E27FC236}">
                  <a16:creationId xmlns:a16="http://schemas.microsoft.com/office/drawing/2014/main" id="{AC0A33DC-D937-5258-7793-8ADE3E22253F}"/>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04;p31">
              <a:extLst>
                <a:ext uri="{FF2B5EF4-FFF2-40B4-BE49-F238E27FC236}">
                  <a16:creationId xmlns:a16="http://schemas.microsoft.com/office/drawing/2014/main" id="{2E53063E-A855-353A-E613-3C191AF579CD}"/>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05;p31">
              <a:extLst>
                <a:ext uri="{FF2B5EF4-FFF2-40B4-BE49-F238E27FC236}">
                  <a16:creationId xmlns:a16="http://schemas.microsoft.com/office/drawing/2014/main" id="{770D4F19-CD9C-F194-CA75-6CD0BEE2987C}"/>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06;p31">
              <a:extLst>
                <a:ext uri="{FF2B5EF4-FFF2-40B4-BE49-F238E27FC236}">
                  <a16:creationId xmlns:a16="http://schemas.microsoft.com/office/drawing/2014/main" id="{B9E0AA27-BB20-BDF3-198F-D605E7C08621}"/>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07;p31">
              <a:extLst>
                <a:ext uri="{FF2B5EF4-FFF2-40B4-BE49-F238E27FC236}">
                  <a16:creationId xmlns:a16="http://schemas.microsoft.com/office/drawing/2014/main" id="{A3C7C0EC-E7F6-EE10-1C9F-61F278B3B658}"/>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08;p31">
              <a:extLst>
                <a:ext uri="{FF2B5EF4-FFF2-40B4-BE49-F238E27FC236}">
                  <a16:creationId xmlns:a16="http://schemas.microsoft.com/office/drawing/2014/main" id="{20C85152-3048-75FC-BADD-21554B2641C1}"/>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09;p31">
              <a:extLst>
                <a:ext uri="{FF2B5EF4-FFF2-40B4-BE49-F238E27FC236}">
                  <a16:creationId xmlns:a16="http://schemas.microsoft.com/office/drawing/2014/main" id="{CA576F58-7337-C876-5684-55FEF2A39218}"/>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10;p31">
              <a:extLst>
                <a:ext uri="{FF2B5EF4-FFF2-40B4-BE49-F238E27FC236}">
                  <a16:creationId xmlns:a16="http://schemas.microsoft.com/office/drawing/2014/main" id="{BCB22204-9573-147B-903E-325694CB6E35}"/>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11;p31">
              <a:extLst>
                <a:ext uri="{FF2B5EF4-FFF2-40B4-BE49-F238E27FC236}">
                  <a16:creationId xmlns:a16="http://schemas.microsoft.com/office/drawing/2014/main" id="{FE84E564-F4AF-7687-D101-9509262C05BD}"/>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12;p31">
              <a:extLst>
                <a:ext uri="{FF2B5EF4-FFF2-40B4-BE49-F238E27FC236}">
                  <a16:creationId xmlns:a16="http://schemas.microsoft.com/office/drawing/2014/main" id="{812FD1A5-5856-DF63-C865-2114B33BA133}"/>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13;p31">
              <a:extLst>
                <a:ext uri="{FF2B5EF4-FFF2-40B4-BE49-F238E27FC236}">
                  <a16:creationId xmlns:a16="http://schemas.microsoft.com/office/drawing/2014/main" id="{89A65F3A-F551-594C-2B52-22BAF241BC2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14;p31">
              <a:extLst>
                <a:ext uri="{FF2B5EF4-FFF2-40B4-BE49-F238E27FC236}">
                  <a16:creationId xmlns:a16="http://schemas.microsoft.com/office/drawing/2014/main" id="{C6C82F37-6464-86BF-C578-3D337B75389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15;p31">
              <a:extLst>
                <a:ext uri="{FF2B5EF4-FFF2-40B4-BE49-F238E27FC236}">
                  <a16:creationId xmlns:a16="http://schemas.microsoft.com/office/drawing/2014/main" id="{569BCD5A-9BE5-0FB4-7B15-998F1ED35445}"/>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16;p31">
              <a:extLst>
                <a:ext uri="{FF2B5EF4-FFF2-40B4-BE49-F238E27FC236}">
                  <a16:creationId xmlns:a16="http://schemas.microsoft.com/office/drawing/2014/main" id="{75D21AE2-1F50-B9ED-E480-8DDF9519D6BA}"/>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17;p31">
              <a:extLst>
                <a:ext uri="{FF2B5EF4-FFF2-40B4-BE49-F238E27FC236}">
                  <a16:creationId xmlns:a16="http://schemas.microsoft.com/office/drawing/2014/main" id="{B7FD5AFD-51DE-F3A6-E268-096DAC6DC62F}"/>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18;p31">
              <a:extLst>
                <a:ext uri="{FF2B5EF4-FFF2-40B4-BE49-F238E27FC236}">
                  <a16:creationId xmlns:a16="http://schemas.microsoft.com/office/drawing/2014/main" id="{FA33640D-A3A4-3E74-D44A-0AEEC097C792}"/>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19;p31">
              <a:extLst>
                <a:ext uri="{FF2B5EF4-FFF2-40B4-BE49-F238E27FC236}">
                  <a16:creationId xmlns:a16="http://schemas.microsoft.com/office/drawing/2014/main" id="{6B2F9ADD-8882-0F2D-FCE2-92CCD5CA24F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20;p31">
              <a:extLst>
                <a:ext uri="{FF2B5EF4-FFF2-40B4-BE49-F238E27FC236}">
                  <a16:creationId xmlns:a16="http://schemas.microsoft.com/office/drawing/2014/main" id="{964FF415-DB60-0E66-5C75-7C2B248A01FA}"/>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21;p31">
              <a:extLst>
                <a:ext uri="{FF2B5EF4-FFF2-40B4-BE49-F238E27FC236}">
                  <a16:creationId xmlns:a16="http://schemas.microsoft.com/office/drawing/2014/main" id="{18B68294-95D0-D857-6D5B-C8B80046CA63}"/>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22;p31">
              <a:extLst>
                <a:ext uri="{FF2B5EF4-FFF2-40B4-BE49-F238E27FC236}">
                  <a16:creationId xmlns:a16="http://schemas.microsoft.com/office/drawing/2014/main" id="{0D089856-70B6-D3A4-58D8-AE88882B64CB}"/>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23;p31">
              <a:extLst>
                <a:ext uri="{FF2B5EF4-FFF2-40B4-BE49-F238E27FC236}">
                  <a16:creationId xmlns:a16="http://schemas.microsoft.com/office/drawing/2014/main" id="{4C435E70-B77C-6290-004B-9A1702837114}"/>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24;p31">
              <a:extLst>
                <a:ext uri="{FF2B5EF4-FFF2-40B4-BE49-F238E27FC236}">
                  <a16:creationId xmlns:a16="http://schemas.microsoft.com/office/drawing/2014/main" id="{5AABE6D1-F4A1-9B27-B38F-82D8C2403676}"/>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25;p31">
              <a:extLst>
                <a:ext uri="{FF2B5EF4-FFF2-40B4-BE49-F238E27FC236}">
                  <a16:creationId xmlns:a16="http://schemas.microsoft.com/office/drawing/2014/main" id="{D477F3C6-98D2-F3A1-2646-127ECD5FEB8B}"/>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1026;p31">
              <a:extLst>
                <a:ext uri="{FF2B5EF4-FFF2-40B4-BE49-F238E27FC236}">
                  <a16:creationId xmlns:a16="http://schemas.microsoft.com/office/drawing/2014/main" id="{C6C9F700-9D26-A00B-719A-B6792433B9F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27;p31">
              <a:extLst>
                <a:ext uri="{FF2B5EF4-FFF2-40B4-BE49-F238E27FC236}">
                  <a16:creationId xmlns:a16="http://schemas.microsoft.com/office/drawing/2014/main" id="{04FC563A-F5AC-3502-3298-CEF3BD6C1E70}"/>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28;p31">
              <a:extLst>
                <a:ext uri="{FF2B5EF4-FFF2-40B4-BE49-F238E27FC236}">
                  <a16:creationId xmlns:a16="http://schemas.microsoft.com/office/drawing/2014/main" id="{3542DC55-1C82-E67C-F297-3358BE044ED2}"/>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29;p31">
              <a:extLst>
                <a:ext uri="{FF2B5EF4-FFF2-40B4-BE49-F238E27FC236}">
                  <a16:creationId xmlns:a16="http://schemas.microsoft.com/office/drawing/2014/main" id="{A11C394C-E50E-0341-C5EA-2111CEDC70B6}"/>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030;p31">
              <a:extLst>
                <a:ext uri="{FF2B5EF4-FFF2-40B4-BE49-F238E27FC236}">
                  <a16:creationId xmlns:a16="http://schemas.microsoft.com/office/drawing/2014/main" id="{90A26ECC-C533-6B6B-C7BC-53CD46E9BE20}"/>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031;p31">
              <a:extLst>
                <a:ext uri="{FF2B5EF4-FFF2-40B4-BE49-F238E27FC236}">
                  <a16:creationId xmlns:a16="http://schemas.microsoft.com/office/drawing/2014/main" id="{CF785A1F-E0EC-2BCC-F615-BBF93D173504}"/>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032;p31">
              <a:extLst>
                <a:ext uri="{FF2B5EF4-FFF2-40B4-BE49-F238E27FC236}">
                  <a16:creationId xmlns:a16="http://schemas.microsoft.com/office/drawing/2014/main" id="{50C90E96-0BE5-76C0-EDC2-45F14A781740}"/>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033;p31">
              <a:extLst>
                <a:ext uri="{FF2B5EF4-FFF2-40B4-BE49-F238E27FC236}">
                  <a16:creationId xmlns:a16="http://schemas.microsoft.com/office/drawing/2014/main" id="{0D74CE32-30FF-E033-1787-ADF1D9FD85AC}"/>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034;p31">
              <a:extLst>
                <a:ext uri="{FF2B5EF4-FFF2-40B4-BE49-F238E27FC236}">
                  <a16:creationId xmlns:a16="http://schemas.microsoft.com/office/drawing/2014/main" id="{1D715C8D-A9C2-047F-5D56-AD799EF47F95}"/>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35;p31">
              <a:extLst>
                <a:ext uri="{FF2B5EF4-FFF2-40B4-BE49-F238E27FC236}">
                  <a16:creationId xmlns:a16="http://schemas.microsoft.com/office/drawing/2014/main" id="{ECDB04B1-5EFA-B50E-783F-B543144437FA}"/>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239561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96FF3-E1C9-A299-66B9-7A22F6A1AC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D76729-A41F-5E24-0399-3E22F2511BE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4E5E282-BA2B-6C2C-5A28-B35D48A876A0}"/>
              </a:ext>
            </a:extLst>
          </p:cNvPr>
          <p:cNvSpPr txBox="1"/>
          <p:nvPr/>
        </p:nvSpPr>
        <p:spPr>
          <a:xfrm>
            <a:off x="3103384" y="278939"/>
            <a:ext cx="7331125" cy="52322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Hướng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dẫn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phân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tích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kiểu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văn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bản</a:t>
            </a:r>
            <a:endParaRPr kumimoji="0" lang="en-SG" sz="2800" b="1"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7" name="Google Shape;525;p37">
            <a:extLst>
              <a:ext uri="{FF2B5EF4-FFF2-40B4-BE49-F238E27FC236}">
                <a16:creationId xmlns:a16="http://schemas.microsoft.com/office/drawing/2014/main" id="{C255D722-C96D-403A-5981-7E3D4CB8EFD0}"/>
              </a:ext>
            </a:extLst>
          </p:cNvPr>
          <p:cNvGrpSpPr/>
          <p:nvPr/>
        </p:nvGrpSpPr>
        <p:grpSpPr>
          <a:xfrm>
            <a:off x="9187317" y="1234857"/>
            <a:ext cx="1247191" cy="1548245"/>
            <a:chOff x="5695046" y="459580"/>
            <a:chExt cx="935393" cy="1161184"/>
          </a:xfrm>
        </p:grpSpPr>
        <p:sp>
          <p:nvSpPr>
            <p:cNvPr id="48" name="Google Shape;526;p37">
              <a:extLst>
                <a:ext uri="{FF2B5EF4-FFF2-40B4-BE49-F238E27FC236}">
                  <a16:creationId xmlns:a16="http://schemas.microsoft.com/office/drawing/2014/main" id="{8FD79CFC-A690-ACAF-2960-BE4943EDA83F}"/>
                </a:ext>
              </a:extLst>
            </p:cNvPr>
            <p:cNvSpPr/>
            <p:nvPr/>
          </p:nvSpPr>
          <p:spPr>
            <a:xfrm rot="-2700000">
              <a:off x="5785767" y="583485"/>
              <a:ext cx="551339" cy="484969"/>
            </a:xfrm>
            <a:custGeom>
              <a:avLst/>
              <a:gdLst/>
              <a:ahLst/>
              <a:cxnLst/>
              <a:rect l="l" t="t" r="r" b="b"/>
              <a:pathLst>
                <a:path w="4328" h="3807" extrusionOk="0">
                  <a:moveTo>
                    <a:pt x="1139" y="165"/>
                  </a:moveTo>
                  <a:cubicBezTo>
                    <a:pt x="1637" y="165"/>
                    <a:pt x="2231" y="570"/>
                    <a:pt x="2255" y="1280"/>
                  </a:cubicBezTo>
                  <a:cubicBezTo>
                    <a:pt x="2255" y="1310"/>
                    <a:pt x="2270" y="1336"/>
                    <a:pt x="2296" y="1347"/>
                  </a:cubicBezTo>
                  <a:cubicBezTo>
                    <a:pt x="2307" y="1355"/>
                    <a:pt x="2323" y="1359"/>
                    <a:pt x="2337" y="1359"/>
                  </a:cubicBezTo>
                  <a:cubicBezTo>
                    <a:pt x="2350" y="1359"/>
                    <a:pt x="2363" y="1356"/>
                    <a:pt x="2373" y="1351"/>
                  </a:cubicBezTo>
                  <a:cubicBezTo>
                    <a:pt x="2557" y="1252"/>
                    <a:pt x="2743" y="1209"/>
                    <a:pt x="2920" y="1209"/>
                  </a:cubicBezTo>
                  <a:cubicBezTo>
                    <a:pt x="3401" y="1209"/>
                    <a:pt x="3819" y="1523"/>
                    <a:pt x="3957" y="1881"/>
                  </a:cubicBezTo>
                  <a:cubicBezTo>
                    <a:pt x="4146" y="2374"/>
                    <a:pt x="3801" y="2938"/>
                    <a:pt x="3111" y="3305"/>
                  </a:cubicBezTo>
                  <a:cubicBezTo>
                    <a:pt x="2660" y="3563"/>
                    <a:pt x="1907" y="3643"/>
                    <a:pt x="1236" y="3643"/>
                  </a:cubicBezTo>
                  <a:cubicBezTo>
                    <a:pt x="1146" y="3643"/>
                    <a:pt x="1058" y="3641"/>
                    <a:pt x="972" y="3639"/>
                  </a:cubicBezTo>
                  <a:cubicBezTo>
                    <a:pt x="593" y="3023"/>
                    <a:pt x="193" y="2207"/>
                    <a:pt x="193" y="1621"/>
                  </a:cubicBezTo>
                  <a:cubicBezTo>
                    <a:pt x="193" y="1621"/>
                    <a:pt x="193" y="1618"/>
                    <a:pt x="193" y="1618"/>
                  </a:cubicBezTo>
                  <a:cubicBezTo>
                    <a:pt x="167" y="839"/>
                    <a:pt x="482" y="257"/>
                    <a:pt x="1005" y="175"/>
                  </a:cubicBezTo>
                  <a:cubicBezTo>
                    <a:pt x="1048" y="168"/>
                    <a:pt x="1093" y="165"/>
                    <a:pt x="1139" y="165"/>
                  </a:cubicBezTo>
                  <a:close/>
                  <a:moveTo>
                    <a:pt x="1134" y="0"/>
                  </a:moveTo>
                  <a:cubicBezTo>
                    <a:pt x="1081" y="0"/>
                    <a:pt x="1029" y="4"/>
                    <a:pt x="979" y="12"/>
                  </a:cubicBezTo>
                  <a:cubicBezTo>
                    <a:pt x="389" y="105"/>
                    <a:pt x="0" y="742"/>
                    <a:pt x="26" y="1625"/>
                  </a:cubicBezTo>
                  <a:cubicBezTo>
                    <a:pt x="30" y="2248"/>
                    <a:pt x="452" y="3116"/>
                    <a:pt x="857" y="3765"/>
                  </a:cubicBezTo>
                  <a:cubicBezTo>
                    <a:pt x="872" y="3787"/>
                    <a:pt x="894" y="3802"/>
                    <a:pt x="923" y="3802"/>
                  </a:cubicBezTo>
                  <a:cubicBezTo>
                    <a:pt x="1017" y="3805"/>
                    <a:pt x="1114" y="3807"/>
                    <a:pt x="1213" y="3807"/>
                  </a:cubicBezTo>
                  <a:cubicBezTo>
                    <a:pt x="1916" y="3807"/>
                    <a:pt x="2718" y="3719"/>
                    <a:pt x="3193" y="3450"/>
                  </a:cubicBezTo>
                  <a:cubicBezTo>
                    <a:pt x="3968" y="3034"/>
                    <a:pt x="4328" y="2378"/>
                    <a:pt x="4109" y="1822"/>
                  </a:cubicBezTo>
                  <a:cubicBezTo>
                    <a:pt x="3949" y="1408"/>
                    <a:pt x="3471" y="1044"/>
                    <a:pt x="2919" y="1044"/>
                  </a:cubicBezTo>
                  <a:cubicBezTo>
                    <a:pt x="2754" y="1044"/>
                    <a:pt x="2582" y="1077"/>
                    <a:pt x="2410" y="1150"/>
                  </a:cubicBezTo>
                  <a:cubicBezTo>
                    <a:pt x="2319" y="414"/>
                    <a:pt x="1676" y="0"/>
                    <a:pt x="1134" y="0"/>
                  </a:cubicBezTo>
                  <a:close/>
                </a:path>
              </a:pathLst>
            </a:custGeom>
            <a:solidFill>
              <a:srgbClr val="F27EA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527;p37">
              <a:extLst>
                <a:ext uri="{FF2B5EF4-FFF2-40B4-BE49-F238E27FC236}">
                  <a16:creationId xmlns:a16="http://schemas.microsoft.com/office/drawing/2014/main" id="{A0572140-C4D7-AD66-9E69-3E37F202B7FA}"/>
                </a:ext>
              </a:extLst>
            </p:cNvPr>
            <p:cNvSpPr/>
            <p:nvPr/>
          </p:nvSpPr>
          <p:spPr>
            <a:xfrm rot="2901674">
              <a:off x="6199198" y="1196064"/>
              <a:ext cx="362034" cy="347766"/>
            </a:xfrm>
            <a:custGeom>
              <a:avLst/>
              <a:gdLst/>
              <a:ahLst/>
              <a:cxnLst/>
              <a:rect l="l" t="t" r="r" b="b"/>
              <a:pathLst>
                <a:path w="2842" h="2730" extrusionOk="0">
                  <a:moveTo>
                    <a:pt x="1872" y="164"/>
                  </a:moveTo>
                  <a:cubicBezTo>
                    <a:pt x="2193" y="164"/>
                    <a:pt x="2462" y="475"/>
                    <a:pt x="2570" y="950"/>
                  </a:cubicBezTo>
                  <a:cubicBezTo>
                    <a:pt x="2671" y="1328"/>
                    <a:pt x="2556" y="1914"/>
                    <a:pt x="2418" y="2377"/>
                  </a:cubicBezTo>
                  <a:cubicBezTo>
                    <a:pt x="2077" y="2478"/>
                    <a:pt x="1670" y="2567"/>
                    <a:pt x="1328" y="2567"/>
                  </a:cubicBezTo>
                  <a:cubicBezTo>
                    <a:pt x="1205" y="2567"/>
                    <a:pt x="1091" y="2556"/>
                    <a:pt x="991" y="2529"/>
                  </a:cubicBezTo>
                  <a:cubicBezTo>
                    <a:pt x="490" y="2414"/>
                    <a:pt x="171" y="2118"/>
                    <a:pt x="208" y="1777"/>
                  </a:cubicBezTo>
                  <a:cubicBezTo>
                    <a:pt x="241" y="1478"/>
                    <a:pt x="537" y="1155"/>
                    <a:pt x="938" y="1155"/>
                  </a:cubicBezTo>
                  <a:cubicBezTo>
                    <a:pt x="995" y="1155"/>
                    <a:pt x="1055" y="1161"/>
                    <a:pt x="1117" y="1176"/>
                  </a:cubicBezTo>
                  <a:cubicBezTo>
                    <a:pt x="1123" y="1177"/>
                    <a:pt x="1129" y="1178"/>
                    <a:pt x="1136" y="1178"/>
                  </a:cubicBezTo>
                  <a:cubicBezTo>
                    <a:pt x="1159" y="1178"/>
                    <a:pt x="1180" y="1168"/>
                    <a:pt x="1195" y="1154"/>
                  </a:cubicBezTo>
                  <a:cubicBezTo>
                    <a:pt x="1213" y="1131"/>
                    <a:pt x="1224" y="1105"/>
                    <a:pt x="1217" y="1076"/>
                  </a:cubicBezTo>
                  <a:cubicBezTo>
                    <a:pt x="1102" y="586"/>
                    <a:pt x="1477" y="204"/>
                    <a:pt x="1818" y="167"/>
                  </a:cubicBezTo>
                  <a:cubicBezTo>
                    <a:pt x="1836" y="165"/>
                    <a:pt x="1854" y="164"/>
                    <a:pt x="1872" y="164"/>
                  </a:cubicBezTo>
                  <a:close/>
                  <a:moveTo>
                    <a:pt x="1868" y="0"/>
                  </a:moveTo>
                  <a:cubicBezTo>
                    <a:pt x="1845" y="0"/>
                    <a:pt x="1822" y="1"/>
                    <a:pt x="1799" y="4"/>
                  </a:cubicBezTo>
                  <a:cubicBezTo>
                    <a:pt x="1410" y="48"/>
                    <a:pt x="980" y="449"/>
                    <a:pt x="1035" y="994"/>
                  </a:cubicBezTo>
                  <a:cubicBezTo>
                    <a:pt x="1002" y="990"/>
                    <a:pt x="968" y="989"/>
                    <a:pt x="936" y="989"/>
                  </a:cubicBezTo>
                  <a:cubicBezTo>
                    <a:pt x="445" y="989"/>
                    <a:pt x="87" y="1393"/>
                    <a:pt x="45" y="1758"/>
                  </a:cubicBezTo>
                  <a:cubicBezTo>
                    <a:pt x="1" y="2170"/>
                    <a:pt x="357" y="2552"/>
                    <a:pt x="954" y="2689"/>
                  </a:cubicBezTo>
                  <a:cubicBezTo>
                    <a:pt x="1061" y="2717"/>
                    <a:pt x="1186" y="2730"/>
                    <a:pt x="1321" y="2730"/>
                  </a:cubicBezTo>
                  <a:cubicBezTo>
                    <a:pt x="1696" y="2730"/>
                    <a:pt x="2146" y="2634"/>
                    <a:pt x="2511" y="2522"/>
                  </a:cubicBezTo>
                  <a:cubicBezTo>
                    <a:pt x="2537" y="2514"/>
                    <a:pt x="2556" y="2496"/>
                    <a:pt x="2563" y="2470"/>
                  </a:cubicBezTo>
                  <a:cubicBezTo>
                    <a:pt x="2715" y="1969"/>
                    <a:pt x="2841" y="1320"/>
                    <a:pt x="2730" y="909"/>
                  </a:cubicBezTo>
                  <a:cubicBezTo>
                    <a:pt x="2600" y="349"/>
                    <a:pt x="2253" y="0"/>
                    <a:pt x="1868" y="0"/>
                  </a:cubicBezTo>
                  <a:close/>
                </a:path>
              </a:pathLst>
            </a:custGeom>
            <a:solidFill>
              <a:srgbClr val="F27EA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528;p37">
              <a:extLst>
                <a:ext uri="{FF2B5EF4-FFF2-40B4-BE49-F238E27FC236}">
                  <a16:creationId xmlns:a16="http://schemas.microsoft.com/office/drawing/2014/main" id="{8D51B8DB-7C80-B35F-9FC7-40106C8D42B2}"/>
                </a:ext>
              </a:extLst>
            </p:cNvPr>
            <p:cNvSpPr/>
            <p:nvPr/>
          </p:nvSpPr>
          <p:spPr>
            <a:xfrm rot="2101367">
              <a:off x="6384450" y="925663"/>
              <a:ext cx="184838" cy="145221"/>
            </a:xfrm>
            <a:custGeom>
              <a:avLst/>
              <a:gdLst/>
              <a:ahLst/>
              <a:cxnLst/>
              <a:rect l="l" t="t" r="r" b="b"/>
              <a:pathLst>
                <a:path w="1451" h="1140" extrusionOk="0">
                  <a:moveTo>
                    <a:pt x="1029" y="165"/>
                  </a:moveTo>
                  <a:cubicBezTo>
                    <a:pt x="1085" y="165"/>
                    <a:pt x="1139" y="182"/>
                    <a:pt x="1176" y="212"/>
                  </a:cubicBezTo>
                  <a:cubicBezTo>
                    <a:pt x="1221" y="249"/>
                    <a:pt x="1243" y="301"/>
                    <a:pt x="1243" y="364"/>
                  </a:cubicBezTo>
                  <a:cubicBezTo>
                    <a:pt x="1243" y="438"/>
                    <a:pt x="1213" y="523"/>
                    <a:pt x="1161" y="612"/>
                  </a:cubicBezTo>
                  <a:lnTo>
                    <a:pt x="1158" y="612"/>
                  </a:lnTo>
                  <a:cubicBezTo>
                    <a:pt x="1084" y="742"/>
                    <a:pt x="894" y="872"/>
                    <a:pt x="728" y="965"/>
                  </a:cubicBezTo>
                  <a:cubicBezTo>
                    <a:pt x="561" y="872"/>
                    <a:pt x="372" y="742"/>
                    <a:pt x="294" y="612"/>
                  </a:cubicBezTo>
                  <a:cubicBezTo>
                    <a:pt x="238" y="523"/>
                    <a:pt x="212" y="438"/>
                    <a:pt x="212" y="364"/>
                  </a:cubicBezTo>
                  <a:cubicBezTo>
                    <a:pt x="212" y="301"/>
                    <a:pt x="231" y="249"/>
                    <a:pt x="275" y="212"/>
                  </a:cubicBezTo>
                  <a:cubicBezTo>
                    <a:pt x="314" y="182"/>
                    <a:pt x="368" y="165"/>
                    <a:pt x="425" y="165"/>
                  </a:cubicBezTo>
                  <a:cubicBezTo>
                    <a:pt x="509" y="165"/>
                    <a:pt x="600" y="203"/>
                    <a:pt x="657" y="294"/>
                  </a:cubicBezTo>
                  <a:cubicBezTo>
                    <a:pt x="672" y="320"/>
                    <a:pt x="698" y="334"/>
                    <a:pt x="728" y="334"/>
                  </a:cubicBezTo>
                  <a:cubicBezTo>
                    <a:pt x="754" y="334"/>
                    <a:pt x="783" y="320"/>
                    <a:pt x="798" y="294"/>
                  </a:cubicBezTo>
                  <a:cubicBezTo>
                    <a:pt x="853" y="203"/>
                    <a:pt x="945" y="165"/>
                    <a:pt x="1029" y="165"/>
                  </a:cubicBezTo>
                  <a:close/>
                  <a:moveTo>
                    <a:pt x="428" y="1"/>
                  </a:moveTo>
                  <a:cubicBezTo>
                    <a:pt x="331" y="1"/>
                    <a:pt x="238" y="32"/>
                    <a:pt x="171" y="86"/>
                  </a:cubicBezTo>
                  <a:cubicBezTo>
                    <a:pt x="19" y="208"/>
                    <a:pt x="1" y="453"/>
                    <a:pt x="153" y="698"/>
                  </a:cubicBezTo>
                  <a:cubicBezTo>
                    <a:pt x="249" y="857"/>
                    <a:pt x="487" y="1024"/>
                    <a:pt x="687" y="1132"/>
                  </a:cubicBezTo>
                  <a:cubicBezTo>
                    <a:pt x="700" y="1137"/>
                    <a:pt x="714" y="1140"/>
                    <a:pt x="727" y="1140"/>
                  </a:cubicBezTo>
                  <a:cubicBezTo>
                    <a:pt x="741" y="1140"/>
                    <a:pt x="754" y="1137"/>
                    <a:pt x="765" y="1132"/>
                  </a:cubicBezTo>
                  <a:cubicBezTo>
                    <a:pt x="969" y="1024"/>
                    <a:pt x="1206" y="857"/>
                    <a:pt x="1302" y="698"/>
                  </a:cubicBezTo>
                  <a:cubicBezTo>
                    <a:pt x="1451" y="453"/>
                    <a:pt x="1432" y="208"/>
                    <a:pt x="1280" y="86"/>
                  </a:cubicBezTo>
                  <a:cubicBezTo>
                    <a:pt x="1216" y="32"/>
                    <a:pt x="1124" y="1"/>
                    <a:pt x="1027" y="1"/>
                  </a:cubicBezTo>
                  <a:cubicBezTo>
                    <a:pt x="923" y="1"/>
                    <a:pt x="814" y="37"/>
                    <a:pt x="728" y="119"/>
                  </a:cubicBezTo>
                  <a:cubicBezTo>
                    <a:pt x="641" y="37"/>
                    <a:pt x="532" y="1"/>
                    <a:pt x="428" y="1"/>
                  </a:cubicBezTo>
                  <a:close/>
                </a:path>
              </a:pathLst>
            </a:custGeom>
            <a:solidFill>
              <a:srgbClr val="F27EA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51" name="Google Shape;529;p37">
            <a:extLst>
              <a:ext uri="{FF2B5EF4-FFF2-40B4-BE49-F238E27FC236}">
                <a16:creationId xmlns:a16="http://schemas.microsoft.com/office/drawing/2014/main" id="{4261DA5E-F19B-56B1-895D-3010949D2745}"/>
              </a:ext>
            </a:extLst>
          </p:cNvPr>
          <p:cNvSpPr/>
          <p:nvPr/>
        </p:nvSpPr>
        <p:spPr>
          <a:xfrm rot="-2831941">
            <a:off x="9438609" y="2627124"/>
            <a:ext cx="246448" cy="193625"/>
          </a:xfrm>
          <a:custGeom>
            <a:avLst/>
            <a:gdLst/>
            <a:ahLst/>
            <a:cxnLst/>
            <a:rect l="l" t="t" r="r" b="b"/>
            <a:pathLst>
              <a:path w="1451" h="1140" extrusionOk="0">
                <a:moveTo>
                  <a:pt x="1029" y="165"/>
                </a:moveTo>
                <a:cubicBezTo>
                  <a:pt x="1085" y="165"/>
                  <a:pt x="1139" y="182"/>
                  <a:pt x="1176" y="212"/>
                </a:cubicBezTo>
                <a:cubicBezTo>
                  <a:pt x="1221" y="249"/>
                  <a:pt x="1243" y="301"/>
                  <a:pt x="1243" y="364"/>
                </a:cubicBezTo>
                <a:cubicBezTo>
                  <a:pt x="1243" y="438"/>
                  <a:pt x="1213" y="523"/>
                  <a:pt x="1161" y="612"/>
                </a:cubicBezTo>
                <a:lnTo>
                  <a:pt x="1158" y="612"/>
                </a:lnTo>
                <a:cubicBezTo>
                  <a:pt x="1084" y="742"/>
                  <a:pt x="894" y="872"/>
                  <a:pt x="728" y="965"/>
                </a:cubicBezTo>
                <a:cubicBezTo>
                  <a:pt x="561" y="872"/>
                  <a:pt x="372" y="742"/>
                  <a:pt x="294" y="612"/>
                </a:cubicBezTo>
                <a:cubicBezTo>
                  <a:pt x="238" y="523"/>
                  <a:pt x="212" y="438"/>
                  <a:pt x="212" y="364"/>
                </a:cubicBezTo>
                <a:cubicBezTo>
                  <a:pt x="212" y="301"/>
                  <a:pt x="231" y="249"/>
                  <a:pt x="275" y="212"/>
                </a:cubicBezTo>
                <a:cubicBezTo>
                  <a:pt x="314" y="182"/>
                  <a:pt x="368" y="165"/>
                  <a:pt x="425" y="165"/>
                </a:cubicBezTo>
                <a:cubicBezTo>
                  <a:pt x="509" y="165"/>
                  <a:pt x="600" y="203"/>
                  <a:pt x="657" y="294"/>
                </a:cubicBezTo>
                <a:cubicBezTo>
                  <a:pt x="672" y="320"/>
                  <a:pt x="698" y="334"/>
                  <a:pt x="728" y="334"/>
                </a:cubicBezTo>
                <a:cubicBezTo>
                  <a:pt x="754" y="334"/>
                  <a:pt x="783" y="320"/>
                  <a:pt x="798" y="294"/>
                </a:cubicBezTo>
                <a:cubicBezTo>
                  <a:pt x="853" y="203"/>
                  <a:pt x="945" y="165"/>
                  <a:pt x="1029" y="165"/>
                </a:cubicBezTo>
                <a:close/>
                <a:moveTo>
                  <a:pt x="428" y="1"/>
                </a:moveTo>
                <a:cubicBezTo>
                  <a:pt x="331" y="1"/>
                  <a:pt x="238" y="32"/>
                  <a:pt x="171" y="86"/>
                </a:cubicBezTo>
                <a:cubicBezTo>
                  <a:pt x="19" y="208"/>
                  <a:pt x="1" y="453"/>
                  <a:pt x="153" y="698"/>
                </a:cubicBezTo>
                <a:cubicBezTo>
                  <a:pt x="249" y="857"/>
                  <a:pt x="487" y="1024"/>
                  <a:pt x="687" y="1132"/>
                </a:cubicBezTo>
                <a:cubicBezTo>
                  <a:pt x="700" y="1137"/>
                  <a:pt x="714" y="1140"/>
                  <a:pt x="727" y="1140"/>
                </a:cubicBezTo>
                <a:cubicBezTo>
                  <a:pt x="741" y="1140"/>
                  <a:pt x="754" y="1137"/>
                  <a:pt x="765" y="1132"/>
                </a:cubicBezTo>
                <a:cubicBezTo>
                  <a:pt x="969" y="1024"/>
                  <a:pt x="1206" y="857"/>
                  <a:pt x="1302" y="698"/>
                </a:cubicBezTo>
                <a:cubicBezTo>
                  <a:pt x="1451" y="453"/>
                  <a:pt x="1432" y="208"/>
                  <a:pt x="1280" y="86"/>
                </a:cubicBezTo>
                <a:cubicBezTo>
                  <a:pt x="1216" y="32"/>
                  <a:pt x="1124" y="1"/>
                  <a:pt x="1027" y="1"/>
                </a:cubicBezTo>
                <a:cubicBezTo>
                  <a:pt x="923" y="1"/>
                  <a:pt x="814" y="37"/>
                  <a:pt x="728" y="119"/>
                </a:cubicBezTo>
                <a:cubicBezTo>
                  <a:pt x="641" y="37"/>
                  <a:pt x="532" y="1"/>
                  <a:pt x="428" y="1"/>
                </a:cubicBezTo>
                <a:close/>
              </a:path>
            </a:pathLst>
          </a:custGeom>
          <a:solidFill>
            <a:srgbClr val="F27EA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54" name="Picture 53" descr="A group of colorful musical notes&#10;&#10;Description automatically generated with low confidence">
            <a:extLst>
              <a:ext uri="{FF2B5EF4-FFF2-40B4-BE49-F238E27FC236}">
                <a16:creationId xmlns:a16="http://schemas.microsoft.com/office/drawing/2014/main" id="{37B14504-FA0A-51D0-7460-80EF1386C7E0}"/>
              </a:ext>
            </a:extLst>
          </p:cNvPr>
          <p:cNvPicPr>
            <a:picLocks noChangeAspect="1"/>
          </p:cNvPicPr>
          <p:nvPr/>
        </p:nvPicPr>
        <p:blipFill rotWithShape="1">
          <a:blip r:embed="rId3"/>
          <a:srcRect l="60587" t="5265"/>
          <a:stretch/>
        </p:blipFill>
        <p:spPr>
          <a:xfrm rot="10097280" flipV="1">
            <a:off x="8201116" y="785613"/>
            <a:ext cx="796493" cy="1914487"/>
          </a:xfrm>
          <a:prstGeom prst="rect">
            <a:avLst/>
          </a:prstGeom>
        </p:spPr>
      </p:pic>
      <p:pic>
        <p:nvPicPr>
          <p:cNvPr id="55" name="Picture 54" descr="A group of colorful musical notes&#10;&#10;Description automatically generated with low confidence">
            <a:extLst>
              <a:ext uri="{FF2B5EF4-FFF2-40B4-BE49-F238E27FC236}">
                <a16:creationId xmlns:a16="http://schemas.microsoft.com/office/drawing/2014/main" id="{25BBD44A-EA80-3158-490C-68AE03B72EB5}"/>
              </a:ext>
            </a:extLst>
          </p:cNvPr>
          <p:cNvPicPr>
            <a:picLocks noChangeAspect="1"/>
          </p:cNvPicPr>
          <p:nvPr/>
        </p:nvPicPr>
        <p:blipFill rotWithShape="1">
          <a:blip r:embed="rId3"/>
          <a:srcRect l="34633" t="1176" b="46933"/>
          <a:stretch/>
        </p:blipFill>
        <p:spPr>
          <a:xfrm rot="10097280" flipV="1">
            <a:off x="8519403" y="2220260"/>
            <a:ext cx="698489" cy="554479"/>
          </a:xfrm>
          <a:prstGeom prst="rect">
            <a:avLst/>
          </a:prstGeom>
        </p:spPr>
      </p:pic>
      <p:pic>
        <p:nvPicPr>
          <p:cNvPr id="56" name="Picture 55" descr="A group of colorful musical notes&#10;&#10;Description automatically generated with low confidence">
            <a:extLst>
              <a:ext uri="{FF2B5EF4-FFF2-40B4-BE49-F238E27FC236}">
                <a16:creationId xmlns:a16="http://schemas.microsoft.com/office/drawing/2014/main" id="{8E64B15B-A10B-E80F-E0C9-5E40010C90B0}"/>
              </a:ext>
            </a:extLst>
          </p:cNvPr>
          <p:cNvPicPr>
            <a:picLocks noChangeAspect="1"/>
          </p:cNvPicPr>
          <p:nvPr/>
        </p:nvPicPr>
        <p:blipFill rotWithShape="1">
          <a:blip r:embed="rId3"/>
          <a:srcRect t="11117" r="35292"/>
          <a:stretch/>
        </p:blipFill>
        <p:spPr>
          <a:xfrm rot="10097280" flipV="1">
            <a:off x="10382649" y="944648"/>
            <a:ext cx="664605" cy="912895"/>
          </a:xfrm>
          <a:prstGeom prst="rect">
            <a:avLst/>
          </a:prstGeom>
        </p:spPr>
      </p:pic>
      <p:pic>
        <p:nvPicPr>
          <p:cNvPr id="100" name="Picture 99">
            <a:extLst>
              <a:ext uri="{FF2B5EF4-FFF2-40B4-BE49-F238E27FC236}">
                <a16:creationId xmlns:a16="http://schemas.microsoft.com/office/drawing/2014/main" id="{BEF0A105-6E95-C3C7-724F-B450835D0B90}"/>
              </a:ext>
            </a:extLst>
          </p:cNvPr>
          <p:cNvPicPr>
            <a:picLocks noChangeAspect="1"/>
          </p:cNvPicPr>
          <p:nvPr/>
        </p:nvPicPr>
        <p:blipFill>
          <a:blip r:embed="rId4"/>
          <a:srcRect r="-11642" b="46039"/>
          <a:stretch/>
        </p:blipFill>
        <p:spPr>
          <a:xfrm>
            <a:off x="9366412" y="2880127"/>
            <a:ext cx="2694974" cy="3977873"/>
          </a:xfrm>
          <a:prstGeom prst="rect">
            <a:avLst/>
          </a:prstGeom>
        </p:spPr>
      </p:pic>
      <p:sp>
        <p:nvSpPr>
          <p:cNvPr id="101" name="Google Shape;1331;p31">
            <a:extLst>
              <a:ext uri="{FF2B5EF4-FFF2-40B4-BE49-F238E27FC236}">
                <a16:creationId xmlns:a16="http://schemas.microsoft.com/office/drawing/2014/main" id="{624197B1-43AF-7D69-2BB8-94A1CD2CE4A4}"/>
              </a:ext>
            </a:extLst>
          </p:cNvPr>
          <p:cNvSpPr/>
          <p:nvPr/>
        </p:nvSpPr>
        <p:spPr>
          <a:xfrm>
            <a:off x="270389" y="1234856"/>
            <a:ext cx="8037014" cy="5362833"/>
          </a:xfrm>
          <a:prstGeom prst="roundRect">
            <a:avLst>
              <a:gd name="adj" fmla="val 9634"/>
            </a:avLst>
          </a:prstGeom>
          <a:solidFill>
            <a:srgbClr val="FFFFFF"/>
          </a:solidFill>
          <a:ln w="19050" cap="flat" cmpd="sng">
            <a:solidFill>
              <a:srgbClr val="E1E2EA"/>
            </a:solidFill>
            <a:prstDash val="solid"/>
            <a:round/>
            <a:headEnd type="none" w="sm" len="sm"/>
            <a:tailEnd type="none" w="sm" len="sm"/>
          </a:ln>
          <a:effectLst>
            <a:outerShdw dist="57150" dir="2280000" algn="bl" rotWithShape="0">
              <a:srgbClr val="E1E2EA"/>
            </a:outerShdw>
          </a:effectLst>
        </p:spPr>
        <p:txBody>
          <a:bodyPr spcFirstLastPara="1" wrap="square" lIns="121900" tIns="121900" rIns="121900" bIns="121900" anchor="ctr" anchorCtr="0">
            <a:noAutofit/>
          </a:bodyPr>
          <a:lstStyle/>
          <a:p>
            <a:pPr algn="ctr" defTabSz="1219170">
              <a:defRPr/>
            </a:pPr>
            <a:endParaRPr sz="2400" kern="0">
              <a:solidFill>
                <a:sysClr val="windowText" lastClr="000000"/>
              </a:solidFill>
              <a:ea typeface="微软雅黑"/>
              <a:cs typeface="Arial"/>
              <a:sym typeface="Arial"/>
            </a:endParaRPr>
          </a:p>
        </p:txBody>
      </p:sp>
      <p:grpSp>
        <p:nvGrpSpPr>
          <p:cNvPr id="102" name="Google Shape;1333;p31">
            <a:extLst>
              <a:ext uri="{FF2B5EF4-FFF2-40B4-BE49-F238E27FC236}">
                <a16:creationId xmlns:a16="http://schemas.microsoft.com/office/drawing/2014/main" id="{9DE0C39D-E95F-128A-64AF-A126ECE37D91}"/>
              </a:ext>
            </a:extLst>
          </p:cNvPr>
          <p:cNvGrpSpPr/>
          <p:nvPr/>
        </p:nvGrpSpPr>
        <p:grpSpPr>
          <a:xfrm>
            <a:off x="325052" y="2567745"/>
            <a:ext cx="669996" cy="740447"/>
            <a:chOff x="5020347" y="2784874"/>
            <a:chExt cx="441436" cy="441224"/>
          </a:xfrm>
        </p:grpSpPr>
        <p:sp>
          <p:nvSpPr>
            <p:cNvPr id="103" name="Google Shape;1334;p31">
              <a:extLst>
                <a:ext uri="{FF2B5EF4-FFF2-40B4-BE49-F238E27FC236}">
                  <a16:creationId xmlns:a16="http://schemas.microsoft.com/office/drawing/2014/main" id="{E1B5F24A-F97C-358D-2380-BA801FE4F512}"/>
                </a:ext>
              </a:extLst>
            </p:cNvPr>
            <p:cNvSpPr/>
            <p:nvPr/>
          </p:nvSpPr>
          <p:spPr>
            <a:xfrm>
              <a:off x="5020347" y="2784874"/>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defTabSz="1219170">
                <a:defRPr/>
              </a:pPr>
              <a:endParaRPr sz="2400" kern="0" dirty="0">
                <a:solidFill>
                  <a:sysClr val="windowText" lastClr="000000"/>
                </a:solidFill>
                <a:ea typeface="微软雅黑"/>
                <a:cs typeface="Arial"/>
                <a:sym typeface="Arial"/>
              </a:endParaRPr>
            </a:p>
          </p:txBody>
        </p:sp>
        <p:sp>
          <p:nvSpPr>
            <p:cNvPr id="104" name="Google Shape;1335;p31">
              <a:extLst>
                <a:ext uri="{FF2B5EF4-FFF2-40B4-BE49-F238E27FC236}">
                  <a16:creationId xmlns:a16="http://schemas.microsoft.com/office/drawing/2014/main" id="{C0577CA1-17C8-8697-D240-978CA0C20A72}"/>
                </a:ext>
              </a:extLst>
            </p:cNvPr>
            <p:cNvSpPr/>
            <p:nvPr/>
          </p:nvSpPr>
          <p:spPr>
            <a:xfrm>
              <a:off x="5139915" y="2924267"/>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ea typeface="微软雅黑"/>
                <a:cs typeface="Arial"/>
                <a:sym typeface="Arial"/>
              </a:endParaRPr>
            </a:p>
          </p:txBody>
        </p:sp>
      </p:grpSp>
      <p:sp>
        <p:nvSpPr>
          <p:cNvPr id="105" name="Google Shape;1434;p31">
            <a:extLst>
              <a:ext uri="{FF2B5EF4-FFF2-40B4-BE49-F238E27FC236}">
                <a16:creationId xmlns:a16="http://schemas.microsoft.com/office/drawing/2014/main" id="{1F8FA2C0-332B-1EF1-3A19-DF086F4822C6}"/>
              </a:ext>
            </a:extLst>
          </p:cNvPr>
          <p:cNvSpPr/>
          <p:nvPr/>
        </p:nvSpPr>
        <p:spPr>
          <a:xfrm flipH="1">
            <a:off x="1216830" y="1502856"/>
            <a:ext cx="5841489" cy="671242"/>
          </a:xfrm>
          <a:prstGeom prst="roundRect">
            <a:avLst>
              <a:gd name="adj" fmla="val 50000"/>
            </a:avLst>
          </a:prstGeom>
          <a:solidFill>
            <a:srgbClr val="FFE2CC"/>
          </a:solidFill>
          <a:ln>
            <a:noFill/>
          </a:ln>
        </p:spPr>
        <p:txBody>
          <a:bodyPr spcFirstLastPara="1" wrap="square" lIns="0" tIns="121900" rIns="0" bIns="121900" anchor="ctr" anchorCtr="0">
            <a:noAutofit/>
          </a:bodyPr>
          <a:lstStyle/>
          <a:p>
            <a:pPr indent="253994" algn="ctr" defTabSz="1219170">
              <a:spcAft>
                <a:spcPts val="533"/>
              </a:spcAft>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NHIỆM VỤ</a:t>
            </a:r>
            <a:endParaRPr lang="en-SG"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06" name="TextBox 105">
            <a:extLst>
              <a:ext uri="{FF2B5EF4-FFF2-40B4-BE49-F238E27FC236}">
                <a16:creationId xmlns:a16="http://schemas.microsoft.com/office/drawing/2014/main" id="{693E90B4-DBE4-5CB5-039D-F47E427FC789}"/>
              </a:ext>
            </a:extLst>
          </p:cNvPr>
          <p:cNvSpPr txBox="1"/>
          <p:nvPr/>
        </p:nvSpPr>
        <p:spPr>
          <a:xfrm>
            <a:off x="1049711" y="2466041"/>
            <a:ext cx="6960041" cy="3416320"/>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HS đọc VB “Bài văn phân tích, đánh giá tác phẩm </a:t>
            </a:r>
            <a:r>
              <a:rPr lang="vi-VN" sz="3600" i="1" dirty="0">
                <a:effectLst/>
                <a:latin typeface="Times New Roman" panose="02020603050405020304" pitchFamily="18" charset="0"/>
                <a:ea typeface="Times New Roman" panose="02020603050405020304" pitchFamily="18" charset="0"/>
                <a:cs typeface="Times New Roman" panose="02020603050405020304" pitchFamily="18" charset="0"/>
              </a:rPr>
              <a:t>Trong lời mẹ hát </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(Trương Nam Hương)”, đối chiếu các chỉ dấu trong VB với khung phân tích bố cụ c và đặc điểm của kiểu VB bên lề phải trang sách.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07918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F4C84-524F-8E8F-D214-CE249F42147D}"/>
              </a:ext>
            </a:extLst>
          </p:cNvPr>
          <p:cNvPicPr>
            <a:picLocks noChangeAspect="1"/>
          </p:cNvPicPr>
          <p:nvPr/>
        </p:nvPicPr>
        <p:blipFill>
          <a:blip r:embed="rId2"/>
          <a:stretch>
            <a:fillRect/>
          </a:stretch>
        </p:blipFill>
        <p:spPr>
          <a:xfrm>
            <a:off x="0" y="0"/>
            <a:ext cx="12192000" cy="6858000"/>
          </a:xfrm>
          <a:prstGeom prst="rect">
            <a:avLst/>
          </a:prstGeom>
        </p:spPr>
      </p:pic>
      <p:pic>
        <p:nvPicPr>
          <p:cNvPr id="9" name="그림 3">
            <a:extLst>
              <a:ext uri="{FF2B5EF4-FFF2-40B4-BE49-F238E27FC236}">
                <a16:creationId xmlns:a16="http://schemas.microsoft.com/office/drawing/2014/main" id="{D34C223A-8B97-90DA-375F-8A7A5CC2B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4625" y="3877677"/>
            <a:ext cx="4718089" cy="2938740"/>
          </a:xfrm>
          <a:prstGeom prst="rect">
            <a:avLst/>
          </a:prstGeom>
        </p:spPr>
      </p:pic>
      <p:grpSp>
        <p:nvGrpSpPr>
          <p:cNvPr id="10" name="Group 9">
            <a:extLst>
              <a:ext uri="{FF2B5EF4-FFF2-40B4-BE49-F238E27FC236}">
                <a16:creationId xmlns:a16="http://schemas.microsoft.com/office/drawing/2014/main" id="{B8352FD2-75A7-2708-0587-A29405FBD426}"/>
              </a:ext>
            </a:extLst>
          </p:cNvPr>
          <p:cNvGrpSpPr/>
          <p:nvPr/>
        </p:nvGrpSpPr>
        <p:grpSpPr>
          <a:xfrm>
            <a:off x="4758729" y="1092498"/>
            <a:ext cx="6933979" cy="5233145"/>
            <a:chOff x="5359078" y="1200436"/>
            <a:chExt cx="5812058" cy="4917497"/>
          </a:xfrm>
        </p:grpSpPr>
        <p:pic>
          <p:nvPicPr>
            <p:cNvPr id="11" name="图片 10245" descr="22">
              <a:extLst>
                <a:ext uri="{FF2B5EF4-FFF2-40B4-BE49-F238E27FC236}">
                  <a16:creationId xmlns:a16="http://schemas.microsoft.com/office/drawing/2014/main" id="{29F5E10E-7EE3-3833-937A-BC939A655977}"/>
                </a:ext>
              </a:extLst>
            </p:cNvPr>
            <p:cNvPicPr>
              <a:picLocks noChangeAspect="1"/>
            </p:cNvPicPr>
            <p:nvPr/>
          </p:nvPicPr>
          <p:blipFill>
            <a:blip r:embed="rId4"/>
            <a:stretch>
              <a:fillRect/>
            </a:stretch>
          </p:blipFill>
          <p:spPr>
            <a:xfrm>
              <a:off x="5359078" y="1200436"/>
              <a:ext cx="5812058" cy="4917497"/>
            </a:xfrm>
            <a:prstGeom prst="rect">
              <a:avLst/>
            </a:prstGeom>
            <a:noFill/>
            <a:ln w="9525">
              <a:noFill/>
            </a:ln>
          </p:spPr>
        </p:pic>
        <p:sp>
          <p:nvSpPr>
            <p:cNvPr id="12" name="TextBox 11">
              <a:extLst>
                <a:ext uri="{FF2B5EF4-FFF2-40B4-BE49-F238E27FC236}">
                  <a16:creationId xmlns:a16="http://schemas.microsoft.com/office/drawing/2014/main" id="{A0CD3349-F480-2D0E-9D75-3E860440BB9E}"/>
                </a:ext>
              </a:extLst>
            </p:cNvPr>
            <p:cNvSpPr txBox="1"/>
            <p:nvPr/>
          </p:nvSpPr>
          <p:spPr>
            <a:xfrm>
              <a:off x="5718167" y="2613669"/>
              <a:ext cx="5171725" cy="2863203"/>
            </a:xfrm>
            <a:prstGeom prst="rect">
              <a:avLst/>
            </a:prstGeom>
            <a:noFill/>
          </p:spPr>
          <p:txBody>
            <a:bodyPr wrap="square">
              <a:spAutoFit/>
            </a:bodyPr>
            <a:lstStyle/>
            <a:p>
              <a:pPr algn="ctr">
                <a:spcAft>
                  <a:spcPts val="80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Vẽ sơ đồ thể hiện mối quan hệ giữa luận đề, luận điểm, lí lẽ và bằng chứng trong văn bản.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63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7EA3E-9568-BE6D-BA97-EC2AA012525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84292A-3697-B5AE-5C34-F3C50DADCFC9}"/>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ADAD92DA-15DB-0779-B585-08A9EC38CAB5}"/>
              </a:ext>
            </a:extLst>
          </p:cNvPr>
          <p:cNvPicPr>
            <a:picLocks noChangeAspect="1"/>
          </p:cNvPicPr>
          <p:nvPr/>
        </p:nvPicPr>
        <p:blipFill>
          <a:blip r:embed="rId4"/>
          <a:stretch>
            <a:fillRect/>
          </a:stretch>
        </p:blipFill>
        <p:spPr>
          <a:xfrm>
            <a:off x="2195029" y="3349961"/>
            <a:ext cx="8005833" cy="4702954"/>
          </a:xfrm>
          <a:prstGeom prst="rect">
            <a:avLst/>
          </a:prstGeom>
        </p:spPr>
      </p:pic>
      <p:sp>
        <p:nvSpPr>
          <p:cNvPr id="7" name="TextBox 6">
            <a:extLst>
              <a:ext uri="{FF2B5EF4-FFF2-40B4-BE49-F238E27FC236}">
                <a16:creationId xmlns:a16="http://schemas.microsoft.com/office/drawing/2014/main" id="{22815286-DD6C-537F-75C0-62787E260F63}"/>
              </a:ext>
            </a:extLst>
          </p:cNvPr>
          <p:cNvSpPr txBox="1"/>
          <p:nvPr/>
        </p:nvSpPr>
        <p:spPr>
          <a:xfrm>
            <a:off x="2569028" y="0"/>
            <a:ext cx="7347857"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 ĐỒ</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E855D070-1B6A-21DF-E76A-DCC2B841ABE6}"/>
              </a:ext>
            </a:extLst>
          </p:cNvPr>
          <p:cNvSpPr/>
          <p:nvPr/>
        </p:nvSpPr>
        <p:spPr>
          <a:xfrm>
            <a:off x="529034" y="984282"/>
            <a:ext cx="11144010" cy="2040862"/>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Luận đề: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Giá trị nội dung và nghệ thuật của bài thơ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Trong lời mẹ hát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(Trương Nam Hương)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8447105-DE7A-6412-D151-44934341E8C4}"/>
              </a:ext>
            </a:extLst>
          </p:cNvPr>
          <p:cNvSpPr/>
          <p:nvPr/>
        </p:nvSpPr>
        <p:spPr>
          <a:xfrm>
            <a:off x="282329" y="3786658"/>
            <a:ext cx="4112413" cy="2741460"/>
          </a:xfrm>
          <a:prstGeom prst="roundRect">
            <a:avLst/>
          </a:prstGeom>
          <a:solidFill>
            <a:srgbClr val="F5F7FC"/>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Luận điểm 1: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Chủ đề ý nghĩalời ru và các khía cạnh nội dung</a:t>
            </a:r>
            <a:r>
              <a:rPr lang="en-SG" sz="2800" dirty="0">
                <a:latin typeface="Calibri" panose="020F0502020204030204" pitchFamily="34"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của chủ đề</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0A9FB01A-B4B9-5238-E8A7-58E28EFB3DDB}"/>
              </a:ext>
            </a:extLst>
          </p:cNvPr>
          <p:cNvSpPr/>
          <p:nvPr/>
        </p:nvSpPr>
        <p:spPr>
          <a:xfrm>
            <a:off x="7256651" y="3802718"/>
            <a:ext cx="4653020" cy="2741460"/>
          </a:xfrm>
          <a:prstGeom prst="roundRect">
            <a:avLst/>
          </a:prstGeom>
          <a:solidFill>
            <a:srgbClr val="E2F0D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Luận điểm 2: </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Những nét đặc sắc về hình thức nghệ thuật và tác dụng thể hiện chủ đề</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6695B2B7-6ED3-2889-2799-4D7095EBFFEF}"/>
              </a:ext>
            </a:extLst>
          </p:cNvPr>
          <p:cNvCxnSpPr/>
          <p:nvPr/>
        </p:nvCxnSpPr>
        <p:spPr>
          <a:xfrm flipH="1">
            <a:off x="3052037" y="3025144"/>
            <a:ext cx="2942019" cy="762277"/>
          </a:xfrm>
          <a:prstGeom prst="straightConnector1">
            <a:avLst/>
          </a:prstGeom>
          <a:noFill/>
          <a:ln w="6350" cap="flat" cmpd="sng" algn="ctr">
            <a:solidFill>
              <a:sysClr val="windowText" lastClr="00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B79D3ACB-3B51-6FA4-B998-DA33E3FF19D4}"/>
              </a:ext>
            </a:extLst>
          </p:cNvPr>
          <p:cNvCxnSpPr/>
          <p:nvPr/>
        </p:nvCxnSpPr>
        <p:spPr>
          <a:xfrm>
            <a:off x="5985141" y="3025144"/>
            <a:ext cx="3164900" cy="761514"/>
          </a:xfrm>
          <a:prstGeom prst="straightConnector1">
            <a:avLst/>
          </a:prstGeom>
          <a:noFill/>
          <a:ln w="635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336335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orld Literature Theme by Slidesgo">
  <a:themeElements>
    <a:clrScheme name="Simple Light">
      <a:dk1>
        <a:srgbClr val="66241B"/>
      </a:dk1>
      <a:lt1>
        <a:srgbClr val="FFFCEC"/>
      </a:lt1>
      <a:dk2>
        <a:srgbClr val="FD4C20"/>
      </a:dk2>
      <a:lt2>
        <a:srgbClr val="FFEACD"/>
      </a:lt2>
      <a:accent1>
        <a:srgbClr val="FFFFFF"/>
      </a:accent1>
      <a:accent2>
        <a:srgbClr val="55C2BC"/>
      </a:accent2>
      <a:accent3>
        <a:srgbClr val="FFC82A"/>
      </a:accent3>
      <a:accent4>
        <a:srgbClr val="FEC5AA"/>
      </a:accent4>
      <a:accent5>
        <a:srgbClr val="9F90EB"/>
      </a:accent5>
      <a:accent6>
        <a:srgbClr val="AA8F02"/>
      </a:accent6>
      <a:hlink>
        <a:srgbClr val="6624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TotalTime>
  <Words>1581</Words>
  <Application>Microsoft Office PowerPoint</Application>
  <PresentationFormat>Widescreen</PresentationFormat>
  <Paragraphs>182</Paragraphs>
  <Slides>32</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微软雅黑</vt:lpstr>
      <vt:lpstr>Akatab</vt:lpstr>
      <vt:lpstr>Aptos</vt:lpstr>
      <vt:lpstr>Arial</vt:lpstr>
      <vt:lpstr>Arial Black</vt:lpstr>
      <vt:lpstr>Calibri</vt:lpstr>
      <vt:lpstr>Denk One</vt:lpstr>
      <vt:lpstr>Fira Sans Extra Condensed SemiBold</vt:lpstr>
      <vt:lpstr>Tajawal Medium</vt:lpstr>
      <vt:lpstr>Times New Roman</vt:lpstr>
      <vt:lpstr>字魂73号-江南手书</vt:lpstr>
      <vt:lpstr>思源宋体 CN</vt:lpstr>
      <vt:lpstr>思源黑体 CN Heavy</vt:lpstr>
      <vt:lpstr>World Literature Theme by Slidesgo</vt:lpstr>
      <vt:lpstr>1_Office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Chà Nguyễn</dc:creator>
  <cp:lastModifiedBy>DELL</cp:lastModifiedBy>
  <cp:revision>13</cp:revision>
  <dcterms:created xsi:type="dcterms:W3CDTF">2025-02-05T16:34:51Z</dcterms:created>
  <dcterms:modified xsi:type="dcterms:W3CDTF">2025-03-28T08:00:08Z</dcterms:modified>
</cp:coreProperties>
</file>